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756" r:id="rId2"/>
    <p:sldId id="757" r:id="rId3"/>
    <p:sldId id="817" r:id="rId4"/>
    <p:sldId id="813" r:id="rId5"/>
    <p:sldId id="814" r:id="rId6"/>
    <p:sldId id="815" r:id="rId7"/>
    <p:sldId id="816" r:id="rId8"/>
    <p:sldId id="760" r:id="rId9"/>
    <p:sldId id="818" r:id="rId10"/>
    <p:sldId id="819" r:id="rId11"/>
    <p:sldId id="820" r:id="rId12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20" y="67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2709000"/>
            <a:ext cx="8640000" cy="1440000"/>
          </a:xfrm>
        </p:spPr>
        <p:txBody>
          <a:bodyPr/>
          <a:lstStyle>
            <a:lvl1pPr>
              <a:defRPr sz="540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7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574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60" r:id="rId3"/>
    <p:sldLayoutId id="2147483659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549275"/>
            <a:ext cx="8280000" cy="575945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less(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testCase;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sqrt( atoi( str ) )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64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digits(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+ 3 );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last + 1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digits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4 * j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4 * j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10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4 * j + 2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100 +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4 * j + 3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1000;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- 2; j &gt;= 0; j--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2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b="1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75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less(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*integer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testCase;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[ 1010 ]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sqrt( atoi( str ) )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0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575945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*digits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+ 3 ]();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j ]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last + 1;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digits[ 4 * j ]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+ 1 ] * 10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+ 2 ] * 100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+ 3 ] * 1000;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- 2; j &gt;= 0; j--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34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8997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*digits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+ 3 ]();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j ]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52521"/>
              </p:ext>
            </p:extLst>
          </p:nvPr>
        </p:nvGraphicFramePr>
        <p:xfrm>
          <a:off x="2412000" y="19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3310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5923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\0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37752"/>
              </p:ext>
            </p:extLst>
          </p:nvPr>
        </p:nvGraphicFramePr>
        <p:xfrm>
          <a:off x="2412000" y="324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6837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972000" y="234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solidFill>
                  <a:srgbClr val="0000FF"/>
                </a:solidFill>
                <a:latin typeface="+mn-lt"/>
              </a:rPr>
              <a:t>str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2000" y="3609000"/>
            <a:ext cx="900000" cy="360000"/>
          </a:xfrm>
          <a:prstGeom prst="rect">
            <a:avLst/>
          </a:prstGeom>
          <a:noFill/>
        </p:spPr>
        <p:txBody>
          <a:bodyPr wrap="square" rIns="720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60544"/>
              </p:ext>
            </p:extLst>
          </p:nvPr>
        </p:nvGraphicFramePr>
        <p:xfrm>
          <a:off x="2412000" y="450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050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452000" y="5949000"/>
            <a:ext cx="1080000" cy="360000"/>
          </a:xfrm>
          <a:prstGeom prst="rect">
            <a:avLst/>
          </a:prstGeom>
          <a:noFill/>
        </p:spPr>
        <p:txBody>
          <a:bodyPr wrap="square" rIns="900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81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992000" y="5229000"/>
            <a:ext cx="0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6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1872000" y="3789000"/>
            <a:ext cx="54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169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1872000" y="2529000"/>
            <a:ext cx="54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294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23397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last + 1;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digits[ 4 * j ]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+ 1 ] * 10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+ 2 ] * 100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+ 3 ] * 1000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05015"/>
              </p:ext>
            </p:extLst>
          </p:nvPr>
        </p:nvGraphicFramePr>
        <p:xfrm>
          <a:off x="2232000" y="540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5472000" y="504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6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9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1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76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511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58279"/>
              </p:ext>
            </p:extLst>
          </p:nvPr>
        </p:nvGraphicFramePr>
        <p:xfrm>
          <a:off x="792000" y="360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050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969000"/>
            <a:ext cx="900000" cy="360000"/>
          </a:xfrm>
          <a:prstGeom prst="rect">
            <a:avLst/>
          </a:prstGeom>
          <a:noFill/>
        </p:spPr>
        <p:txBody>
          <a:bodyPr wrap="square" rIns="720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4149000"/>
            <a:ext cx="54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0463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69011"/>
              </p:ext>
            </p:extLst>
          </p:nvPr>
        </p:nvGraphicFramePr>
        <p:xfrm>
          <a:off x="1332000" y="216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97872"/>
              </p:ext>
            </p:extLst>
          </p:nvPr>
        </p:nvGraphicFramePr>
        <p:xfrm>
          <a:off x="1332000" y="540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8883"/>
              </p:ext>
            </p:extLst>
          </p:nvPr>
        </p:nvGraphicFramePr>
        <p:xfrm>
          <a:off x="2772000" y="3789000"/>
          <a:ext cx="14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4572000" y="180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2000" y="21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252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421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4572000" y="504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square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1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112000" y="576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>
            <a:off x="421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4572000" y="342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7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92000" y="3789000"/>
            <a:ext cx="72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sqrt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12000" y="41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H="1">
            <a:off x="421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7812000" y="4149000"/>
            <a:ext cx="720000" cy="360000"/>
          </a:xfrm>
          <a:prstGeom prst="rect">
            <a:avLst/>
          </a:prstGeom>
          <a:solidFill>
            <a:srgbClr val="FFFF0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9999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81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high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12000" y="4149000"/>
            <a:ext cx="720000" cy="360000"/>
          </a:xfrm>
          <a:prstGeom prst="rect">
            <a:avLst/>
          </a:prstGeom>
          <a:solidFill>
            <a:srgbClr val="FFFF0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low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560458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5658</TotalTime>
  <Words>1100</Words>
  <Application>Microsoft Office PowerPoint</Application>
  <PresentationFormat>如螢幕大小 (4:3)</PresentationFormat>
  <Paragraphs>296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細明體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Class</vt:lpstr>
      <vt:lpstr>PowerPoint 簡報</vt:lpstr>
      <vt:lpstr>PowerPoint 簡報</vt:lpstr>
      <vt:lpstr>PowerPoint 簡報</vt:lpstr>
      <vt:lpstr>PowerPoint 簡報</vt:lpstr>
      <vt:lpstr>Square Root</vt:lpstr>
      <vt:lpstr>vector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1385</cp:revision>
  <dcterms:created xsi:type="dcterms:W3CDTF">2000-06-12T17:02:08Z</dcterms:created>
  <dcterms:modified xsi:type="dcterms:W3CDTF">2023-09-08T12:43:11Z</dcterms:modified>
</cp:coreProperties>
</file>