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57"/>
  </p:notesMasterIdLst>
  <p:handoutMasterIdLst>
    <p:handoutMasterId r:id="rId58"/>
  </p:handoutMasterIdLst>
  <p:sldIdLst>
    <p:sldId id="919" r:id="rId2"/>
    <p:sldId id="874" r:id="rId3"/>
    <p:sldId id="877" r:id="rId4"/>
    <p:sldId id="912" r:id="rId5"/>
    <p:sldId id="883" r:id="rId6"/>
    <p:sldId id="913" r:id="rId7"/>
    <p:sldId id="875" r:id="rId8"/>
    <p:sldId id="878" r:id="rId9"/>
    <p:sldId id="914" r:id="rId10"/>
    <p:sldId id="884" r:id="rId11"/>
    <p:sldId id="885" r:id="rId12"/>
    <p:sldId id="915" r:id="rId13"/>
    <p:sldId id="876" r:id="rId14"/>
    <p:sldId id="879" r:id="rId15"/>
    <p:sldId id="916" r:id="rId16"/>
    <p:sldId id="880" r:id="rId17"/>
    <p:sldId id="887" r:id="rId18"/>
    <p:sldId id="881" r:id="rId19"/>
    <p:sldId id="917" r:id="rId20"/>
    <p:sldId id="886" r:id="rId21"/>
    <p:sldId id="888" r:id="rId22"/>
    <p:sldId id="918" r:id="rId23"/>
    <p:sldId id="889" r:id="rId24"/>
    <p:sldId id="890" r:id="rId25"/>
    <p:sldId id="920" r:id="rId26"/>
    <p:sldId id="902" r:id="rId27"/>
    <p:sldId id="863" r:id="rId28"/>
    <p:sldId id="903" r:id="rId29"/>
    <p:sldId id="871" r:id="rId30"/>
    <p:sldId id="904" r:id="rId31"/>
    <p:sldId id="870" r:id="rId32"/>
    <p:sldId id="869" r:id="rId33"/>
    <p:sldId id="891" r:id="rId34"/>
    <p:sldId id="868" r:id="rId35"/>
    <p:sldId id="907" r:id="rId36"/>
    <p:sldId id="872" r:id="rId37"/>
    <p:sldId id="867" r:id="rId38"/>
    <p:sldId id="892" r:id="rId39"/>
    <p:sldId id="873" r:id="rId40"/>
    <p:sldId id="906" r:id="rId41"/>
    <p:sldId id="866" r:id="rId42"/>
    <p:sldId id="865" r:id="rId43"/>
    <p:sldId id="893" r:id="rId44"/>
    <p:sldId id="908" r:id="rId45"/>
    <p:sldId id="894" r:id="rId46"/>
    <p:sldId id="910" r:id="rId47"/>
    <p:sldId id="895" r:id="rId48"/>
    <p:sldId id="909" r:id="rId49"/>
    <p:sldId id="896" r:id="rId50"/>
    <p:sldId id="897" r:id="rId51"/>
    <p:sldId id="898" r:id="rId52"/>
    <p:sldId id="899" r:id="rId53"/>
    <p:sldId id="911" r:id="rId54"/>
    <p:sldId id="900" r:id="rId55"/>
    <p:sldId id="901" r:id="rId56"/>
  </p:sldIdLst>
  <p:sldSz cx="9144000" cy="6858000" type="screen4x3"/>
  <p:notesSz cx="7010400" cy="9199563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3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9" autoAdjust="0"/>
    <p:restoredTop sz="94637" autoAdjust="0"/>
  </p:normalViewPr>
  <p:slideViewPr>
    <p:cSldViewPr showGuides="1">
      <p:cViewPr varScale="1">
        <p:scale>
          <a:sx n="97" d="100"/>
          <a:sy n="97" d="100"/>
        </p:scale>
        <p:origin x="91" y="86"/>
      </p:cViewPr>
      <p:guideLst>
        <p:guide orient="horz" pos="73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26"/>
    </p:cViewPr>
  </p:sorterViewPr>
  <p:gridSpacing cx="180000" cy="180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17456A38-10EA-45D7-A65B-673B8D5382D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0005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427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5427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7D753045-8815-4174-A5C7-AFFCEFE8F4D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62699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18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2000" y="369001"/>
            <a:ext cx="8280000" cy="612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8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384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Lucida Console" panose="020B0609040504020204" pitchFamily="49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460" y="2709000"/>
            <a:ext cx="8641080" cy="14400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8494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460" y="2709000"/>
            <a:ext cx="8641080" cy="1440000"/>
          </a:xfrm>
        </p:spPr>
        <p:txBody>
          <a:bodyPr/>
          <a:lstStyle>
            <a:lvl1pPr>
              <a:defRPr sz="3200">
                <a:latin typeface="Lucida Console" panose="020B0609040504020204" pitchFamily="49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7814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2000" y="369000"/>
            <a:ext cx="8280000" cy="9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2000" y="1449000"/>
            <a:ext cx="8280000" cy="48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9" r:id="rId2"/>
    <p:sldLayoutId id="2147483657" r:id="rId3"/>
    <p:sldLayoutId id="2147483660" r:id="rId4"/>
    <p:sldLayoutId id="2147483661" r:id="rId5"/>
    <p:sldLayoutId id="2147483658" r:id="rId6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9pPr>
    </p:titleStyle>
    <p:bodyStyle>
      <a:lvl1pPr marL="0" indent="0" algn="l" rtl="0" fontAlgn="base">
        <a:spcBef>
          <a:spcPts val="0"/>
        </a:spcBef>
        <a:spcAft>
          <a:spcPct val="0"/>
        </a:spcAft>
        <a:buFontTx/>
        <a:buNone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ts val="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ts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ts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ts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Midterm </a:t>
            </a:r>
            <a:r>
              <a:rPr lang="en-US" altLang="zh-TW"/>
              <a:t>Exam </a:t>
            </a:r>
            <a:r>
              <a:rPr lang="en-US" altLang="zh-TW" smtClean="0"/>
              <a:t>1-1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5253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644959"/>
              </p:ext>
            </p:extLst>
          </p:nvPr>
        </p:nvGraphicFramePr>
        <p:xfrm>
          <a:off x="2772000" y="360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272000" y="396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471246"/>
              </p:ext>
            </p:extLst>
          </p:nvPr>
        </p:nvGraphicFramePr>
        <p:xfrm>
          <a:off x="2772000" y="23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7812000" y="2709000"/>
            <a:ext cx="9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smtClean="0">
                <a:latin typeface="Times New Roman" panose="02020603050405020304" pitchFamily="18" charset="0"/>
              </a:rPr>
              <a:t>0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addend += </a:t>
            </a:r>
            <a:r>
              <a:rPr lang="en-US" altLang="zh-TW" sz="3200" dirty="0">
                <a:solidFill>
                  <a:srgbClr val="0000FF"/>
                </a:solidFill>
                <a:latin typeface="Lucida Console" panose="020B0609040504020204" pitchFamily="49" charset="0"/>
              </a:rPr>
              <a:t>adder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52000" y="270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addendDegree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205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0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32000" y="3969000"/>
            <a:ext cx="16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adderDegree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05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211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644959"/>
              </p:ext>
            </p:extLst>
          </p:nvPr>
        </p:nvGraphicFramePr>
        <p:xfrm>
          <a:off x="2772000" y="360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272000" y="396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690931"/>
              </p:ext>
            </p:extLst>
          </p:nvPr>
        </p:nvGraphicFramePr>
        <p:xfrm>
          <a:off x="2772000" y="23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addend += </a:t>
            </a:r>
            <a:r>
              <a:rPr lang="en-US" altLang="zh-TW" sz="3200" dirty="0">
                <a:solidFill>
                  <a:srgbClr val="0000FF"/>
                </a:solidFill>
                <a:latin typeface="Lucida Console" panose="020B0609040504020204" pitchFamily="49" charset="0"/>
              </a:rPr>
              <a:t>adder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52000" y="270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addendDegree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205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32000" y="3969000"/>
            <a:ext cx="16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adderDegree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05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272000" y="270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709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1062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650214"/>
              </p:ext>
            </p:extLst>
          </p:nvPr>
        </p:nvGraphicFramePr>
        <p:xfrm>
          <a:off x="2772000" y="23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092000" y="2709000"/>
            <a:ext cx="16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800" b="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06402"/>
              </p:ext>
            </p:extLst>
          </p:nvPr>
        </p:nvGraphicFramePr>
        <p:xfrm>
          <a:off x="2772000" y="360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6732000" y="396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i="1" dirty="0" smtClean="0">
                <a:latin typeface="Times New Roman" panose="02020603050405020304" pitchFamily="18" charset="0"/>
              </a:rPr>
              <a:t>x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7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addend += </a:t>
            </a:r>
            <a:r>
              <a:rPr lang="en-US" altLang="zh-TW" sz="3200" dirty="0">
                <a:solidFill>
                  <a:srgbClr val="0000FF"/>
                </a:solidFill>
                <a:latin typeface="Lucida Console" panose="020B0609040504020204" pitchFamily="49" charset="0"/>
              </a:rPr>
              <a:t>adder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52000" y="270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addendDegree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205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32000" y="3969000"/>
            <a:ext cx="16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adderDegree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05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414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552064"/>
              </p:ext>
            </p:extLst>
          </p:nvPr>
        </p:nvGraphicFramePr>
        <p:xfrm>
          <a:off x="2772000" y="23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86443"/>
              </p:ext>
            </p:extLst>
          </p:nvPr>
        </p:nvGraphicFramePr>
        <p:xfrm>
          <a:off x="2772000" y="360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7812000" y="2709000"/>
            <a:ext cx="9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i="1" dirty="0" smtClean="0">
                <a:latin typeface="Times New Roman" panose="02020603050405020304" pitchFamily="18" charset="0"/>
              </a:rPr>
              <a:t>x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3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732000" y="396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i="1" dirty="0" smtClean="0">
                <a:latin typeface="Times New Roman" panose="02020603050405020304" pitchFamily="18" charset="0"/>
              </a:rPr>
              <a:t>x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7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addend += </a:t>
            </a:r>
            <a:r>
              <a:rPr lang="en-US" altLang="zh-TW" sz="3200" dirty="0">
                <a:solidFill>
                  <a:srgbClr val="0000FF"/>
                </a:solidFill>
                <a:latin typeface="Lucida Console" panose="020B0609040504020204" pitchFamily="49" charset="0"/>
              </a:rPr>
              <a:t>adder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52000" y="270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addendDegree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205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32000" y="3969000"/>
            <a:ext cx="16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adderDegree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05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135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0653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101105"/>
              </p:ext>
            </p:extLst>
          </p:nvPr>
        </p:nvGraphicFramePr>
        <p:xfrm>
          <a:off x="3132000" y="2349000"/>
          <a:ext cx="342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multiplicand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452000" y="270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3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4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417385"/>
              </p:ext>
            </p:extLst>
          </p:nvPr>
        </p:nvGraphicFramePr>
        <p:xfrm>
          <a:off x="3312000" y="3609000"/>
          <a:ext cx="324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multiplier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7992000" y="3969000"/>
            <a:ext cx="9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3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>
                <a:latin typeface="Lucida Console" panose="020B0609040504020204" pitchFamily="49" charset="0"/>
              </a:rPr>
              <a:t>product = multiplicand * multiplier</a:t>
            </a:r>
            <a:endParaRPr lang="zh-TW" altLang="en-US" sz="2800" dirty="0">
              <a:latin typeface="Lucida Console" panose="020B0609040504020204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2000" y="2709000"/>
            <a:ext cx="25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multiplicandDegree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59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32000" y="396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multiplierDegree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259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802047"/>
              </p:ext>
            </p:extLst>
          </p:nvPr>
        </p:nvGraphicFramePr>
        <p:xfrm>
          <a:off x="3672000" y="4869000"/>
          <a:ext cx="28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文字方塊 18"/>
          <p:cNvSpPr txBox="1"/>
          <p:nvPr/>
        </p:nvSpPr>
        <p:spPr>
          <a:xfrm>
            <a:off x="792000" y="522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productDegree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2592000" y="52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4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259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101105"/>
              </p:ext>
            </p:extLst>
          </p:nvPr>
        </p:nvGraphicFramePr>
        <p:xfrm>
          <a:off x="3132000" y="2349000"/>
          <a:ext cx="342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multiplicand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452000" y="270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3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4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417385"/>
              </p:ext>
            </p:extLst>
          </p:nvPr>
        </p:nvGraphicFramePr>
        <p:xfrm>
          <a:off x="3312000" y="3609000"/>
          <a:ext cx="324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multiplier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7992000" y="3969000"/>
            <a:ext cx="9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3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>
                <a:latin typeface="Lucida Console" panose="020B0609040504020204" pitchFamily="49" charset="0"/>
              </a:rPr>
              <a:t>product = multiplicand * multiplier</a:t>
            </a:r>
            <a:endParaRPr lang="zh-TW" altLang="en-US" sz="2800" dirty="0">
              <a:latin typeface="Lucida Console" panose="020B0609040504020204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2000" y="2709000"/>
            <a:ext cx="25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multiplicandDegree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59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32000" y="396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multiplierDegree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259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791533"/>
              </p:ext>
            </p:extLst>
          </p:nvPr>
        </p:nvGraphicFramePr>
        <p:xfrm>
          <a:off x="3672000" y="4869000"/>
          <a:ext cx="28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文字方塊 17"/>
          <p:cNvSpPr txBox="1"/>
          <p:nvPr/>
        </p:nvSpPr>
        <p:spPr>
          <a:xfrm>
            <a:off x="7092000" y="522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800" b="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3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+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6</a:t>
            </a: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+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12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92000" y="522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productDegree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2592000" y="52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4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936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101105"/>
              </p:ext>
            </p:extLst>
          </p:nvPr>
        </p:nvGraphicFramePr>
        <p:xfrm>
          <a:off x="3132000" y="2349000"/>
          <a:ext cx="342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multiplicand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452000" y="270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3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4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417385"/>
              </p:ext>
            </p:extLst>
          </p:nvPr>
        </p:nvGraphicFramePr>
        <p:xfrm>
          <a:off x="3312000" y="3609000"/>
          <a:ext cx="324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multiplier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7992000" y="3969000"/>
            <a:ext cx="9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3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>
                <a:latin typeface="Lucida Console" panose="020B0609040504020204" pitchFamily="49" charset="0"/>
              </a:rPr>
              <a:t>product = multiplicand * multiplier</a:t>
            </a:r>
            <a:endParaRPr lang="zh-TW" altLang="en-US" sz="2800" dirty="0">
              <a:latin typeface="Lucida Console" panose="020B0609040504020204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2000" y="2709000"/>
            <a:ext cx="25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multiplicandDegree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59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32000" y="396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multiplierDegree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259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297769"/>
              </p:ext>
            </p:extLst>
          </p:nvPr>
        </p:nvGraphicFramePr>
        <p:xfrm>
          <a:off x="3672000" y="4869000"/>
          <a:ext cx="28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文字方塊 17"/>
          <p:cNvSpPr txBox="1"/>
          <p:nvPr/>
        </p:nvSpPr>
        <p:spPr>
          <a:xfrm>
            <a:off x="6012000" y="5769000"/>
            <a:ext cx="28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800" b="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4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+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6</a:t>
            </a: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2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+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12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92000" y="522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productDegree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2592000" y="52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4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359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9101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955664"/>
              </p:ext>
            </p:extLst>
          </p:nvPr>
        </p:nvGraphicFramePr>
        <p:xfrm>
          <a:off x="2772000" y="23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272000" y="270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719890"/>
              </p:ext>
            </p:extLst>
          </p:nvPr>
        </p:nvGraphicFramePr>
        <p:xfrm>
          <a:off x="2772000" y="360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7812000" y="3969000"/>
            <a:ext cx="9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i="1" dirty="0" smtClean="0">
                <a:latin typeface="Times New Roman" panose="02020603050405020304" pitchFamily="18" charset="0"/>
              </a:rPr>
              <a:t>x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3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 smtClean="0">
                <a:latin typeface="Lucida Console" panose="020B0609040504020204" pitchFamily="49" charset="0"/>
              </a:rPr>
              <a:t>addend += </a:t>
            </a:r>
            <a:r>
              <a:rPr lang="en-US" altLang="zh-TW" sz="3200" dirty="0">
                <a:latin typeface="Lucida Console" panose="020B0609040504020204" pitchFamily="49" charset="0"/>
              </a:rPr>
              <a:t>adder</a:t>
            </a:r>
            <a:endParaRPr lang="zh-TW" altLang="en-US" sz="3200" dirty="0">
              <a:latin typeface="Lucida Console" panose="020B0609040504020204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52000" y="270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addendDegree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05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32000" y="3969000"/>
            <a:ext cx="16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adderDegree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205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888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101105"/>
              </p:ext>
            </p:extLst>
          </p:nvPr>
        </p:nvGraphicFramePr>
        <p:xfrm>
          <a:off x="3132000" y="2349000"/>
          <a:ext cx="342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multiplicand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452000" y="270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3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4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657866"/>
              </p:ext>
            </p:extLst>
          </p:nvPr>
        </p:nvGraphicFramePr>
        <p:xfrm>
          <a:off x="3312000" y="3609000"/>
          <a:ext cx="324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multiplier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7992000" y="3969000"/>
            <a:ext cx="9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0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>
                <a:latin typeface="Lucida Console" panose="020B0609040504020204" pitchFamily="49" charset="0"/>
              </a:rPr>
              <a:t>product = multiplicand * multiplier</a:t>
            </a:r>
            <a:endParaRPr lang="zh-TW" altLang="en-US" sz="2800" dirty="0">
              <a:latin typeface="Lucida Console" panose="020B0609040504020204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2000" y="2709000"/>
            <a:ext cx="25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multiplicandDegree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59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32000" y="396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multiplierDegree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259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108314"/>
              </p:ext>
            </p:extLst>
          </p:nvPr>
        </p:nvGraphicFramePr>
        <p:xfrm>
          <a:off x="3672000" y="4869000"/>
          <a:ext cx="28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文字方塊 18"/>
          <p:cNvSpPr txBox="1"/>
          <p:nvPr/>
        </p:nvSpPr>
        <p:spPr>
          <a:xfrm>
            <a:off x="792000" y="522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productDegree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2592000" y="52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514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101105"/>
              </p:ext>
            </p:extLst>
          </p:nvPr>
        </p:nvGraphicFramePr>
        <p:xfrm>
          <a:off x="3132000" y="2349000"/>
          <a:ext cx="342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multiplicand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452000" y="270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3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4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657866"/>
              </p:ext>
            </p:extLst>
          </p:nvPr>
        </p:nvGraphicFramePr>
        <p:xfrm>
          <a:off x="3312000" y="3609000"/>
          <a:ext cx="324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multiplier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7992000" y="3969000"/>
            <a:ext cx="9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0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>
                <a:latin typeface="Lucida Console" panose="020B0609040504020204" pitchFamily="49" charset="0"/>
              </a:rPr>
              <a:t>product = multiplicand * multiplier</a:t>
            </a:r>
            <a:endParaRPr lang="zh-TW" altLang="en-US" sz="2800" dirty="0">
              <a:latin typeface="Lucida Console" panose="020B0609040504020204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2000" y="2709000"/>
            <a:ext cx="25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multiplicandDegree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59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32000" y="396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multiplierDegree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259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133993"/>
              </p:ext>
            </p:extLst>
          </p:nvPr>
        </p:nvGraphicFramePr>
        <p:xfrm>
          <a:off x="3672000" y="4869000"/>
          <a:ext cx="28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文字方塊 18"/>
          <p:cNvSpPr txBox="1"/>
          <p:nvPr/>
        </p:nvSpPr>
        <p:spPr>
          <a:xfrm>
            <a:off x="792000" y="522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productDegree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2592000" y="52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992000" y="5229000"/>
            <a:ext cx="9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0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231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645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937810"/>
              </p:ext>
            </p:extLst>
          </p:nvPr>
        </p:nvGraphicFramePr>
        <p:xfrm>
          <a:off x="3132000" y="2349000"/>
          <a:ext cx="342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multiplicand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452000" y="270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0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417385"/>
              </p:ext>
            </p:extLst>
          </p:nvPr>
        </p:nvGraphicFramePr>
        <p:xfrm>
          <a:off x="3312000" y="3609000"/>
          <a:ext cx="324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multiplier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7992000" y="3969000"/>
            <a:ext cx="9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3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>
                <a:latin typeface="Lucida Console" panose="020B0609040504020204" pitchFamily="49" charset="0"/>
              </a:rPr>
              <a:t>product = multiplicand * multiplier</a:t>
            </a:r>
            <a:endParaRPr lang="zh-TW" altLang="en-US" sz="2800" dirty="0">
              <a:latin typeface="Lucida Console" panose="020B0609040504020204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2000" y="2709000"/>
            <a:ext cx="25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multiplicandDegree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59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32000" y="396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multiplierDegree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259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299559"/>
              </p:ext>
            </p:extLst>
          </p:nvPr>
        </p:nvGraphicFramePr>
        <p:xfrm>
          <a:off x="3672000" y="4869000"/>
          <a:ext cx="28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文字方塊 18"/>
          <p:cNvSpPr txBox="1"/>
          <p:nvPr/>
        </p:nvSpPr>
        <p:spPr>
          <a:xfrm>
            <a:off x="792000" y="522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productDegree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2592000" y="52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3258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937810"/>
              </p:ext>
            </p:extLst>
          </p:nvPr>
        </p:nvGraphicFramePr>
        <p:xfrm>
          <a:off x="3132000" y="2349000"/>
          <a:ext cx="342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multiplicand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452000" y="270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0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417385"/>
              </p:ext>
            </p:extLst>
          </p:nvPr>
        </p:nvGraphicFramePr>
        <p:xfrm>
          <a:off x="3312000" y="3609000"/>
          <a:ext cx="324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multiplier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7992000" y="3969000"/>
            <a:ext cx="9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3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>
                <a:latin typeface="Lucida Console" panose="020B0609040504020204" pitchFamily="49" charset="0"/>
              </a:rPr>
              <a:t>product = multiplicand * multiplier</a:t>
            </a:r>
            <a:endParaRPr lang="zh-TW" altLang="en-US" sz="2800" dirty="0">
              <a:latin typeface="Lucida Console" panose="020B0609040504020204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2000" y="2709000"/>
            <a:ext cx="25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multiplicandDegree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59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32000" y="396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multiplierDegree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259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455443"/>
              </p:ext>
            </p:extLst>
          </p:nvPr>
        </p:nvGraphicFramePr>
        <p:xfrm>
          <a:off x="3672000" y="4869000"/>
          <a:ext cx="28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792000" y="522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productDegree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2592000" y="52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7992000" y="5229000"/>
            <a:ext cx="9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0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780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quotient = dividend / divisor</a:t>
            </a:r>
            <a:br>
              <a:rPr lang="en-US" altLang="zh-TW" dirty="0"/>
            </a:br>
            <a:r>
              <a:rPr lang="en-US" altLang="zh-TW" dirty="0"/>
              <a:t>remainder = dividend % divisor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31734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342333"/>
              </p:ext>
            </p:extLst>
          </p:nvPr>
        </p:nvGraphicFramePr>
        <p:xfrm>
          <a:off x="2952000" y="3789000"/>
          <a:ext cx="288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506606"/>
              </p:ext>
            </p:extLst>
          </p:nvPr>
        </p:nvGraphicFramePr>
        <p:xfrm>
          <a:off x="3132000" y="55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62" y="89641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933387"/>
              </p:ext>
            </p:extLst>
          </p:nvPr>
        </p:nvGraphicFramePr>
        <p:xfrm>
          <a:off x="3132000" y="28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795211"/>
              </p:ext>
            </p:extLst>
          </p:nvPr>
        </p:nvGraphicFramePr>
        <p:xfrm>
          <a:off x="4860036" y="836676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967178"/>
              </p:ext>
            </p:extLst>
          </p:nvPr>
        </p:nvGraphicFramePr>
        <p:xfrm>
          <a:off x="6012180" y="404622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432000" y="41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dividendDegree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2412000" y="41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12000" y="324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divisorDegree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2412000" y="32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32000" y="59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quotientDegree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24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2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096973"/>
              </p:ext>
            </p:extLst>
          </p:nvPr>
        </p:nvGraphicFramePr>
        <p:xfrm>
          <a:off x="2952000" y="1989000"/>
          <a:ext cx="288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文字方塊 29"/>
          <p:cNvSpPr txBox="1"/>
          <p:nvPr/>
        </p:nvSpPr>
        <p:spPr>
          <a:xfrm>
            <a:off x="252000" y="234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remainderDegree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2412000" y="23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22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495413"/>
              </p:ext>
            </p:extLst>
          </p:nvPr>
        </p:nvGraphicFramePr>
        <p:xfrm>
          <a:off x="2952000" y="1989000"/>
          <a:ext cx="288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458212"/>
              </p:ext>
            </p:extLst>
          </p:nvPr>
        </p:nvGraphicFramePr>
        <p:xfrm>
          <a:off x="3132000" y="55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62" y="89641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933387"/>
              </p:ext>
            </p:extLst>
          </p:nvPr>
        </p:nvGraphicFramePr>
        <p:xfrm>
          <a:off x="3132000" y="28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795211"/>
              </p:ext>
            </p:extLst>
          </p:nvPr>
        </p:nvGraphicFramePr>
        <p:xfrm>
          <a:off x="4860036" y="836676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967178"/>
              </p:ext>
            </p:extLst>
          </p:nvPr>
        </p:nvGraphicFramePr>
        <p:xfrm>
          <a:off x="6012180" y="404622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252000" y="234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remainderDegree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2412000" y="23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12000" y="324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divisorDegree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2412000" y="32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32000" y="59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quotientDegree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24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80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38139"/>
              </p:ext>
            </p:extLst>
          </p:nvPr>
        </p:nvGraphicFramePr>
        <p:xfrm>
          <a:off x="2952000" y="1989000"/>
          <a:ext cx="288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500524"/>
              </p:ext>
            </p:extLst>
          </p:nvPr>
        </p:nvGraphicFramePr>
        <p:xfrm>
          <a:off x="3312000" y="468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98359"/>
              </p:ext>
            </p:extLst>
          </p:nvPr>
        </p:nvGraphicFramePr>
        <p:xfrm>
          <a:off x="3132000" y="55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62" y="89641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246768"/>
              </p:ext>
            </p:extLst>
          </p:nvPr>
        </p:nvGraphicFramePr>
        <p:xfrm>
          <a:off x="3132000" y="28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795211"/>
              </p:ext>
            </p:extLst>
          </p:nvPr>
        </p:nvGraphicFramePr>
        <p:xfrm>
          <a:off x="4860036" y="836676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967178"/>
              </p:ext>
            </p:extLst>
          </p:nvPr>
        </p:nvGraphicFramePr>
        <p:xfrm>
          <a:off x="6012180" y="404622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252000" y="234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remainderDegree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2412000" y="23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12000" y="324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divisorDegree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2412000" y="32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12000" y="504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bufferDegree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2412000" y="50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32000" y="59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quotientDegree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24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372000" y="59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i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673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230561"/>
              </p:ext>
            </p:extLst>
          </p:nvPr>
        </p:nvGraphicFramePr>
        <p:xfrm>
          <a:off x="3132000" y="37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432000" y="41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monomialDegree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2412000" y="41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94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接點 9"/>
          <p:cNvCxnSpPr/>
          <p:nvPr/>
        </p:nvCxnSpPr>
        <p:spPr bwMode="auto">
          <a:xfrm>
            <a:off x="5868162" y="89641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208882"/>
              </p:ext>
            </p:extLst>
          </p:nvPr>
        </p:nvGraphicFramePr>
        <p:xfrm>
          <a:off x="4860036" y="836676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−</a:t>
                      </a:r>
                      <a:endParaRPr lang="zh-TW" altLang="en-US" sz="18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284245"/>
              </p:ext>
            </p:extLst>
          </p:nvPr>
        </p:nvGraphicFramePr>
        <p:xfrm>
          <a:off x="6012180" y="404622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553869"/>
              </p:ext>
            </p:extLst>
          </p:nvPr>
        </p:nvGraphicFramePr>
        <p:xfrm>
          <a:off x="2952000" y="1989000"/>
          <a:ext cx="288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326164"/>
              </p:ext>
            </p:extLst>
          </p:nvPr>
        </p:nvGraphicFramePr>
        <p:xfrm>
          <a:off x="3312000" y="468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633867"/>
              </p:ext>
            </p:extLst>
          </p:nvPr>
        </p:nvGraphicFramePr>
        <p:xfrm>
          <a:off x="3132000" y="55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315184"/>
              </p:ext>
            </p:extLst>
          </p:nvPr>
        </p:nvGraphicFramePr>
        <p:xfrm>
          <a:off x="3132000" y="28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252000" y="234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remainderDegree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2412000" y="23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12000" y="324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divisorDegree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2412000" y="32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612000" y="504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bufferDegree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2412000" y="50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32000" y="59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quotientDegree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24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372000" y="59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i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673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678694"/>
              </p:ext>
            </p:extLst>
          </p:nvPr>
        </p:nvGraphicFramePr>
        <p:xfrm>
          <a:off x="3132000" y="37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432000" y="41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monomialDegree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2412000" y="41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01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803344"/>
              </p:ext>
            </p:extLst>
          </p:nvPr>
        </p:nvGraphicFramePr>
        <p:xfrm>
          <a:off x="2772000" y="23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356094"/>
              </p:ext>
            </p:extLst>
          </p:nvPr>
        </p:nvGraphicFramePr>
        <p:xfrm>
          <a:off x="2772000" y="360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7812000" y="3969000"/>
            <a:ext cx="9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i="1" dirty="0" smtClean="0">
                <a:latin typeface="Times New Roman" panose="02020603050405020304" pitchFamily="18" charset="0"/>
              </a:rPr>
              <a:t>x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3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732000" y="270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i="1" dirty="0" smtClean="0">
                <a:latin typeface="Times New Roman" panose="02020603050405020304" pitchFamily="18" charset="0"/>
              </a:rPr>
              <a:t>x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7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 smtClean="0">
                <a:latin typeface="Lucida Console" panose="020B0609040504020204" pitchFamily="49" charset="0"/>
              </a:rPr>
              <a:t>addend += </a:t>
            </a:r>
            <a:r>
              <a:rPr lang="en-US" altLang="zh-TW" sz="3200" dirty="0">
                <a:latin typeface="Lucida Console" panose="020B0609040504020204" pitchFamily="49" charset="0"/>
              </a:rPr>
              <a:t>adder</a:t>
            </a:r>
            <a:endParaRPr lang="zh-TW" altLang="en-US" sz="3200" dirty="0">
              <a:latin typeface="Lucida Console" panose="020B0609040504020204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52000" y="270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addendDegree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05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32000" y="3969000"/>
            <a:ext cx="16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adderDegree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205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8698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接點 9"/>
          <p:cNvCxnSpPr/>
          <p:nvPr/>
        </p:nvCxnSpPr>
        <p:spPr bwMode="auto">
          <a:xfrm>
            <a:off x="5868162" y="89641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208882"/>
              </p:ext>
            </p:extLst>
          </p:nvPr>
        </p:nvGraphicFramePr>
        <p:xfrm>
          <a:off x="4860036" y="836676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−</a:t>
                      </a:r>
                      <a:endParaRPr lang="zh-TW" altLang="en-US" sz="18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284245"/>
              </p:ext>
            </p:extLst>
          </p:nvPr>
        </p:nvGraphicFramePr>
        <p:xfrm>
          <a:off x="6012180" y="404622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553869"/>
              </p:ext>
            </p:extLst>
          </p:nvPr>
        </p:nvGraphicFramePr>
        <p:xfrm>
          <a:off x="2952000" y="1989000"/>
          <a:ext cx="288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326164"/>
              </p:ext>
            </p:extLst>
          </p:nvPr>
        </p:nvGraphicFramePr>
        <p:xfrm>
          <a:off x="3312000" y="468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633867"/>
              </p:ext>
            </p:extLst>
          </p:nvPr>
        </p:nvGraphicFramePr>
        <p:xfrm>
          <a:off x="3132000" y="55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315184"/>
              </p:ext>
            </p:extLst>
          </p:nvPr>
        </p:nvGraphicFramePr>
        <p:xfrm>
          <a:off x="3132000" y="28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252000" y="234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remainderDegree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2412000" y="23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12000" y="324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divisorDegree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2412000" y="32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612000" y="504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bufferDegree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2412000" y="50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32000" y="59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quotientDegree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24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372000" y="59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i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673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274983"/>
              </p:ext>
            </p:extLst>
          </p:nvPr>
        </p:nvGraphicFramePr>
        <p:xfrm>
          <a:off x="3132000" y="37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432000" y="41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monomialDegree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2412000" y="41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14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501942"/>
              </p:ext>
            </p:extLst>
          </p:nvPr>
        </p:nvGraphicFramePr>
        <p:xfrm>
          <a:off x="6012180" y="1124712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62" y="89641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698957"/>
              </p:ext>
            </p:extLst>
          </p:nvPr>
        </p:nvGraphicFramePr>
        <p:xfrm>
          <a:off x="4860036" y="836676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571223"/>
              </p:ext>
            </p:extLst>
          </p:nvPr>
        </p:nvGraphicFramePr>
        <p:xfrm>
          <a:off x="6012180" y="404622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034018"/>
              </p:ext>
            </p:extLst>
          </p:nvPr>
        </p:nvGraphicFramePr>
        <p:xfrm>
          <a:off x="2952000" y="1989000"/>
          <a:ext cx="288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56759"/>
              </p:ext>
            </p:extLst>
          </p:nvPr>
        </p:nvGraphicFramePr>
        <p:xfrm>
          <a:off x="3312000" y="468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62974"/>
              </p:ext>
            </p:extLst>
          </p:nvPr>
        </p:nvGraphicFramePr>
        <p:xfrm>
          <a:off x="3132000" y="55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542835"/>
              </p:ext>
            </p:extLst>
          </p:nvPr>
        </p:nvGraphicFramePr>
        <p:xfrm>
          <a:off x="3132000" y="28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文字方塊 21"/>
          <p:cNvSpPr txBox="1"/>
          <p:nvPr/>
        </p:nvSpPr>
        <p:spPr>
          <a:xfrm>
            <a:off x="252000" y="234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remainderDegree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2412000" y="23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12000" y="324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divisorDegree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2412000" y="32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12000" y="504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bufferDegree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2412000" y="50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432000" y="59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quotientDegree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24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6372000" y="59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i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673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366709"/>
              </p:ext>
            </p:extLst>
          </p:nvPr>
        </p:nvGraphicFramePr>
        <p:xfrm>
          <a:off x="3132000" y="37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文字方塊 32"/>
          <p:cNvSpPr txBox="1"/>
          <p:nvPr/>
        </p:nvSpPr>
        <p:spPr>
          <a:xfrm>
            <a:off x="432000" y="41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monomialDegree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2412000" y="41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37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603613"/>
              </p:ext>
            </p:extLst>
          </p:nvPr>
        </p:nvGraphicFramePr>
        <p:xfrm>
          <a:off x="6012180" y="1124712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62" y="89641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223244"/>
              </p:ext>
            </p:extLst>
          </p:nvPr>
        </p:nvGraphicFramePr>
        <p:xfrm>
          <a:off x="4860036" y="836676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403557"/>
              </p:ext>
            </p:extLst>
          </p:nvPr>
        </p:nvGraphicFramePr>
        <p:xfrm>
          <a:off x="6012180" y="404622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80" y="1556766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14553"/>
              </p:ext>
            </p:extLst>
          </p:nvPr>
        </p:nvGraphicFramePr>
        <p:xfrm>
          <a:off x="2952000" y="1989000"/>
          <a:ext cx="288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109093"/>
              </p:ext>
            </p:extLst>
          </p:nvPr>
        </p:nvGraphicFramePr>
        <p:xfrm>
          <a:off x="3312000" y="468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876916"/>
              </p:ext>
            </p:extLst>
          </p:nvPr>
        </p:nvGraphicFramePr>
        <p:xfrm>
          <a:off x="3132000" y="55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848438"/>
              </p:ext>
            </p:extLst>
          </p:nvPr>
        </p:nvGraphicFramePr>
        <p:xfrm>
          <a:off x="3132000" y="28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文字方塊 24"/>
          <p:cNvSpPr txBox="1"/>
          <p:nvPr/>
        </p:nvSpPr>
        <p:spPr>
          <a:xfrm>
            <a:off x="252000" y="234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remainderDegree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2412000" y="23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12000" y="324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divisorDegree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2412000" y="32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12000" y="504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bufferDegree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2412000" y="50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32000" y="59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quotientDegree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24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740327"/>
              </p:ext>
            </p:extLst>
          </p:nvPr>
        </p:nvGraphicFramePr>
        <p:xfrm>
          <a:off x="6732270" y="1556766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6372000" y="59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i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673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631496"/>
              </p:ext>
            </p:extLst>
          </p:nvPr>
        </p:nvGraphicFramePr>
        <p:xfrm>
          <a:off x="3132000" y="37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文字方塊 35"/>
          <p:cNvSpPr txBox="1"/>
          <p:nvPr/>
        </p:nvSpPr>
        <p:spPr>
          <a:xfrm>
            <a:off x="432000" y="41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monomialDegree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2412000" y="41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4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603613"/>
              </p:ext>
            </p:extLst>
          </p:nvPr>
        </p:nvGraphicFramePr>
        <p:xfrm>
          <a:off x="6012180" y="1124712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62" y="89641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223244"/>
              </p:ext>
            </p:extLst>
          </p:nvPr>
        </p:nvGraphicFramePr>
        <p:xfrm>
          <a:off x="4860036" y="836676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403557"/>
              </p:ext>
            </p:extLst>
          </p:nvPr>
        </p:nvGraphicFramePr>
        <p:xfrm>
          <a:off x="6012180" y="404622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80" y="1556766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082329"/>
              </p:ext>
            </p:extLst>
          </p:nvPr>
        </p:nvGraphicFramePr>
        <p:xfrm>
          <a:off x="2952000" y="1989000"/>
          <a:ext cx="288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332003"/>
              </p:ext>
            </p:extLst>
          </p:nvPr>
        </p:nvGraphicFramePr>
        <p:xfrm>
          <a:off x="3312000" y="468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151469"/>
              </p:ext>
            </p:extLst>
          </p:nvPr>
        </p:nvGraphicFramePr>
        <p:xfrm>
          <a:off x="3132000" y="55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156929"/>
              </p:ext>
            </p:extLst>
          </p:nvPr>
        </p:nvGraphicFramePr>
        <p:xfrm>
          <a:off x="3132000" y="28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文字方塊 24"/>
          <p:cNvSpPr txBox="1"/>
          <p:nvPr/>
        </p:nvSpPr>
        <p:spPr>
          <a:xfrm>
            <a:off x="252000" y="234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remainderDegree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2412000" y="23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12000" y="324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divisorDegree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2412000" y="32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12000" y="504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bufferDegree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2412000" y="50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32000" y="59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quotientDegree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24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740327"/>
              </p:ext>
            </p:extLst>
          </p:nvPr>
        </p:nvGraphicFramePr>
        <p:xfrm>
          <a:off x="6732270" y="1556766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6372000" y="59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i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673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031754"/>
              </p:ext>
            </p:extLst>
          </p:nvPr>
        </p:nvGraphicFramePr>
        <p:xfrm>
          <a:off x="3132000" y="37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文字方塊 35"/>
          <p:cNvSpPr txBox="1"/>
          <p:nvPr/>
        </p:nvSpPr>
        <p:spPr>
          <a:xfrm>
            <a:off x="432000" y="41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monomialDegree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2412000" y="41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4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286284"/>
              </p:ext>
            </p:extLst>
          </p:nvPr>
        </p:nvGraphicFramePr>
        <p:xfrm>
          <a:off x="6012180" y="1124712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62" y="89641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150738"/>
              </p:ext>
            </p:extLst>
          </p:nvPr>
        </p:nvGraphicFramePr>
        <p:xfrm>
          <a:off x="4860036" y="836676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044238"/>
              </p:ext>
            </p:extLst>
          </p:nvPr>
        </p:nvGraphicFramePr>
        <p:xfrm>
          <a:off x="6012180" y="404622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80" y="1556766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184572"/>
              </p:ext>
            </p:extLst>
          </p:nvPr>
        </p:nvGraphicFramePr>
        <p:xfrm>
          <a:off x="2952000" y="1989000"/>
          <a:ext cx="288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020468"/>
              </p:ext>
            </p:extLst>
          </p:nvPr>
        </p:nvGraphicFramePr>
        <p:xfrm>
          <a:off x="3312000" y="468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266398"/>
              </p:ext>
            </p:extLst>
          </p:nvPr>
        </p:nvGraphicFramePr>
        <p:xfrm>
          <a:off x="3132000" y="55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79280"/>
              </p:ext>
            </p:extLst>
          </p:nvPr>
        </p:nvGraphicFramePr>
        <p:xfrm>
          <a:off x="3132000" y="28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文字方塊 24"/>
          <p:cNvSpPr txBox="1"/>
          <p:nvPr/>
        </p:nvSpPr>
        <p:spPr>
          <a:xfrm>
            <a:off x="252000" y="234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remainderDegree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2412000" y="23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12000" y="324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divisorDegree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2412000" y="32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12000" y="504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bufferDegree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2412000" y="50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32000" y="59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quotientDegree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24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740327"/>
              </p:ext>
            </p:extLst>
          </p:nvPr>
        </p:nvGraphicFramePr>
        <p:xfrm>
          <a:off x="6732270" y="1556766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6372000" y="59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i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673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394448"/>
              </p:ext>
            </p:extLst>
          </p:nvPr>
        </p:nvGraphicFramePr>
        <p:xfrm>
          <a:off x="3132000" y="37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文字方塊 35"/>
          <p:cNvSpPr txBox="1"/>
          <p:nvPr/>
        </p:nvSpPr>
        <p:spPr>
          <a:xfrm>
            <a:off x="432000" y="41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monomialDegree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2412000" y="41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02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286284"/>
              </p:ext>
            </p:extLst>
          </p:nvPr>
        </p:nvGraphicFramePr>
        <p:xfrm>
          <a:off x="6012180" y="1124712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62" y="89641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150738"/>
              </p:ext>
            </p:extLst>
          </p:nvPr>
        </p:nvGraphicFramePr>
        <p:xfrm>
          <a:off x="4860036" y="836676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044238"/>
              </p:ext>
            </p:extLst>
          </p:nvPr>
        </p:nvGraphicFramePr>
        <p:xfrm>
          <a:off x="6012180" y="404622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80" y="1556766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184572"/>
              </p:ext>
            </p:extLst>
          </p:nvPr>
        </p:nvGraphicFramePr>
        <p:xfrm>
          <a:off x="2952000" y="1989000"/>
          <a:ext cx="288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020468"/>
              </p:ext>
            </p:extLst>
          </p:nvPr>
        </p:nvGraphicFramePr>
        <p:xfrm>
          <a:off x="3312000" y="468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266398"/>
              </p:ext>
            </p:extLst>
          </p:nvPr>
        </p:nvGraphicFramePr>
        <p:xfrm>
          <a:off x="3132000" y="55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79280"/>
              </p:ext>
            </p:extLst>
          </p:nvPr>
        </p:nvGraphicFramePr>
        <p:xfrm>
          <a:off x="3132000" y="28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文字方塊 24"/>
          <p:cNvSpPr txBox="1"/>
          <p:nvPr/>
        </p:nvSpPr>
        <p:spPr>
          <a:xfrm>
            <a:off x="252000" y="234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remainderDegree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2412000" y="23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12000" y="324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divisorDegree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2412000" y="32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12000" y="504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bufferDegree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2412000" y="50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32000" y="59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quotientDegree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24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740327"/>
              </p:ext>
            </p:extLst>
          </p:nvPr>
        </p:nvGraphicFramePr>
        <p:xfrm>
          <a:off x="6732270" y="1556766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6372000" y="59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i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673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182020"/>
              </p:ext>
            </p:extLst>
          </p:nvPr>
        </p:nvGraphicFramePr>
        <p:xfrm>
          <a:off x="3132000" y="37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文字方塊 35"/>
          <p:cNvSpPr txBox="1"/>
          <p:nvPr/>
        </p:nvSpPr>
        <p:spPr>
          <a:xfrm>
            <a:off x="432000" y="41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monomialDegree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2412000" y="41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07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790506"/>
              </p:ext>
            </p:extLst>
          </p:nvPr>
        </p:nvGraphicFramePr>
        <p:xfrm>
          <a:off x="6732270" y="1844802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064893"/>
              </p:ext>
            </p:extLst>
          </p:nvPr>
        </p:nvGraphicFramePr>
        <p:xfrm>
          <a:off x="6012180" y="1124712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62" y="89641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882917"/>
              </p:ext>
            </p:extLst>
          </p:nvPr>
        </p:nvGraphicFramePr>
        <p:xfrm>
          <a:off x="4860036" y="836676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885426"/>
              </p:ext>
            </p:extLst>
          </p:nvPr>
        </p:nvGraphicFramePr>
        <p:xfrm>
          <a:off x="6012180" y="404622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80" y="1556766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758657"/>
              </p:ext>
            </p:extLst>
          </p:nvPr>
        </p:nvGraphicFramePr>
        <p:xfrm>
          <a:off x="2952000" y="1989000"/>
          <a:ext cx="288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926082"/>
              </p:ext>
            </p:extLst>
          </p:nvPr>
        </p:nvGraphicFramePr>
        <p:xfrm>
          <a:off x="3312000" y="468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908408"/>
              </p:ext>
            </p:extLst>
          </p:nvPr>
        </p:nvGraphicFramePr>
        <p:xfrm>
          <a:off x="3132000" y="55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456231"/>
              </p:ext>
            </p:extLst>
          </p:nvPr>
        </p:nvGraphicFramePr>
        <p:xfrm>
          <a:off x="3132000" y="28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矩形 25"/>
          <p:cNvSpPr/>
          <p:nvPr/>
        </p:nvSpPr>
        <p:spPr bwMode="auto">
          <a:xfrm>
            <a:off x="2412000" y="23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12000" y="324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divisorDegree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2412000" y="32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12000" y="504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bufferDegree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2412000" y="50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32000" y="59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quotientDegree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24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252000" y="234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remainderDegree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740327"/>
              </p:ext>
            </p:extLst>
          </p:nvPr>
        </p:nvGraphicFramePr>
        <p:xfrm>
          <a:off x="6732270" y="1556766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35" name="文字方塊 34"/>
          <p:cNvSpPr txBox="1"/>
          <p:nvPr/>
        </p:nvSpPr>
        <p:spPr>
          <a:xfrm>
            <a:off x="6372000" y="59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i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73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225729"/>
              </p:ext>
            </p:extLst>
          </p:nvPr>
        </p:nvGraphicFramePr>
        <p:xfrm>
          <a:off x="3132000" y="37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" name="文字方塊 37"/>
          <p:cNvSpPr txBox="1"/>
          <p:nvPr/>
        </p:nvSpPr>
        <p:spPr>
          <a:xfrm>
            <a:off x="432000" y="41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monomialDegree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2412000" y="41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86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865341"/>
              </p:ext>
            </p:extLst>
          </p:nvPr>
        </p:nvGraphicFramePr>
        <p:xfrm>
          <a:off x="6732270" y="1844802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093715"/>
              </p:ext>
            </p:extLst>
          </p:nvPr>
        </p:nvGraphicFramePr>
        <p:xfrm>
          <a:off x="6012180" y="1124712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62" y="89641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614099"/>
              </p:ext>
            </p:extLst>
          </p:nvPr>
        </p:nvGraphicFramePr>
        <p:xfrm>
          <a:off x="4860036" y="836676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454042"/>
              </p:ext>
            </p:extLst>
          </p:nvPr>
        </p:nvGraphicFramePr>
        <p:xfrm>
          <a:off x="6012180" y="404622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80" y="1556766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270" y="2276856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554581"/>
              </p:ext>
            </p:extLst>
          </p:nvPr>
        </p:nvGraphicFramePr>
        <p:xfrm>
          <a:off x="7596378" y="2276856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598932"/>
              </p:ext>
            </p:extLst>
          </p:nvPr>
        </p:nvGraphicFramePr>
        <p:xfrm>
          <a:off x="2952000" y="1989000"/>
          <a:ext cx="288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482887"/>
              </p:ext>
            </p:extLst>
          </p:nvPr>
        </p:nvGraphicFramePr>
        <p:xfrm>
          <a:off x="3312000" y="468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924883"/>
              </p:ext>
            </p:extLst>
          </p:nvPr>
        </p:nvGraphicFramePr>
        <p:xfrm>
          <a:off x="3132000" y="55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725269"/>
              </p:ext>
            </p:extLst>
          </p:nvPr>
        </p:nvGraphicFramePr>
        <p:xfrm>
          <a:off x="3132000" y="28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矩形 27"/>
          <p:cNvSpPr/>
          <p:nvPr/>
        </p:nvSpPr>
        <p:spPr bwMode="auto">
          <a:xfrm>
            <a:off x="2412000" y="23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12000" y="324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divisorDegree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2412000" y="32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12000" y="504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bufferDegree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2412000" y="50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432000" y="59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quotientDegree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24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252000" y="234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remainderDegree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740327"/>
              </p:ext>
            </p:extLst>
          </p:nvPr>
        </p:nvGraphicFramePr>
        <p:xfrm>
          <a:off x="6732270" y="1556766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37" name="文字方塊 36"/>
          <p:cNvSpPr txBox="1"/>
          <p:nvPr/>
        </p:nvSpPr>
        <p:spPr>
          <a:xfrm>
            <a:off x="6372000" y="59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i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673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332554"/>
              </p:ext>
            </p:extLst>
          </p:nvPr>
        </p:nvGraphicFramePr>
        <p:xfrm>
          <a:off x="3132000" y="37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文字方塊 39"/>
          <p:cNvSpPr txBox="1"/>
          <p:nvPr/>
        </p:nvSpPr>
        <p:spPr>
          <a:xfrm>
            <a:off x="432000" y="41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monomialDegree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2412000" y="41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30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865341"/>
              </p:ext>
            </p:extLst>
          </p:nvPr>
        </p:nvGraphicFramePr>
        <p:xfrm>
          <a:off x="6732270" y="1844802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093715"/>
              </p:ext>
            </p:extLst>
          </p:nvPr>
        </p:nvGraphicFramePr>
        <p:xfrm>
          <a:off x="6012180" y="1124712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62" y="89641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614099"/>
              </p:ext>
            </p:extLst>
          </p:nvPr>
        </p:nvGraphicFramePr>
        <p:xfrm>
          <a:off x="4860036" y="836676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454042"/>
              </p:ext>
            </p:extLst>
          </p:nvPr>
        </p:nvGraphicFramePr>
        <p:xfrm>
          <a:off x="6012180" y="404622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80" y="1556766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270" y="2276856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554581"/>
              </p:ext>
            </p:extLst>
          </p:nvPr>
        </p:nvGraphicFramePr>
        <p:xfrm>
          <a:off x="7596378" y="2276856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566689"/>
              </p:ext>
            </p:extLst>
          </p:nvPr>
        </p:nvGraphicFramePr>
        <p:xfrm>
          <a:off x="2952000" y="1989000"/>
          <a:ext cx="288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827026"/>
              </p:ext>
            </p:extLst>
          </p:nvPr>
        </p:nvGraphicFramePr>
        <p:xfrm>
          <a:off x="3312000" y="468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240021"/>
              </p:ext>
            </p:extLst>
          </p:nvPr>
        </p:nvGraphicFramePr>
        <p:xfrm>
          <a:off x="3132000" y="55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899957"/>
              </p:ext>
            </p:extLst>
          </p:nvPr>
        </p:nvGraphicFramePr>
        <p:xfrm>
          <a:off x="3132000" y="28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矩形 27"/>
          <p:cNvSpPr/>
          <p:nvPr/>
        </p:nvSpPr>
        <p:spPr bwMode="auto">
          <a:xfrm>
            <a:off x="2412000" y="23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12000" y="324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divisorDegree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2412000" y="32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12000" y="504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bufferDegree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2412000" y="50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432000" y="59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quotientDegree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24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252000" y="234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remainderDegree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740327"/>
              </p:ext>
            </p:extLst>
          </p:nvPr>
        </p:nvGraphicFramePr>
        <p:xfrm>
          <a:off x="6732270" y="1556766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37" name="文字方塊 36"/>
          <p:cNvSpPr txBox="1"/>
          <p:nvPr/>
        </p:nvSpPr>
        <p:spPr>
          <a:xfrm>
            <a:off x="6372000" y="59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i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673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978374"/>
              </p:ext>
            </p:extLst>
          </p:nvPr>
        </p:nvGraphicFramePr>
        <p:xfrm>
          <a:off x="3132000" y="37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文字方塊 39"/>
          <p:cNvSpPr txBox="1"/>
          <p:nvPr/>
        </p:nvSpPr>
        <p:spPr>
          <a:xfrm>
            <a:off x="432000" y="41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monomialDegree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2412000" y="41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99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128790"/>
              </p:ext>
            </p:extLst>
          </p:nvPr>
        </p:nvGraphicFramePr>
        <p:xfrm>
          <a:off x="6732270" y="1844802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231492"/>
              </p:ext>
            </p:extLst>
          </p:nvPr>
        </p:nvGraphicFramePr>
        <p:xfrm>
          <a:off x="6012180" y="1124712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62" y="89641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014256"/>
              </p:ext>
            </p:extLst>
          </p:nvPr>
        </p:nvGraphicFramePr>
        <p:xfrm>
          <a:off x="4860036" y="836676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426521"/>
              </p:ext>
            </p:extLst>
          </p:nvPr>
        </p:nvGraphicFramePr>
        <p:xfrm>
          <a:off x="6012180" y="404622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80" y="1556766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270" y="2276856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768131"/>
              </p:ext>
            </p:extLst>
          </p:nvPr>
        </p:nvGraphicFramePr>
        <p:xfrm>
          <a:off x="7596378" y="2276856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365462"/>
              </p:ext>
            </p:extLst>
          </p:nvPr>
        </p:nvGraphicFramePr>
        <p:xfrm>
          <a:off x="2952000" y="1989000"/>
          <a:ext cx="288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573956"/>
              </p:ext>
            </p:extLst>
          </p:nvPr>
        </p:nvGraphicFramePr>
        <p:xfrm>
          <a:off x="3312000" y="468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622308"/>
              </p:ext>
            </p:extLst>
          </p:nvPr>
        </p:nvGraphicFramePr>
        <p:xfrm>
          <a:off x="3132000" y="55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257442"/>
              </p:ext>
            </p:extLst>
          </p:nvPr>
        </p:nvGraphicFramePr>
        <p:xfrm>
          <a:off x="3132000" y="28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矩形 27"/>
          <p:cNvSpPr/>
          <p:nvPr/>
        </p:nvSpPr>
        <p:spPr bwMode="auto">
          <a:xfrm>
            <a:off x="2412000" y="23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12000" y="324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divisorDegree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2412000" y="32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12000" y="504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bufferDegree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2412000" y="50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432000" y="59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quotientDegree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24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252000" y="234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remainderDegree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740327"/>
              </p:ext>
            </p:extLst>
          </p:nvPr>
        </p:nvGraphicFramePr>
        <p:xfrm>
          <a:off x="6732270" y="1556766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37" name="文字方塊 36"/>
          <p:cNvSpPr txBox="1"/>
          <p:nvPr/>
        </p:nvSpPr>
        <p:spPr>
          <a:xfrm>
            <a:off x="6372000" y="59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i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673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109932"/>
              </p:ext>
            </p:extLst>
          </p:nvPr>
        </p:nvGraphicFramePr>
        <p:xfrm>
          <a:off x="3132000" y="37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文字方塊 39"/>
          <p:cNvSpPr txBox="1"/>
          <p:nvPr/>
        </p:nvSpPr>
        <p:spPr>
          <a:xfrm>
            <a:off x="432000" y="41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monomialDegree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2412000" y="41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08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96509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128790"/>
              </p:ext>
            </p:extLst>
          </p:nvPr>
        </p:nvGraphicFramePr>
        <p:xfrm>
          <a:off x="6732270" y="1844802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231492"/>
              </p:ext>
            </p:extLst>
          </p:nvPr>
        </p:nvGraphicFramePr>
        <p:xfrm>
          <a:off x="6012180" y="1124712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62" y="89641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014256"/>
              </p:ext>
            </p:extLst>
          </p:nvPr>
        </p:nvGraphicFramePr>
        <p:xfrm>
          <a:off x="4860036" y="836676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426521"/>
              </p:ext>
            </p:extLst>
          </p:nvPr>
        </p:nvGraphicFramePr>
        <p:xfrm>
          <a:off x="6012180" y="404622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80" y="1556766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270" y="2276856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768131"/>
              </p:ext>
            </p:extLst>
          </p:nvPr>
        </p:nvGraphicFramePr>
        <p:xfrm>
          <a:off x="7596378" y="2276856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365462"/>
              </p:ext>
            </p:extLst>
          </p:nvPr>
        </p:nvGraphicFramePr>
        <p:xfrm>
          <a:off x="2952000" y="1989000"/>
          <a:ext cx="288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573956"/>
              </p:ext>
            </p:extLst>
          </p:nvPr>
        </p:nvGraphicFramePr>
        <p:xfrm>
          <a:off x="3312000" y="468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622308"/>
              </p:ext>
            </p:extLst>
          </p:nvPr>
        </p:nvGraphicFramePr>
        <p:xfrm>
          <a:off x="3132000" y="55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257442"/>
              </p:ext>
            </p:extLst>
          </p:nvPr>
        </p:nvGraphicFramePr>
        <p:xfrm>
          <a:off x="3132000" y="28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矩形 27"/>
          <p:cNvSpPr/>
          <p:nvPr/>
        </p:nvSpPr>
        <p:spPr bwMode="auto">
          <a:xfrm>
            <a:off x="2412000" y="23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12000" y="324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divisorDegree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2412000" y="32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12000" y="504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bufferDegree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2412000" y="50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432000" y="59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quotientDegree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24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252000" y="234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remainderDegree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740327"/>
              </p:ext>
            </p:extLst>
          </p:nvPr>
        </p:nvGraphicFramePr>
        <p:xfrm>
          <a:off x="6732270" y="1556766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37" name="文字方塊 36"/>
          <p:cNvSpPr txBox="1"/>
          <p:nvPr/>
        </p:nvSpPr>
        <p:spPr>
          <a:xfrm>
            <a:off x="6372000" y="59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i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673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870444"/>
              </p:ext>
            </p:extLst>
          </p:nvPr>
        </p:nvGraphicFramePr>
        <p:xfrm>
          <a:off x="3132000" y="37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文字方塊 39"/>
          <p:cNvSpPr txBox="1"/>
          <p:nvPr/>
        </p:nvSpPr>
        <p:spPr>
          <a:xfrm>
            <a:off x="432000" y="41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monomialDegree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2412000" y="41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57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868919"/>
              </p:ext>
            </p:extLst>
          </p:nvPr>
        </p:nvGraphicFramePr>
        <p:xfrm>
          <a:off x="6732270" y="1844802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061109"/>
              </p:ext>
            </p:extLst>
          </p:nvPr>
        </p:nvGraphicFramePr>
        <p:xfrm>
          <a:off x="6012180" y="1124712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62" y="89641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679078"/>
              </p:ext>
            </p:extLst>
          </p:nvPr>
        </p:nvGraphicFramePr>
        <p:xfrm>
          <a:off x="4860036" y="836676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763734"/>
              </p:ext>
            </p:extLst>
          </p:nvPr>
        </p:nvGraphicFramePr>
        <p:xfrm>
          <a:off x="6012180" y="404622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80" y="1556766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270" y="2276856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97904"/>
              </p:ext>
            </p:extLst>
          </p:nvPr>
        </p:nvGraphicFramePr>
        <p:xfrm>
          <a:off x="7596378" y="2276856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305153"/>
              </p:ext>
            </p:extLst>
          </p:nvPr>
        </p:nvGraphicFramePr>
        <p:xfrm>
          <a:off x="7596378" y="2708910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299491"/>
              </p:ext>
            </p:extLst>
          </p:nvPr>
        </p:nvGraphicFramePr>
        <p:xfrm>
          <a:off x="2952000" y="1989000"/>
          <a:ext cx="288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697398"/>
              </p:ext>
            </p:extLst>
          </p:nvPr>
        </p:nvGraphicFramePr>
        <p:xfrm>
          <a:off x="3312000" y="468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076342"/>
              </p:ext>
            </p:extLst>
          </p:nvPr>
        </p:nvGraphicFramePr>
        <p:xfrm>
          <a:off x="3132000" y="55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874122"/>
              </p:ext>
            </p:extLst>
          </p:nvPr>
        </p:nvGraphicFramePr>
        <p:xfrm>
          <a:off x="3132000" y="28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矩形 28"/>
          <p:cNvSpPr/>
          <p:nvPr/>
        </p:nvSpPr>
        <p:spPr bwMode="auto">
          <a:xfrm>
            <a:off x="2412000" y="23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612000" y="324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divisorDegree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2412000" y="32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12000" y="504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bufferDegree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2412000" y="50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32000" y="59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quotientDegree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24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52000" y="234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remainderDegree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740327"/>
              </p:ext>
            </p:extLst>
          </p:nvPr>
        </p:nvGraphicFramePr>
        <p:xfrm>
          <a:off x="6732270" y="1556766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38" name="文字方塊 37"/>
          <p:cNvSpPr txBox="1"/>
          <p:nvPr/>
        </p:nvSpPr>
        <p:spPr>
          <a:xfrm>
            <a:off x="6372000" y="59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i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673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4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332376"/>
              </p:ext>
            </p:extLst>
          </p:nvPr>
        </p:nvGraphicFramePr>
        <p:xfrm>
          <a:off x="3132000" y="37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" name="文字方塊 40"/>
          <p:cNvSpPr txBox="1"/>
          <p:nvPr/>
        </p:nvSpPr>
        <p:spPr>
          <a:xfrm>
            <a:off x="432000" y="41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monomialDegree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2412000" y="41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07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704254"/>
              </p:ext>
            </p:extLst>
          </p:nvPr>
        </p:nvGraphicFramePr>
        <p:xfrm>
          <a:off x="6732270" y="1844802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106562"/>
              </p:ext>
            </p:extLst>
          </p:nvPr>
        </p:nvGraphicFramePr>
        <p:xfrm>
          <a:off x="6012180" y="1124712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62" y="89641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909351"/>
              </p:ext>
            </p:extLst>
          </p:nvPr>
        </p:nvGraphicFramePr>
        <p:xfrm>
          <a:off x="4860036" y="836676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225744"/>
              </p:ext>
            </p:extLst>
          </p:nvPr>
        </p:nvGraphicFramePr>
        <p:xfrm>
          <a:off x="6012180" y="404622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80" y="1556766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270" y="2276856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628892"/>
              </p:ext>
            </p:extLst>
          </p:nvPr>
        </p:nvGraphicFramePr>
        <p:xfrm>
          <a:off x="7596378" y="2276856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191923"/>
              </p:ext>
            </p:extLst>
          </p:nvPr>
        </p:nvGraphicFramePr>
        <p:xfrm>
          <a:off x="7596378" y="2708910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26" name="直線接點 25"/>
          <p:cNvCxnSpPr/>
          <p:nvPr/>
        </p:nvCxnSpPr>
        <p:spPr bwMode="auto">
          <a:xfrm>
            <a:off x="7596378" y="3140964"/>
            <a:ext cx="115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469224"/>
              </p:ext>
            </p:extLst>
          </p:nvPr>
        </p:nvGraphicFramePr>
        <p:xfrm>
          <a:off x="8316468" y="3140964"/>
          <a:ext cx="28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31995"/>
              </p:ext>
            </p:extLst>
          </p:nvPr>
        </p:nvGraphicFramePr>
        <p:xfrm>
          <a:off x="2952000" y="1989000"/>
          <a:ext cx="288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587511"/>
              </p:ext>
            </p:extLst>
          </p:nvPr>
        </p:nvGraphicFramePr>
        <p:xfrm>
          <a:off x="3312000" y="468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030638"/>
              </p:ext>
            </p:extLst>
          </p:nvPr>
        </p:nvGraphicFramePr>
        <p:xfrm>
          <a:off x="3132000" y="55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424156"/>
              </p:ext>
            </p:extLst>
          </p:nvPr>
        </p:nvGraphicFramePr>
        <p:xfrm>
          <a:off x="3132000" y="28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矩形 31"/>
          <p:cNvSpPr/>
          <p:nvPr/>
        </p:nvSpPr>
        <p:spPr bwMode="auto">
          <a:xfrm>
            <a:off x="2412000" y="23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612000" y="324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divisorDegree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2412000" y="32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612000" y="504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bufferDegree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2412000" y="50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432000" y="59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quotientDegree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24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52000" y="234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remainderDegree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740327"/>
              </p:ext>
            </p:extLst>
          </p:nvPr>
        </p:nvGraphicFramePr>
        <p:xfrm>
          <a:off x="6732270" y="1556766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41" name="文字方塊 40"/>
          <p:cNvSpPr txBox="1"/>
          <p:nvPr/>
        </p:nvSpPr>
        <p:spPr>
          <a:xfrm>
            <a:off x="6372000" y="59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i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673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4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633932"/>
              </p:ext>
            </p:extLst>
          </p:nvPr>
        </p:nvGraphicFramePr>
        <p:xfrm>
          <a:off x="3132000" y="37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文字方塊 43"/>
          <p:cNvSpPr txBox="1"/>
          <p:nvPr/>
        </p:nvSpPr>
        <p:spPr>
          <a:xfrm>
            <a:off x="432000" y="41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monomialDegree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2412000" y="41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55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13062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886949"/>
              </p:ext>
            </p:extLst>
          </p:nvPr>
        </p:nvGraphicFramePr>
        <p:xfrm>
          <a:off x="2952000" y="1989000"/>
          <a:ext cx="288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064979"/>
              </p:ext>
            </p:extLst>
          </p:nvPr>
        </p:nvGraphicFramePr>
        <p:xfrm>
          <a:off x="3132000" y="55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62" y="89641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009437"/>
              </p:ext>
            </p:extLst>
          </p:nvPr>
        </p:nvGraphicFramePr>
        <p:xfrm>
          <a:off x="3132000" y="28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380851"/>
              </p:ext>
            </p:extLst>
          </p:nvPr>
        </p:nvGraphicFramePr>
        <p:xfrm>
          <a:off x="4860036" y="836676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6012180" y="404622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252000" y="234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2412000" y="23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12000" y="324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2412000" y="32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32000" y="59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24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290043"/>
              </p:ext>
            </p:extLst>
          </p:nvPr>
        </p:nvGraphicFramePr>
        <p:xfrm>
          <a:off x="2952000" y="3789000"/>
          <a:ext cx="288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432000" y="41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dividendDegree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2412000" y="41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47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14620"/>
              </p:ext>
            </p:extLst>
          </p:nvPr>
        </p:nvGraphicFramePr>
        <p:xfrm>
          <a:off x="2952000" y="1989000"/>
          <a:ext cx="288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934492"/>
              </p:ext>
            </p:extLst>
          </p:nvPr>
        </p:nvGraphicFramePr>
        <p:xfrm>
          <a:off x="3132000" y="55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62" y="89641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593739"/>
              </p:ext>
            </p:extLst>
          </p:nvPr>
        </p:nvGraphicFramePr>
        <p:xfrm>
          <a:off x="3132000" y="28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380851"/>
              </p:ext>
            </p:extLst>
          </p:nvPr>
        </p:nvGraphicFramePr>
        <p:xfrm>
          <a:off x="4860036" y="836676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6012180" y="404622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252000" y="234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2412000" y="23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12000" y="324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2412000" y="32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32000" y="59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24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372000" y="59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i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673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5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941389"/>
              </p:ext>
            </p:extLst>
          </p:nvPr>
        </p:nvGraphicFramePr>
        <p:xfrm>
          <a:off x="2952000" y="1989000"/>
          <a:ext cx="288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934492"/>
              </p:ext>
            </p:extLst>
          </p:nvPr>
        </p:nvGraphicFramePr>
        <p:xfrm>
          <a:off x="3132000" y="55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62" y="89641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074427"/>
              </p:ext>
            </p:extLst>
          </p:nvPr>
        </p:nvGraphicFramePr>
        <p:xfrm>
          <a:off x="3132000" y="28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380851"/>
              </p:ext>
            </p:extLst>
          </p:nvPr>
        </p:nvGraphicFramePr>
        <p:xfrm>
          <a:off x="4860036" y="836676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6012180" y="404622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252000" y="234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2412000" y="23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12000" y="324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2412000" y="32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32000" y="59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24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372000" y="59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i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673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479449"/>
              </p:ext>
            </p:extLst>
          </p:nvPr>
        </p:nvGraphicFramePr>
        <p:xfrm>
          <a:off x="3312000" y="468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612000" y="504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bufferDegree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2412000" y="50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552113"/>
              </p:ext>
            </p:extLst>
          </p:nvPr>
        </p:nvGraphicFramePr>
        <p:xfrm>
          <a:off x="3132000" y="37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432000" y="41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monomialDegree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2412000" y="41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86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接點 9"/>
          <p:cNvCxnSpPr/>
          <p:nvPr/>
        </p:nvCxnSpPr>
        <p:spPr bwMode="auto">
          <a:xfrm>
            <a:off x="5868162" y="89641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648419"/>
              </p:ext>
            </p:extLst>
          </p:nvPr>
        </p:nvGraphicFramePr>
        <p:xfrm>
          <a:off x="4860036" y="836676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−</a:t>
                      </a:r>
                      <a:endParaRPr lang="zh-TW" altLang="en-US" sz="18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6012180" y="404622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222759"/>
              </p:ext>
            </p:extLst>
          </p:nvPr>
        </p:nvGraphicFramePr>
        <p:xfrm>
          <a:off x="2952000" y="1989000"/>
          <a:ext cx="288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22736"/>
              </p:ext>
            </p:extLst>
          </p:nvPr>
        </p:nvGraphicFramePr>
        <p:xfrm>
          <a:off x="3132000" y="55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739794"/>
              </p:ext>
            </p:extLst>
          </p:nvPr>
        </p:nvGraphicFramePr>
        <p:xfrm>
          <a:off x="3132000" y="28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252000" y="234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2412000" y="23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12000" y="324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2412000" y="32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32000" y="59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24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372000" y="59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i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673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452663"/>
              </p:ext>
            </p:extLst>
          </p:nvPr>
        </p:nvGraphicFramePr>
        <p:xfrm>
          <a:off x="3312000" y="468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612000" y="504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bufferDegree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2412000" y="50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2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577776"/>
              </p:ext>
            </p:extLst>
          </p:nvPr>
        </p:nvGraphicFramePr>
        <p:xfrm>
          <a:off x="3132000" y="37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文字方塊 22"/>
          <p:cNvSpPr txBox="1"/>
          <p:nvPr/>
        </p:nvSpPr>
        <p:spPr>
          <a:xfrm>
            <a:off x="432000" y="41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monomialDegree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2412000" y="41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1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接點 9"/>
          <p:cNvCxnSpPr/>
          <p:nvPr/>
        </p:nvCxnSpPr>
        <p:spPr bwMode="auto">
          <a:xfrm>
            <a:off x="5868162" y="89641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648419"/>
              </p:ext>
            </p:extLst>
          </p:nvPr>
        </p:nvGraphicFramePr>
        <p:xfrm>
          <a:off x="4860036" y="836676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−</a:t>
                      </a:r>
                      <a:endParaRPr lang="zh-TW" altLang="en-US" sz="18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6012180" y="404622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222759"/>
              </p:ext>
            </p:extLst>
          </p:nvPr>
        </p:nvGraphicFramePr>
        <p:xfrm>
          <a:off x="2952000" y="1989000"/>
          <a:ext cx="288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22736"/>
              </p:ext>
            </p:extLst>
          </p:nvPr>
        </p:nvGraphicFramePr>
        <p:xfrm>
          <a:off x="3132000" y="55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739794"/>
              </p:ext>
            </p:extLst>
          </p:nvPr>
        </p:nvGraphicFramePr>
        <p:xfrm>
          <a:off x="3132000" y="28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252000" y="234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2412000" y="23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12000" y="324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2412000" y="32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32000" y="59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24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372000" y="59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i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673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452663"/>
              </p:ext>
            </p:extLst>
          </p:nvPr>
        </p:nvGraphicFramePr>
        <p:xfrm>
          <a:off x="3312000" y="468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612000" y="504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bufferDegree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2412000" y="50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2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495815"/>
              </p:ext>
            </p:extLst>
          </p:nvPr>
        </p:nvGraphicFramePr>
        <p:xfrm>
          <a:off x="3132000" y="37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文字方塊 22"/>
          <p:cNvSpPr txBox="1"/>
          <p:nvPr/>
        </p:nvSpPr>
        <p:spPr>
          <a:xfrm>
            <a:off x="432000" y="41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monomialDegree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2412000" y="41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0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格 17"/>
          <p:cNvGraphicFramePr>
            <a:graphicFrameLocks noGrp="1"/>
          </p:cNvGraphicFramePr>
          <p:nvPr>
            <p:extLst/>
          </p:nvPr>
        </p:nvGraphicFramePr>
        <p:xfrm>
          <a:off x="6012180" y="1124712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62" y="89641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941676"/>
              </p:ext>
            </p:extLst>
          </p:nvPr>
        </p:nvGraphicFramePr>
        <p:xfrm>
          <a:off x="4860036" y="836676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6012180" y="404622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099472"/>
              </p:ext>
            </p:extLst>
          </p:nvPr>
        </p:nvGraphicFramePr>
        <p:xfrm>
          <a:off x="2952000" y="1989000"/>
          <a:ext cx="288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170386"/>
              </p:ext>
            </p:extLst>
          </p:nvPr>
        </p:nvGraphicFramePr>
        <p:xfrm>
          <a:off x="3312000" y="468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711865"/>
              </p:ext>
            </p:extLst>
          </p:nvPr>
        </p:nvGraphicFramePr>
        <p:xfrm>
          <a:off x="3132000" y="55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089997"/>
              </p:ext>
            </p:extLst>
          </p:nvPr>
        </p:nvGraphicFramePr>
        <p:xfrm>
          <a:off x="3132000" y="28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文字方塊 21"/>
          <p:cNvSpPr txBox="1"/>
          <p:nvPr/>
        </p:nvSpPr>
        <p:spPr>
          <a:xfrm>
            <a:off x="252000" y="234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2412000" y="23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12000" y="324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2412000" y="32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12000" y="504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2412000" y="50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432000" y="59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24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6372000" y="59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i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673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846952"/>
              </p:ext>
            </p:extLst>
          </p:nvPr>
        </p:nvGraphicFramePr>
        <p:xfrm>
          <a:off x="3132000" y="37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文字方塊 32"/>
          <p:cNvSpPr txBox="1"/>
          <p:nvPr/>
        </p:nvSpPr>
        <p:spPr>
          <a:xfrm>
            <a:off x="432000" y="41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monomialDegree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2412000" y="41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88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955664"/>
              </p:ext>
            </p:extLst>
          </p:nvPr>
        </p:nvGraphicFramePr>
        <p:xfrm>
          <a:off x="2772000" y="23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272000" y="270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778219"/>
              </p:ext>
            </p:extLst>
          </p:nvPr>
        </p:nvGraphicFramePr>
        <p:xfrm>
          <a:off x="2772000" y="360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7812000" y="3969000"/>
            <a:ext cx="9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smtClean="0">
                <a:latin typeface="Times New Roman" panose="02020603050405020304" pitchFamily="18" charset="0"/>
              </a:rPr>
              <a:t>0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 smtClean="0">
                <a:latin typeface="Lucida Console" panose="020B0609040504020204" pitchFamily="49" charset="0"/>
              </a:rPr>
              <a:t>addend += </a:t>
            </a:r>
            <a:r>
              <a:rPr lang="en-US" altLang="zh-TW" sz="3200" dirty="0">
                <a:latin typeface="Lucida Console" panose="020B0609040504020204" pitchFamily="49" charset="0"/>
              </a:rPr>
              <a:t>adder</a:t>
            </a:r>
            <a:endParaRPr lang="zh-TW" altLang="en-US" sz="3200" dirty="0">
              <a:latin typeface="Lucida Console" panose="020B0609040504020204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52000" y="270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addendDegree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05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32000" y="3969000"/>
            <a:ext cx="16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adderDegree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205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0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0982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格 17"/>
          <p:cNvGraphicFramePr>
            <a:graphicFrameLocks noGrp="1"/>
          </p:cNvGraphicFramePr>
          <p:nvPr>
            <p:extLst/>
          </p:nvPr>
        </p:nvGraphicFramePr>
        <p:xfrm>
          <a:off x="6012180" y="1124712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62" y="89641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235487"/>
              </p:ext>
            </p:extLst>
          </p:nvPr>
        </p:nvGraphicFramePr>
        <p:xfrm>
          <a:off x="4860036" y="836676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6012180" y="404622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80" y="1556766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087008"/>
              </p:ext>
            </p:extLst>
          </p:nvPr>
        </p:nvGraphicFramePr>
        <p:xfrm>
          <a:off x="2952000" y="1989000"/>
          <a:ext cx="288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75887"/>
              </p:ext>
            </p:extLst>
          </p:nvPr>
        </p:nvGraphicFramePr>
        <p:xfrm>
          <a:off x="3312000" y="468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748106"/>
              </p:ext>
            </p:extLst>
          </p:nvPr>
        </p:nvGraphicFramePr>
        <p:xfrm>
          <a:off x="3132000" y="55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577776"/>
              </p:ext>
            </p:extLst>
          </p:nvPr>
        </p:nvGraphicFramePr>
        <p:xfrm>
          <a:off x="3132000" y="28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文字方塊 24"/>
          <p:cNvSpPr txBox="1"/>
          <p:nvPr/>
        </p:nvSpPr>
        <p:spPr>
          <a:xfrm>
            <a:off x="252000" y="234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2412000" y="23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12000" y="324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2412000" y="32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12000" y="504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2412000" y="50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32000" y="59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24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299960"/>
              </p:ext>
            </p:extLst>
          </p:nvPr>
        </p:nvGraphicFramePr>
        <p:xfrm>
          <a:off x="6732270" y="1556766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6372000" y="59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i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673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983321"/>
              </p:ext>
            </p:extLst>
          </p:nvPr>
        </p:nvGraphicFramePr>
        <p:xfrm>
          <a:off x="3132000" y="37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文字方塊 35"/>
          <p:cNvSpPr txBox="1"/>
          <p:nvPr/>
        </p:nvSpPr>
        <p:spPr>
          <a:xfrm>
            <a:off x="432000" y="41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monomialDegree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2412000" y="41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63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格 17"/>
          <p:cNvGraphicFramePr>
            <a:graphicFrameLocks noGrp="1"/>
          </p:cNvGraphicFramePr>
          <p:nvPr>
            <p:extLst/>
          </p:nvPr>
        </p:nvGraphicFramePr>
        <p:xfrm>
          <a:off x="6012180" y="1124712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62" y="89641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423038"/>
              </p:ext>
            </p:extLst>
          </p:nvPr>
        </p:nvGraphicFramePr>
        <p:xfrm>
          <a:off x="4860036" y="836676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6012180" y="404622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80" y="1556766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844225"/>
              </p:ext>
            </p:extLst>
          </p:nvPr>
        </p:nvGraphicFramePr>
        <p:xfrm>
          <a:off x="2952000" y="1989000"/>
          <a:ext cx="288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50642"/>
              </p:ext>
            </p:extLst>
          </p:nvPr>
        </p:nvGraphicFramePr>
        <p:xfrm>
          <a:off x="3312000" y="468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711009"/>
              </p:ext>
            </p:extLst>
          </p:nvPr>
        </p:nvGraphicFramePr>
        <p:xfrm>
          <a:off x="3132000" y="55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308475"/>
              </p:ext>
            </p:extLst>
          </p:nvPr>
        </p:nvGraphicFramePr>
        <p:xfrm>
          <a:off x="3132000" y="28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文字方塊 24"/>
          <p:cNvSpPr txBox="1"/>
          <p:nvPr/>
        </p:nvSpPr>
        <p:spPr>
          <a:xfrm>
            <a:off x="252000" y="234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2412000" y="23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12000" y="324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2412000" y="32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12000" y="504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2412000" y="50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32000" y="59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24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613572"/>
              </p:ext>
            </p:extLst>
          </p:nvPr>
        </p:nvGraphicFramePr>
        <p:xfrm>
          <a:off x="6732270" y="1556766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6372000" y="59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i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673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123890"/>
              </p:ext>
            </p:extLst>
          </p:nvPr>
        </p:nvGraphicFramePr>
        <p:xfrm>
          <a:off x="3132000" y="37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文字方塊 35"/>
          <p:cNvSpPr txBox="1"/>
          <p:nvPr/>
        </p:nvSpPr>
        <p:spPr>
          <a:xfrm>
            <a:off x="432000" y="41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monomialDegree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2412000" y="41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20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格 17"/>
          <p:cNvGraphicFramePr>
            <a:graphicFrameLocks noGrp="1"/>
          </p:cNvGraphicFramePr>
          <p:nvPr>
            <p:extLst/>
          </p:nvPr>
        </p:nvGraphicFramePr>
        <p:xfrm>
          <a:off x="6012180" y="1124712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62" y="89641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808978"/>
              </p:ext>
            </p:extLst>
          </p:nvPr>
        </p:nvGraphicFramePr>
        <p:xfrm>
          <a:off x="4860036" y="836676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6012180" y="404622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80" y="1556766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273010"/>
              </p:ext>
            </p:extLst>
          </p:nvPr>
        </p:nvGraphicFramePr>
        <p:xfrm>
          <a:off x="2952000" y="1989000"/>
          <a:ext cx="288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630758"/>
              </p:ext>
            </p:extLst>
          </p:nvPr>
        </p:nvGraphicFramePr>
        <p:xfrm>
          <a:off x="3132000" y="55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538965"/>
              </p:ext>
            </p:extLst>
          </p:nvPr>
        </p:nvGraphicFramePr>
        <p:xfrm>
          <a:off x="3132000" y="28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文字方塊 24"/>
          <p:cNvSpPr txBox="1"/>
          <p:nvPr/>
        </p:nvSpPr>
        <p:spPr>
          <a:xfrm>
            <a:off x="252000" y="234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2412000" y="23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12000" y="324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2412000" y="32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32000" y="59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24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738049"/>
              </p:ext>
            </p:extLst>
          </p:nvPr>
        </p:nvGraphicFramePr>
        <p:xfrm>
          <a:off x="6732270" y="1556766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6372000" y="59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i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673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692470"/>
              </p:ext>
            </p:extLst>
          </p:nvPr>
        </p:nvGraphicFramePr>
        <p:xfrm>
          <a:off x="3312000" y="468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文字方塊 35"/>
          <p:cNvSpPr txBox="1"/>
          <p:nvPr/>
        </p:nvSpPr>
        <p:spPr>
          <a:xfrm>
            <a:off x="612000" y="504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2412000" y="50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718960"/>
              </p:ext>
            </p:extLst>
          </p:nvPr>
        </p:nvGraphicFramePr>
        <p:xfrm>
          <a:off x="3132000" y="37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432000" y="41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monomialDegree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2412000" y="41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37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格 17"/>
          <p:cNvGraphicFramePr>
            <a:graphicFrameLocks noGrp="1"/>
          </p:cNvGraphicFramePr>
          <p:nvPr>
            <p:extLst/>
          </p:nvPr>
        </p:nvGraphicFramePr>
        <p:xfrm>
          <a:off x="6012180" y="1124712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62" y="89641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808978"/>
              </p:ext>
            </p:extLst>
          </p:nvPr>
        </p:nvGraphicFramePr>
        <p:xfrm>
          <a:off x="4860036" y="836676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6012180" y="404622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80" y="1556766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273010"/>
              </p:ext>
            </p:extLst>
          </p:nvPr>
        </p:nvGraphicFramePr>
        <p:xfrm>
          <a:off x="2952000" y="1989000"/>
          <a:ext cx="288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630758"/>
              </p:ext>
            </p:extLst>
          </p:nvPr>
        </p:nvGraphicFramePr>
        <p:xfrm>
          <a:off x="3132000" y="55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538965"/>
              </p:ext>
            </p:extLst>
          </p:nvPr>
        </p:nvGraphicFramePr>
        <p:xfrm>
          <a:off x="3132000" y="28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文字方塊 24"/>
          <p:cNvSpPr txBox="1"/>
          <p:nvPr/>
        </p:nvSpPr>
        <p:spPr>
          <a:xfrm>
            <a:off x="252000" y="234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2412000" y="23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12000" y="324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2412000" y="32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32000" y="59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24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738049"/>
              </p:ext>
            </p:extLst>
          </p:nvPr>
        </p:nvGraphicFramePr>
        <p:xfrm>
          <a:off x="6732270" y="1556766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6372000" y="59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i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673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692470"/>
              </p:ext>
            </p:extLst>
          </p:nvPr>
        </p:nvGraphicFramePr>
        <p:xfrm>
          <a:off x="3312000" y="468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文字方塊 35"/>
          <p:cNvSpPr txBox="1"/>
          <p:nvPr/>
        </p:nvSpPr>
        <p:spPr>
          <a:xfrm>
            <a:off x="612000" y="504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2412000" y="50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769727"/>
              </p:ext>
            </p:extLst>
          </p:nvPr>
        </p:nvGraphicFramePr>
        <p:xfrm>
          <a:off x="3132000" y="37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432000" y="41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monomialDegree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2412000" y="41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26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/>
          </p:nvPr>
        </p:nvGraphicFramePr>
        <p:xfrm>
          <a:off x="6732270" y="1844802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/>
          </p:nvPr>
        </p:nvGraphicFramePr>
        <p:xfrm>
          <a:off x="6012180" y="1124712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62" y="89641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795974"/>
              </p:ext>
            </p:extLst>
          </p:nvPr>
        </p:nvGraphicFramePr>
        <p:xfrm>
          <a:off x="4860036" y="836676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6012180" y="404622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80" y="1556766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543988"/>
              </p:ext>
            </p:extLst>
          </p:nvPr>
        </p:nvGraphicFramePr>
        <p:xfrm>
          <a:off x="2952000" y="1989000"/>
          <a:ext cx="288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14827"/>
              </p:ext>
            </p:extLst>
          </p:nvPr>
        </p:nvGraphicFramePr>
        <p:xfrm>
          <a:off x="3312000" y="468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65112"/>
              </p:ext>
            </p:extLst>
          </p:nvPr>
        </p:nvGraphicFramePr>
        <p:xfrm>
          <a:off x="3132000" y="55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204688"/>
              </p:ext>
            </p:extLst>
          </p:nvPr>
        </p:nvGraphicFramePr>
        <p:xfrm>
          <a:off x="3132000" y="28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矩形 25"/>
          <p:cNvSpPr/>
          <p:nvPr/>
        </p:nvSpPr>
        <p:spPr bwMode="auto">
          <a:xfrm>
            <a:off x="2412000" y="23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12000" y="324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2412000" y="32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12000" y="504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2412000" y="50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32000" y="59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24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252000" y="234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686549"/>
              </p:ext>
            </p:extLst>
          </p:nvPr>
        </p:nvGraphicFramePr>
        <p:xfrm>
          <a:off x="6732270" y="1556766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35" name="文字方塊 34"/>
          <p:cNvSpPr txBox="1"/>
          <p:nvPr/>
        </p:nvSpPr>
        <p:spPr>
          <a:xfrm>
            <a:off x="6372000" y="59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i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73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756774"/>
              </p:ext>
            </p:extLst>
          </p:nvPr>
        </p:nvGraphicFramePr>
        <p:xfrm>
          <a:off x="3132000" y="37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" name="文字方塊 37"/>
          <p:cNvSpPr txBox="1"/>
          <p:nvPr/>
        </p:nvSpPr>
        <p:spPr>
          <a:xfrm>
            <a:off x="432000" y="41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monomialDegree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2412000" y="41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32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/>
          </p:nvPr>
        </p:nvGraphicFramePr>
        <p:xfrm>
          <a:off x="6732270" y="1844802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/>
          </p:nvPr>
        </p:nvGraphicFramePr>
        <p:xfrm>
          <a:off x="6012180" y="1124712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62" y="89641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725"/>
              </p:ext>
            </p:extLst>
          </p:nvPr>
        </p:nvGraphicFramePr>
        <p:xfrm>
          <a:off x="4860036" y="836676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6012180" y="404622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80" y="1556766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270" y="2276856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597896"/>
              </p:ext>
            </p:extLst>
          </p:nvPr>
        </p:nvGraphicFramePr>
        <p:xfrm>
          <a:off x="7596378" y="2276856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721668"/>
              </p:ext>
            </p:extLst>
          </p:nvPr>
        </p:nvGraphicFramePr>
        <p:xfrm>
          <a:off x="2952000" y="1989000"/>
          <a:ext cx="288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006599"/>
              </p:ext>
            </p:extLst>
          </p:nvPr>
        </p:nvGraphicFramePr>
        <p:xfrm>
          <a:off x="3312000" y="468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172218"/>
              </p:ext>
            </p:extLst>
          </p:nvPr>
        </p:nvGraphicFramePr>
        <p:xfrm>
          <a:off x="3132000" y="55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062330"/>
              </p:ext>
            </p:extLst>
          </p:nvPr>
        </p:nvGraphicFramePr>
        <p:xfrm>
          <a:off x="3132000" y="28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矩形 27"/>
          <p:cNvSpPr/>
          <p:nvPr/>
        </p:nvSpPr>
        <p:spPr bwMode="auto">
          <a:xfrm>
            <a:off x="2412000" y="23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12000" y="324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2412000" y="32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12000" y="504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2412000" y="50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432000" y="59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24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252000" y="234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864802"/>
              </p:ext>
            </p:extLst>
          </p:nvPr>
        </p:nvGraphicFramePr>
        <p:xfrm>
          <a:off x="6732270" y="1556766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37" name="文字方塊 36"/>
          <p:cNvSpPr txBox="1"/>
          <p:nvPr/>
        </p:nvSpPr>
        <p:spPr>
          <a:xfrm>
            <a:off x="6372000" y="59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i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673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296727"/>
              </p:ext>
            </p:extLst>
          </p:nvPr>
        </p:nvGraphicFramePr>
        <p:xfrm>
          <a:off x="3132000" y="37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文字方塊 39"/>
          <p:cNvSpPr txBox="1"/>
          <p:nvPr/>
        </p:nvSpPr>
        <p:spPr>
          <a:xfrm>
            <a:off x="432000" y="41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monomialDegree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2412000" y="41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50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8013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644959"/>
              </p:ext>
            </p:extLst>
          </p:nvPr>
        </p:nvGraphicFramePr>
        <p:xfrm>
          <a:off x="2772000" y="360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272000" y="396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703911"/>
              </p:ext>
            </p:extLst>
          </p:nvPr>
        </p:nvGraphicFramePr>
        <p:xfrm>
          <a:off x="2772000" y="23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7812000" y="2709000"/>
            <a:ext cx="9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i="1" dirty="0" smtClean="0">
                <a:latin typeface="Times New Roman" panose="02020603050405020304" pitchFamily="18" charset="0"/>
              </a:rPr>
              <a:t>x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3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addend += </a:t>
            </a:r>
            <a:r>
              <a:rPr lang="en-US" altLang="zh-TW" sz="3200" dirty="0">
                <a:solidFill>
                  <a:srgbClr val="0000FF"/>
                </a:solidFill>
                <a:latin typeface="Lucida Console" panose="020B0609040504020204" pitchFamily="49" charset="0"/>
              </a:rPr>
              <a:t>adder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52000" y="270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addendDegree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205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32000" y="3969000"/>
            <a:ext cx="16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adderDegree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05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037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349841"/>
              </p:ext>
            </p:extLst>
          </p:nvPr>
        </p:nvGraphicFramePr>
        <p:xfrm>
          <a:off x="2772000" y="360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272000" y="396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908915"/>
              </p:ext>
            </p:extLst>
          </p:nvPr>
        </p:nvGraphicFramePr>
        <p:xfrm>
          <a:off x="2772000" y="23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6732000" y="270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i="1" dirty="0" smtClean="0">
                <a:latin typeface="Times New Roman" panose="02020603050405020304" pitchFamily="18" charset="0"/>
              </a:rPr>
              <a:t>x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7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addend += </a:t>
            </a:r>
            <a:r>
              <a:rPr lang="en-US" altLang="zh-TW" sz="3200" dirty="0">
                <a:solidFill>
                  <a:srgbClr val="0000FF"/>
                </a:solidFill>
                <a:latin typeface="Lucida Console" panose="020B0609040504020204" pitchFamily="49" charset="0"/>
              </a:rPr>
              <a:t>adder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52000" y="270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addendDegree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205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32000" y="3969000"/>
            <a:ext cx="16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adderDegree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05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492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195494"/>
      </p:ext>
    </p:extLst>
  </p:cSld>
  <p:clrMapOvr>
    <a:masterClrMapping/>
  </p:clrMapOvr>
</p:sld>
</file>

<file path=ppt/theme/theme1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ppt_template_07-25-200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Designs\ppt_template_07-25-2002.pot</Template>
  <TotalTime>8710</TotalTime>
  <Words>2940</Words>
  <Application>Microsoft Office PowerPoint</Application>
  <PresentationFormat>如螢幕大小 (4:3)</PresentationFormat>
  <Paragraphs>2649</Paragraphs>
  <Slides>55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55</vt:i4>
      </vt:variant>
    </vt:vector>
  </HeadingPairs>
  <TitlesOfParts>
    <vt:vector size="62" baseType="lpstr">
      <vt:lpstr>新細明體</vt:lpstr>
      <vt:lpstr>Cambria Math</vt:lpstr>
      <vt:lpstr>Courier New</vt:lpstr>
      <vt:lpstr>Lucida Console</vt:lpstr>
      <vt:lpstr>Symbol</vt:lpstr>
      <vt:lpstr>Times New Roman</vt:lpstr>
      <vt:lpstr>ppt_template_07-25-2002</vt:lpstr>
      <vt:lpstr>Midterm Exam 1-1</vt:lpstr>
      <vt:lpstr>addend += adder</vt:lpstr>
      <vt:lpstr>addend += adder</vt:lpstr>
      <vt:lpstr>PowerPoint 簡報</vt:lpstr>
      <vt:lpstr>addend += adder</vt:lpstr>
      <vt:lpstr>PowerPoint 簡報</vt:lpstr>
      <vt:lpstr>addend += adder</vt:lpstr>
      <vt:lpstr>addend += adder</vt:lpstr>
      <vt:lpstr>PowerPoint 簡報</vt:lpstr>
      <vt:lpstr>addend += adder</vt:lpstr>
      <vt:lpstr>addend += adder</vt:lpstr>
      <vt:lpstr>PowerPoint 簡報</vt:lpstr>
      <vt:lpstr>addend += adder</vt:lpstr>
      <vt:lpstr>addend += adder</vt:lpstr>
      <vt:lpstr>PowerPoint 簡報</vt:lpstr>
      <vt:lpstr>product = multiplicand * multiplier</vt:lpstr>
      <vt:lpstr>product = multiplicand * multiplier</vt:lpstr>
      <vt:lpstr>product = multiplicand * multiplier</vt:lpstr>
      <vt:lpstr>PowerPoint 簡報</vt:lpstr>
      <vt:lpstr>product = multiplicand * multiplier</vt:lpstr>
      <vt:lpstr>product = multiplicand * multiplier</vt:lpstr>
      <vt:lpstr>PowerPoint 簡報</vt:lpstr>
      <vt:lpstr>product = multiplicand * multiplier</vt:lpstr>
      <vt:lpstr>product = multiplicand * multiplier</vt:lpstr>
      <vt:lpstr>quotient = dividend / divisor remainder = dividend % divisor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Deitel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2 - Control Structures</dc:title>
  <dc:creator>kalid</dc:creator>
  <cp:lastModifiedBy>james</cp:lastModifiedBy>
  <cp:revision>1508</cp:revision>
  <dcterms:created xsi:type="dcterms:W3CDTF">2000-06-12T17:02:08Z</dcterms:created>
  <dcterms:modified xsi:type="dcterms:W3CDTF">2023-10-20T14:28:39Z</dcterms:modified>
</cp:coreProperties>
</file>