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5" r:id="rId2"/>
    <p:sldId id="422" r:id="rId3"/>
    <p:sldId id="423" r:id="rId4"/>
    <p:sldId id="424" r:id="rId5"/>
    <p:sldId id="268" r:id="rId6"/>
    <p:sldId id="406" r:id="rId7"/>
    <p:sldId id="408" r:id="rId8"/>
    <p:sldId id="388" r:id="rId9"/>
    <p:sldId id="416" r:id="rId10"/>
    <p:sldId id="417" r:id="rId11"/>
    <p:sldId id="418" r:id="rId12"/>
    <p:sldId id="419" r:id="rId13"/>
    <p:sldId id="420" r:id="rId14"/>
    <p:sldId id="421" r:id="rId15"/>
    <p:sldId id="384" r:id="rId16"/>
    <p:sldId id="410" r:id="rId17"/>
    <p:sldId id="411" r:id="rId18"/>
    <p:sldId id="412" r:id="rId19"/>
    <p:sldId id="413" r:id="rId20"/>
    <p:sldId id="414" r:id="rId21"/>
    <p:sldId id="41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pos="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77" y="125"/>
      </p:cViewPr>
      <p:guideLst>
        <p:guide orient="horz" pos="572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08"/>
            <a:ext cx="8641104" cy="1440184"/>
          </a:xfrm>
        </p:spPr>
        <p:txBody>
          <a:bodyPr>
            <a:noAutofit/>
          </a:bodyPr>
          <a:lstStyle>
            <a:lvl1pPr>
              <a:defRPr sz="540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8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80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1080139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1471" y="1268724"/>
            <a:ext cx="8281058" cy="522066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1535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268724"/>
            <a:ext cx="8281058" cy="32404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9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10"/>
            <a:ext cx="8641104" cy="61207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80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6073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20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88586"/>
            <a:ext cx="8281058" cy="1800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27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49" cy="3060391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71425" y="3429000"/>
            <a:ext cx="9001150" cy="3240088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8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881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4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1080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1471" y="1268724"/>
            <a:ext cx="8281058" cy="52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72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60" r:id="rId5"/>
    <p:sldLayoutId id="2147483659" r:id="rId6"/>
    <p:sldLayoutId id="2147483658" r:id="rId7"/>
    <p:sldLayoutId id="2147483652" r:id="rId8"/>
    <p:sldLayoutId id="2147483654" r:id="rId9"/>
    <p:sldLayoutId id="2147483655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CC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38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71597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59350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1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82565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85051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0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7371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7190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4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88910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0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88910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96917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1906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90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448748"/>
            <a:ext cx="8461081" cy="50406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 </a:t>
            </a:r>
            <a:r>
              <a:rPr lang="en-US" altLang="zh-TW" dirty="0" err="1" smtClean="0"/>
              <a:t>tabe</a:t>
            </a:r>
            <a:endParaRPr lang="en-US" altLang="zh-TW" dirty="0" smtClean="0"/>
          </a:p>
          <a:p>
            <a:r>
              <a:rPr lang="en-US" altLang="zh-TW" dirty="0" smtClean="0"/>
              <a:t>Output: table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659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::shorter(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words;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words,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length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17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47765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65080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93598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1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47706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26645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07443"/>
              </p:ext>
            </p:extLst>
          </p:nvPr>
        </p:nvGraphicFramePr>
        <p:xfrm>
          <a:off x="2411724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07090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2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6718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48391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17534"/>
              </p:ext>
            </p:extLst>
          </p:nvPr>
        </p:nvGraphicFramePr>
        <p:xfrm>
          <a:off x="2411724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90090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0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dictionary;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readTextFile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Dictionary.txt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answer;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readTextFile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Answer.txt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answer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563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70286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53200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02609"/>
              </p:ext>
            </p:extLst>
          </p:nvPr>
        </p:nvGraphicFramePr>
        <p:xfrm>
          <a:off x="2411724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90090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7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64166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39867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00796"/>
              </p:ext>
            </p:extLst>
          </p:nvPr>
        </p:nvGraphicFramePr>
        <p:xfrm>
          <a:off x="2411724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90090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index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100;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dictionary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rand()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dictionary.size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- 32768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!legal(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spellCheck.equalLength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spellCheck.shorter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spellCheck.longer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spellCheck.getLegalWords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i++, index++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spellCheck.getLegalWords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answer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index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"Similar legal words: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errors.\n\n"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68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equalLength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shorter(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longer(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getLegalWords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legalWords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9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equalLength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448748"/>
            <a:ext cx="8461081" cy="50406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 </a:t>
            </a:r>
            <a:r>
              <a:rPr lang="en-US" altLang="zh-TW" dirty="0" err="1" smtClean="0"/>
              <a:t>tabe</a:t>
            </a:r>
            <a:endParaRPr lang="en-US" altLang="zh-TW" dirty="0" smtClean="0"/>
          </a:p>
          <a:p>
            <a:r>
              <a:rPr lang="en-US" altLang="zh-TW" dirty="0" smtClean="0"/>
              <a:t>Output: babe, tabs, take, tale, tame, tape, tube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04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equalLength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equalLength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words;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words,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length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71885" y="5769299"/>
            <a:ext cx="216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wordToCheck</a:t>
            </a:r>
            <a:endParaRPr lang="en-US" altLang="zh-TW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231701" y="4869184"/>
            <a:ext cx="5040644" cy="900115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311839" y="5409253"/>
            <a:ext cx="108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72115" y="5049207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92207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724" y="5049207"/>
            <a:ext cx="2880368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tabe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30" y="5049207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5292092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5362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63859"/>
              </p:ext>
            </p:extLst>
          </p:nvPr>
        </p:nvGraphicFramePr>
        <p:xfrm>
          <a:off x="2771770" y="1268724"/>
          <a:ext cx="594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10619108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31106752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24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60311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24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959321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24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16424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24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907314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1471" y="1808793"/>
            <a:ext cx="108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31471" y="2348862"/>
            <a:ext cx="1080000" cy="288036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latin typeface="Lucida Console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431471" y="252888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1517" y="3789047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431471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1517" y="2888932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1517" y="4689162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43147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2951793" y="3969069"/>
            <a:ext cx="5040644" cy="900115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031931" y="4509138"/>
            <a:ext cx="108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92207" y="4149092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912299" y="450913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1816" y="4149092"/>
            <a:ext cx="2880368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Alan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92322" y="4149092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6012184" y="450913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951793" y="2708908"/>
            <a:ext cx="5040644" cy="900115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4031931" y="3248977"/>
            <a:ext cx="108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92207" y="2888931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0" name="流程圖: 程序 49"/>
          <p:cNvSpPr/>
          <p:nvPr/>
        </p:nvSpPr>
        <p:spPr>
          <a:xfrm>
            <a:off x="691229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31816" y="2888931"/>
            <a:ext cx="2880368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Adam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92322" y="2888931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01218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51793" y="1448747"/>
            <a:ext cx="5040644" cy="900115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</a:endParaRPr>
          </a:p>
        </p:txBody>
      </p:sp>
      <p:sp>
        <p:nvSpPr>
          <p:cNvPr id="55" name="流程圖: 程序 54"/>
          <p:cNvSpPr/>
          <p:nvPr/>
        </p:nvSpPr>
        <p:spPr>
          <a:xfrm>
            <a:off x="4031931" y="1988816"/>
            <a:ext cx="108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92207" y="1628770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7" name="流程圖: 程序 56"/>
          <p:cNvSpPr/>
          <p:nvPr/>
        </p:nvSpPr>
        <p:spPr>
          <a:xfrm>
            <a:off x="6912299" y="198881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31816" y="1628770"/>
            <a:ext cx="2880368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ANSI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092322" y="1628770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012184" y="198881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971540" y="1988816"/>
            <a:ext cx="2160276" cy="10801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2" name="直線單箭頭接點 61"/>
          <p:cNvCxnSpPr/>
          <p:nvPr/>
        </p:nvCxnSpPr>
        <p:spPr>
          <a:xfrm flipV="1">
            <a:off x="971540" y="1988816"/>
            <a:ext cx="2160276" cy="108013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3" name="直線單箭頭接點 62"/>
          <p:cNvCxnSpPr/>
          <p:nvPr/>
        </p:nvCxnSpPr>
        <p:spPr>
          <a:xfrm>
            <a:off x="971540" y="3969071"/>
            <a:ext cx="1800230" cy="25203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4" name="直線單箭頭接點 63"/>
          <p:cNvCxnSpPr/>
          <p:nvPr/>
        </p:nvCxnSpPr>
        <p:spPr>
          <a:xfrm>
            <a:off x="971540" y="4869186"/>
            <a:ext cx="1800230" cy="16202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1508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9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17470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2227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79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1557</Words>
  <Application>Microsoft Office PowerPoint</Application>
  <PresentationFormat>如螢幕大小 (4:3)</PresentationFormat>
  <Paragraphs>1168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細明體</vt:lpstr>
      <vt:lpstr>微軟正黑體</vt:lpstr>
      <vt:lpstr>新細明體</vt:lpstr>
      <vt:lpstr>Arial</vt:lpstr>
      <vt:lpstr>Cambria Math</vt:lpstr>
      <vt:lpstr>Lucida Console</vt:lpstr>
      <vt:lpstr>MT Extra</vt:lpstr>
      <vt:lpstr>Times New Roman</vt:lpstr>
      <vt:lpstr>Office 佈景主題</vt:lpstr>
      <vt:lpstr>Assignment 4</vt:lpstr>
      <vt:lpstr>PowerPoint 簡報</vt:lpstr>
      <vt:lpstr>PowerPoint 簡報</vt:lpstr>
      <vt:lpstr>PowerPoint 簡報</vt:lpstr>
      <vt:lpstr>equalLength</vt:lpstr>
      <vt:lpstr>equalLength</vt:lpstr>
      <vt:lpstr>equalLength</vt:lpstr>
      <vt:lpstr>equalLength</vt:lpstr>
      <vt:lpstr>equalLength</vt:lpstr>
      <vt:lpstr>equalLength</vt:lpstr>
      <vt:lpstr>equalLength</vt:lpstr>
      <vt:lpstr>equalLength</vt:lpstr>
      <vt:lpstr>equalLength</vt:lpstr>
      <vt:lpstr>equalLength</vt:lpstr>
      <vt:lpstr>shorter</vt:lpstr>
      <vt:lpstr>shorter</vt:lpstr>
      <vt:lpstr>shorter</vt:lpstr>
      <vt:lpstr>shorter</vt:lpstr>
      <vt:lpstr>shorter</vt:lpstr>
      <vt:lpstr>shorter</vt:lpstr>
      <vt:lpstr>shorter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109</cp:revision>
  <dcterms:created xsi:type="dcterms:W3CDTF">2013-11-12T22:21:56Z</dcterms:created>
  <dcterms:modified xsi:type="dcterms:W3CDTF">2024-03-09T02:28:00Z</dcterms:modified>
</cp:coreProperties>
</file>