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452" r:id="rId3"/>
    <p:sldId id="453" r:id="rId4"/>
    <p:sldId id="394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82" r:id="rId13"/>
    <p:sldId id="395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83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4" r:id="rId3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C3300"/>
    <a:srgbClr val="002060"/>
    <a:srgbClr val="0033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0" autoAdjust="0"/>
    <p:restoredTop sz="94627" autoAdjust="0"/>
  </p:normalViewPr>
  <p:slideViewPr>
    <p:cSldViewPr showGuides="1">
      <p:cViewPr varScale="1">
        <p:scale>
          <a:sx n="97" d="100"/>
          <a:sy n="97" d="100"/>
        </p:scale>
        <p:origin x="216" y="86"/>
      </p:cViewPr>
      <p:guideLst>
        <p:guide orient="horz" pos="618"/>
        <p:guide pos="884"/>
      </p:guideLst>
    </p:cSldViewPr>
  </p:slideViewPr>
  <p:outlineViewPr>
    <p:cViewPr>
      <p:scale>
        <a:sx n="33" d="100"/>
        <a:sy n="33" d="100"/>
      </p:scale>
      <p:origin x="34" y="3365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08"/>
            <a:ext cx="8641104" cy="1440185"/>
          </a:xfrm>
        </p:spPr>
        <p:txBody>
          <a:bodyPr/>
          <a:lstStyle>
            <a:lvl1pPr>
              <a:defRPr sz="5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59718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2" y="368609"/>
            <a:ext cx="4320552" cy="4320552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31471" y="188586"/>
            <a:ext cx="8281058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31471" y="1268724"/>
            <a:ext cx="8281058" cy="50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1" r:id="rId4"/>
    <p:sldLayoutId id="2147483659" r:id="rId5"/>
    <p:sldLayoutId id="2147483660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ClrTx/>
        <a:buFontTx/>
        <a:buNone/>
        <a:defRPr sz="16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kern="0" dirty="0">
                <a:ea typeface="新細明體"/>
                <a:cs typeface="+mj-cs"/>
              </a:rPr>
              <a:t>Find Floor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96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01920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01920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5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findFloor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 = ( low + high ) /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19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9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418705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2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9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9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data[ i ] = 2 * i;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setw( 3 )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use binary search to find i in [ 0 .. arraySize - 1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]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such that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data[ i ] &lt;= number and number &lt; data[ i + 1 ]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findFloor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data, arraySize,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position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position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kumimoji="1" lang="en-US" altLang="zh-TW" kern="0" dirty="0">
              <a:solidFill>
                <a:srgbClr val="000000"/>
              </a:solidFill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2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4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3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88823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1080161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33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findFloor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 = ( low + high ) /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18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82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7230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4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0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2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4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findFloor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 = ( low + high ) /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8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4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5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3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35424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572000" y="5589276"/>
            <a:ext cx="2160253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9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35424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572000" y="5589276"/>
            <a:ext cx="2160253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90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findFloor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 = ( low + high ) /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70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0994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36297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0994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4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12116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12116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3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9605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3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9605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0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Georgia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Words>3993</Words>
  <Application>Microsoft Office PowerPoint</Application>
  <PresentationFormat>如螢幕大小 (4:3)</PresentationFormat>
  <Paragraphs>1623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細明體</vt:lpstr>
      <vt:lpstr>新細明體</vt:lpstr>
      <vt:lpstr>標楷體</vt:lpstr>
      <vt:lpstr>Arial</vt:lpstr>
      <vt:lpstr>Georgia</vt:lpstr>
      <vt:lpstr>Lucida Console</vt:lpstr>
      <vt:lpstr>Times New Roman</vt:lpstr>
      <vt:lpstr>Office 佈景主題</vt:lpstr>
      <vt:lpstr>Find Floor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551</cp:revision>
  <dcterms:created xsi:type="dcterms:W3CDTF">2009-07-07T15:33:02Z</dcterms:created>
  <dcterms:modified xsi:type="dcterms:W3CDTF">2023-10-15T14:24:25Z</dcterms:modified>
</cp:coreProperties>
</file>