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4"/>
  </p:notesMasterIdLst>
  <p:handoutMasterIdLst>
    <p:handoutMasterId r:id="rId95"/>
  </p:handoutMasterIdLst>
  <p:sldIdLst>
    <p:sldId id="756" r:id="rId2"/>
    <p:sldId id="757" r:id="rId3"/>
    <p:sldId id="809" r:id="rId4"/>
    <p:sldId id="810" r:id="rId5"/>
    <p:sldId id="813" r:id="rId6"/>
    <p:sldId id="814" r:id="rId7"/>
    <p:sldId id="816" r:id="rId8"/>
    <p:sldId id="815" r:id="rId9"/>
    <p:sldId id="751" r:id="rId10"/>
    <p:sldId id="812" r:id="rId11"/>
    <p:sldId id="752" r:id="rId12"/>
    <p:sldId id="753" r:id="rId13"/>
    <p:sldId id="754" r:id="rId14"/>
    <p:sldId id="755" r:id="rId15"/>
    <p:sldId id="759" r:id="rId16"/>
    <p:sldId id="760" r:id="rId17"/>
    <p:sldId id="761" r:id="rId18"/>
    <p:sldId id="716" r:id="rId19"/>
    <p:sldId id="762" r:id="rId20"/>
    <p:sldId id="717" r:id="rId21"/>
    <p:sldId id="718" r:id="rId22"/>
    <p:sldId id="763" r:id="rId23"/>
    <p:sldId id="720" r:id="rId24"/>
    <p:sldId id="721" r:id="rId25"/>
    <p:sldId id="764" r:id="rId26"/>
    <p:sldId id="722" r:id="rId27"/>
    <p:sldId id="723" r:id="rId28"/>
    <p:sldId id="765" r:id="rId29"/>
    <p:sldId id="724" r:id="rId30"/>
    <p:sldId id="725" r:id="rId31"/>
    <p:sldId id="766" r:id="rId32"/>
    <p:sldId id="726" r:id="rId33"/>
    <p:sldId id="727" r:id="rId34"/>
    <p:sldId id="767" r:id="rId35"/>
    <p:sldId id="728" r:id="rId36"/>
    <p:sldId id="729" r:id="rId37"/>
    <p:sldId id="768" r:id="rId38"/>
    <p:sldId id="730" r:id="rId39"/>
    <p:sldId id="731" r:id="rId40"/>
    <p:sldId id="769" r:id="rId41"/>
    <p:sldId id="732" r:id="rId42"/>
    <p:sldId id="733" r:id="rId43"/>
    <p:sldId id="734" r:id="rId44"/>
    <p:sldId id="735" r:id="rId45"/>
    <p:sldId id="736" r:id="rId46"/>
    <p:sldId id="770" r:id="rId47"/>
    <p:sldId id="737" r:id="rId48"/>
    <p:sldId id="738" r:id="rId49"/>
    <p:sldId id="771" r:id="rId50"/>
    <p:sldId id="739" r:id="rId51"/>
    <p:sldId id="740" r:id="rId52"/>
    <p:sldId id="772" r:id="rId53"/>
    <p:sldId id="741" r:id="rId54"/>
    <p:sldId id="742" r:id="rId55"/>
    <p:sldId id="773" r:id="rId56"/>
    <p:sldId id="774" r:id="rId57"/>
    <p:sldId id="775" r:id="rId58"/>
    <p:sldId id="744" r:id="rId59"/>
    <p:sldId id="776" r:id="rId60"/>
    <p:sldId id="745" r:id="rId61"/>
    <p:sldId id="746" r:id="rId62"/>
    <p:sldId id="777" r:id="rId63"/>
    <p:sldId id="779" r:id="rId64"/>
    <p:sldId id="780" r:id="rId65"/>
    <p:sldId id="781" r:id="rId66"/>
    <p:sldId id="782" r:id="rId67"/>
    <p:sldId id="783" r:id="rId68"/>
    <p:sldId id="784" r:id="rId69"/>
    <p:sldId id="785" r:id="rId70"/>
    <p:sldId id="786" r:id="rId71"/>
    <p:sldId id="787" r:id="rId72"/>
    <p:sldId id="788" r:id="rId73"/>
    <p:sldId id="789" r:id="rId74"/>
    <p:sldId id="790" r:id="rId75"/>
    <p:sldId id="791" r:id="rId76"/>
    <p:sldId id="792" r:id="rId77"/>
    <p:sldId id="793" r:id="rId78"/>
    <p:sldId id="794" r:id="rId79"/>
    <p:sldId id="795" r:id="rId80"/>
    <p:sldId id="796" r:id="rId81"/>
    <p:sldId id="797" r:id="rId82"/>
    <p:sldId id="798" r:id="rId83"/>
    <p:sldId id="799" r:id="rId84"/>
    <p:sldId id="800" r:id="rId85"/>
    <p:sldId id="801" r:id="rId86"/>
    <p:sldId id="802" r:id="rId87"/>
    <p:sldId id="803" r:id="rId88"/>
    <p:sldId id="804" r:id="rId89"/>
    <p:sldId id="805" r:id="rId90"/>
    <p:sldId id="806" r:id="rId91"/>
    <p:sldId id="807" r:id="rId92"/>
    <p:sldId id="808" r:id="rId93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6" d="100"/>
          <a:sy n="96" d="100"/>
        </p:scale>
        <p:origin x="134" y="67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5759450"/>
          </a:xfrm>
        </p:spPr>
        <p:txBody>
          <a:bodyPr wrap="none"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574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8" r:id="rId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101000),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X in the same format as Y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 r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5203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1339732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242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2679464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61064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5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75911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7510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9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7257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0977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6041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9648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5112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4353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966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623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6633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2312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879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564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785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4725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56061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3546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62008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1511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0274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56061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7448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3652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1511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2717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45754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0176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432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9189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9469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1837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9736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144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152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6900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1837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4950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7716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152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1275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3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9048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7643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2278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7925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5236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35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6912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3169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063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390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6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35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560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298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063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84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1285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7321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6359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2317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7274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</a:t>
            </a:r>
          </a:p>
          <a:p>
            <a:r>
              <a:rPr lang="da-DK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da-DK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&gt;::HugeInteger( </a:t>
            </a:r>
            <a:r>
              <a:rPr lang="da-DK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string</a:t>
            </a:r>
            <a:r>
              <a:rPr lang="da-DK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da-DK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da-DK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digits[ 1001 ] = {};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last =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&lt;= last;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digits[ i ]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&lt;= last; i +=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digits[ i ] + digits[ i + 1 ] * 10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digits[ i + 2 ] * 100;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== 8 )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+= digits[ i + 3 ] * 1000 +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        digits[ i + 4 ] * 10000 +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        digits[ i + 5 ] * 100000 +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        digits[ i + 6 ] * 1000000;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integer.push_back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fr-FR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179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814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9810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5899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873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1724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4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814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1595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8454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873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542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4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7041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2787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6988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1749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5312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350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3289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72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0464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426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350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1011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7568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1249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426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45974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129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429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1554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04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76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9293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8265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851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50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76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6786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1329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873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50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1822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4543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0359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1053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5454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1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0746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6954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2075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393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354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1000;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== 8 )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10000000;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&lt;&lt; endl;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11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0746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1442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7638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393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9928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8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86622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8246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4104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2087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5447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2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3402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2030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5479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3132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12010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6016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0970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18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3617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6646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1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5275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8276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5627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1426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3138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56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2473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4518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266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231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56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5378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3597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93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231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4909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579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394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036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6792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065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375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108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048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3889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065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441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3267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450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3889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0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48525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11078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66748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8402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3664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862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8404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917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99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038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82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3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646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99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8943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320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3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8397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4781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2396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913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4644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29350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8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0166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9194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80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551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2379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659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0747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7951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5245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944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0802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0747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0651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3598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944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0802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33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79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8976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5741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0693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33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79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8976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5741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637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89352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48356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31991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0576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6296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92858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8511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1922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55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558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55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5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3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3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2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Times New Roman" pitchFamily="18" charset="0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/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70"/>
          <p:cNvGraphicFramePr>
            <a:graphicFrameLocks noGrp="1"/>
          </p:cNvGraphicFramePr>
          <p:nvPr>
            <p:extLst/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hugeInteger</a:t>
            </a:r>
            <a:endParaRPr kumimoji="0" lang="zh-TW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Times New Roman" pitchFamily="18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Times New Roman" pitchFamily="18" charset="0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Times New Roman" pitchFamily="18" charset="0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Times New Roman" pitchFamily="18" charset="0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itchFamily="18" charset="0"/>
              </a:rPr>
              <a:t>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6012262" y="3609000"/>
            <a:ext cx="539738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>
          <a:xfrm flipH="1" flipV="1">
            <a:off x="3852000" y="3609000"/>
            <a:ext cx="1260144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H="1" flipV="1">
            <a:off x="3852000" y="3609000"/>
            <a:ext cx="3600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0" name="Group 370"/>
          <p:cNvGraphicFramePr>
            <a:graphicFrameLocks noGrp="1"/>
          </p:cNvGraphicFramePr>
          <p:nvPr>
            <p:extLst/>
          </p:nvPr>
        </p:nvGraphicFramePr>
        <p:xfrm>
          <a:off x="4032000" y="288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780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6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6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9387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01820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1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87257"/>
              </p:ext>
            </p:extLst>
          </p:nvPr>
        </p:nvGraphicFramePr>
        <p:xfrm>
          <a:off x="4392000" y="288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40059055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6012000" y="3609000"/>
            <a:ext cx="261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>
          <a:xfrm flipH="1" flipV="1">
            <a:off x="4212000" y="3609000"/>
            <a:ext cx="900144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H="1" flipV="1">
            <a:off x="4212000" y="3609000"/>
            <a:ext cx="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0356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2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0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2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6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00289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50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50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4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5617</TotalTime>
  <Words>2985</Words>
  <Application>Microsoft Office PowerPoint</Application>
  <PresentationFormat>如螢幕大小 (4:3)</PresentationFormat>
  <Paragraphs>2550</Paragraphs>
  <Slides>92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92</vt:i4>
      </vt:variant>
    </vt:vector>
  </HeadingPairs>
  <TitlesOfParts>
    <vt:vector size="101" baseType="lpstr">
      <vt:lpstr>細明體</vt:lpstr>
      <vt:lpstr>微軟正黑體</vt:lpstr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Square</vt:lpstr>
      <vt:lpstr>Square</vt:lpstr>
      <vt:lpstr>Square</vt:lpstr>
      <vt:lpstr>Square</vt:lpstr>
      <vt:lpstr>Square</vt:lpstr>
      <vt:lpstr>Square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1381</cp:revision>
  <dcterms:created xsi:type="dcterms:W3CDTF">2000-06-12T17:02:08Z</dcterms:created>
  <dcterms:modified xsi:type="dcterms:W3CDTF">2024-04-05T03:14:44Z</dcterms:modified>
</cp:coreProperties>
</file>