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1156" r:id="rId3"/>
    <p:sldId id="1157" r:id="rId4"/>
    <p:sldId id="1275" r:id="rId5"/>
    <p:sldId id="1292" r:id="rId6"/>
    <p:sldId id="1293" r:id="rId7"/>
    <p:sldId id="1294" r:id="rId8"/>
    <p:sldId id="1295" r:id="rId9"/>
    <p:sldId id="1296" r:id="rId10"/>
    <p:sldId id="1297" r:id="rId11"/>
    <p:sldId id="1298" r:id="rId12"/>
    <p:sldId id="1299" r:id="rId13"/>
    <p:sldId id="1300" r:id="rId14"/>
    <p:sldId id="1301" r:id="rId15"/>
    <p:sldId id="1302" r:id="rId16"/>
    <p:sldId id="1303" r:id="rId17"/>
    <p:sldId id="1304" r:id="rId18"/>
    <p:sldId id="1305" r:id="rId19"/>
    <p:sldId id="1306" r:id="rId20"/>
    <p:sldId id="1307" r:id="rId21"/>
    <p:sldId id="1154" r:id="rId22"/>
    <p:sldId id="1308" r:id="rId23"/>
    <p:sldId id="1309" r:id="rId24"/>
    <p:sldId id="1310" r:id="rId25"/>
    <p:sldId id="1311" r:id="rId26"/>
    <p:sldId id="1312" r:id="rId27"/>
    <p:sldId id="1313" r:id="rId28"/>
    <p:sldId id="1314" r:id="rId29"/>
    <p:sldId id="1315" r:id="rId30"/>
    <p:sldId id="1316" r:id="rId31"/>
    <p:sldId id="1317" r:id="rId32"/>
    <p:sldId id="1318" r:id="rId33"/>
    <p:sldId id="1319" r:id="rId34"/>
    <p:sldId id="1320" r:id="rId35"/>
    <p:sldId id="1321" r:id="rId36"/>
    <p:sldId id="1322" r:id="rId37"/>
    <p:sldId id="1323" r:id="rId38"/>
    <p:sldId id="1324" r:id="rId39"/>
    <p:sldId id="1325" r:id="rId40"/>
    <p:sldId id="1326" r:id="rId41"/>
    <p:sldId id="1327" r:id="rId42"/>
    <p:sldId id="1328" r:id="rId43"/>
    <p:sldId id="1329" r:id="rId44"/>
    <p:sldId id="1330" r:id="rId45"/>
    <p:sldId id="1331" r:id="rId46"/>
    <p:sldId id="1332" r:id="rId47"/>
    <p:sldId id="1333" r:id="rId48"/>
    <p:sldId id="1334" r:id="rId49"/>
    <p:sldId id="1335" r:id="rId50"/>
    <p:sldId id="1336" r:id="rId51"/>
    <p:sldId id="1337" r:id="rId52"/>
    <p:sldId id="1338" r:id="rId53"/>
    <p:sldId id="1339" r:id="rId54"/>
    <p:sldId id="1340" r:id="rId55"/>
    <p:sldId id="1341" r:id="rId56"/>
    <p:sldId id="1342" r:id="rId57"/>
    <p:sldId id="1343" r:id="rId58"/>
    <p:sldId id="1344" r:id="rId59"/>
    <p:sldId id="1345" r:id="rId6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CCFF"/>
    <a:srgbClr val="0080FF"/>
    <a:srgbClr val="00B0F0"/>
    <a:srgbClr val="66CCFF"/>
    <a:srgbClr val="85DFFF"/>
    <a:srgbClr val="FFC000"/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8" autoAdjust="0"/>
    <p:restoredTop sz="94660"/>
  </p:normalViewPr>
  <p:slideViewPr>
    <p:cSldViewPr showGuides="1">
      <p:cViewPr varScale="1">
        <p:scale>
          <a:sx n="96" d="100"/>
          <a:sy n="96" d="100"/>
        </p:scale>
        <p:origin x="91" y="67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1080138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932363" y="3429000"/>
            <a:ext cx="3600450" cy="14398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714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0825" y="1268413"/>
            <a:ext cx="8642350" cy="522128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4524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2160276" cy="90010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1478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1747" y="728656"/>
            <a:ext cx="3960506" cy="360046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344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90010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624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1678" y="548640"/>
            <a:ext cx="5040644" cy="90010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5938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88586"/>
            <a:ext cx="8281059" cy="648082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008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548633"/>
            <a:ext cx="7921012" cy="5760736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528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1" r:id="rId3"/>
    <p:sldLayoutId id="2147483660" r:id="rId4"/>
    <p:sldLayoutId id="2147483658" r:id="rId5"/>
    <p:sldLayoutId id="2147483659" r:id="rId6"/>
    <p:sldLayoutId id="2147483657" r:id="rId7"/>
    <p:sldLayoutId id="2147483664" r:id="rId8"/>
    <p:sldLayoutId id="2147483654" r:id="rId9"/>
    <p:sldLayoutId id="2147483655" r:id="rId10"/>
    <p:sldLayoutId id="2147483662" r:id="rId11"/>
    <p:sldLayoutId id="21474836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Midterm Exam 1-1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8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1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4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1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1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1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2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~vector();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empty();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capacity();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64266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38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34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15;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3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37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18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88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57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69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90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2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7740989" cy="5940752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::vector()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::size()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::capacity()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4004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42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17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71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72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00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51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34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15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64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2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548632"/>
            <a:ext cx="7020898" cy="2340292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::size()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::capacity()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22415"/>
              </p:ext>
            </p:extLst>
          </p:nvPr>
        </p:nvGraphicFramePr>
        <p:xfrm>
          <a:off x="3491862" y="3068954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552253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5472115" y="4869184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472115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2276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272345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32161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2391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6372230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5832161" y="3789046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H="1" flipV="1">
            <a:off x="5472115" y="3789046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3671885" y="3789046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76023"/>
              </p:ext>
            </p:extLst>
          </p:nvPr>
        </p:nvGraphicFramePr>
        <p:xfrm>
          <a:off x="971540" y="5049207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276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34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23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31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70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44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56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76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14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sz="4800" dirty="0"/>
              <a:t>How is insert 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71200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3491862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528885"/>
            <a:ext cx="360047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540069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671885" y="2528885"/>
            <a:ext cx="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4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v;</a:t>
            </a:r>
          </a:p>
          <a:p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15; ++i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32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3491862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36004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90011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671885" y="2528885"/>
            <a:ext cx="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73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290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50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83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52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62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70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137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980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8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1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8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2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12289</TotalTime>
  <Words>2736</Words>
  <Application>Microsoft Office PowerPoint</Application>
  <PresentationFormat>如螢幕大小 (4:3)</PresentationFormat>
  <Paragraphs>1407</Paragraphs>
  <Slides>59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7" baseType="lpstr">
      <vt:lpstr>細明體</vt:lpstr>
      <vt:lpstr>微軟正黑體</vt:lpstr>
      <vt:lpstr>新細明體</vt:lpstr>
      <vt:lpstr>Arial</vt:lpstr>
      <vt:lpstr>Calibri</vt:lpstr>
      <vt:lpstr>Lucida Console</vt:lpstr>
      <vt:lpstr>Times New Roman</vt:lpstr>
      <vt:lpstr>Office 佈景主題</vt:lpstr>
      <vt:lpstr>Midterm Exam 1-1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is insert implemented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812</cp:revision>
  <dcterms:created xsi:type="dcterms:W3CDTF">2013-03-13T12:22:18Z</dcterms:created>
  <dcterms:modified xsi:type="dcterms:W3CDTF">2024-03-23T13:12:40Z</dcterms:modified>
</cp:coreProperties>
</file>