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220" r:id="rId3"/>
    <p:sldId id="1221" r:id="rId4"/>
    <p:sldId id="1235" r:id="rId5"/>
    <p:sldId id="1236" r:id="rId6"/>
    <p:sldId id="1237" r:id="rId7"/>
    <p:sldId id="1238" r:id="rId8"/>
    <p:sldId id="1239" r:id="rId9"/>
    <p:sldId id="1240" r:id="rId10"/>
    <p:sldId id="1241" r:id="rId11"/>
    <p:sldId id="1242" r:id="rId12"/>
    <p:sldId id="1257" r:id="rId13"/>
    <p:sldId id="1258" r:id="rId14"/>
    <p:sldId id="1243" r:id="rId15"/>
    <p:sldId id="1244" r:id="rId16"/>
    <p:sldId id="1245" r:id="rId17"/>
    <p:sldId id="1246" r:id="rId18"/>
    <p:sldId id="1247" r:id="rId19"/>
    <p:sldId id="1248" r:id="rId20"/>
    <p:sldId id="1249" r:id="rId21"/>
    <p:sldId id="1259" r:id="rId22"/>
    <p:sldId id="1260" r:id="rId23"/>
    <p:sldId id="1261" r:id="rId24"/>
    <p:sldId id="1250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2D050"/>
    <a:srgbClr val="FFFF00"/>
    <a:srgbClr val="FFCCFF"/>
    <a:srgbClr val="0080FF"/>
    <a:srgbClr val="00B0F0"/>
    <a:srgbClr val="66CCFF"/>
    <a:srgbClr val="85DFFF"/>
    <a:srgbClr val="FFC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96" d="100"/>
          <a:sy n="96" d="100"/>
        </p:scale>
        <p:origin x="91" y="6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48" y="2708910"/>
            <a:ext cx="8641104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49" y="2528885"/>
            <a:ext cx="8641104" cy="1800230"/>
          </a:xfrm>
        </p:spPr>
        <p:txBody>
          <a:bodyPr>
            <a:noAutofit/>
          </a:bodyPr>
          <a:lstStyle>
            <a:lvl1pPr>
              <a:defRPr sz="54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245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1"/>
            <a:ext cx="8281059" cy="576073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09" y="908678"/>
            <a:ext cx="6120782" cy="144017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8579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23" y="1268725"/>
            <a:ext cx="4320553" cy="72009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142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0" y="368609"/>
            <a:ext cx="8281059" cy="900115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470" y="1448747"/>
            <a:ext cx="8281059" cy="486061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7262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368609"/>
            <a:ext cx="5040644" cy="540069"/>
          </a:xfrm>
        </p:spPr>
        <p:txBody>
          <a:bodyPr/>
          <a:lstStyle>
            <a:lvl1pPr algn="ctr">
              <a:defRPr sz="32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60" y="3969070"/>
            <a:ext cx="7921000" cy="252032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2660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6" r:id="rId3"/>
    <p:sldLayoutId id="2147483658" r:id="rId4"/>
    <p:sldLayoutId id="2147483659" r:id="rId5"/>
    <p:sldLayoutId id="2147483671" r:id="rId6"/>
    <p:sldLayoutId id="2147483665" r:id="rId7"/>
    <p:sldLayoutId id="214748365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Midterm Exam 1-3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phqghumeaylnlfdxfircvscxggbwkfn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0635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1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phqghumeaylnlfdxfircvscxggbwkfnq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" name="內容版面配置區 1"/>
          <p:cNvSpPr txBox="1">
            <a:spLocks/>
          </p:cNvSpPr>
          <p:nvPr/>
        </p:nvSpPr>
        <p:spPr>
          <a:xfrm>
            <a:off x="6372230" y="5049207"/>
            <a:ext cx="1800000" cy="54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47 ==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31 +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16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00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1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>
              <a:defRPr/>
            </a:pPr>
            <a:r>
              <a:rPr lang="en-US" altLang="zh-TW" sz="1600" spc="380" dirty="0" err="1">
                <a:solidFill>
                  <a:prstClr val="black"/>
                </a:solidFill>
              </a:rPr>
              <a:t>phqghumeaylnlfdxfircvscxggbwkfnqduxwfnfozvsrtkj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0725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1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70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83503"/>
              </p:ext>
            </p:extLst>
          </p:nvPr>
        </p:nvGraphicFramePr>
        <p:xfrm>
          <a:off x="251448" y="3789046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865031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phqghumeaylnlfdxfircvscxggbwkfnqduxwfnfozvsrtkjp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731"/>
                  </a:ext>
                </a:extLst>
              </a:tr>
            </a:tbl>
          </a:graphicData>
        </a:graphic>
      </p:graphicFrame>
      <p:sp>
        <p:nvSpPr>
          <p:cNvPr id="16" name="內容版面配置區 1"/>
          <p:cNvSpPr txBox="1">
            <a:spLocks/>
          </p:cNvSpPr>
          <p:nvPr/>
        </p:nvSpPr>
        <p:spPr>
          <a:xfrm>
            <a:off x="6372230" y="5049207"/>
            <a:ext cx="2160000" cy="54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70 == 47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01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71639"/>
              </p:ext>
            </p:extLst>
          </p:nvPr>
        </p:nvGraphicFramePr>
        <p:xfrm>
          <a:off x="2951793" y="2708908"/>
          <a:ext cx="324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548991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772223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80275379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8298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796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968956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 + 16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4065576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02651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090691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26253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105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393284254"/>
                  </a:ext>
                </a:extLst>
              </a:tr>
            </a:tbl>
          </a:graphicData>
        </a:graphic>
      </p:graphicFrame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11609" y="908678"/>
            <a:ext cx="6120782" cy="126016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n;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str.insert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c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484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51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15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678" y="3969069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39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15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051678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691632" y="2708908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1871655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9727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69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31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591747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251448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691632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51908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4752023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046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3671885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611494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51448" y="2708908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aaaaaaaaaaaaaaaa</a:t>
            </a:r>
            <a:r>
              <a:rPr kumimoji="0" lang="en-US" altLang="zh-TW" sz="1600" b="0" i="0" u="none" strike="noStrike" kern="1200" cap="none" spc="3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431471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952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ch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clear();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72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31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91747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1448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691632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1908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752023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2046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3671885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611494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251448" y="2708908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aaaaaaaaaaaaaaaaaaaaaaaaaaaaaaaa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31471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61980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6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47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91747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1448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691632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1908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752023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2046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3671885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611494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431471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82766"/>
              </p:ext>
            </p:extLst>
          </p:nvPr>
        </p:nvGraphicFramePr>
        <p:xfrm>
          <a:off x="251448" y="2708908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865031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aaaaaaaaaaaaaaaaaaaaaaaaaaaaaaaaaaaaaaaaaaaaaaa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98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47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91747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1448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691632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1908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752023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2046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70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3671885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611494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431471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90888"/>
              </p:ext>
            </p:extLst>
          </p:nvPr>
        </p:nvGraphicFramePr>
        <p:xfrm>
          <a:off x="251448" y="2708908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865031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aaaaaaaaaaaaaaaaaaaaaaaaaaaaaaaaaaaaaaaaaaaaaaa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3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1268724"/>
            <a:ext cx="3960507" cy="72009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03067"/>
              </p:ext>
            </p:extLst>
          </p:nvPr>
        </p:nvGraphicFramePr>
        <p:xfrm>
          <a:off x="2771770" y="2348862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548991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77222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416219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8298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796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 + 16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4065576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02651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090691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63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26253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79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559660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41617964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111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093285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190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127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39328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82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1"/>
            <a:ext cx="8281059" cy="594076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operator[]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operator[]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Bxty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storage for small buffer or pointer to larger one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[ 16 ];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current length of 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myRes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current storage reserved for 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02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insert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89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106;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str.end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1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91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90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37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" name="內容版面配置區 1"/>
          <p:cNvSpPr txBox="1">
            <a:spLocks/>
          </p:cNvSpPr>
          <p:nvPr/>
        </p:nvSpPr>
        <p:spPr>
          <a:xfrm>
            <a:off x="6372230" y="5049207"/>
            <a:ext cx="1800000" cy="54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31 == 15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+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16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7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16088</TotalTime>
  <Words>974</Words>
  <Application>Microsoft Office PowerPoint</Application>
  <PresentationFormat>如螢幕大小 (4:3)</PresentationFormat>
  <Paragraphs>279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細明體</vt:lpstr>
      <vt:lpstr>微軟正黑體</vt:lpstr>
      <vt:lpstr>新細明體</vt:lpstr>
      <vt:lpstr>Arial</vt:lpstr>
      <vt:lpstr>Lucida Console</vt:lpstr>
      <vt:lpstr>Times New Roman</vt:lpstr>
      <vt:lpstr>Office 佈景主題</vt:lpstr>
      <vt:lpstr>Midterm Exam 1-3</vt:lpstr>
      <vt:lpstr>PowerPoint 簡報</vt:lpstr>
      <vt:lpstr>PowerPoint 簡報</vt:lpstr>
      <vt:lpstr>insert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877</cp:revision>
  <dcterms:created xsi:type="dcterms:W3CDTF">2013-03-13T12:22:18Z</dcterms:created>
  <dcterms:modified xsi:type="dcterms:W3CDTF">2024-03-23T13:12:11Z</dcterms:modified>
</cp:coreProperties>
</file>