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808" r:id="rId2"/>
    <p:sldId id="998" r:id="rId3"/>
    <p:sldId id="999" r:id="rId4"/>
    <p:sldId id="1000" r:id="rId5"/>
    <p:sldId id="884" r:id="rId6"/>
    <p:sldId id="997" r:id="rId7"/>
    <p:sldId id="1001" r:id="rId8"/>
    <p:sldId id="1002" r:id="rId9"/>
    <p:sldId id="1003" r:id="rId10"/>
    <p:sldId id="1004" r:id="rId11"/>
    <p:sldId id="1005" r:id="rId12"/>
    <p:sldId id="1006" r:id="rId13"/>
    <p:sldId id="995" r:id="rId14"/>
    <p:sldId id="950" r:id="rId15"/>
    <p:sldId id="953" r:id="rId16"/>
    <p:sldId id="954" r:id="rId17"/>
    <p:sldId id="956" r:id="rId18"/>
    <p:sldId id="957" r:id="rId19"/>
    <p:sldId id="958" r:id="rId20"/>
    <p:sldId id="959" r:id="rId21"/>
    <p:sldId id="882" r:id="rId22"/>
    <p:sldId id="960" r:id="rId23"/>
    <p:sldId id="968" r:id="rId24"/>
    <p:sldId id="967" r:id="rId25"/>
    <p:sldId id="964" r:id="rId26"/>
    <p:sldId id="963" r:id="rId27"/>
    <p:sldId id="962" r:id="rId28"/>
    <p:sldId id="969" r:id="rId29"/>
    <p:sldId id="1007" r:id="rId30"/>
    <p:sldId id="971" r:id="rId31"/>
    <p:sldId id="973" r:id="rId32"/>
    <p:sldId id="974" r:id="rId33"/>
    <p:sldId id="1008" r:id="rId34"/>
    <p:sldId id="976" r:id="rId35"/>
    <p:sldId id="978" r:id="rId36"/>
    <p:sldId id="979" r:id="rId37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3" d="100"/>
          <a:sy n="93" d="100"/>
        </p:scale>
        <p:origin x="110" y="67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00" y="369000"/>
            <a:ext cx="8640000" cy="900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940000"/>
          </a:xfrm>
        </p:spPr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983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369000"/>
            <a:ext cx="8640000" cy="2880000"/>
          </a:xfrm>
        </p:spPr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45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3780000"/>
          </a:xfrm>
        </p:spPr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2000" y="549000"/>
            <a:ext cx="3600000" cy="900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79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3780000"/>
          </a:xfrm>
        </p:spPr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718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3" r:id="rId2"/>
    <p:sldLayoutId id="2147483663" r:id="rId3"/>
    <p:sldLayoutId id="2147483664" r:id="rId4"/>
    <p:sldLayoutId id="2147483662" r:id="rId5"/>
    <p:sldLayoutId id="2147483661" r:id="rId6"/>
    <p:sldLayoutId id="2147483657" r:id="rId7"/>
    <p:sldLayoutId id="2147483658" r:id="rId8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Assignment </a:t>
            </a:r>
            <a:r>
              <a:rPr lang="en-US" altLang="zh-TW" sz="4800" dirty="0" smtClean="0"/>
              <a:t>3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52000" y="729000"/>
            <a:ext cx="162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1199"/>
              </p:ext>
            </p:extLst>
          </p:nvPr>
        </p:nvGraphicFramePr>
        <p:xfrm>
          <a:off x="1872065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3078"/>
              </p:ext>
            </p:extLst>
          </p:nvPr>
        </p:nvGraphicFramePr>
        <p:xfrm>
          <a:off x="205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67030"/>
              </p:ext>
            </p:extLst>
          </p:nvPr>
        </p:nvGraphicFramePr>
        <p:xfrm>
          <a:off x="277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2943"/>
              </p:ext>
            </p:extLst>
          </p:nvPr>
        </p:nvGraphicFramePr>
        <p:xfrm>
          <a:off x="349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21573"/>
              </p:ext>
            </p:extLst>
          </p:nvPr>
        </p:nvGraphicFramePr>
        <p:xfrm>
          <a:off x="475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96318"/>
              </p:ext>
            </p:extLst>
          </p:nvPr>
        </p:nvGraphicFramePr>
        <p:xfrm>
          <a:off x="493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0793"/>
              </p:ext>
            </p:extLst>
          </p:nvPr>
        </p:nvGraphicFramePr>
        <p:xfrm>
          <a:off x="565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8270"/>
              </p:ext>
            </p:extLst>
          </p:nvPr>
        </p:nvGraphicFramePr>
        <p:xfrm>
          <a:off x="637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3566"/>
              </p:ext>
            </p:extLst>
          </p:nvPr>
        </p:nvGraphicFramePr>
        <p:xfrm>
          <a:off x="1332000" y="3429000"/>
          <a:ext cx="43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24104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871856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983"/>
              </p:ext>
            </p:extLst>
          </p:nvPr>
        </p:nvGraphicFramePr>
        <p:xfrm>
          <a:off x="15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40903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18350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 bwMode="auto">
          <a:xfrm>
            <a:off x="655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46663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6912000" y="7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2232065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5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9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72065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9" name="直線單箭頭接點 68"/>
          <p:cNvCxnSpPr/>
          <p:nvPr/>
        </p:nvCxnSpPr>
        <p:spPr>
          <a:xfrm flipV="1">
            <a:off x="3132065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0" name="直線單箭頭接點 69"/>
          <p:cNvCxnSpPr/>
          <p:nvPr/>
        </p:nvCxnSpPr>
        <p:spPr>
          <a:xfrm flipH="1" flipV="1">
            <a:off x="2232065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932000" y="288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adder.polynomial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112000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3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7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6552000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7" name="直線單箭頭接點 76"/>
          <p:cNvCxnSpPr/>
          <p:nvPr/>
        </p:nvCxnSpPr>
        <p:spPr>
          <a:xfrm flipV="1">
            <a:off x="6012000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8" name="直線單箭頭接點 77"/>
          <p:cNvCxnSpPr/>
          <p:nvPr/>
        </p:nvCxnSpPr>
        <p:spPr>
          <a:xfrm flipH="1" flipV="1">
            <a:off x="5112000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8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17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592000" y="612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sum.polynomial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2772000" y="540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9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5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3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4212000" y="4869000"/>
            <a:ext cx="162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89" name="直線單箭頭接點 88"/>
          <p:cNvCxnSpPr/>
          <p:nvPr/>
        </p:nvCxnSpPr>
        <p:spPr>
          <a:xfrm flipV="1">
            <a:off x="3672000" y="4869000"/>
            <a:ext cx="216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0" name="直線單箭頭接點 89"/>
          <p:cNvCxnSpPr/>
          <p:nvPr/>
        </p:nvCxnSpPr>
        <p:spPr>
          <a:xfrm flipH="1" flipV="1">
            <a:off x="1692000" y="4869000"/>
            <a:ext cx="14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10220"/>
              </p:ext>
            </p:extLst>
          </p:nvPr>
        </p:nvGraphicFramePr>
        <p:xfrm>
          <a:off x="439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06882"/>
              </p:ext>
            </p:extLst>
          </p:nvPr>
        </p:nvGraphicFramePr>
        <p:xfrm>
          <a:off x="51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4" name="文字方塊 53"/>
          <p:cNvSpPr txBox="1"/>
          <p:nvPr/>
        </p:nvSpPr>
        <p:spPr>
          <a:xfrm>
            <a:off x="5832000" y="37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72000" y="2889000"/>
            <a:ext cx="3240065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current 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object.polynomial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5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52000" y="729000"/>
            <a:ext cx="162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1199"/>
              </p:ext>
            </p:extLst>
          </p:nvPr>
        </p:nvGraphicFramePr>
        <p:xfrm>
          <a:off x="1872065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3078"/>
              </p:ext>
            </p:extLst>
          </p:nvPr>
        </p:nvGraphicFramePr>
        <p:xfrm>
          <a:off x="205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67030"/>
              </p:ext>
            </p:extLst>
          </p:nvPr>
        </p:nvGraphicFramePr>
        <p:xfrm>
          <a:off x="277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2943"/>
              </p:ext>
            </p:extLst>
          </p:nvPr>
        </p:nvGraphicFramePr>
        <p:xfrm>
          <a:off x="349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21573"/>
              </p:ext>
            </p:extLst>
          </p:nvPr>
        </p:nvGraphicFramePr>
        <p:xfrm>
          <a:off x="475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96318"/>
              </p:ext>
            </p:extLst>
          </p:nvPr>
        </p:nvGraphicFramePr>
        <p:xfrm>
          <a:off x="493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0793"/>
              </p:ext>
            </p:extLst>
          </p:nvPr>
        </p:nvGraphicFramePr>
        <p:xfrm>
          <a:off x="565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8270"/>
              </p:ext>
            </p:extLst>
          </p:nvPr>
        </p:nvGraphicFramePr>
        <p:xfrm>
          <a:off x="637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708"/>
              </p:ext>
            </p:extLst>
          </p:nvPr>
        </p:nvGraphicFramePr>
        <p:xfrm>
          <a:off x="133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983"/>
              </p:ext>
            </p:extLst>
          </p:nvPr>
        </p:nvGraphicFramePr>
        <p:xfrm>
          <a:off x="15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40903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18350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 bwMode="auto">
          <a:xfrm>
            <a:off x="655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912000" y="7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2232065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5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9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72065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9" name="直線單箭頭接點 68"/>
          <p:cNvCxnSpPr/>
          <p:nvPr/>
        </p:nvCxnSpPr>
        <p:spPr>
          <a:xfrm flipV="1">
            <a:off x="3132065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0" name="直線單箭頭接點 69"/>
          <p:cNvCxnSpPr/>
          <p:nvPr/>
        </p:nvCxnSpPr>
        <p:spPr>
          <a:xfrm flipH="1" flipV="1">
            <a:off x="2232065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932000" y="288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adder.polynomial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112000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3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7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6552000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7" name="直線單箭頭接點 76"/>
          <p:cNvCxnSpPr/>
          <p:nvPr/>
        </p:nvCxnSpPr>
        <p:spPr>
          <a:xfrm flipV="1">
            <a:off x="6012000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8" name="直線單箭頭接點 77"/>
          <p:cNvCxnSpPr/>
          <p:nvPr/>
        </p:nvCxnSpPr>
        <p:spPr>
          <a:xfrm flipH="1" flipV="1">
            <a:off x="5112000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8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17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592000" y="612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sum.polynomial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2772000" y="540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9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5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3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H="1" flipV="1">
            <a:off x="3672000" y="4869000"/>
            <a:ext cx="5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89" name="直線單箭頭接點 88"/>
          <p:cNvCxnSpPr/>
          <p:nvPr/>
        </p:nvCxnSpPr>
        <p:spPr>
          <a:xfrm flipV="1">
            <a:off x="3672000" y="4869000"/>
            <a:ext cx="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0" name="直線單箭頭接點 89"/>
          <p:cNvCxnSpPr/>
          <p:nvPr/>
        </p:nvCxnSpPr>
        <p:spPr>
          <a:xfrm flipH="1" flipV="1">
            <a:off x="1692000" y="4869000"/>
            <a:ext cx="14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4" name="文字方塊 53"/>
          <p:cNvSpPr txBox="1"/>
          <p:nvPr/>
        </p:nvSpPr>
        <p:spPr>
          <a:xfrm>
            <a:off x="5832000" y="37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72000" y="2889000"/>
            <a:ext cx="3240065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current 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object.polynomial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9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52000" y="729000"/>
            <a:ext cx="162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1199"/>
              </p:ext>
            </p:extLst>
          </p:nvPr>
        </p:nvGraphicFramePr>
        <p:xfrm>
          <a:off x="1872065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972000" y="2889000"/>
            <a:ext cx="3240065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current 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object.polynomial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0431"/>
              </p:ext>
            </p:extLst>
          </p:nvPr>
        </p:nvGraphicFramePr>
        <p:xfrm>
          <a:off x="205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63667"/>
              </p:ext>
            </p:extLst>
          </p:nvPr>
        </p:nvGraphicFramePr>
        <p:xfrm>
          <a:off x="277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2943"/>
              </p:ext>
            </p:extLst>
          </p:nvPr>
        </p:nvGraphicFramePr>
        <p:xfrm>
          <a:off x="349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21573"/>
              </p:ext>
            </p:extLst>
          </p:nvPr>
        </p:nvGraphicFramePr>
        <p:xfrm>
          <a:off x="475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96318"/>
              </p:ext>
            </p:extLst>
          </p:nvPr>
        </p:nvGraphicFramePr>
        <p:xfrm>
          <a:off x="493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0793"/>
              </p:ext>
            </p:extLst>
          </p:nvPr>
        </p:nvGraphicFramePr>
        <p:xfrm>
          <a:off x="565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8270"/>
              </p:ext>
            </p:extLst>
          </p:nvPr>
        </p:nvGraphicFramePr>
        <p:xfrm>
          <a:off x="637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708"/>
              </p:ext>
            </p:extLst>
          </p:nvPr>
        </p:nvGraphicFramePr>
        <p:xfrm>
          <a:off x="133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983"/>
              </p:ext>
            </p:extLst>
          </p:nvPr>
        </p:nvGraphicFramePr>
        <p:xfrm>
          <a:off x="15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40903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18350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 bwMode="auto">
          <a:xfrm>
            <a:off x="655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912000" y="7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2232065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5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9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72065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9" name="直線單箭頭接點 68"/>
          <p:cNvCxnSpPr/>
          <p:nvPr/>
        </p:nvCxnSpPr>
        <p:spPr>
          <a:xfrm flipV="1">
            <a:off x="3132065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0" name="直線單箭頭接點 69"/>
          <p:cNvCxnSpPr/>
          <p:nvPr/>
        </p:nvCxnSpPr>
        <p:spPr>
          <a:xfrm flipH="1" flipV="1">
            <a:off x="2232065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932000" y="288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adder.polynomial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112000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3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7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6552000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7" name="直線單箭頭接點 76"/>
          <p:cNvCxnSpPr/>
          <p:nvPr/>
        </p:nvCxnSpPr>
        <p:spPr>
          <a:xfrm flipV="1">
            <a:off x="6012000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8" name="直線單箭頭接點 77"/>
          <p:cNvCxnSpPr/>
          <p:nvPr/>
        </p:nvCxnSpPr>
        <p:spPr>
          <a:xfrm flipH="1" flipV="1">
            <a:off x="5112000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8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17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592000" y="612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sum.polynomial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2772000" y="540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9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5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3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H="1" flipV="1">
            <a:off x="3672000" y="4869000"/>
            <a:ext cx="5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89" name="直線單箭頭接點 88"/>
          <p:cNvCxnSpPr/>
          <p:nvPr/>
        </p:nvCxnSpPr>
        <p:spPr>
          <a:xfrm flipV="1">
            <a:off x="3672000" y="4869000"/>
            <a:ext cx="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0" name="直線單箭頭接點 89"/>
          <p:cNvCxnSpPr/>
          <p:nvPr/>
        </p:nvCxnSpPr>
        <p:spPr>
          <a:xfrm flipH="1" flipV="1">
            <a:off x="1692000" y="4869000"/>
            <a:ext cx="14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4" name="文字方塊 53"/>
          <p:cNvSpPr txBox="1"/>
          <p:nvPr/>
        </p:nvSpPr>
        <p:spPr>
          <a:xfrm>
            <a:off x="5832000" y="37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0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lIns="36000" rIns="36000"/>
          <a:lstStyle/>
          <a:p>
            <a:r>
              <a:rPr lang="en-US" altLang="zh-TW" sz="3200" dirty="0">
                <a:latin typeface="Lucida Console" panose="020B0609040504020204" pitchFamily="49" charset="0"/>
              </a:rPr>
              <a:t>multiplication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5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1152000" y="414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15242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65738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81516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72000" y="9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current object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1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72000" y="576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83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83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00630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87317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49898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583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152000" y="414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2000" y="9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current object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1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72000" y="576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83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83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91054"/>
              </p:ext>
            </p:extLst>
          </p:nvPr>
        </p:nvGraphicFramePr>
        <p:xfrm>
          <a:off x="2052000" y="504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583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83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00630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87317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49898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78" name="文字方塊 77"/>
          <p:cNvSpPr txBox="1"/>
          <p:nvPr/>
        </p:nvSpPr>
        <p:spPr>
          <a:xfrm>
            <a:off x="972000" y="576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83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00"/>
              </p:ext>
            </p:extLst>
          </p:nvPr>
        </p:nvGraphicFramePr>
        <p:xfrm>
          <a:off x="223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82351"/>
              </p:ext>
            </p:extLst>
          </p:nvPr>
        </p:nvGraphicFramePr>
        <p:xfrm>
          <a:off x="295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32905"/>
              </p:ext>
            </p:extLst>
          </p:nvPr>
        </p:nvGraphicFramePr>
        <p:xfrm>
          <a:off x="367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5832000" y="576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52000" y="414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2000" y="9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current object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1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0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16568"/>
              </p:ext>
            </p:extLst>
          </p:nvPr>
        </p:nvGraphicFramePr>
        <p:xfrm>
          <a:off x="2052000" y="504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68107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26953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583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00"/>
              </p:ext>
            </p:extLst>
          </p:nvPr>
        </p:nvGraphicFramePr>
        <p:xfrm>
          <a:off x="223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82351"/>
              </p:ext>
            </p:extLst>
          </p:nvPr>
        </p:nvGraphicFramePr>
        <p:xfrm>
          <a:off x="295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32905"/>
              </p:ext>
            </p:extLst>
          </p:nvPr>
        </p:nvGraphicFramePr>
        <p:xfrm>
          <a:off x="367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5832000" y="576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83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83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972000" y="576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152000" y="414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2000" y="9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current object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1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49640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36068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009669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56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9084"/>
              </p:ext>
            </p:extLst>
          </p:nvPr>
        </p:nvGraphicFramePr>
        <p:xfrm>
          <a:off x="2052000" y="50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148334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41654"/>
              </p:ext>
            </p:extLst>
          </p:nvPr>
        </p:nvGraphicFramePr>
        <p:xfrm>
          <a:off x="439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583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83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68107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26953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55586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583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00"/>
              </p:ext>
            </p:extLst>
          </p:nvPr>
        </p:nvGraphicFramePr>
        <p:xfrm>
          <a:off x="223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99082"/>
              </p:ext>
            </p:extLst>
          </p:nvPr>
        </p:nvGraphicFramePr>
        <p:xfrm>
          <a:off x="295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04638"/>
              </p:ext>
            </p:extLst>
          </p:nvPr>
        </p:nvGraphicFramePr>
        <p:xfrm>
          <a:off x="367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5832000" y="5769000"/>
            <a:ext cx="27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72000" y="576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152000" y="414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000" y="9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current object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1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31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06151"/>
              </p:ext>
            </p:extLst>
          </p:nvPr>
        </p:nvGraphicFramePr>
        <p:xfrm>
          <a:off x="2052000" y="50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148334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41654"/>
              </p:ext>
            </p:extLst>
          </p:nvPr>
        </p:nvGraphicFramePr>
        <p:xfrm>
          <a:off x="439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583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83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40861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89813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4770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583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00"/>
              </p:ext>
            </p:extLst>
          </p:nvPr>
        </p:nvGraphicFramePr>
        <p:xfrm>
          <a:off x="223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99082"/>
              </p:ext>
            </p:extLst>
          </p:nvPr>
        </p:nvGraphicFramePr>
        <p:xfrm>
          <a:off x="295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04638"/>
              </p:ext>
            </p:extLst>
          </p:nvPr>
        </p:nvGraphicFramePr>
        <p:xfrm>
          <a:off x="367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5832000" y="5769000"/>
            <a:ext cx="27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72000" y="576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152000" y="414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000" y="9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current object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1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7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~Polynomial();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equal(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addition(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subtraction(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subtrahend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multiplication(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multiplier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division(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divisor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modulus(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divisor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hasZeroTerm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zero()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degree()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 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leadingCoef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644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2144"/>
              </p:ext>
            </p:extLst>
          </p:nvPr>
        </p:nvGraphicFramePr>
        <p:xfrm>
          <a:off x="2052000" y="1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0270"/>
              </p:ext>
            </p:extLst>
          </p:nvPr>
        </p:nvGraphicFramePr>
        <p:xfrm>
          <a:off x="223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6702"/>
              </p:ext>
            </p:extLst>
          </p:nvPr>
        </p:nvGraphicFramePr>
        <p:xfrm>
          <a:off x="295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326"/>
              </p:ext>
            </p:extLst>
          </p:nvPr>
        </p:nvGraphicFramePr>
        <p:xfrm>
          <a:off x="3672000" y="7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4634"/>
              </p:ext>
            </p:extLst>
          </p:nvPr>
        </p:nvGraphicFramePr>
        <p:xfrm>
          <a:off x="2052000" y="18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053"/>
              </p:ext>
            </p:extLst>
          </p:nvPr>
        </p:nvGraphicFramePr>
        <p:xfrm>
          <a:off x="223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62"/>
              </p:ext>
            </p:extLst>
          </p:nvPr>
        </p:nvGraphicFramePr>
        <p:xfrm>
          <a:off x="295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8274"/>
              </p:ext>
            </p:extLst>
          </p:nvPr>
        </p:nvGraphicFramePr>
        <p:xfrm>
          <a:off x="3672000" y="23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89737"/>
              </p:ext>
            </p:extLst>
          </p:nvPr>
        </p:nvGraphicFramePr>
        <p:xfrm>
          <a:off x="2052000" y="504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148334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4349"/>
              </p:ext>
            </p:extLst>
          </p:nvPr>
        </p:nvGraphicFramePr>
        <p:xfrm>
          <a:off x="439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5832000" y="909000"/>
            <a:ext cx="162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832000" y="2529000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27237"/>
              </p:ext>
            </p:extLst>
          </p:nvPr>
        </p:nvGraphicFramePr>
        <p:xfrm>
          <a:off x="2052000" y="34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40861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89813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4770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72967"/>
              </p:ext>
            </p:extLst>
          </p:nvPr>
        </p:nvGraphicFramePr>
        <p:xfrm>
          <a:off x="511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5832000" y="4149000"/>
            <a:ext cx="198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00"/>
              </p:ext>
            </p:extLst>
          </p:nvPr>
        </p:nvGraphicFramePr>
        <p:xfrm>
          <a:off x="223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99082"/>
              </p:ext>
            </p:extLst>
          </p:nvPr>
        </p:nvGraphicFramePr>
        <p:xfrm>
          <a:off x="295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9559"/>
              </p:ext>
            </p:extLst>
          </p:nvPr>
        </p:nvGraphicFramePr>
        <p:xfrm>
          <a:off x="3672000" y="55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5832000" y="5769000"/>
            <a:ext cx="3240000" cy="36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972000" y="576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product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152000" y="414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2000" y="9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current object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12000" y="25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multiplier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89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latin typeface="Lucida Console" panose="020B0609040504020204" pitchFamily="49" charset="0"/>
              </a:rPr>
              <a:t>division</a:t>
            </a:r>
            <a:br>
              <a:rPr lang="en-US" altLang="zh-TW" sz="3200" dirty="0" smtClean="0">
                <a:latin typeface="Lucida Console" panose="020B0609040504020204" pitchFamily="49" charset="0"/>
              </a:rPr>
            </a:br>
            <a:r>
              <a:rPr lang="en-US" altLang="zh-TW" sz="3200" dirty="0">
                <a:latin typeface="Lucida Console" panose="020B0609040504020204" pitchFamily="49" charset="0"/>
              </a:rPr>
              <a:t>modulus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32698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46990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16349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88677"/>
              </p:ext>
            </p:extLst>
          </p:nvPr>
        </p:nvGraphicFramePr>
        <p:xfrm>
          <a:off x="205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28472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88211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63715"/>
              </p:ext>
            </p:extLst>
          </p:nvPr>
        </p:nvGraphicFramePr>
        <p:xfrm>
          <a:off x="367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664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61801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01058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文字方塊 52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79607"/>
              </p:ext>
            </p:extLst>
          </p:nvPr>
        </p:nvGraphicFramePr>
        <p:xfrm>
          <a:off x="205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93625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28339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91116"/>
              </p:ext>
            </p:extLst>
          </p:nvPr>
        </p:nvGraphicFramePr>
        <p:xfrm>
          <a:off x="367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87683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30056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15519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90520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36902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文字方塊 55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68545"/>
              </p:ext>
            </p:extLst>
          </p:nvPr>
        </p:nvGraphicFramePr>
        <p:xfrm>
          <a:off x="205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28258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10084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80639"/>
              </p:ext>
            </p:extLst>
          </p:nvPr>
        </p:nvGraphicFramePr>
        <p:xfrm>
          <a:off x="367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79747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63373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6351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42862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96681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文字方塊 62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89653"/>
              </p:ext>
            </p:extLst>
          </p:nvPr>
        </p:nvGraphicFramePr>
        <p:xfrm>
          <a:off x="205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02053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81094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95231"/>
              </p:ext>
            </p:extLst>
          </p:nvPr>
        </p:nvGraphicFramePr>
        <p:xfrm>
          <a:off x="367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1881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891290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86082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59594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2244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文字方塊 62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33676"/>
              </p:ext>
            </p:extLst>
          </p:nvPr>
        </p:nvGraphicFramePr>
        <p:xfrm>
          <a:off x="5652000" y="468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03196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32973"/>
              </p:ext>
            </p:extLst>
          </p:nvPr>
        </p:nvGraphicFramePr>
        <p:xfrm>
          <a:off x="2052000" y="72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29934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14634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80157"/>
              </p:ext>
            </p:extLst>
          </p:nvPr>
        </p:nvGraphicFramePr>
        <p:xfrm>
          <a:off x="367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5275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80759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65613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03357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74503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15021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32375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5162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文字方塊 66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3384"/>
              </p:ext>
            </p:extLst>
          </p:nvPr>
        </p:nvGraphicFramePr>
        <p:xfrm>
          <a:off x="5652000" y="468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16250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6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377163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08669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12936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7720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15740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70692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04689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17651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06704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76043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97140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文字方塊 63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16556"/>
              </p:ext>
            </p:extLst>
          </p:nvPr>
        </p:nvGraphicFramePr>
        <p:xfrm>
          <a:off x="5652000" y="468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17158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3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377163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5387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47921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7720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58433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34952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04689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84698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87648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76043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982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文字方塊 63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16556"/>
              </p:ext>
            </p:extLst>
          </p:nvPr>
        </p:nvGraphicFramePr>
        <p:xfrm>
          <a:off x="5652000" y="468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37690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7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coefficient of a 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exponent of a 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9642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28872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54574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73028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0383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47397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41138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5617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01688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37480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68171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1184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文字方塊 63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18655"/>
              </p:ext>
            </p:extLst>
          </p:nvPr>
        </p:nvGraphicFramePr>
        <p:xfrm>
          <a:off x="56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78656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00497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9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00535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94863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75073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80879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32576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03541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38571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29799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51668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3870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285679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文字方塊 63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89556"/>
              </p:ext>
            </p:extLst>
          </p:nvPr>
        </p:nvGraphicFramePr>
        <p:xfrm>
          <a:off x="56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77905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04091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5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8650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98601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914807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03742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85301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7015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93751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65906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84391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99125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57763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文字方塊 63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33396"/>
              </p:ext>
            </p:extLst>
          </p:nvPr>
        </p:nvGraphicFramePr>
        <p:xfrm>
          <a:off x="56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678926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52277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8650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74457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52188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03742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03185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09447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93751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93305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53854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99125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46114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文字方塊 63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33396"/>
              </p:ext>
            </p:extLst>
          </p:nvPr>
        </p:nvGraphicFramePr>
        <p:xfrm>
          <a:off x="56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48532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7224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3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15204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23934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30972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52553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34272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38462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59212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69308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89377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52821"/>
              </p:ext>
            </p:extLst>
          </p:nvPr>
        </p:nvGraphicFramePr>
        <p:xfrm>
          <a:off x="565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66195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16673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74155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04076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01241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4" name="文字方塊 63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34225"/>
              </p:ext>
            </p:extLst>
          </p:nvPr>
        </p:nvGraphicFramePr>
        <p:xfrm>
          <a:off x="205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54391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80832"/>
              </p:ext>
            </p:extLst>
          </p:nvPr>
        </p:nvGraphicFramePr>
        <p:xfrm>
          <a:off x="295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9343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58388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18124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7503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82158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18851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81898"/>
              </p:ext>
            </p:extLst>
          </p:nvPr>
        </p:nvGraphicFramePr>
        <p:xfrm>
          <a:off x="565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25099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33398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96107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95016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69432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41868"/>
              </p:ext>
            </p:extLst>
          </p:nvPr>
        </p:nvGraphicFramePr>
        <p:xfrm>
          <a:off x="6732100" y="184515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0985"/>
              </p:ext>
            </p:extLst>
          </p:nvPr>
        </p:nvGraphicFramePr>
        <p:xfrm>
          <a:off x="6012010" y="1125069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51601"/>
              </p:ext>
            </p:extLst>
          </p:nvPr>
        </p:nvGraphicFramePr>
        <p:xfrm>
          <a:off x="4859866" y="837033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360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42349"/>
              </p:ext>
            </p:extLst>
          </p:nvPr>
        </p:nvGraphicFramePr>
        <p:xfrm>
          <a:off x="6012010" y="404979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55712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277213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2382"/>
              </p:ext>
            </p:extLst>
          </p:nvPr>
        </p:nvGraphicFramePr>
        <p:xfrm>
          <a:off x="7596208" y="2277213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70716"/>
              </p:ext>
            </p:extLst>
          </p:nvPr>
        </p:nvGraphicFramePr>
        <p:xfrm>
          <a:off x="7596208" y="2709267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141321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8826"/>
              </p:ext>
            </p:extLst>
          </p:nvPr>
        </p:nvGraphicFramePr>
        <p:xfrm>
          <a:off x="8316298" y="3141321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8834"/>
              </p:ext>
            </p:extLst>
          </p:nvPr>
        </p:nvGraphicFramePr>
        <p:xfrm>
          <a:off x="6732100" y="1557123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07414"/>
              </p:ext>
            </p:extLst>
          </p:nvPr>
        </p:nvGraphicFramePr>
        <p:xfrm>
          <a:off x="2052000" y="72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92000" y="1449000"/>
            <a:ext cx="1260000" cy="360000"/>
          </a:xfrm>
          <a:prstGeom prst="rect">
            <a:avLst/>
          </a:prstGeom>
          <a:noFill/>
        </p:spPr>
        <p:txBody>
          <a:bodyPr wrap="square" lIns="36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remainder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66243"/>
              </p:ext>
            </p:extLst>
          </p:nvPr>
        </p:nvGraphicFramePr>
        <p:xfrm>
          <a:off x="2232000" y="12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63191"/>
              </p:ext>
            </p:extLst>
          </p:nvPr>
        </p:nvGraphicFramePr>
        <p:xfrm>
          <a:off x="2052000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文字方塊 70"/>
          <p:cNvSpPr txBox="1"/>
          <p:nvPr/>
        </p:nvSpPr>
        <p:spPr>
          <a:xfrm>
            <a:off x="972000" y="3429000"/>
            <a:ext cx="108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73089"/>
              </p:ext>
            </p:extLst>
          </p:nvPr>
        </p:nvGraphicFramePr>
        <p:xfrm>
          <a:off x="22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00867"/>
              </p:ext>
            </p:extLst>
          </p:nvPr>
        </p:nvGraphicFramePr>
        <p:xfrm>
          <a:off x="295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8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944038"/>
              </p:ext>
            </p:extLst>
          </p:nvPr>
        </p:nvGraphicFramePr>
        <p:xfrm>
          <a:off x="2052000" y="46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1152000" y="5409000"/>
            <a:ext cx="900000" cy="360000"/>
          </a:xfrm>
          <a:prstGeom prst="rect">
            <a:avLst/>
          </a:prstGeom>
          <a:noFill/>
        </p:spPr>
        <p:txBody>
          <a:bodyPr wrap="square" lIns="72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95416"/>
              </p:ext>
            </p:extLst>
          </p:nvPr>
        </p:nvGraphicFramePr>
        <p:xfrm>
          <a:off x="22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7574"/>
              </p:ext>
            </p:extLst>
          </p:nvPr>
        </p:nvGraphicFramePr>
        <p:xfrm>
          <a:off x="29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9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43003"/>
              </p:ext>
            </p:extLst>
          </p:nvPr>
        </p:nvGraphicFramePr>
        <p:xfrm>
          <a:off x="5652000" y="46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86253"/>
              </p:ext>
            </p:extLst>
          </p:nvPr>
        </p:nvGraphicFramePr>
        <p:xfrm>
          <a:off x="583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0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54293"/>
              </p:ext>
            </p:extLst>
          </p:nvPr>
        </p:nvGraphicFramePr>
        <p:xfrm>
          <a:off x="5652000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439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monomial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04883"/>
              </p:ext>
            </p:extLst>
          </p:nvPr>
        </p:nvGraphicFramePr>
        <p:xfrm>
          <a:off x="5832000" y="324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31864" y="90592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20595"/>
              </p:ext>
            </p:extLst>
          </p:nvPr>
        </p:nvGraphicFramePr>
        <p:xfrm>
          <a:off x="655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67186"/>
              </p:ext>
            </p:extLst>
          </p:nvPr>
        </p:nvGraphicFramePr>
        <p:xfrm>
          <a:off x="7272000" y="52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3" name="文字方塊 62"/>
          <p:cNvSpPr txBox="1"/>
          <p:nvPr/>
        </p:nvSpPr>
        <p:spPr>
          <a:xfrm>
            <a:off x="4392000" y="5409000"/>
            <a:ext cx="12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dividend(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coefficient, exponent );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fr-FR" altLang="zh-TW" dirty="0">
              <a:solidFill>
                <a:srgbClr val="2B91AF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::Polynomial(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polynomial(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polynomial.at( i ).coef = </a:t>
            </a:r>
            <a:r>
              <a:rPr lang="it-IT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it-IT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952000" y="4689000"/>
            <a:ext cx="3240000" cy="1440000"/>
          </a:xfrm>
          <a:prstGeom prst="rect">
            <a:avLst/>
          </a:prstGeom>
          <a:solidFill>
            <a:srgbClr val="FFFF99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72000" y="36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04153"/>
              </p:ext>
            </p:extLst>
          </p:nvPr>
        </p:nvGraphicFramePr>
        <p:xfrm>
          <a:off x="2772000" y="288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852000" y="6129000"/>
            <a:ext cx="1440000" cy="360000"/>
          </a:xfrm>
          <a:prstGeom prst="rect">
            <a:avLst/>
          </a:prstGeom>
          <a:noFill/>
        </p:spPr>
        <p:txBody>
          <a:bodyPr wrap="square" lIns="90000" tIns="46800" rIns="90000" bIns="0" rtlCol="0" anchor="ctr" anchorCtr="0">
            <a:noAutofit/>
          </a:bodyPr>
          <a:lstStyle/>
          <a:p>
            <a:r>
              <a:rPr lang="en-US" altLang="zh-TW" sz="1800" b="0" dirty="0">
                <a:latin typeface="Lucida Console" panose="020B0609040504020204" pitchFamily="49" charset="0"/>
              </a:rPr>
              <a:t>dividend</a:t>
            </a:r>
            <a:endParaRPr lang="zh-TW" altLang="en-US" sz="18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77329"/>
              </p:ext>
            </p:extLst>
          </p:nvPr>
        </p:nvGraphicFramePr>
        <p:xfrm>
          <a:off x="2952000" y="34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99726"/>
              </p:ext>
            </p:extLst>
          </p:nvPr>
        </p:nvGraphicFramePr>
        <p:xfrm>
          <a:off x="3672000" y="34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13645"/>
              </p:ext>
            </p:extLst>
          </p:nvPr>
        </p:nvGraphicFramePr>
        <p:xfrm>
          <a:off x="4392000" y="342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2000" y="5769000"/>
            <a:ext cx="144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  <a:ea typeface="新細明體"/>
              </a:rPr>
              <a:t>polynomial</a:t>
            </a:r>
            <a:endParaRPr lang="zh-TW" altLang="en-US" sz="1600" b="0" dirty="0">
              <a:solidFill>
                <a:prstClr val="black"/>
              </a:solidFill>
              <a:latin typeface="Lucida Console"/>
              <a:ea typeface="新細明體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3131770" y="486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3131770" y="540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1931" y="504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4932000" y="540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1816" y="504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92046" y="5048954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031885" y="540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  <a:defRPr/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 flipV="1">
            <a:off x="5112000" y="4329002"/>
            <a:ext cx="36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V="1">
            <a:off x="4572000" y="4329002"/>
            <a:ext cx="5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7" name="直線單箭頭接點 26"/>
          <p:cNvCxnSpPr/>
          <p:nvPr/>
        </p:nvCxnSpPr>
        <p:spPr>
          <a:xfrm flipH="1" flipV="1">
            <a:off x="3132000" y="4329002"/>
            <a:ext cx="5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7298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addition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57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52000" y="729000"/>
            <a:ext cx="162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1199"/>
              </p:ext>
            </p:extLst>
          </p:nvPr>
        </p:nvGraphicFramePr>
        <p:xfrm>
          <a:off x="1872065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3078"/>
              </p:ext>
            </p:extLst>
          </p:nvPr>
        </p:nvGraphicFramePr>
        <p:xfrm>
          <a:off x="205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67030"/>
              </p:ext>
            </p:extLst>
          </p:nvPr>
        </p:nvGraphicFramePr>
        <p:xfrm>
          <a:off x="277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2943"/>
              </p:ext>
            </p:extLst>
          </p:nvPr>
        </p:nvGraphicFramePr>
        <p:xfrm>
          <a:off x="349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21573"/>
              </p:ext>
            </p:extLst>
          </p:nvPr>
        </p:nvGraphicFramePr>
        <p:xfrm>
          <a:off x="475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96318"/>
              </p:ext>
            </p:extLst>
          </p:nvPr>
        </p:nvGraphicFramePr>
        <p:xfrm>
          <a:off x="493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0793"/>
              </p:ext>
            </p:extLst>
          </p:nvPr>
        </p:nvGraphicFramePr>
        <p:xfrm>
          <a:off x="565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8270"/>
              </p:ext>
            </p:extLst>
          </p:nvPr>
        </p:nvGraphicFramePr>
        <p:xfrm>
          <a:off x="637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3566"/>
              </p:ext>
            </p:extLst>
          </p:nvPr>
        </p:nvGraphicFramePr>
        <p:xfrm>
          <a:off x="1332000" y="3429000"/>
          <a:ext cx="43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24104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871856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9015"/>
              </p:ext>
            </p:extLst>
          </p:nvPr>
        </p:nvGraphicFramePr>
        <p:xfrm>
          <a:off x="15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54867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1437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 bwMode="auto">
          <a:xfrm>
            <a:off x="655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46663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6912000" y="7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2232065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5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9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72065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9" name="直線單箭頭接點 68"/>
          <p:cNvCxnSpPr/>
          <p:nvPr/>
        </p:nvCxnSpPr>
        <p:spPr>
          <a:xfrm flipV="1">
            <a:off x="3132065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0" name="直線單箭頭接點 69"/>
          <p:cNvCxnSpPr/>
          <p:nvPr/>
        </p:nvCxnSpPr>
        <p:spPr>
          <a:xfrm flipH="1" flipV="1">
            <a:off x="2232065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932000" y="288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adder.polynomial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112000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3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7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6552000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7" name="直線單箭頭接點 76"/>
          <p:cNvCxnSpPr/>
          <p:nvPr/>
        </p:nvCxnSpPr>
        <p:spPr>
          <a:xfrm flipV="1">
            <a:off x="6012000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8" name="直線單箭頭接點 77"/>
          <p:cNvCxnSpPr/>
          <p:nvPr/>
        </p:nvCxnSpPr>
        <p:spPr>
          <a:xfrm flipH="1" flipV="1">
            <a:off x="5112000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8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17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592000" y="612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sum.polynomial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2772000" y="540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9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5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3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4212000" y="4869000"/>
            <a:ext cx="162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89" name="直線單箭頭接點 88"/>
          <p:cNvCxnSpPr/>
          <p:nvPr/>
        </p:nvCxnSpPr>
        <p:spPr>
          <a:xfrm flipV="1">
            <a:off x="3672000" y="4869000"/>
            <a:ext cx="216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0" name="直線單箭頭接點 89"/>
          <p:cNvCxnSpPr/>
          <p:nvPr/>
        </p:nvCxnSpPr>
        <p:spPr>
          <a:xfrm flipH="1" flipV="1">
            <a:off x="1692000" y="4869000"/>
            <a:ext cx="14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10220"/>
              </p:ext>
            </p:extLst>
          </p:nvPr>
        </p:nvGraphicFramePr>
        <p:xfrm>
          <a:off x="439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06882"/>
              </p:ext>
            </p:extLst>
          </p:nvPr>
        </p:nvGraphicFramePr>
        <p:xfrm>
          <a:off x="51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93" name="文字方塊 92"/>
          <p:cNvSpPr txBox="1"/>
          <p:nvPr/>
        </p:nvSpPr>
        <p:spPr>
          <a:xfrm>
            <a:off x="972000" y="2889000"/>
            <a:ext cx="3240065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current 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object.polynomial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86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52000" y="729000"/>
            <a:ext cx="162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1199"/>
              </p:ext>
            </p:extLst>
          </p:nvPr>
        </p:nvGraphicFramePr>
        <p:xfrm>
          <a:off x="1872065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3078"/>
              </p:ext>
            </p:extLst>
          </p:nvPr>
        </p:nvGraphicFramePr>
        <p:xfrm>
          <a:off x="205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67030"/>
              </p:ext>
            </p:extLst>
          </p:nvPr>
        </p:nvGraphicFramePr>
        <p:xfrm>
          <a:off x="277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2943"/>
              </p:ext>
            </p:extLst>
          </p:nvPr>
        </p:nvGraphicFramePr>
        <p:xfrm>
          <a:off x="349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21573"/>
              </p:ext>
            </p:extLst>
          </p:nvPr>
        </p:nvGraphicFramePr>
        <p:xfrm>
          <a:off x="475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96318"/>
              </p:ext>
            </p:extLst>
          </p:nvPr>
        </p:nvGraphicFramePr>
        <p:xfrm>
          <a:off x="493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0793"/>
              </p:ext>
            </p:extLst>
          </p:nvPr>
        </p:nvGraphicFramePr>
        <p:xfrm>
          <a:off x="565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8270"/>
              </p:ext>
            </p:extLst>
          </p:nvPr>
        </p:nvGraphicFramePr>
        <p:xfrm>
          <a:off x="637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3566"/>
              </p:ext>
            </p:extLst>
          </p:nvPr>
        </p:nvGraphicFramePr>
        <p:xfrm>
          <a:off x="1332000" y="3429000"/>
          <a:ext cx="43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24104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871856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983"/>
              </p:ext>
            </p:extLst>
          </p:nvPr>
        </p:nvGraphicFramePr>
        <p:xfrm>
          <a:off x="15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54867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1437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 bwMode="auto">
          <a:xfrm>
            <a:off x="655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46663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6912000" y="7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2232065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5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9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72065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9" name="直線單箭頭接點 68"/>
          <p:cNvCxnSpPr/>
          <p:nvPr/>
        </p:nvCxnSpPr>
        <p:spPr>
          <a:xfrm flipV="1">
            <a:off x="3132065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0" name="直線單箭頭接點 69"/>
          <p:cNvCxnSpPr/>
          <p:nvPr/>
        </p:nvCxnSpPr>
        <p:spPr>
          <a:xfrm flipH="1" flipV="1">
            <a:off x="2232065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932000" y="288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adder.polynomial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112000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3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7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6552000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7" name="直線單箭頭接點 76"/>
          <p:cNvCxnSpPr/>
          <p:nvPr/>
        </p:nvCxnSpPr>
        <p:spPr>
          <a:xfrm flipV="1">
            <a:off x="6012000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8" name="直線單箭頭接點 77"/>
          <p:cNvCxnSpPr/>
          <p:nvPr/>
        </p:nvCxnSpPr>
        <p:spPr>
          <a:xfrm flipH="1" flipV="1">
            <a:off x="5112000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8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17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592000" y="612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sum.polynomial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2772000" y="540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9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5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3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4212000" y="4869000"/>
            <a:ext cx="162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89" name="直線單箭頭接點 88"/>
          <p:cNvCxnSpPr/>
          <p:nvPr/>
        </p:nvCxnSpPr>
        <p:spPr>
          <a:xfrm flipV="1">
            <a:off x="3672000" y="4869000"/>
            <a:ext cx="216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0" name="直線單箭頭接點 89"/>
          <p:cNvCxnSpPr/>
          <p:nvPr/>
        </p:nvCxnSpPr>
        <p:spPr>
          <a:xfrm flipH="1" flipV="1">
            <a:off x="1692000" y="4869000"/>
            <a:ext cx="14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10220"/>
              </p:ext>
            </p:extLst>
          </p:nvPr>
        </p:nvGraphicFramePr>
        <p:xfrm>
          <a:off x="439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06882"/>
              </p:ext>
            </p:extLst>
          </p:nvPr>
        </p:nvGraphicFramePr>
        <p:xfrm>
          <a:off x="51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4" name="文字方塊 53"/>
          <p:cNvSpPr txBox="1"/>
          <p:nvPr/>
        </p:nvSpPr>
        <p:spPr>
          <a:xfrm>
            <a:off x="5832000" y="37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972000" y="2889000"/>
            <a:ext cx="3240065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current 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object.polynomial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6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52000" y="729000"/>
            <a:ext cx="162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1199"/>
              </p:ext>
            </p:extLst>
          </p:nvPr>
        </p:nvGraphicFramePr>
        <p:xfrm>
          <a:off x="1872065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3078"/>
              </p:ext>
            </p:extLst>
          </p:nvPr>
        </p:nvGraphicFramePr>
        <p:xfrm>
          <a:off x="205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67030"/>
              </p:ext>
            </p:extLst>
          </p:nvPr>
        </p:nvGraphicFramePr>
        <p:xfrm>
          <a:off x="277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2943"/>
              </p:ext>
            </p:extLst>
          </p:nvPr>
        </p:nvGraphicFramePr>
        <p:xfrm>
          <a:off x="349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21573"/>
              </p:ext>
            </p:extLst>
          </p:nvPr>
        </p:nvGraphicFramePr>
        <p:xfrm>
          <a:off x="475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96318"/>
              </p:ext>
            </p:extLst>
          </p:nvPr>
        </p:nvGraphicFramePr>
        <p:xfrm>
          <a:off x="493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0793"/>
              </p:ext>
            </p:extLst>
          </p:nvPr>
        </p:nvGraphicFramePr>
        <p:xfrm>
          <a:off x="565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8270"/>
              </p:ext>
            </p:extLst>
          </p:nvPr>
        </p:nvGraphicFramePr>
        <p:xfrm>
          <a:off x="637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3566"/>
              </p:ext>
            </p:extLst>
          </p:nvPr>
        </p:nvGraphicFramePr>
        <p:xfrm>
          <a:off x="1332000" y="3429000"/>
          <a:ext cx="43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24104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871856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983"/>
              </p:ext>
            </p:extLst>
          </p:nvPr>
        </p:nvGraphicFramePr>
        <p:xfrm>
          <a:off x="15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54867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1437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 bwMode="auto">
          <a:xfrm>
            <a:off x="655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46663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6912000" y="7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2232065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5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9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72065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9" name="直線單箭頭接點 68"/>
          <p:cNvCxnSpPr/>
          <p:nvPr/>
        </p:nvCxnSpPr>
        <p:spPr>
          <a:xfrm flipV="1">
            <a:off x="3132065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0" name="直線單箭頭接點 69"/>
          <p:cNvCxnSpPr/>
          <p:nvPr/>
        </p:nvCxnSpPr>
        <p:spPr>
          <a:xfrm flipH="1" flipV="1">
            <a:off x="2232065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932000" y="288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adder.polynomial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112000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3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7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6552000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7" name="直線單箭頭接點 76"/>
          <p:cNvCxnSpPr/>
          <p:nvPr/>
        </p:nvCxnSpPr>
        <p:spPr>
          <a:xfrm flipV="1">
            <a:off x="6012000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8" name="直線單箭頭接點 77"/>
          <p:cNvCxnSpPr/>
          <p:nvPr/>
        </p:nvCxnSpPr>
        <p:spPr>
          <a:xfrm flipH="1" flipV="1">
            <a:off x="5112000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8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17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592000" y="612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sum.polynomial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2772000" y="540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9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5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3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4212000" y="4869000"/>
            <a:ext cx="162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89" name="直線單箭頭接點 88"/>
          <p:cNvCxnSpPr/>
          <p:nvPr/>
        </p:nvCxnSpPr>
        <p:spPr>
          <a:xfrm flipV="1">
            <a:off x="3672000" y="4869000"/>
            <a:ext cx="216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0" name="直線單箭頭接點 89"/>
          <p:cNvCxnSpPr/>
          <p:nvPr/>
        </p:nvCxnSpPr>
        <p:spPr>
          <a:xfrm flipH="1" flipV="1">
            <a:off x="1692000" y="4869000"/>
            <a:ext cx="14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10220"/>
              </p:ext>
            </p:extLst>
          </p:nvPr>
        </p:nvGraphicFramePr>
        <p:xfrm>
          <a:off x="439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06882"/>
              </p:ext>
            </p:extLst>
          </p:nvPr>
        </p:nvGraphicFramePr>
        <p:xfrm>
          <a:off x="51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4" name="文字方塊 53"/>
          <p:cNvSpPr txBox="1"/>
          <p:nvPr/>
        </p:nvSpPr>
        <p:spPr>
          <a:xfrm>
            <a:off x="5832000" y="37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72000" y="2889000"/>
            <a:ext cx="3240065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current 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object.polynomial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8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52000" y="729000"/>
            <a:ext cx="162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1199"/>
              </p:ext>
            </p:extLst>
          </p:nvPr>
        </p:nvGraphicFramePr>
        <p:xfrm>
          <a:off x="1872065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3078"/>
              </p:ext>
            </p:extLst>
          </p:nvPr>
        </p:nvGraphicFramePr>
        <p:xfrm>
          <a:off x="205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67030"/>
              </p:ext>
            </p:extLst>
          </p:nvPr>
        </p:nvGraphicFramePr>
        <p:xfrm>
          <a:off x="277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2943"/>
              </p:ext>
            </p:extLst>
          </p:nvPr>
        </p:nvGraphicFramePr>
        <p:xfrm>
          <a:off x="3492065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21573"/>
              </p:ext>
            </p:extLst>
          </p:nvPr>
        </p:nvGraphicFramePr>
        <p:xfrm>
          <a:off x="475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96318"/>
              </p:ext>
            </p:extLst>
          </p:nvPr>
        </p:nvGraphicFramePr>
        <p:xfrm>
          <a:off x="493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0793"/>
              </p:ext>
            </p:extLst>
          </p:nvPr>
        </p:nvGraphicFramePr>
        <p:xfrm>
          <a:off x="565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88270"/>
              </p:ext>
            </p:extLst>
          </p:nvPr>
        </p:nvGraphicFramePr>
        <p:xfrm>
          <a:off x="6372000" y="90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3566"/>
              </p:ext>
            </p:extLst>
          </p:nvPr>
        </p:nvGraphicFramePr>
        <p:xfrm>
          <a:off x="1332000" y="3429000"/>
          <a:ext cx="43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24104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871856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983"/>
              </p:ext>
            </p:extLst>
          </p:nvPr>
        </p:nvGraphicFramePr>
        <p:xfrm>
          <a:off x="15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0472793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41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6910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40903"/>
              </p:ext>
            </p:extLst>
          </p:nvPr>
        </p:nvGraphicFramePr>
        <p:xfrm>
          <a:off x="223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8336324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99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2668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1437"/>
              </p:ext>
            </p:extLst>
          </p:nvPr>
        </p:nvGraphicFramePr>
        <p:xfrm>
          <a:off x="295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 bwMode="auto">
          <a:xfrm>
            <a:off x="655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46663"/>
              </p:ext>
            </p:extLst>
          </p:nvPr>
        </p:nvGraphicFramePr>
        <p:xfrm>
          <a:off x="367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6912000" y="7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2232065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5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92065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72065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9" name="直線單箭頭接點 68"/>
          <p:cNvCxnSpPr/>
          <p:nvPr/>
        </p:nvCxnSpPr>
        <p:spPr>
          <a:xfrm flipV="1">
            <a:off x="3132065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0" name="直線單箭頭接點 69"/>
          <p:cNvCxnSpPr/>
          <p:nvPr/>
        </p:nvCxnSpPr>
        <p:spPr>
          <a:xfrm flipH="1" flipV="1">
            <a:off x="2232065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932000" y="288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adder.polynomial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5112000" y="216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3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72000" y="234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6552000" y="1809000"/>
            <a:ext cx="54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7" name="直線單箭頭接點 76"/>
          <p:cNvCxnSpPr/>
          <p:nvPr/>
        </p:nvCxnSpPr>
        <p:spPr>
          <a:xfrm flipV="1">
            <a:off x="6012000" y="1809000"/>
            <a:ext cx="108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78" name="直線單箭頭接點 77"/>
          <p:cNvCxnSpPr/>
          <p:nvPr/>
        </p:nvCxnSpPr>
        <p:spPr>
          <a:xfrm flipH="1" flipV="1">
            <a:off x="5112000" y="1809000"/>
            <a:ext cx="360000" cy="71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5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812000" y="14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172000" y="14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592000" y="6129000"/>
            <a:ext cx="2160000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err="1" smtClean="0">
                <a:latin typeface="Lucida Console" panose="020B0609040504020204" pitchFamily="49" charset="0"/>
              </a:rPr>
              <a:t>sum.polynomial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4" name="流程圖: 程序 83"/>
          <p:cNvSpPr/>
          <p:nvPr/>
        </p:nvSpPr>
        <p:spPr>
          <a:xfrm>
            <a:off x="2772000" y="5409000"/>
            <a:ext cx="1800000" cy="72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49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5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032000" y="558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V="1">
            <a:off x="4212000" y="4869000"/>
            <a:ext cx="162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89" name="直線單箭頭接點 88"/>
          <p:cNvCxnSpPr/>
          <p:nvPr/>
        </p:nvCxnSpPr>
        <p:spPr>
          <a:xfrm flipV="1">
            <a:off x="3672000" y="4869000"/>
            <a:ext cx="216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90" name="直線單箭頭接點 89"/>
          <p:cNvCxnSpPr/>
          <p:nvPr/>
        </p:nvCxnSpPr>
        <p:spPr>
          <a:xfrm flipH="1" flipV="1">
            <a:off x="1692000" y="4869000"/>
            <a:ext cx="1440000" cy="89999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10220"/>
              </p:ext>
            </p:extLst>
          </p:nvPr>
        </p:nvGraphicFramePr>
        <p:xfrm>
          <a:off x="439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06882"/>
              </p:ext>
            </p:extLst>
          </p:nvPr>
        </p:nvGraphicFramePr>
        <p:xfrm>
          <a:off x="5112000" y="396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365621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020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77831"/>
                  </a:ext>
                </a:extLst>
              </a:tr>
            </a:tbl>
          </a:graphicData>
        </a:graphic>
      </p:graphicFrame>
      <p:sp>
        <p:nvSpPr>
          <p:cNvPr id="54" name="文字方塊 53"/>
          <p:cNvSpPr txBox="1"/>
          <p:nvPr/>
        </p:nvSpPr>
        <p:spPr>
          <a:xfrm>
            <a:off x="5832000" y="37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72000" y="2889000"/>
            <a:ext cx="3240065" cy="36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current 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object.polynomial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74500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12308</TotalTime>
  <Words>2195</Words>
  <Application>Microsoft Office PowerPoint</Application>
  <PresentationFormat>如螢幕大小 (4:3)</PresentationFormat>
  <Paragraphs>1626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細明體</vt:lpstr>
      <vt:lpstr>微軟正黑體</vt:lpstr>
      <vt:lpstr>新細明體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Assignment 3</vt:lpstr>
      <vt:lpstr>PowerPoint 簡報</vt:lpstr>
      <vt:lpstr>PowerPoint 簡報</vt:lpstr>
      <vt:lpstr>PowerPoint 簡報</vt:lpstr>
      <vt:lpstr>addition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multiplication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division modulus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1642</cp:revision>
  <dcterms:created xsi:type="dcterms:W3CDTF">2000-06-12T17:02:08Z</dcterms:created>
  <dcterms:modified xsi:type="dcterms:W3CDTF">2024-03-02T01:29:07Z</dcterms:modified>
</cp:coreProperties>
</file>