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9"/>
  </p:notesMasterIdLst>
  <p:handoutMasterIdLst>
    <p:handoutMasterId r:id="rId60"/>
  </p:handoutMasterIdLst>
  <p:sldIdLst>
    <p:sldId id="808" r:id="rId2"/>
    <p:sldId id="970" r:id="rId3"/>
    <p:sldId id="971" r:id="rId4"/>
    <p:sldId id="972" r:id="rId5"/>
    <p:sldId id="986" r:id="rId6"/>
    <p:sldId id="985" r:id="rId7"/>
    <p:sldId id="973" r:id="rId8"/>
    <p:sldId id="987" r:id="rId9"/>
    <p:sldId id="975" r:id="rId10"/>
    <p:sldId id="989" r:id="rId11"/>
    <p:sldId id="976" r:id="rId12"/>
    <p:sldId id="977" r:id="rId13"/>
    <p:sldId id="978" r:id="rId14"/>
    <p:sldId id="979" r:id="rId15"/>
    <p:sldId id="980" r:id="rId16"/>
    <p:sldId id="981" r:id="rId17"/>
    <p:sldId id="982" r:id="rId18"/>
    <p:sldId id="990" r:id="rId19"/>
    <p:sldId id="996" r:id="rId20"/>
    <p:sldId id="991" r:id="rId21"/>
    <p:sldId id="992" r:id="rId22"/>
    <p:sldId id="994" r:id="rId23"/>
    <p:sldId id="995" r:id="rId24"/>
    <p:sldId id="884" r:id="rId25"/>
    <p:sldId id="883" r:id="rId26"/>
    <p:sldId id="885" r:id="rId27"/>
    <p:sldId id="886" r:id="rId28"/>
    <p:sldId id="887" r:id="rId29"/>
    <p:sldId id="888" r:id="rId30"/>
    <p:sldId id="889" r:id="rId31"/>
    <p:sldId id="940" r:id="rId32"/>
    <p:sldId id="891" r:id="rId33"/>
    <p:sldId id="897" r:id="rId34"/>
    <p:sldId id="899" r:id="rId35"/>
    <p:sldId id="900" r:id="rId36"/>
    <p:sldId id="901" r:id="rId37"/>
    <p:sldId id="902" r:id="rId38"/>
    <p:sldId id="939" r:id="rId39"/>
    <p:sldId id="882" r:id="rId40"/>
    <p:sldId id="950" r:id="rId41"/>
    <p:sldId id="955" r:id="rId42"/>
    <p:sldId id="954" r:id="rId43"/>
    <p:sldId id="953" r:id="rId44"/>
    <p:sldId id="957" r:id="rId45"/>
    <p:sldId id="952" r:id="rId46"/>
    <p:sldId id="962" r:id="rId47"/>
    <p:sldId id="963" r:id="rId48"/>
    <p:sldId id="961" r:id="rId49"/>
    <p:sldId id="960" r:id="rId50"/>
    <p:sldId id="959" r:id="rId51"/>
    <p:sldId id="956" r:id="rId52"/>
    <p:sldId id="969" r:id="rId53"/>
    <p:sldId id="968" r:id="rId54"/>
    <p:sldId id="967" r:id="rId55"/>
    <p:sldId id="966" r:id="rId56"/>
    <p:sldId id="965" r:id="rId57"/>
    <p:sldId id="964" r:id="rId58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96" d="100"/>
          <a:sy n="96" d="100"/>
        </p:scale>
        <p:origin x="96" y="67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01" cy="144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971" y="404979"/>
            <a:ext cx="8352058" cy="6048042"/>
          </a:xfrm>
        </p:spPr>
        <p:txBody>
          <a:bodyPr lIns="36000" rIns="36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974" y="4725009"/>
            <a:ext cx="7200051" cy="1872013"/>
          </a:xfrm>
        </p:spPr>
        <p:txBody>
          <a:bodyPr lIns="90000" tIns="36000" rIns="90000" bIns="36000"/>
          <a:lstStyle>
            <a:lvl1pPr marL="0" indent="0">
              <a:spcBef>
                <a:spcPts val="0"/>
              </a:spcBef>
              <a:buNone/>
              <a:defRPr sz="15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15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369001"/>
            <a:ext cx="7560000" cy="1980000"/>
          </a:xfrm>
        </p:spPr>
        <p:txBody>
          <a:bodyPr lIns="36000" tIns="18000" rIns="36000" bIns="18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508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709000"/>
            <a:ext cx="8641080" cy="144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36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2" r:id="rId3"/>
    <p:sldLayoutId id="2147483661" r:id="rId4"/>
    <p:sldLayoutId id="2147483657" r:id="rId5"/>
    <p:sldLayoutId id="2147483660" r:id="rId6"/>
    <p:sldLayoutId id="2147483658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Assignment </a:t>
            </a:r>
            <a:r>
              <a:rPr lang="en-US" altLang="zh-TW" sz="5400" dirty="0" smtClean="0"/>
              <a:t>5.1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LongTerm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8411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template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typename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VectorVal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VectorVal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};</a:t>
            </a:r>
          </a:p>
          <a:p>
            <a:pPr lvl="0" fontAlgn="auto">
              <a:spcAft>
                <a:spcPts val="0"/>
              </a:spcAft>
            </a:pPr>
            <a:endParaRPr lang="en-US" altLang="zh-TW" kern="1200" dirty="0">
              <a:solidFill>
                <a:prstClr val="black"/>
              </a:solidFill>
              <a:ea typeface="新細明體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template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VectorVal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 </a:t>
            </a:r>
            <a:r>
              <a:rPr lang="en-US" altLang="zh-TW" kern="1200" dirty="0" smtClean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long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VectorVal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};</a:t>
            </a:r>
          </a:p>
          <a:p>
            <a:pPr lvl="0" fontAlgn="auto">
              <a:spcAft>
                <a:spcPts val="0"/>
              </a:spcAft>
            </a:pP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LongVectorVal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LongTerm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LongVectorVal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};</a:t>
            </a:r>
            <a:endParaRPr lang="zh-TW" altLang="en-US" kern="1200" dirty="0">
              <a:solidFill>
                <a:prstClr val="black"/>
              </a:solidFill>
              <a:ea typeface="新細明體"/>
              <a:cs typeface="+mn-c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221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80"/>
            <a:ext cx="8352058" cy="5760040"/>
          </a:xfrm>
        </p:spPr>
        <p:txBody>
          <a:bodyPr/>
          <a:lstStyle/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&amp;;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&amp;;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&gt;;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vector()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 smtClean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varying size array of values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LongTerm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LongVector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453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Polynomial(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polynomial;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LongPolynomial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LongPolynomial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LongVector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803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coefficient[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exponent[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load(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polynomial(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polynomial.setPolynomial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polynomial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polynomial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errors!\n\n"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449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coefficient[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exponent[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load(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polynomial(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polynomial.setPolynomial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polynomial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polynomial.compSquareRoot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polynomial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errors!\n\n"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99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116977"/>
            <a:ext cx="8640060" cy="662404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minus.polynomial.begin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&gt;::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minus.polynomial.begin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&gt;::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043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116977"/>
            <a:ext cx="8640060" cy="662404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&gt;::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minus.polynomial.begin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&gt;::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LongVector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minus.polynomial.begin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LongVector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480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Assignment </a:t>
            </a:r>
            <a:r>
              <a:rPr lang="en-US" altLang="zh-TW" sz="5400" dirty="0" smtClean="0"/>
              <a:t>5.2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93529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992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arraySize = 20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load(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arraySize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arraySize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arraySize;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486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[ 30 ]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== 2 )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strcpy_s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30,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"Polynomials -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short.dat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== 4 )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strcpy_s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30,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"Polynomials -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long.dat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== 8 )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strcpy_s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30,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"Polynomials - long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long.dat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::in |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::binary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exit program if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could not open file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5618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the number of test cases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coefficient[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exponent[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load(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polynomial(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polynomial.setPolynomial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polynomial &lt;&lt;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endl &lt;&lt;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polynomial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errors!\n\n"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130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404979"/>
            <a:ext cx="8640060" cy="6048042"/>
          </a:xfrm>
        </p:spPr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~Polynomial()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setPolynomial(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endParaRPr lang="fr-FR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zero()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degree()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9824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404979"/>
            <a:ext cx="8640060" cy="6048042"/>
          </a:xfrm>
        </p:spPr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fr-FR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template&lt; typename T1, typename T2 &gt;</a:t>
            </a:r>
            <a:endParaRPr lang="en-US" altLang="zh-TW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~Polynomial()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setPolynomial(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 polynomial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zero()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degree()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0612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>
                <a:solidFill>
                  <a:srgbClr val="0000FF"/>
                </a:solidFill>
                <a:latin typeface="+mn-lt"/>
              </a:rPr>
              <a:t>Addition Assignment</a:t>
            </a:r>
            <a:endParaRPr lang="zh-TW" altLang="en-US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2573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50891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585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07697"/>
              </p:ext>
            </p:extLst>
          </p:nvPr>
        </p:nvGraphicFramePr>
        <p:xfrm>
          <a:off x="252000" y="5049000"/>
          <a:ext cx="270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45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78441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80546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34262"/>
              </p:ext>
            </p:extLst>
          </p:nvPr>
        </p:nvGraphicFramePr>
        <p:xfrm>
          <a:off x="252000" y="5049000"/>
          <a:ext cx="306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44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431587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85058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82946"/>
              </p:ext>
            </p:extLst>
          </p:nvPr>
        </p:nvGraphicFramePr>
        <p:xfrm>
          <a:off x="252000" y="504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702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48413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95869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34652"/>
              </p:ext>
            </p:extLst>
          </p:nvPr>
        </p:nvGraphicFramePr>
        <p:xfrm>
          <a:off x="252000" y="504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50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8425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02555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87481"/>
              </p:ext>
            </p:extLst>
          </p:nvPr>
        </p:nvGraphicFramePr>
        <p:xfrm>
          <a:off x="252000" y="5049000"/>
          <a:ext cx="414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34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[ 30 ]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== 2 )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strcpy_s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30,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"Polynomials -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short.dat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== 4 )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strcpy_s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30,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"Polynomials -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long.dat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== 8 )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strcpy_s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30,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"Polynomials - long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long.dat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::in |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::binary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6412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55142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22039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54917"/>
              </p:ext>
            </p:extLst>
          </p:nvPr>
        </p:nvGraphicFramePr>
        <p:xfrm>
          <a:off x="252000" y="5049000"/>
          <a:ext cx="450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8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>
                <a:solidFill>
                  <a:srgbClr val="0000FF"/>
                </a:solidFill>
                <a:latin typeface="+mn-lt"/>
              </a:rPr>
              <a:t>Multiplication</a:t>
            </a:r>
            <a:endParaRPr lang="zh-TW" altLang="en-US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2751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72849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54326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64527"/>
              </p:ext>
            </p:extLst>
          </p:nvPr>
        </p:nvGraphicFramePr>
        <p:xfrm>
          <a:off x="252000" y="5229000"/>
          <a:ext cx="30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92997"/>
              </p:ext>
            </p:extLst>
          </p:nvPr>
        </p:nvGraphicFramePr>
        <p:xfrm>
          <a:off x="252000" y="3609000"/>
          <a:ext cx="30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536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15" y="4149000"/>
            <a:ext cx="21599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98948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496125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66221"/>
              </p:ext>
            </p:extLst>
          </p:nvPr>
        </p:nvGraphicFramePr>
        <p:xfrm>
          <a:off x="252000" y="5229000"/>
          <a:ext cx="30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87836"/>
              </p:ext>
            </p:extLst>
          </p:nvPr>
        </p:nvGraphicFramePr>
        <p:xfrm>
          <a:off x="252000" y="360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595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15" y="4149000"/>
            <a:ext cx="21599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732015" y="5769000"/>
            <a:ext cx="21599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09566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67413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93121"/>
              </p:ext>
            </p:extLst>
          </p:nvPr>
        </p:nvGraphicFramePr>
        <p:xfrm>
          <a:off x="252000" y="522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09994"/>
              </p:ext>
            </p:extLst>
          </p:nvPr>
        </p:nvGraphicFramePr>
        <p:xfrm>
          <a:off x="252000" y="360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418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41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732015" y="5769000"/>
            <a:ext cx="21599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53675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42287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42090"/>
              </p:ext>
            </p:extLst>
          </p:nvPr>
        </p:nvGraphicFramePr>
        <p:xfrm>
          <a:off x="252000" y="522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25069"/>
              </p:ext>
            </p:extLst>
          </p:nvPr>
        </p:nvGraphicFramePr>
        <p:xfrm>
          <a:off x="252000" y="360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11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41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156010" y="5769000"/>
            <a:ext cx="2735989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15618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37767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55039"/>
              </p:ext>
            </p:extLst>
          </p:nvPr>
        </p:nvGraphicFramePr>
        <p:xfrm>
          <a:off x="252000" y="5229000"/>
          <a:ext cx="450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86469"/>
              </p:ext>
            </p:extLst>
          </p:nvPr>
        </p:nvGraphicFramePr>
        <p:xfrm>
          <a:off x="252000" y="360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351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876016" y="4149000"/>
            <a:ext cx="2015984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65751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16870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482"/>
              </p:ext>
            </p:extLst>
          </p:nvPr>
        </p:nvGraphicFramePr>
        <p:xfrm>
          <a:off x="252000" y="360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156010" y="5769000"/>
            <a:ext cx="2735989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10980"/>
              </p:ext>
            </p:extLst>
          </p:nvPr>
        </p:nvGraphicFramePr>
        <p:xfrm>
          <a:off x="252000" y="5229000"/>
          <a:ext cx="450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34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5769000"/>
            <a:ext cx="36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32853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46910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94473"/>
              </p:ext>
            </p:extLst>
          </p:nvPr>
        </p:nvGraphicFramePr>
        <p:xfrm>
          <a:off x="252000" y="5229000"/>
          <a:ext cx="48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876016" y="4149000"/>
            <a:ext cx="2015984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50821"/>
              </p:ext>
            </p:extLst>
          </p:nvPr>
        </p:nvGraphicFramePr>
        <p:xfrm>
          <a:off x="252000" y="360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12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>
                <a:latin typeface="+mn-lt"/>
                <a:ea typeface="+mn-ea"/>
              </a:rPr>
              <a:t>Computes the Square Root</a:t>
            </a:r>
            <a:endParaRPr lang="zh-TW" altLang="en-US" sz="5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869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78"/>
            <a:ext cx="8352058" cy="619204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coefficient[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exponent[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load(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polynomial(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polynomial.setPolynomial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polynomial &lt;&lt;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endl &lt;&lt;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polynomial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errors!\n\n"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3490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5560"/>
              </p:ext>
            </p:extLst>
          </p:nvPr>
        </p:nvGraphicFramePr>
        <p:xfrm>
          <a:off x="251945" y="3141003"/>
          <a:ext cx="4608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85373"/>
              </p:ext>
            </p:extLst>
          </p:nvPr>
        </p:nvGraphicFramePr>
        <p:xfrm>
          <a:off x="53997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11711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05215"/>
              </p:ext>
            </p:extLst>
          </p:nvPr>
        </p:nvGraphicFramePr>
        <p:xfrm>
          <a:off x="486000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83075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98989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57759"/>
              </p:ext>
            </p:extLst>
          </p:nvPr>
        </p:nvGraphicFramePr>
        <p:xfrm>
          <a:off x="4427999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6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5560"/>
              </p:ext>
            </p:extLst>
          </p:nvPr>
        </p:nvGraphicFramePr>
        <p:xfrm>
          <a:off x="251945" y="3141003"/>
          <a:ext cx="4608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85373"/>
              </p:ext>
            </p:extLst>
          </p:nvPr>
        </p:nvGraphicFramePr>
        <p:xfrm>
          <a:off x="53997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83180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05215"/>
              </p:ext>
            </p:extLst>
          </p:nvPr>
        </p:nvGraphicFramePr>
        <p:xfrm>
          <a:off x="486000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78753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55991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57759"/>
              </p:ext>
            </p:extLst>
          </p:nvPr>
        </p:nvGraphicFramePr>
        <p:xfrm>
          <a:off x="4427999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36000" rtlCol="0" anchor="ctr" anchorCtr="0">
            <a:noAutofit/>
          </a:bodyPr>
          <a:lstStyle/>
          <a:p>
            <a:pPr algn="l"/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5560"/>
              </p:ext>
            </p:extLst>
          </p:nvPr>
        </p:nvGraphicFramePr>
        <p:xfrm>
          <a:off x="251945" y="3141003"/>
          <a:ext cx="4608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85373"/>
              </p:ext>
            </p:extLst>
          </p:nvPr>
        </p:nvGraphicFramePr>
        <p:xfrm>
          <a:off x="53997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83180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05215"/>
              </p:ext>
            </p:extLst>
          </p:nvPr>
        </p:nvGraphicFramePr>
        <p:xfrm>
          <a:off x="486000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71779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60419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85899"/>
              </p:ext>
            </p:extLst>
          </p:nvPr>
        </p:nvGraphicFramePr>
        <p:xfrm>
          <a:off x="4427999" y="4293006"/>
          <a:ext cx="3600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36000" rtlCol="0" anchor="ctr" anchorCtr="0">
            <a:noAutofit/>
          </a:bodyPr>
          <a:lstStyle/>
          <a:p>
            <a:pPr algn="l"/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5560"/>
              </p:ext>
            </p:extLst>
          </p:nvPr>
        </p:nvGraphicFramePr>
        <p:xfrm>
          <a:off x="251945" y="3141003"/>
          <a:ext cx="4608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6258"/>
              </p:ext>
            </p:extLst>
          </p:nvPr>
        </p:nvGraphicFramePr>
        <p:xfrm>
          <a:off x="53997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83180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05215"/>
              </p:ext>
            </p:extLst>
          </p:nvPr>
        </p:nvGraphicFramePr>
        <p:xfrm>
          <a:off x="486000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60419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85899"/>
              </p:ext>
            </p:extLst>
          </p:nvPr>
        </p:nvGraphicFramePr>
        <p:xfrm>
          <a:off x="4427999" y="4293006"/>
          <a:ext cx="3600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36000" rtlCol="0" anchor="ctr" anchorCtr="0">
            <a:noAutofit/>
          </a:bodyPr>
          <a:lstStyle/>
          <a:p>
            <a:pPr algn="l"/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5560"/>
              </p:ext>
            </p:extLst>
          </p:nvPr>
        </p:nvGraphicFramePr>
        <p:xfrm>
          <a:off x="251945" y="3141003"/>
          <a:ext cx="4608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6258"/>
              </p:ext>
            </p:extLst>
          </p:nvPr>
        </p:nvGraphicFramePr>
        <p:xfrm>
          <a:off x="53997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83180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60419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85899"/>
              </p:ext>
            </p:extLst>
          </p:nvPr>
        </p:nvGraphicFramePr>
        <p:xfrm>
          <a:off x="4427999" y="4293006"/>
          <a:ext cx="3600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23486"/>
              </p:ext>
            </p:extLst>
          </p:nvPr>
        </p:nvGraphicFramePr>
        <p:xfrm>
          <a:off x="486000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7842973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1202238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218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447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02728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2235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36000" rtlCol="0" anchor="ctr" anchorCtr="0">
            <a:noAutofit/>
          </a:bodyPr>
          <a:lstStyle/>
          <a:p>
            <a:pPr algn="l"/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173"/>
              </p:ext>
            </p:extLst>
          </p:nvPr>
        </p:nvGraphicFramePr>
        <p:xfrm>
          <a:off x="251945" y="3141003"/>
          <a:ext cx="4320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10647"/>
              </p:ext>
            </p:extLst>
          </p:nvPr>
        </p:nvGraphicFramePr>
        <p:xfrm>
          <a:off x="53997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09763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46762"/>
              </p:ext>
            </p:extLst>
          </p:nvPr>
        </p:nvGraphicFramePr>
        <p:xfrm>
          <a:off x="486000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91368"/>
              </p:ext>
            </p:extLst>
          </p:nvPr>
        </p:nvGraphicFramePr>
        <p:xfrm>
          <a:off x="4427999" y="4293006"/>
          <a:ext cx="3600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29367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8388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36000" rtlCol="0" anchor="ctr" anchorCtr="0">
            <a:noAutofit/>
          </a:bodyPr>
          <a:lstStyle/>
          <a:p>
            <a:pPr algn="l"/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173"/>
              </p:ext>
            </p:extLst>
          </p:nvPr>
        </p:nvGraphicFramePr>
        <p:xfrm>
          <a:off x="251945" y="3141003"/>
          <a:ext cx="4320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85516"/>
              </p:ext>
            </p:extLst>
          </p:nvPr>
        </p:nvGraphicFramePr>
        <p:xfrm>
          <a:off x="53997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09763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46762"/>
              </p:ext>
            </p:extLst>
          </p:nvPr>
        </p:nvGraphicFramePr>
        <p:xfrm>
          <a:off x="486000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91368"/>
              </p:ext>
            </p:extLst>
          </p:nvPr>
        </p:nvGraphicFramePr>
        <p:xfrm>
          <a:off x="4427999" y="4293006"/>
          <a:ext cx="3600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482749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8388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36000" rtlCol="0" anchor="ctr" anchorCtr="0">
            <a:noAutofit/>
          </a:bodyPr>
          <a:lstStyle/>
          <a:p>
            <a:pPr algn="l"/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173"/>
              </p:ext>
            </p:extLst>
          </p:nvPr>
        </p:nvGraphicFramePr>
        <p:xfrm>
          <a:off x="251945" y="3141003"/>
          <a:ext cx="4320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85516"/>
              </p:ext>
            </p:extLst>
          </p:nvPr>
        </p:nvGraphicFramePr>
        <p:xfrm>
          <a:off x="53997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38864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46762"/>
              </p:ext>
            </p:extLst>
          </p:nvPr>
        </p:nvGraphicFramePr>
        <p:xfrm>
          <a:off x="486000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91368"/>
              </p:ext>
            </p:extLst>
          </p:nvPr>
        </p:nvGraphicFramePr>
        <p:xfrm>
          <a:off x="4427999" y="4293006"/>
          <a:ext cx="3600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303392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8388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173"/>
              </p:ext>
            </p:extLst>
          </p:nvPr>
        </p:nvGraphicFramePr>
        <p:xfrm>
          <a:off x="251945" y="3141003"/>
          <a:ext cx="4320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814720"/>
              </p:ext>
            </p:extLst>
          </p:nvPr>
        </p:nvGraphicFramePr>
        <p:xfrm>
          <a:off x="53997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4178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46762"/>
              </p:ext>
            </p:extLst>
          </p:nvPr>
        </p:nvGraphicFramePr>
        <p:xfrm>
          <a:off x="486000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30782"/>
              </p:ext>
            </p:extLst>
          </p:nvPr>
        </p:nvGraphicFramePr>
        <p:xfrm>
          <a:off x="4427999" y="4293006"/>
          <a:ext cx="3888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12175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04082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173"/>
              </p:ext>
            </p:extLst>
          </p:nvPr>
        </p:nvGraphicFramePr>
        <p:xfrm>
          <a:off x="251945" y="3141003"/>
          <a:ext cx="4320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03999"/>
              </p:ext>
            </p:extLst>
          </p:nvPr>
        </p:nvGraphicFramePr>
        <p:xfrm>
          <a:off x="53997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47577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46762"/>
              </p:ext>
            </p:extLst>
          </p:nvPr>
        </p:nvGraphicFramePr>
        <p:xfrm>
          <a:off x="486000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30782"/>
              </p:ext>
            </p:extLst>
          </p:nvPr>
        </p:nvGraphicFramePr>
        <p:xfrm>
          <a:off x="4427999" y="4293006"/>
          <a:ext cx="3888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72785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04082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template&lt; 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T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testLongPolynomial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[ 30 ]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== 2 )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strcpy_s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30,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"Polynomials -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short.dat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== 4 )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strcpy_s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30,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"Polynomials -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long.dat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== 8 )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strcpy_s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30,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"Polynomials - long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long.dat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::in |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::binary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1468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173"/>
              </p:ext>
            </p:extLst>
          </p:nvPr>
        </p:nvGraphicFramePr>
        <p:xfrm>
          <a:off x="251945" y="3141003"/>
          <a:ext cx="4320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03999"/>
              </p:ext>
            </p:extLst>
          </p:nvPr>
        </p:nvGraphicFramePr>
        <p:xfrm>
          <a:off x="53997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70224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09385"/>
              </p:ext>
            </p:extLst>
          </p:nvPr>
        </p:nvGraphicFramePr>
        <p:xfrm>
          <a:off x="486000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30782"/>
              </p:ext>
            </p:extLst>
          </p:nvPr>
        </p:nvGraphicFramePr>
        <p:xfrm>
          <a:off x="4427999" y="4293006"/>
          <a:ext cx="3888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99007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04082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矩形 16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"/>
              </p:ext>
            </p:extLst>
          </p:nvPr>
        </p:nvGraphicFramePr>
        <p:xfrm>
          <a:off x="251945" y="3141003"/>
          <a:ext cx="4032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52187"/>
              </p:ext>
            </p:extLst>
          </p:nvPr>
        </p:nvGraphicFramePr>
        <p:xfrm>
          <a:off x="53997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71473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0203"/>
              </p:ext>
            </p:extLst>
          </p:nvPr>
        </p:nvGraphicFramePr>
        <p:xfrm>
          <a:off x="486000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18463"/>
              </p:ext>
            </p:extLst>
          </p:nvPr>
        </p:nvGraphicFramePr>
        <p:xfrm>
          <a:off x="4427999" y="4293006"/>
          <a:ext cx="3888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58162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82095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"/>
              </p:ext>
            </p:extLst>
          </p:nvPr>
        </p:nvGraphicFramePr>
        <p:xfrm>
          <a:off x="251945" y="3141003"/>
          <a:ext cx="4032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32013"/>
              </p:ext>
            </p:extLst>
          </p:nvPr>
        </p:nvGraphicFramePr>
        <p:xfrm>
          <a:off x="53997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71473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0203"/>
              </p:ext>
            </p:extLst>
          </p:nvPr>
        </p:nvGraphicFramePr>
        <p:xfrm>
          <a:off x="486000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18463"/>
              </p:ext>
            </p:extLst>
          </p:nvPr>
        </p:nvGraphicFramePr>
        <p:xfrm>
          <a:off x="4427999" y="4293006"/>
          <a:ext cx="3888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0738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82095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"/>
              </p:ext>
            </p:extLst>
          </p:nvPr>
        </p:nvGraphicFramePr>
        <p:xfrm>
          <a:off x="251945" y="3141003"/>
          <a:ext cx="4032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32013"/>
              </p:ext>
            </p:extLst>
          </p:nvPr>
        </p:nvGraphicFramePr>
        <p:xfrm>
          <a:off x="53997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09328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0203"/>
              </p:ext>
            </p:extLst>
          </p:nvPr>
        </p:nvGraphicFramePr>
        <p:xfrm>
          <a:off x="486000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18463"/>
              </p:ext>
            </p:extLst>
          </p:nvPr>
        </p:nvGraphicFramePr>
        <p:xfrm>
          <a:off x="4427999" y="4293006"/>
          <a:ext cx="3888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850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82095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07994" y="4725009"/>
            <a:ext cx="288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"/>
              </p:ext>
            </p:extLst>
          </p:nvPr>
        </p:nvGraphicFramePr>
        <p:xfrm>
          <a:off x="251945" y="3141003"/>
          <a:ext cx="4032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32013"/>
              </p:ext>
            </p:extLst>
          </p:nvPr>
        </p:nvGraphicFramePr>
        <p:xfrm>
          <a:off x="53997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598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0203"/>
              </p:ext>
            </p:extLst>
          </p:nvPr>
        </p:nvGraphicFramePr>
        <p:xfrm>
          <a:off x="486000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11077"/>
              </p:ext>
            </p:extLst>
          </p:nvPr>
        </p:nvGraphicFramePr>
        <p:xfrm>
          <a:off x="4427999" y="4293006"/>
          <a:ext cx="4176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17619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38936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07994" y="4725009"/>
            <a:ext cx="288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"/>
              </p:ext>
            </p:extLst>
          </p:nvPr>
        </p:nvGraphicFramePr>
        <p:xfrm>
          <a:off x="251945" y="3141003"/>
          <a:ext cx="4032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36395"/>
              </p:ext>
            </p:extLst>
          </p:nvPr>
        </p:nvGraphicFramePr>
        <p:xfrm>
          <a:off x="539972" y="5445014"/>
          <a:ext cx="3744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36673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0203"/>
              </p:ext>
            </p:extLst>
          </p:nvPr>
        </p:nvGraphicFramePr>
        <p:xfrm>
          <a:off x="486000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11077"/>
              </p:ext>
            </p:extLst>
          </p:nvPr>
        </p:nvGraphicFramePr>
        <p:xfrm>
          <a:off x="4427999" y="4293006"/>
          <a:ext cx="4176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37524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38936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07994" y="4725009"/>
            <a:ext cx="288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"/>
              </p:ext>
            </p:extLst>
          </p:nvPr>
        </p:nvGraphicFramePr>
        <p:xfrm>
          <a:off x="251945" y="3141003"/>
          <a:ext cx="4032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36395"/>
              </p:ext>
            </p:extLst>
          </p:nvPr>
        </p:nvGraphicFramePr>
        <p:xfrm>
          <a:off x="539972" y="5445014"/>
          <a:ext cx="3744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37406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86610"/>
              </p:ext>
            </p:extLst>
          </p:nvPr>
        </p:nvGraphicFramePr>
        <p:xfrm>
          <a:off x="4860002" y="5445014"/>
          <a:ext cx="3744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11077"/>
              </p:ext>
            </p:extLst>
          </p:nvPr>
        </p:nvGraphicFramePr>
        <p:xfrm>
          <a:off x="4427999" y="4293006"/>
          <a:ext cx="4176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76071"/>
              </p:ext>
            </p:extLst>
          </p:nvPr>
        </p:nvGraphicFramePr>
        <p:xfrm>
          <a:off x="5580007" y="256499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48592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38936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707994" y="4725009"/>
            <a:ext cx="288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0214"/>
              </p:ext>
            </p:extLst>
          </p:nvPr>
        </p:nvGraphicFramePr>
        <p:xfrm>
          <a:off x="251945" y="3141003"/>
          <a:ext cx="3168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36395"/>
              </p:ext>
            </p:extLst>
          </p:nvPr>
        </p:nvGraphicFramePr>
        <p:xfrm>
          <a:off x="539972" y="5445014"/>
          <a:ext cx="3744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36973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86610"/>
              </p:ext>
            </p:extLst>
          </p:nvPr>
        </p:nvGraphicFramePr>
        <p:xfrm>
          <a:off x="4860002" y="5445014"/>
          <a:ext cx="3744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11077"/>
              </p:ext>
            </p:extLst>
          </p:nvPr>
        </p:nvGraphicFramePr>
        <p:xfrm>
          <a:off x="4427999" y="4293006"/>
          <a:ext cx="4176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76071"/>
              </p:ext>
            </p:extLst>
          </p:nvPr>
        </p:nvGraphicFramePr>
        <p:xfrm>
          <a:off x="5580007" y="256499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67321"/>
              </p:ext>
            </p:extLst>
          </p:nvPr>
        </p:nvGraphicFramePr>
        <p:xfrm>
          <a:off x="5580007" y="299699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415977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38936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線接點 58"/>
          <p:cNvCxnSpPr/>
          <p:nvPr/>
        </p:nvCxnSpPr>
        <p:spPr bwMode="auto">
          <a:xfrm>
            <a:off x="6732015" y="2996997"/>
            <a:ext cx="201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9000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707994" y="4725009"/>
            <a:ext cx="288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coefficient[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exponent[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load(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polynomial(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polynomial.setPolynomial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polynomial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polynomial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errors!\n\n"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010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404979"/>
            <a:ext cx="8640060" cy="6048042"/>
          </a:xfrm>
        </p:spPr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~Polynomial()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setPolynomial(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endParaRPr lang="fr-FR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polynomial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zero()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degree()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247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404979"/>
            <a:ext cx="8640060" cy="6048042"/>
          </a:xfrm>
        </p:spPr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fr-FR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template&lt; typename T1, typename T2 &gt;</a:t>
            </a:r>
            <a:endParaRPr lang="en-US" altLang="zh-TW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~Polynomial()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setPolynomial(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 polynomial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zero()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degree()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88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template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typename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Ty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vector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Ty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reference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Ty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const_reference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const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Ty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&amp;;</a:t>
            </a:r>
            <a:endParaRPr lang="zh-TW" altLang="en-US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private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ScaryVal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VectorVal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Ty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&gt;;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vector()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};</a:t>
            </a:r>
          </a:p>
          <a:p>
            <a:pPr lvl="0" fontAlgn="auto">
              <a:spcAft>
                <a:spcPts val="0"/>
              </a:spcAft>
            </a:pP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template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vector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 </a:t>
            </a:r>
            <a:r>
              <a:rPr lang="en-US" altLang="zh-TW" kern="1200" dirty="0" smtClean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long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reference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&amp;;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const_reference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const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&amp;;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private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ScaryVal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VectorVal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 </a:t>
            </a:r>
            <a:r>
              <a:rPr lang="en-US" altLang="zh-TW" kern="1200" dirty="0" smtClean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long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&gt;;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vector()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1367939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12709</TotalTime>
  <Words>4550</Words>
  <Application>Microsoft Office PowerPoint</Application>
  <PresentationFormat>如螢幕大小 (4:3)</PresentationFormat>
  <Paragraphs>2136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5" baseType="lpstr">
      <vt:lpstr>細明體</vt:lpstr>
      <vt:lpstr>新細明體</vt:lpstr>
      <vt:lpstr>Cambria Math</vt:lpstr>
      <vt:lpstr>Courier New</vt:lpstr>
      <vt:lpstr>Lucida Console</vt:lpstr>
      <vt:lpstr>Symbol</vt:lpstr>
      <vt:lpstr>Times New Roman</vt:lpstr>
      <vt:lpstr>ppt_template_07-25-2002</vt:lpstr>
      <vt:lpstr>Assignment 5.1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Assignment 5.2</vt:lpstr>
      <vt:lpstr>PowerPoint 簡報</vt:lpstr>
      <vt:lpstr>PowerPoint 簡報</vt:lpstr>
      <vt:lpstr>PowerPoint 簡報</vt:lpstr>
      <vt:lpstr>PowerPoint 簡報</vt:lpstr>
      <vt:lpstr>PowerPoint 簡報</vt:lpstr>
      <vt:lpstr>Addition Assignment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Multiplication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Computes the Square Root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1628</cp:revision>
  <dcterms:created xsi:type="dcterms:W3CDTF">2000-06-12T17:02:08Z</dcterms:created>
  <dcterms:modified xsi:type="dcterms:W3CDTF">2024-03-16T13:36:47Z</dcterms:modified>
</cp:coreProperties>
</file>