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3" r:id="rId2"/>
    <p:sldId id="581" r:id="rId3"/>
    <p:sldId id="650" r:id="rId4"/>
    <p:sldId id="629" r:id="rId5"/>
    <p:sldId id="626" r:id="rId6"/>
    <p:sldId id="627" r:id="rId7"/>
    <p:sldId id="628" r:id="rId8"/>
    <p:sldId id="630" r:id="rId9"/>
    <p:sldId id="550" r:id="rId10"/>
    <p:sldId id="549" r:id="rId11"/>
    <p:sldId id="548" r:id="rId12"/>
    <p:sldId id="583" r:id="rId13"/>
    <p:sldId id="547" r:id="rId14"/>
    <p:sldId id="584" r:id="rId15"/>
    <p:sldId id="546" r:id="rId16"/>
    <p:sldId id="585" r:id="rId17"/>
    <p:sldId id="587" r:id="rId18"/>
    <p:sldId id="588" r:id="rId19"/>
    <p:sldId id="589" r:id="rId20"/>
    <p:sldId id="592" r:id="rId21"/>
    <p:sldId id="593" r:id="rId22"/>
    <p:sldId id="597" r:id="rId23"/>
    <p:sldId id="625" r:id="rId24"/>
    <p:sldId id="632" r:id="rId25"/>
    <p:sldId id="634" r:id="rId26"/>
    <p:sldId id="638" r:id="rId27"/>
    <p:sldId id="639" r:id="rId28"/>
    <p:sldId id="641" r:id="rId29"/>
    <p:sldId id="637" r:id="rId30"/>
    <p:sldId id="640" r:id="rId31"/>
    <p:sldId id="642" r:id="rId32"/>
    <p:sldId id="643" r:id="rId33"/>
    <p:sldId id="633" r:id="rId34"/>
    <p:sldId id="644" r:id="rId35"/>
    <p:sldId id="645" r:id="rId36"/>
    <p:sldId id="647" r:id="rId37"/>
    <p:sldId id="646" r:id="rId38"/>
    <p:sldId id="648" r:id="rId39"/>
    <p:sldId id="649" r:id="rId4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85DFFF"/>
    <a:srgbClr val="66CCFF"/>
    <a:srgbClr val="FFC000"/>
    <a:srgbClr val="92D050"/>
    <a:srgbClr val="00B050"/>
    <a:srgbClr val="006600"/>
    <a:srgbClr val="5DD5FF"/>
    <a:srgbClr val="0000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96" d="100"/>
          <a:sy n="96" d="100"/>
        </p:scale>
        <p:origin x="91" y="77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14" y="2708910"/>
            <a:ext cx="7776972" cy="144018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5" y="548639"/>
            <a:ext cx="7921012" cy="5940752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368609"/>
            <a:ext cx="8641104" cy="4500575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92637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5" y="548639"/>
            <a:ext cx="7921012" cy="3960499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88870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09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30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8" r:id="rId3"/>
    <p:sldLayoutId id="2147483657" r:id="rId4"/>
    <p:sldLayoutId id="2147483654" r:id="rId5"/>
    <p:sldLayoutId id="214748365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600" dirty="0" smtClean="0">
                <a:latin typeface="+mn-lt"/>
              </a:rPr>
              <a:t>list</a:t>
            </a:r>
            <a:endParaRPr lang="zh-TW" altLang="en-US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837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40"/>
            <a:ext cx="7921012" cy="3060384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5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6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31" name="流程圖: 程序 30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539846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40"/>
            <a:ext cx="7921012" cy="3060384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0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31" name="流程圖: 程序 30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60780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40"/>
            <a:ext cx="7921012" cy="3060384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chemeClr val="bg1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chemeClr val="bg1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chemeClr val="bg1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chemeClr val="bg1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chemeClr val="bg1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chemeClr val="bg1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 flipV="1">
            <a:off x="6912299" y="6489391"/>
            <a:ext cx="126016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6912301" y="5949323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>
            <a:off x="7452368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7452368" y="6309368"/>
            <a:ext cx="1260161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352485" y="5769300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V="1">
            <a:off x="6912299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50" name="流程圖: 程序 49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2" name="矩形 51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53" name="流程圖: 程序 52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581890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40"/>
            <a:ext cx="7921012" cy="3060384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0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1" name="流程圖: 程序 20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矩形 34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36" name="流程圖: 程序 35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360558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40"/>
            <a:ext cx="7921012" cy="3060384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0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>
            <a:off x="7452368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7452368" y="6309368"/>
            <a:ext cx="1260161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352485" y="5769300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9" name="矩形 38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40" name="流程圖: 程序 39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209904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40"/>
            <a:ext cx="7921012" cy="3060384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0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 flipV="1">
            <a:off x="6912299" y="6489391"/>
            <a:ext cx="126016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6912301" y="5949323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>
            <a:off x="7452368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7452368" y="6309368"/>
            <a:ext cx="1260161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352485" y="5769300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V="1">
            <a:off x="6912299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37" name="流程圖: 程序 36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084338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98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21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2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3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6" name="流程圖: 程序 25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7" name="流程圖: 程序 26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30" name="流程圖: 程序 29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70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9" name="流程圖: 程序 28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32" name="流程圖: 程序 31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354707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1" name="流程圖: 程序 20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矩形 34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36" name="流程圖: 程序 35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85777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4" y="728655"/>
            <a:ext cx="3960505" cy="3600453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*next;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5" name="文字方塊 49"/>
          <p:cNvSpPr txBox="1">
            <a:spLocks noChangeArrowheads="1"/>
          </p:cNvSpPr>
          <p:nvPr/>
        </p:nvSpPr>
        <p:spPr bwMode="auto">
          <a:xfrm>
            <a:off x="7272345" y="5409253"/>
            <a:ext cx="360000" cy="54006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632391" y="5409253"/>
            <a:ext cx="360000" cy="54006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0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7" name="文字方塊 50"/>
          <p:cNvSpPr txBox="1">
            <a:spLocks noChangeArrowheads="1"/>
          </p:cNvSpPr>
          <p:nvPr/>
        </p:nvSpPr>
        <p:spPr bwMode="auto">
          <a:xfrm>
            <a:off x="7992437" y="5409253"/>
            <a:ext cx="360000" cy="54006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V="1">
            <a:off x="8712531" y="5589277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 flipH="1" flipV="1">
            <a:off x="2051678" y="6309368"/>
            <a:ext cx="6120785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>
            <a:off x="2051678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2591747" y="6129345"/>
            <a:ext cx="6120784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H="1">
            <a:off x="8352485" y="5589277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4" name="文字方塊 49"/>
          <p:cNvSpPr txBox="1">
            <a:spLocks noChangeArrowheads="1"/>
          </p:cNvSpPr>
          <p:nvPr/>
        </p:nvSpPr>
        <p:spPr bwMode="auto">
          <a:xfrm>
            <a:off x="5652138" y="5409253"/>
            <a:ext cx="360000" cy="540069"/>
          </a:xfrm>
          <a:prstGeom prst="rect">
            <a:avLst/>
          </a:prstGeom>
          <a:solidFill>
            <a:srgbClr val="85D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6012184" y="5409253"/>
            <a:ext cx="360000" cy="540069"/>
          </a:xfrm>
          <a:prstGeom prst="rect">
            <a:avLst/>
          </a:prstGeom>
          <a:solidFill>
            <a:srgbClr val="85D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5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6" name="文字方塊 50"/>
          <p:cNvSpPr txBox="1">
            <a:spLocks noChangeArrowheads="1"/>
          </p:cNvSpPr>
          <p:nvPr/>
        </p:nvSpPr>
        <p:spPr bwMode="auto">
          <a:xfrm>
            <a:off x="6372230" y="5409253"/>
            <a:ext cx="360000" cy="540069"/>
          </a:xfrm>
          <a:prstGeom prst="rect">
            <a:avLst/>
          </a:prstGeom>
          <a:solidFill>
            <a:srgbClr val="85D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7" name="文字方塊 49"/>
          <p:cNvSpPr txBox="1">
            <a:spLocks noChangeArrowheads="1"/>
          </p:cNvSpPr>
          <p:nvPr/>
        </p:nvSpPr>
        <p:spPr bwMode="auto">
          <a:xfrm>
            <a:off x="4031931" y="5409253"/>
            <a:ext cx="360000" cy="540069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8" name="文字方塊 50"/>
          <p:cNvSpPr txBox="1">
            <a:spLocks noChangeArrowheads="1"/>
          </p:cNvSpPr>
          <p:nvPr/>
        </p:nvSpPr>
        <p:spPr bwMode="auto">
          <a:xfrm>
            <a:off x="4391977" y="5409253"/>
            <a:ext cx="360000" cy="540069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7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9" name="文字方塊 50"/>
          <p:cNvSpPr txBox="1">
            <a:spLocks noChangeArrowheads="1"/>
          </p:cNvSpPr>
          <p:nvPr/>
        </p:nvSpPr>
        <p:spPr bwMode="auto">
          <a:xfrm>
            <a:off x="4752023" y="5409253"/>
            <a:ext cx="360000" cy="540069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0" name="文字方塊 49"/>
          <p:cNvSpPr txBox="1">
            <a:spLocks noChangeArrowheads="1"/>
          </p:cNvSpPr>
          <p:nvPr/>
        </p:nvSpPr>
        <p:spPr bwMode="auto">
          <a:xfrm>
            <a:off x="2411724" y="5409253"/>
            <a:ext cx="360000" cy="54006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1" name="文字方塊 50"/>
          <p:cNvSpPr txBox="1">
            <a:spLocks noChangeArrowheads="1"/>
          </p:cNvSpPr>
          <p:nvPr/>
        </p:nvSpPr>
        <p:spPr bwMode="auto">
          <a:xfrm>
            <a:off x="2771770" y="5409253"/>
            <a:ext cx="360000" cy="54006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1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2" name="文字方塊 50"/>
          <p:cNvSpPr txBox="1">
            <a:spLocks noChangeArrowheads="1"/>
          </p:cNvSpPr>
          <p:nvPr/>
        </p:nvSpPr>
        <p:spPr bwMode="auto">
          <a:xfrm>
            <a:off x="3131816" y="5409253"/>
            <a:ext cx="360000" cy="54006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5589277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4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589277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5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589277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6" name="直線單箭頭接點 55"/>
          <p:cNvCxnSpPr>
            <a:cxnSpLocks noChangeShapeType="1"/>
          </p:cNvCxnSpPr>
          <p:nvPr/>
        </p:nvCxnSpPr>
        <p:spPr bwMode="auto">
          <a:xfrm>
            <a:off x="3311840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7" name="直線單箭頭接點 55"/>
          <p:cNvCxnSpPr>
            <a:cxnSpLocks noChangeShapeType="1"/>
          </p:cNvCxnSpPr>
          <p:nvPr/>
        </p:nvCxnSpPr>
        <p:spPr bwMode="auto">
          <a:xfrm>
            <a:off x="4932047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8" name="直線單箭頭接點 55"/>
          <p:cNvCxnSpPr>
            <a:cxnSpLocks noChangeShapeType="1"/>
          </p:cNvCxnSpPr>
          <p:nvPr/>
        </p:nvCxnSpPr>
        <p:spPr bwMode="auto">
          <a:xfrm>
            <a:off x="6552254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9" name="直線單箭頭接點 55"/>
          <p:cNvCxnSpPr>
            <a:cxnSpLocks noChangeShapeType="1"/>
          </p:cNvCxnSpPr>
          <p:nvPr/>
        </p:nvCxnSpPr>
        <p:spPr bwMode="auto">
          <a:xfrm flipV="1">
            <a:off x="2051678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0" name="文字方塊 29"/>
          <p:cNvSpPr txBox="1"/>
          <p:nvPr/>
        </p:nvSpPr>
        <p:spPr>
          <a:xfrm>
            <a:off x="7272345" y="5049207"/>
            <a:ext cx="1080000" cy="360046"/>
          </a:xfrm>
          <a:prstGeom prst="rect">
            <a:avLst/>
          </a:prstGeom>
          <a:noFill/>
        </p:spPr>
        <p:txBody>
          <a:bodyPr wrap="square" lIns="36000" rIns="36000" rtlCol="0" anchor="ctr" anchorCtr="1">
            <a:noAutofit/>
          </a:bodyPr>
          <a:lstStyle/>
          <a:p>
            <a:pPr lvl="0" algn="ctr">
              <a:defRPr/>
            </a:pPr>
            <a:r>
              <a:rPr lang="en-US" altLang="zh-TW" sz="1600" dirty="0">
                <a:solidFill>
                  <a:prstClr val="black"/>
                </a:solidFill>
                <a:cs typeface="Courier New" panose="02070309020205020404" pitchFamily="49" charset="0"/>
              </a:rPr>
              <a:t>007AA038</a:t>
            </a:r>
            <a:endParaRPr kumimoji="0" lang="zh-TW" altLang="en-US" sz="16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652138" y="5049207"/>
            <a:ext cx="1080000" cy="360046"/>
          </a:xfrm>
          <a:prstGeom prst="rect">
            <a:avLst/>
          </a:prstGeom>
          <a:noFill/>
        </p:spPr>
        <p:txBody>
          <a:bodyPr wrap="square" lIns="36000" rIns="36000" rtlCol="0" anchor="ctr" anchorCtr="1">
            <a:noAutofit/>
          </a:bodyPr>
          <a:lstStyle/>
          <a:p>
            <a:pPr lvl="0"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007A9F48</a:t>
            </a:r>
            <a:endParaRPr kumimoji="0" lang="zh-TW" altLang="en-US" sz="16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031931" y="5049207"/>
            <a:ext cx="1080000" cy="360046"/>
          </a:xfrm>
          <a:prstGeom prst="rect">
            <a:avLst/>
          </a:prstGeom>
          <a:noFill/>
        </p:spPr>
        <p:txBody>
          <a:bodyPr wrap="square" lIns="36000" rIns="36000" rtlCol="0" anchor="ctr" anchorCtr="1">
            <a:noAutofit/>
          </a:bodyPr>
          <a:lstStyle/>
          <a:p>
            <a:pPr lvl="0"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007D8A08</a:t>
            </a:r>
            <a:endParaRPr kumimoji="0" lang="zh-TW" altLang="en-US" sz="16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411724" y="5049207"/>
            <a:ext cx="1080000" cy="360046"/>
          </a:xfrm>
          <a:prstGeom prst="rect">
            <a:avLst/>
          </a:prstGeom>
          <a:noFill/>
        </p:spPr>
        <p:txBody>
          <a:bodyPr wrap="square" lIns="36000" rIns="36000" rtlCol="0" anchor="ctr" anchorCtr="1">
            <a:noAutofit/>
          </a:bodyPr>
          <a:lstStyle/>
          <a:p>
            <a:pPr lvl="0"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007D8A50</a:t>
            </a:r>
            <a:endParaRPr kumimoji="0" lang="zh-TW" altLang="en-US" sz="16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2591747" y="5589276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" name="直線單箭頭接點 55"/>
          <p:cNvCxnSpPr>
            <a:cxnSpLocks noChangeShapeType="1"/>
          </p:cNvCxnSpPr>
          <p:nvPr/>
        </p:nvCxnSpPr>
        <p:spPr bwMode="auto">
          <a:xfrm flipH="1">
            <a:off x="8172462" y="5769301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246287"/>
              </p:ext>
            </p:extLst>
          </p:nvPr>
        </p:nvGraphicFramePr>
        <p:xfrm>
          <a:off x="4031931" y="1628770"/>
          <a:ext cx="4680000" cy="2880000"/>
        </p:xfrm>
        <a:graphic>
          <a:graphicData uri="http://schemas.openxmlformats.org/drawingml/2006/table">
            <a:tbl>
              <a:tblPr firstRow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smtClean="0">
                          <a:latin typeface="+mn-lt"/>
                        </a:rPr>
                        <a:t>next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err="1" smtClean="0">
                          <a:latin typeface="+mn-lt"/>
                        </a:rPr>
                        <a:t>myVal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err="1" smtClean="0">
                          <a:latin typeface="+mn-lt"/>
                        </a:rPr>
                        <a:t>prev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······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444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>
            <a:off x="7452368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7452368" y="6309368"/>
            <a:ext cx="1260161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352485" y="5769300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9" name="矩形 38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40" name="流程圖: 程序 39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921011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 flipV="1">
            <a:off x="6912299" y="6489391"/>
            <a:ext cx="126016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6912301" y="5949323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>
            <a:off x="7452368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7452368" y="6309368"/>
            <a:ext cx="1260161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352485" y="5769300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V="1">
            <a:off x="6912299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37" name="流程圖: 程序 36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860056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 flipV="1">
            <a:off x="5292092" y="6489391"/>
            <a:ext cx="2880371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5292094" y="5949323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5" name="直線單箭頭接點 55"/>
          <p:cNvCxnSpPr>
            <a:cxnSpLocks noChangeShapeType="1"/>
          </p:cNvCxnSpPr>
          <p:nvPr/>
        </p:nvCxnSpPr>
        <p:spPr bwMode="auto">
          <a:xfrm flipV="1">
            <a:off x="5292092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2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2" name="直線單箭頭接點 55"/>
          <p:cNvCxnSpPr>
            <a:cxnSpLocks noChangeShapeType="1"/>
          </p:cNvCxnSpPr>
          <p:nvPr/>
        </p:nvCxnSpPr>
        <p:spPr bwMode="auto">
          <a:xfrm>
            <a:off x="5832161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>
            <a:off x="5832161" y="6309368"/>
            <a:ext cx="288036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52485" y="5769300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7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38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39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流程圖: 程序 46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p:sp>
        <p:nvSpPr>
          <p:cNvPr id="52" name="流程圖: 程序 51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58" name="直線單箭頭接點 57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00855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6489391"/>
            <a:ext cx="4500579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V="1">
            <a:off x="3671885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27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9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1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2" name="直線單箭頭接點 55"/>
          <p:cNvCxnSpPr>
            <a:cxnSpLocks noChangeShapeType="1"/>
          </p:cNvCxnSpPr>
          <p:nvPr/>
        </p:nvCxnSpPr>
        <p:spPr bwMode="auto">
          <a:xfrm>
            <a:off x="3671885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4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5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6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7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9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0" name="直線單箭頭接點 55"/>
          <p:cNvCxnSpPr>
            <a:cxnSpLocks noChangeShapeType="1"/>
          </p:cNvCxnSpPr>
          <p:nvPr/>
        </p:nvCxnSpPr>
        <p:spPr bwMode="auto">
          <a:xfrm>
            <a:off x="4211954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>
            <a:off x="4211954" y="6309368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2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4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52" name="流程圖: 程序 51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55469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list2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311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6489391"/>
            <a:ext cx="774099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431471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8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9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431471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4" name="文字方塊 49"/>
          <p:cNvSpPr txBox="1">
            <a:spLocks noChangeArrowheads="1"/>
          </p:cNvSpPr>
          <p:nvPr/>
        </p:nvSpPr>
        <p:spPr bwMode="auto">
          <a:xfrm>
            <a:off x="79151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115156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50"/>
          <p:cNvSpPr txBox="1">
            <a:spLocks noChangeArrowheads="1"/>
          </p:cNvSpPr>
          <p:nvPr/>
        </p:nvSpPr>
        <p:spPr bwMode="auto">
          <a:xfrm>
            <a:off x="1511609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7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>
            <a:off x="971540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>
            <a:off x="971540" y="6309368"/>
            <a:ext cx="7740991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2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3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4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5" name="文字方塊 49"/>
          <p:cNvSpPr txBox="1">
            <a:spLocks noChangeArrowheads="1"/>
          </p:cNvSpPr>
          <p:nvPr/>
        </p:nvSpPr>
        <p:spPr bwMode="auto">
          <a:xfrm>
            <a:off x="241172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6" name="文字方塊 50"/>
          <p:cNvSpPr txBox="1">
            <a:spLocks noChangeArrowheads="1"/>
          </p:cNvSpPr>
          <p:nvPr/>
        </p:nvSpPr>
        <p:spPr bwMode="auto">
          <a:xfrm>
            <a:off x="277177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7" name="文字方塊 50"/>
          <p:cNvSpPr txBox="1">
            <a:spLocks noChangeArrowheads="1"/>
          </p:cNvSpPr>
          <p:nvPr/>
        </p:nvSpPr>
        <p:spPr bwMode="auto">
          <a:xfrm>
            <a:off x="3131816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8" name="直線單箭頭接點 55"/>
          <p:cNvCxnSpPr>
            <a:cxnSpLocks noChangeShapeType="1"/>
          </p:cNvCxnSpPr>
          <p:nvPr/>
        </p:nvCxnSpPr>
        <p:spPr bwMode="auto">
          <a:xfrm>
            <a:off x="3311839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9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0" name="直線單箭頭接點 55"/>
          <p:cNvCxnSpPr>
            <a:cxnSpLocks noChangeShapeType="1"/>
          </p:cNvCxnSpPr>
          <p:nvPr/>
        </p:nvCxnSpPr>
        <p:spPr bwMode="auto">
          <a:xfrm>
            <a:off x="1691632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 flipH="1">
            <a:off x="8172462" y="2528887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49"/>
          <p:cNvSpPr txBox="1">
            <a:spLocks noChangeArrowheads="1"/>
          </p:cNvSpPr>
          <p:nvPr/>
        </p:nvSpPr>
        <p:spPr bwMode="auto">
          <a:xfrm>
            <a:off x="7272345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4" name="文字方塊 50"/>
          <p:cNvSpPr txBox="1">
            <a:spLocks noChangeArrowheads="1"/>
          </p:cNvSpPr>
          <p:nvPr/>
        </p:nvSpPr>
        <p:spPr bwMode="auto">
          <a:xfrm>
            <a:off x="763239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5" name="文字方塊 50"/>
          <p:cNvSpPr txBox="1">
            <a:spLocks noChangeArrowheads="1"/>
          </p:cNvSpPr>
          <p:nvPr/>
        </p:nvSpPr>
        <p:spPr bwMode="auto">
          <a:xfrm>
            <a:off x="799243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6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3068954"/>
            <a:ext cx="4500579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7" name="直線單箭頭接點 55"/>
          <p:cNvCxnSpPr>
            <a:cxnSpLocks noChangeShapeType="1"/>
          </p:cNvCxnSpPr>
          <p:nvPr/>
        </p:nvCxnSpPr>
        <p:spPr bwMode="auto">
          <a:xfrm flipV="1">
            <a:off x="3671885" y="2528885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8" name="文字方塊 49"/>
          <p:cNvSpPr txBox="1">
            <a:spLocks noChangeArrowheads="1"/>
          </p:cNvSpPr>
          <p:nvPr/>
        </p:nvSpPr>
        <p:spPr bwMode="auto">
          <a:xfrm>
            <a:off x="5652138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9" name="文字方塊 50"/>
          <p:cNvSpPr txBox="1">
            <a:spLocks noChangeArrowheads="1"/>
          </p:cNvSpPr>
          <p:nvPr/>
        </p:nvSpPr>
        <p:spPr bwMode="auto">
          <a:xfrm>
            <a:off x="601218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0" name="文字方塊 50"/>
          <p:cNvSpPr txBox="1">
            <a:spLocks noChangeArrowheads="1"/>
          </p:cNvSpPr>
          <p:nvPr/>
        </p:nvSpPr>
        <p:spPr bwMode="auto">
          <a:xfrm>
            <a:off x="637223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1" name="直線單箭頭接點 55"/>
          <p:cNvCxnSpPr>
            <a:cxnSpLocks noChangeShapeType="1"/>
          </p:cNvCxnSpPr>
          <p:nvPr/>
        </p:nvCxnSpPr>
        <p:spPr bwMode="auto">
          <a:xfrm>
            <a:off x="6552253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2" name="直線單箭頭接點 55"/>
          <p:cNvCxnSpPr>
            <a:cxnSpLocks noChangeShapeType="1"/>
          </p:cNvCxnSpPr>
          <p:nvPr/>
        </p:nvCxnSpPr>
        <p:spPr bwMode="auto">
          <a:xfrm>
            <a:off x="3671885" y="2528885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2348863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4" name="文字方塊 49"/>
          <p:cNvSpPr txBox="1">
            <a:spLocks noChangeArrowheads="1"/>
          </p:cNvSpPr>
          <p:nvPr/>
        </p:nvSpPr>
        <p:spPr bwMode="auto">
          <a:xfrm>
            <a:off x="403193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5" name="文字方塊 50"/>
          <p:cNvSpPr txBox="1">
            <a:spLocks noChangeArrowheads="1"/>
          </p:cNvSpPr>
          <p:nvPr/>
        </p:nvSpPr>
        <p:spPr bwMode="auto">
          <a:xfrm>
            <a:off x="439197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6" name="文字方塊 50"/>
          <p:cNvSpPr txBox="1">
            <a:spLocks noChangeArrowheads="1"/>
          </p:cNvSpPr>
          <p:nvPr/>
        </p:nvSpPr>
        <p:spPr bwMode="auto">
          <a:xfrm>
            <a:off x="475202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7" name="直線單箭頭接點 55"/>
          <p:cNvCxnSpPr>
            <a:cxnSpLocks noChangeShapeType="1"/>
          </p:cNvCxnSpPr>
          <p:nvPr/>
        </p:nvCxnSpPr>
        <p:spPr bwMode="auto">
          <a:xfrm>
            <a:off x="4932046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2348862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9" name="直線單箭頭接點 55"/>
          <p:cNvCxnSpPr>
            <a:cxnSpLocks noChangeShapeType="1"/>
          </p:cNvCxnSpPr>
          <p:nvPr/>
        </p:nvCxnSpPr>
        <p:spPr bwMode="auto">
          <a:xfrm flipV="1">
            <a:off x="8712531" y="2348863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0" name="直線單箭頭接點 55"/>
          <p:cNvCxnSpPr>
            <a:cxnSpLocks noChangeShapeType="1"/>
          </p:cNvCxnSpPr>
          <p:nvPr/>
        </p:nvCxnSpPr>
        <p:spPr bwMode="auto">
          <a:xfrm>
            <a:off x="4211954" y="234886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1" name="直線單箭頭接點 55"/>
          <p:cNvCxnSpPr>
            <a:cxnSpLocks noChangeShapeType="1"/>
          </p:cNvCxnSpPr>
          <p:nvPr/>
        </p:nvCxnSpPr>
        <p:spPr bwMode="auto">
          <a:xfrm>
            <a:off x="4211954" y="2888931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2" name="直線單箭頭接點 55"/>
          <p:cNvCxnSpPr>
            <a:cxnSpLocks noChangeShapeType="1"/>
          </p:cNvCxnSpPr>
          <p:nvPr/>
        </p:nvCxnSpPr>
        <p:spPr bwMode="auto">
          <a:xfrm flipH="1">
            <a:off x="8352483" y="234886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99" name="文字方塊 98"/>
          <p:cNvSpPr txBox="1"/>
          <p:nvPr/>
        </p:nvSpPr>
        <p:spPr>
          <a:xfrm>
            <a:off x="4932046" y="728654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932046" y="4149091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list2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6" name="文字方塊 49"/>
          <p:cNvSpPr txBox="1">
            <a:spLocks noChangeArrowheads="1"/>
          </p:cNvSpPr>
          <p:nvPr/>
        </p:nvSpPr>
        <p:spPr bwMode="auto">
          <a:xfrm>
            <a:off x="971540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1691545" y="728655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8" name="文字方塊 50"/>
          <p:cNvSpPr txBox="1">
            <a:spLocks noChangeArrowheads="1"/>
          </p:cNvSpPr>
          <p:nvPr/>
        </p:nvSpPr>
        <p:spPr bwMode="auto">
          <a:xfrm>
            <a:off x="2591747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2" name="流程圖: 程序 101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3" name="流程圖: 程序 102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4" name="流程圖: 程序 103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6" name="矩形 105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19" name="流程圖: 程序 118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21" name="直線單箭頭接點 120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22" name="流程圖: 程序 121"/>
          <p:cNvSpPr/>
          <p:nvPr/>
        </p:nvSpPr>
        <p:spPr>
          <a:xfrm>
            <a:off x="6012184" y="368609"/>
            <a:ext cx="2520322" cy="1440184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3" name="流程圖: 程序 122"/>
          <p:cNvSpPr/>
          <p:nvPr/>
        </p:nvSpPr>
        <p:spPr>
          <a:xfrm>
            <a:off x="6192207" y="728654"/>
            <a:ext cx="2160276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7272344" y="72865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7632390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6" name="矩形 125"/>
          <p:cNvSpPr/>
          <p:nvPr/>
        </p:nvSpPr>
        <p:spPr>
          <a:xfrm>
            <a:off x="6552252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127" name="流程圖: 程序 126"/>
          <p:cNvSpPr/>
          <p:nvPr/>
        </p:nvSpPr>
        <p:spPr>
          <a:xfrm>
            <a:off x="6192206" y="72865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28" name="文字方塊 127"/>
          <p:cNvSpPr txBox="1"/>
          <p:nvPr/>
        </p:nvSpPr>
        <p:spPr>
          <a:xfrm>
            <a:off x="6732276" y="368609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29" name="直線單箭頭接點 128"/>
          <p:cNvCxnSpPr/>
          <p:nvPr/>
        </p:nvCxnSpPr>
        <p:spPr>
          <a:xfrm flipH="1">
            <a:off x="7812392" y="1268724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66470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6489391"/>
            <a:ext cx="774099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431471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8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9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431471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4" name="文字方塊 49"/>
          <p:cNvSpPr txBox="1">
            <a:spLocks noChangeArrowheads="1"/>
          </p:cNvSpPr>
          <p:nvPr/>
        </p:nvSpPr>
        <p:spPr bwMode="auto">
          <a:xfrm>
            <a:off x="79151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115156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50"/>
          <p:cNvSpPr txBox="1">
            <a:spLocks noChangeArrowheads="1"/>
          </p:cNvSpPr>
          <p:nvPr/>
        </p:nvSpPr>
        <p:spPr bwMode="auto">
          <a:xfrm>
            <a:off x="1511609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7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>
            <a:off x="971540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>
            <a:off x="971540" y="6309368"/>
            <a:ext cx="7740991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2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3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4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5" name="文字方塊 49"/>
          <p:cNvSpPr txBox="1">
            <a:spLocks noChangeArrowheads="1"/>
          </p:cNvSpPr>
          <p:nvPr/>
        </p:nvSpPr>
        <p:spPr bwMode="auto">
          <a:xfrm>
            <a:off x="241172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6" name="文字方塊 50"/>
          <p:cNvSpPr txBox="1">
            <a:spLocks noChangeArrowheads="1"/>
          </p:cNvSpPr>
          <p:nvPr/>
        </p:nvSpPr>
        <p:spPr bwMode="auto">
          <a:xfrm>
            <a:off x="277177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7" name="文字方塊 50"/>
          <p:cNvSpPr txBox="1">
            <a:spLocks noChangeArrowheads="1"/>
          </p:cNvSpPr>
          <p:nvPr/>
        </p:nvSpPr>
        <p:spPr bwMode="auto">
          <a:xfrm>
            <a:off x="3131816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8" name="直線單箭頭接點 55"/>
          <p:cNvCxnSpPr>
            <a:cxnSpLocks noChangeShapeType="1"/>
          </p:cNvCxnSpPr>
          <p:nvPr/>
        </p:nvCxnSpPr>
        <p:spPr bwMode="auto">
          <a:xfrm>
            <a:off x="3311839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9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0" name="直線單箭頭接點 55"/>
          <p:cNvCxnSpPr>
            <a:cxnSpLocks noChangeShapeType="1"/>
          </p:cNvCxnSpPr>
          <p:nvPr/>
        </p:nvCxnSpPr>
        <p:spPr bwMode="auto">
          <a:xfrm>
            <a:off x="1691632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 flipH="1">
            <a:off x="8172462" y="2528887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49"/>
          <p:cNvSpPr txBox="1">
            <a:spLocks noChangeArrowheads="1"/>
          </p:cNvSpPr>
          <p:nvPr/>
        </p:nvSpPr>
        <p:spPr bwMode="auto">
          <a:xfrm>
            <a:off x="7272345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4" name="文字方塊 50"/>
          <p:cNvSpPr txBox="1">
            <a:spLocks noChangeArrowheads="1"/>
          </p:cNvSpPr>
          <p:nvPr/>
        </p:nvSpPr>
        <p:spPr bwMode="auto">
          <a:xfrm>
            <a:off x="763239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5" name="文字方塊 50"/>
          <p:cNvSpPr txBox="1">
            <a:spLocks noChangeArrowheads="1"/>
          </p:cNvSpPr>
          <p:nvPr/>
        </p:nvSpPr>
        <p:spPr bwMode="auto">
          <a:xfrm>
            <a:off x="799243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6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3068954"/>
            <a:ext cx="4500579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7" name="直線單箭頭接點 55"/>
          <p:cNvCxnSpPr>
            <a:cxnSpLocks noChangeShapeType="1"/>
          </p:cNvCxnSpPr>
          <p:nvPr/>
        </p:nvCxnSpPr>
        <p:spPr bwMode="auto">
          <a:xfrm flipV="1">
            <a:off x="3671885" y="2528885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8" name="文字方塊 49"/>
          <p:cNvSpPr txBox="1">
            <a:spLocks noChangeArrowheads="1"/>
          </p:cNvSpPr>
          <p:nvPr/>
        </p:nvSpPr>
        <p:spPr bwMode="auto">
          <a:xfrm>
            <a:off x="5652138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9" name="文字方塊 50"/>
          <p:cNvSpPr txBox="1">
            <a:spLocks noChangeArrowheads="1"/>
          </p:cNvSpPr>
          <p:nvPr/>
        </p:nvSpPr>
        <p:spPr bwMode="auto">
          <a:xfrm>
            <a:off x="601218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0" name="文字方塊 50"/>
          <p:cNvSpPr txBox="1">
            <a:spLocks noChangeArrowheads="1"/>
          </p:cNvSpPr>
          <p:nvPr/>
        </p:nvSpPr>
        <p:spPr bwMode="auto">
          <a:xfrm>
            <a:off x="637223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1" name="直線單箭頭接點 55"/>
          <p:cNvCxnSpPr>
            <a:cxnSpLocks noChangeShapeType="1"/>
          </p:cNvCxnSpPr>
          <p:nvPr/>
        </p:nvCxnSpPr>
        <p:spPr bwMode="auto">
          <a:xfrm>
            <a:off x="6552253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2" name="直線單箭頭接點 55"/>
          <p:cNvCxnSpPr>
            <a:cxnSpLocks noChangeShapeType="1"/>
          </p:cNvCxnSpPr>
          <p:nvPr/>
        </p:nvCxnSpPr>
        <p:spPr bwMode="auto">
          <a:xfrm>
            <a:off x="3671885" y="2528885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2348863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4" name="文字方塊 49"/>
          <p:cNvSpPr txBox="1">
            <a:spLocks noChangeArrowheads="1"/>
          </p:cNvSpPr>
          <p:nvPr/>
        </p:nvSpPr>
        <p:spPr bwMode="auto">
          <a:xfrm>
            <a:off x="403193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5" name="文字方塊 50"/>
          <p:cNvSpPr txBox="1">
            <a:spLocks noChangeArrowheads="1"/>
          </p:cNvSpPr>
          <p:nvPr/>
        </p:nvSpPr>
        <p:spPr bwMode="auto">
          <a:xfrm>
            <a:off x="439197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6" name="文字方塊 50"/>
          <p:cNvSpPr txBox="1">
            <a:spLocks noChangeArrowheads="1"/>
          </p:cNvSpPr>
          <p:nvPr/>
        </p:nvSpPr>
        <p:spPr bwMode="auto">
          <a:xfrm>
            <a:off x="475202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7" name="直線單箭頭接點 55"/>
          <p:cNvCxnSpPr>
            <a:cxnSpLocks noChangeShapeType="1"/>
          </p:cNvCxnSpPr>
          <p:nvPr/>
        </p:nvCxnSpPr>
        <p:spPr bwMode="auto">
          <a:xfrm>
            <a:off x="4932046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2348862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9" name="直線單箭頭接點 55"/>
          <p:cNvCxnSpPr>
            <a:cxnSpLocks noChangeShapeType="1"/>
          </p:cNvCxnSpPr>
          <p:nvPr/>
        </p:nvCxnSpPr>
        <p:spPr bwMode="auto">
          <a:xfrm flipV="1">
            <a:off x="8712531" y="2348863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0" name="直線單箭頭接點 55"/>
          <p:cNvCxnSpPr>
            <a:cxnSpLocks noChangeShapeType="1"/>
          </p:cNvCxnSpPr>
          <p:nvPr/>
        </p:nvCxnSpPr>
        <p:spPr bwMode="auto">
          <a:xfrm>
            <a:off x="4211954" y="234886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1" name="直線單箭頭接點 55"/>
          <p:cNvCxnSpPr>
            <a:cxnSpLocks noChangeShapeType="1"/>
          </p:cNvCxnSpPr>
          <p:nvPr/>
        </p:nvCxnSpPr>
        <p:spPr bwMode="auto">
          <a:xfrm>
            <a:off x="4211954" y="2888931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2" name="直線單箭頭接點 55"/>
          <p:cNvCxnSpPr>
            <a:cxnSpLocks noChangeShapeType="1"/>
          </p:cNvCxnSpPr>
          <p:nvPr/>
        </p:nvCxnSpPr>
        <p:spPr bwMode="auto">
          <a:xfrm flipH="1">
            <a:off x="8352483" y="234886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99" name="文字方塊 98"/>
          <p:cNvSpPr txBox="1"/>
          <p:nvPr/>
        </p:nvSpPr>
        <p:spPr>
          <a:xfrm>
            <a:off x="4932046" y="728654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932046" y="4149091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list2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6" name="文字方塊 49"/>
          <p:cNvSpPr txBox="1">
            <a:spLocks noChangeArrowheads="1"/>
          </p:cNvSpPr>
          <p:nvPr/>
        </p:nvSpPr>
        <p:spPr bwMode="auto">
          <a:xfrm>
            <a:off x="971540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1691545" y="728655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8" name="文字方塊 50"/>
          <p:cNvSpPr txBox="1">
            <a:spLocks noChangeArrowheads="1"/>
          </p:cNvSpPr>
          <p:nvPr/>
        </p:nvSpPr>
        <p:spPr bwMode="auto">
          <a:xfrm>
            <a:off x="2591747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3" name="流程圖: 程序 92"/>
          <p:cNvSpPr/>
          <p:nvPr/>
        </p:nvSpPr>
        <p:spPr>
          <a:xfrm>
            <a:off x="6012184" y="368609"/>
            <a:ext cx="2520322" cy="1440184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4" name="流程圖: 程序 93"/>
          <p:cNvSpPr/>
          <p:nvPr/>
        </p:nvSpPr>
        <p:spPr>
          <a:xfrm>
            <a:off x="6192207" y="728654"/>
            <a:ext cx="2160276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95" name="流程圖: 程序 94"/>
          <p:cNvSpPr/>
          <p:nvPr/>
        </p:nvSpPr>
        <p:spPr>
          <a:xfrm>
            <a:off x="7272344" y="72865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632390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7" name="矩形 96"/>
          <p:cNvSpPr/>
          <p:nvPr/>
        </p:nvSpPr>
        <p:spPr>
          <a:xfrm>
            <a:off x="6552252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98" name="流程圖: 程序 97"/>
          <p:cNvSpPr/>
          <p:nvPr/>
        </p:nvSpPr>
        <p:spPr>
          <a:xfrm>
            <a:off x="6192206" y="72865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6732276" y="368609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1" name="直線單箭頭接點 100"/>
          <p:cNvCxnSpPr/>
          <p:nvPr/>
        </p:nvCxnSpPr>
        <p:spPr>
          <a:xfrm flipH="1">
            <a:off x="7812392" y="1268724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07" name="流程圖: 程序 106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8" name="流程圖: 程序 107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9" name="流程圖: 程序 108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1" name="矩形 110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12" name="流程圖: 程序 111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15" name="直線單箭頭接點 114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914078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6489391"/>
            <a:ext cx="774099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431471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8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9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431471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4" name="文字方塊 49"/>
          <p:cNvSpPr txBox="1">
            <a:spLocks noChangeArrowheads="1"/>
          </p:cNvSpPr>
          <p:nvPr/>
        </p:nvSpPr>
        <p:spPr bwMode="auto">
          <a:xfrm>
            <a:off x="79151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115156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50"/>
          <p:cNvSpPr txBox="1">
            <a:spLocks noChangeArrowheads="1"/>
          </p:cNvSpPr>
          <p:nvPr/>
        </p:nvSpPr>
        <p:spPr bwMode="auto">
          <a:xfrm>
            <a:off x="1511609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7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>
            <a:off x="971540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>
            <a:off x="971540" y="6309368"/>
            <a:ext cx="7740991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2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3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4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5" name="文字方塊 49"/>
          <p:cNvSpPr txBox="1">
            <a:spLocks noChangeArrowheads="1"/>
          </p:cNvSpPr>
          <p:nvPr/>
        </p:nvSpPr>
        <p:spPr bwMode="auto">
          <a:xfrm>
            <a:off x="241172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6" name="文字方塊 50"/>
          <p:cNvSpPr txBox="1">
            <a:spLocks noChangeArrowheads="1"/>
          </p:cNvSpPr>
          <p:nvPr/>
        </p:nvSpPr>
        <p:spPr bwMode="auto">
          <a:xfrm>
            <a:off x="277177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7" name="文字方塊 50"/>
          <p:cNvSpPr txBox="1">
            <a:spLocks noChangeArrowheads="1"/>
          </p:cNvSpPr>
          <p:nvPr/>
        </p:nvSpPr>
        <p:spPr bwMode="auto">
          <a:xfrm>
            <a:off x="3131816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8" name="直線單箭頭接點 55"/>
          <p:cNvCxnSpPr>
            <a:cxnSpLocks noChangeShapeType="1"/>
          </p:cNvCxnSpPr>
          <p:nvPr/>
        </p:nvCxnSpPr>
        <p:spPr bwMode="auto">
          <a:xfrm>
            <a:off x="3311839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9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0" name="直線單箭頭接點 55"/>
          <p:cNvCxnSpPr>
            <a:cxnSpLocks noChangeShapeType="1"/>
          </p:cNvCxnSpPr>
          <p:nvPr/>
        </p:nvCxnSpPr>
        <p:spPr bwMode="auto">
          <a:xfrm>
            <a:off x="1691632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 flipH="1">
            <a:off x="8172462" y="2528887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49"/>
          <p:cNvSpPr txBox="1">
            <a:spLocks noChangeArrowheads="1"/>
          </p:cNvSpPr>
          <p:nvPr/>
        </p:nvSpPr>
        <p:spPr bwMode="auto">
          <a:xfrm>
            <a:off x="7272345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4" name="文字方塊 50"/>
          <p:cNvSpPr txBox="1">
            <a:spLocks noChangeArrowheads="1"/>
          </p:cNvSpPr>
          <p:nvPr/>
        </p:nvSpPr>
        <p:spPr bwMode="auto">
          <a:xfrm>
            <a:off x="763239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5" name="文字方塊 50"/>
          <p:cNvSpPr txBox="1">
            <a:spLocks noChangeArrowheads="1"/>
          </p:cNvSpPr>
          <p:nvPr/>
        </p:nvSpPr>
        <p:spPr bwMode="auto">
          <a:xfrm>
            <a:off x="799243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6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3068954"/>
            <a:ext cx="774099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8" name="文字方塊 49"/>
          <p:cNvSpPr txBox="1">
            <a:spLocks noChangeArrowheads="1"/>
          </p:cNvSpPr>
          <p:nvPr/>
        </p:nvSpPr>
        <p:spPr bwMode="auto">
          <a:xfrm>
            <a:off x="5652138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9" name="文字方塊 50"/>
          <p:cNvSpPr txBox="1">
            <a:spLocks noChangeArrowheads="1"/>
          </p:cNvSpPr>
          <p:nvPr/>
        </p:nvSpPr>
        <p:spPr bwMode="auto">
          <a:xfrm>
            <a:off x="601218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0" name="文字方塊 50"/>
          <p:cNvSpPr txBox="1">
            <a:spLocks noChangeArrowheads="1"/>
          </p:cNvSpPr>
          <p:nvPr/>
        </p:nvSpPr>
        <p:spPr bwMode="auto">
          <a:xfrm>
            <a:off x="637223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1" name="直線單箭頭接點 55"/>
          <p:cNvCxnSpPr>
            <a:cxnSpLocks noChangeShapeType="1"/>
          </p:cNvCxnSpPr>
          <p:nvPr/>
        </p:nvCxnSpPr>
        <p:spPr bwMode="auto">
          <a:xfrm>
            <a:off x="6552253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2348863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4" name="文字方塊 49"/>
          <p:cNvSpPr txBox="1">
            <a:spLocks noChangeArrowheads="1"/>
          </p:cNvSpPr>
          <p:nvPr/>
        </p:nvSpPr>
        <p:spPr bwMode="auto">
          <a:xfrm>
            <a:off x="403193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5" name="文字方塊 50"/>
          <p:cNvSpPr txBox="1">
            <a:spLocks noChangeArrowheads="1"/>
          </p:cNvSpPr>
          <p:nvPr/>
        </p:nvSpPr>
        <p:spPr bwMode="auto">
          <a:xfrm>
            <a:off x="439197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6" name="文字方塊 50"/>
          <p:cNvSpPr txBox="1">
            <a:spLocks noChangeArrowheads="1"/>
          </p:cNvSpPr>
          <p:nvPr/>
        </p:nvSpPr>
        <p:spPr bwMode="auto">
          <a:xfrm>
            <a:off x="475202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7" name="直線單箭頭接點 55"/>
          <p:cNvCxnSpPr>
            <a:cxnSpLocks noChangeShapeType="1"/>
          </p:cNvCxnSpPr>
          <p:nvPr/>
        </p:nvCxnSpPr>
        <p:spPr bwMode="auto">
          <a:xfrm>
            <a:off x="4932046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2348862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9" name="直線單箭頭接點 55"/>
          <p:cNvCxnSpPr>
            <a:cxnSpLocks noChangeShapeType="1"/>
          </p:cNvCxnSpPr>
          <p:nvPr/>
        </p:nvCxnSpPr>
        <p:spPr bwMode="auto">
          <a:xfrm flipV="1">
            <a:off x="8712531" y="2348863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1" name="直線單箭頭接點 55"/>
          <p:cNvCxnSpPr>
            <a:cxnSpLocks noChangeShapeType="1"/>
          </p:cNvCxnSpPr>
          <p:nvPr/>
        </p:nvCxnSpPr>
        <p:spPr bwMode="auto">
          <a:xfrm>
            <a:off x="971540" y="2888931"/>
            <a:ext cx="7740991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2" name="直線單箭頭接點 55"/>
          <p:cNvCxnSpPr>
            <a:cxnSpLocks noChangeShapeType="1"/>
          </p:cNvCxnSpPr>
          <p:nvPr/>
        </p:nvCxnSpPr>
        <p:spPr bwMode="auto">
          <a:xfrm flipH="1">
            <a:off x="8352483" y="234886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99" name="文字方塊 98"/>
          <p:cNvSpPr txBox="1"/>
          <p:nvPr/>
        </p:nvSpPr>
        <p:spPr>
          <a:xfrm>
            <a:off x="4932046" y="728654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932046" y="4149091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list2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6" name="文字方塊 49"/>
          <p:cNvSpPr txBox="1">
            <a:spLocks noChangeArrowheads="1"/>
          </p:cNvSpPr>
          <p:nvPr/>
        </p:nvSpPr>
        <p:spPr bwMode="auto">
          <a:xfrm>
            <a:off x="971540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1691545" y="728655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8" name="文字方塊 50"/>
          <p:cNvSpPr txBox="1">
            <a:spLocks noChangeArrowheads="1"/>
          </p:cNvSpPr>
          <p:nvPr/>
        </p:nvSpPr>
        <p:spPr bwMode="auto">
          <a:xfrm>
            <a:off x="2591747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V="1">
            <a:off x="431471" y="2528885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3" name="直線單箭頭接點 55"/>
          <p:cNvCxnSpPr>
            <a:cxnSpLocks noChangeShapeType="1"/>
          </p:cNvCxnSpPr>
          <p:nvPr/>
        </p:nvCxnSpPr>
        <p:spPr bwMode="auto">
          <a:xfrm>
            <a:off x="431471" y="2528885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04" name="文字方塊 49"/>
          <p:cNvSpPr txBox="1">
            <a:spLocks noChangeArrowheads="1"/>
          </p:cNvSpPr>
          <p:nvPr/>
        </p:nvSpPr>
        <p:spPr bwMode="auto">
          <a:xfrm>
            <a:off x="79151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115156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6" name="文字方塊 50"/>
          <p:cNvSpPr txBox="1">
            <a:spLocks noChangeArrowheads="1"/>
          </p:cNvSpPr>
          <p:nvPr/>
        </p:nvSpPr>
        <p:spPr bwMode="auto">
          <a:xfrm>
            <a:off x="1511609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>
            <a:off x="971540" y="234886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0" name="文字方塊 49"/>
          <p:cNvSpPr txBox="1">
            <a:spLocks noChangeArrowheads="1"/>
          </p:cNvSpPr>
          <p:nvPr/>
        </p:nvSpPr>
        <p:spPr bwMode="auto">
          <a:xfrm>
            <a:off x="241172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1" name="文字方塊 50"/>
          <p:cNvSpPr txBox="1">
            <a:spLocks noChangeArrowheads="1"/>
          </p:cNvSpPr>
          <p:nvPr/>
        </p:nvSpPr>
        <p:spPr bwMode="auto">
          <a:xfrm>
            <a:off x="277177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2" name="文字方塊 50"/>
          <p:cNvSpPr txBox="1">
            <a:spLocks noChangeArrowheads="1"/>
          </p:cNvSpPr>
          <p:nvPr/>
        </p:nvSpPr>
        <p:spPr bwMode="auto">
          <a:xfrm>
            <a:off x="3131816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23" name="直線單箭頭接點 55"/>
          <p:cNvCxnSpPr>
            <a:cxnSpLocks noChangeShapeType="1"/>
          </p:cNvCxnSpPr>
          <p:nvPr/>
        </p:nvCxnSpPr>
        <p:spPr bwMode="auto">
          <a:xfrm>
            <a:off x="3311839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4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2348863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5" name="直線單箭頭接點 55"/>
          <p:cNvCxnSpPr>
            <a:cxnSpLocks noChangeShapeType="1"/>
          </p:cNvCxnSpPr>
          <p:nvPr/>
        </p:nvCxnSpPr>
        <p:spPr bwMode="auto">
          <a:xfrm>
            <a:off x="1691632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6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2348862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93" name="流程圖: 程序 92"/>
          <p:cNvSpPr/>
          <p:nvPr/>
        </p:nvSpPr>
        <p:spPr>
          <a:xfrm>
            <a:off x="6012184" y="368609"/>
            <a:ext cx="2520322" cy="1440184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4" name="流程圖: 程序 93"/>
          <p:cNvSpPr/>
          <p:nvPr/>
        </p:nvSpPr>
        <p:spPr>
          <a:xfrm>
            <a:off x="6192207" y="728654"/>
            <a:ext cx="2160276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95" name="流程圖: 程序 94"/>
          <p:cNvSpPr/>
          <p:nvPr/>
        </p:nvSpPr>
        <p:spPr>
          <a:xfrm>
            <a:off x="7272344" y="72865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632390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7" name="矩形 96"/>
          <p:cNvSpPr/>
          <p:nvPr/>
        </p:nvSpPr>
        <p:spPr>
          <a:xfrm>
            <a:off x="6552252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98" name="流程圖: 程序 97"/>
          <p:cNvSpPr/>
          <p:nvPr/>
        </p:nvSpPr>
        <p:spPr>
          <a:xfrm>
            <a:off x="6192206" y="72865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6732276" y="368609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1" name="直線單箭頭接點 100"/>
          <p:cNvCxnSpPr/>
          <p:nvPr/>
        </p:nvCxnSpPr>
        <p:spPr>
          <a:xfrm flipH="1">
            <a:off x="7812392" y="1268724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07" name="流程圖: 程序 106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8" name="流程圖: 程序 107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9" name="流程圖: 程序 108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1" name="矩形 110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12" name="流程圖: 程序 111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15" name="直線單箭頭接點 114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005630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727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55"/>
          <p:cNvCxnSpPr>
            <a:cxnSpLocks noChangeShapeType="1"/>
          </p:cNvCxnSpPr>
          <p:nvPr/>
        </p:nvCxnSpPr>
        <p:spPr bwMode="auto">
          <a:xfrm flipH="1">
            <a:off x="8172462" y="2528887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" name="文字方塊 49"/>
          <p:cNvSpPr txBox="1">
            <a:spLocks noChangeArrowheads="1"/>
          </p:cNvSpPr>
          <p:nvPr/>
        </p:nvSpPr>
        <p:spPr bwMode="auto">
          <a:xfrm>
            <a:off x="7272345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" name="文字方塊 50"/>
          <p:cNvSpPr txBox="1">
            <a:spLocks noChangeArrowheads="1"/>
          </p:cNvSpPr>
          <p:nvPr/>
        </p:nvSpPr>
        <p:spPr bwMode="auto">
          <a:xfrm>
            <a:off x="763239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99243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3068954"/>
            <a:ext cx="774099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431471" y="2528885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8" name="文字方塊 49"/>
          <p:cNvSpPr txBox="1">
            <a:spLocks noChangeArrowheads="1"/>
          </p:cNvSpPr>
          <p:nvPr/>
        </p:nvSpPr>
        <p:spPr bwMode="auto">
          <a:xfrm>
            <a:off x="5652138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9" name="文字方塊 50"/>
          <p:cNvSpPr txBox="1">
            <a:spLocks noChangeArrowheads="1"/>
          </p:cNvSpPr>
          <p:nvPr/>
        </p:nvSpPr>
        <p:spPr bwMode="auto">
          <a:xfrm>
            <a:off x="601218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文字方塊 50"/>
          <p:cNvSpPr txBox="1">
            <a:spLocks noChangeArrowheads="1"/>
          </p:cNvSpPr>
          <p:nvPr/>
        </p:nvSpPr>
        <p:spPr bwMode="auto">
          <a:xfrm>
            <a:off x="637223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6552253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431471" y="2528885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2348863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4" name="文字方塊 49"/>
          <p:cNvSpPr txBox="1">
            <a:spLocks noChangeArrowheads="1"/>
          </p:cNvSpPr>
          <p:nvPr/>
        </p:nvSpPr>
        <p:spPr bwMode="auto">
          <a:xfrm>
            <a:off x="79151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115156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50"/>
          <p:cNvSpPr txBox="1">
            <a:spLocks noChangeArrowheads="1"/>
          </p:cNvSpPr>
          <p:nvPr/>
        </p:nvSpPr>
        <p:spPr bwMode="auto">
          <a:xfrm>
            <a:off x="1511609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7" name="直線單箭頭接點 55"/>
          <p:cNvCxnSpPr>
            <a:cxnSpLocks noChangeShapeType="1"/>
          </p:cNvCxnSpPr>
          <p:nvPr/>
        </p:nvCxnSpPr>
        <p:spPr bwMode="auto">
          <a:xfrm>
            <a:off x="4932046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2348862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 flipV="1">
            <a:off x="8712531" y="2348863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>
            <a:off x="971540" y="234886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>
            <a:off x="971540" y="2888931"/>
            <a:ext cx="7740991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8352483" y="234886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2" name="文字方塊 49"/>
          <p:cNvSpPr txBox="1">
            <a:spLocks noChangeArrowheads="1"/>
          </p:cNvSpPr>
          <p:nvPr/>
        </p:nvSpPr>
        <p:spPr bwMode="auto">
          <a:xfrm>
            <a:off x="403193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3" name="文字方塊 50"/>
          <p:cNvSpPr txBox="1">
            <a:spLocks noChangeArrowheads="1"/>
          </p:cNvSpPr>
          <p:nvPr/>
        </p:nvSpPr>
        <p:spPr bwMode="auto">
          <a:xfrm>
            <a:off x="439197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4" name="文字方塊 50"/>
          <p:cNvSpPr txBox="1">
            <a:spLocks noChangeArrowheads="1"/>
          </p:cNvSpPr>
          <p:nvPr/>
        </p:nvSpPr>
        <p:spPr bwMode="auto">
          <a:xfrm>
            <a:off x="475202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5" name="文字方塊 49"/>
          <p:cNvSpPr txBox="1">
            <a:spLocks noChangeArrowheads="1"/>
          </p:cNvSpPr>
          <p:nvPr/>
        </p:nvSpPr>
        <p:spPr bwMode="auto">
          <a:xfrm>
            <a:off x="241172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6" name="文字方塊 50"/>
          <p:cNvSpPr txBox="1">
            <a:spLocks noChangeArrowheads="1"/>
          </p:cNvSpPr>
          <p:nvPr/>
        </p:nvSpPr>
        <p:spPr bwMode="auto">
          <a:xfrm>
            <a:off x="277177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7" name="文字方塊 50"/>
          <p:cNvSpPr txBox="1">
            <a:spLocks noChangeArrowheads="1"/>
          </p:cNvSpPr>
          <p:nvPr/>
        </p:nvSpPr>
        <p:spPr bwMode="auto">
          <a:xfrm>
            <a:off x="3131816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8" name="直線單箭頭接點 55"/>
          <p:cNvCxnSpPr>
            <a:cxnSpLocks noChangeShapeType="1"/>
          </p:cNvCxnSpPr>
          <p:nvPr/>
        </p:nvCxnSpPr>
        <p:spPr bwMode="auto">
          <a:xfrm>
            <a:off x="3311839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9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2348863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0" name="直線單箭頭接點 55"/>
          <p:cNvCxnSpPr>
            <a:cxnSpLocks noChangeShapeType="1"/>
          </p:cNvCxnSpPr>
          <p:nvPr/>
        </p:nvCxnSpPr>
        <p:spPr bwMode="auto">
          <a:xfrm>
            <a:off x="1691632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2348862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13" name="文字方塊 112"/>
          <p:cNvSpPr txBox="1"/>
          <p:nvPr/>
        </p:nvSpPr>
        <p:spPr>
          <a:xfrm>
            <a:off x="4932046" y="728654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4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6489391"/>
            <a:ext cx="4500579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6" name="直線單箭頭接點 55"/>
          <p:cNvCxnSpPr>
            <a:cxnSpLocks noChangeShapeType="1"/>
          </p:cNvCxnSpPr>
          <p:nvPr/>
        </p:nvCxnSpPr>
        <p:spPr bwMode="auto">
          <a:xfrm flipV="1">
            <a:off x="3671885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7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8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9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>
            <a:off x="3671885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23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4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26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7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8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>
            <a:off x="4211954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>
            <a:off x="4211954" y="6309368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38" name="文字方塊 137"/>
          <p:cNvSpPr txBox="1"/>
          <p:nvPr/>
        </p:nvSpPr>
        <p:spPr>
          <a:xfrm>
            <a:off x="4932046" y="4149091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list2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1" name="文字方塊 49"/>
          <p:cNvSpPr txBox="1">
            <a:spLocks noChangeArrowheads="1"/>
          </p:cNvSpPr>
          <p:nvPr/>
        </p:nvSpPr>
        <p:spPr bwMode="auto">
          <a:xfrm>
            <a:off x="971540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2" name="文字方塊 50"/>
          <p:cNvSpPr txBox="1">
            <a:spLocks noChangeArrowheads="1"/>
          </p:cNvSpPr>
          <p:nvPr/>
        </p:nvSpPr>
        <p:spPr bwMode="auto">
          <a:xfrm>
            <a:off x="1691545" y="728655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3" name="文字方塊 50"/>
          <p:cNvSpPr txBox="1">
            <a:spLocks noChangeArrowheads="1"/>
          </p:cNvSpPr>
          <p:nvPr/>
        </p:nvSpPr>
        <p:spPr bwMode="auto">
          <a:xfrm>
            <a:off x="2591747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1" name="流程圖: 程序 90"/>
          <p:cNvSpPr/>
          <p:nvPr/>
        </p:nvSpPr>
        <p:spPr>
          <a:xfrm>
            <a:off x="6012184" y="368609"/>
            <a:ext cx="2520322" cy="1440184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2" name="流程圖: 程序 91"/>
          <p:cNvSpPr/>
          <p:nvPr/>
        </p:nvSpPr>
        <p:spPr>
          <a:xfrm>
            <a:off x="6192207" y="728654"/>
            <a:ext cx="2160276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93" name="流程圖: 程序 92"/>
          <p:cNvSpPr/>
          <p:nvPr/>
        </p:nvSpPr>
        <p:spPr>
          <a:xfrm>
            <a:off x="7272344" y="72865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632390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5" name="矩形 94"/>
          <p:cNvSpPr/>
          <p:nvPr/>
        </p:nvSpPr>
        <p:spPr>
          <a:xfrm>
            <a:off x="6552252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96" name="流程圖: 程序 95"/>
          <p:cNvSpPr/>
          <p:nvPr/>
        </p:nvSpPr>
        <p:spPr>
          <a:xfrm>
            <a:off x="6192206" y="72865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6732276" y="368609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98" name="直線單箭頭接點 97"/>
          <p:cNvCxnSpPr/>
          <p:nvPr/>
        </p:nvCxnSpPr>
        <p:spPr>
          <a:xfrm flipH="1">
            <a:off x="7812392" y="1268724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9" name="流程圖: 程序 98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0" name="流程圖: 程序 99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1" name="流程圖: 程序 100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8" name="矩形 107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109" name="流程圖: 程序 108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11" name="直線單箭頭接點 110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24046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4" y="728655"/>
            <a:ext cx="3960505" cy="3600453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*next;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5" name="文字方塊 49"/>
          <p:cNvSpPr txBox="1">
            <a:spLocks noChangeArrowheads="1"/>
          </p:cNvSpPr>
          <p:nvPr/>
        </p:nvSpPr>
        <p:spPr bwMode="auto">
          <a:xfrm>
            <a:off x="7272345" y="5409253"/>
            <a:ext cx="360000" cy="54006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632391" y="5409253"/>
            <a:ext cx="360000" cy="54006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0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7" name="文字方塊 50"/>
          <p:cNvSpPr txBox="1">
            <a:spLocks noChangeArrowheads="1"/>
          </p:cNvSpPr>
          <p:nvPr/>
        </p:nvSpPr>
        <p:spPr bwMode="auto">
          <a:xfrm>
            <a:off x="7992437" y="5409253"/>
            <a:ext cx="360000" cy="54006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V="1">
            <a:off x="6912299" y="5589276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 flipH="1" flipV="1">
            <a:off x="2051678" y="6309368"/>
            <a:ext cx="6120785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>
            <a:off x="2051678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2591747" y="6129345"/>
            <a:ext cx="43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>
            <a:off x="6912299" y="5589276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4" name="文字方塊 49"/>
          <p:cNvSpPr txBox="1">
            <a:spLocks noChangeArrowheads="1"/>
          </p:cNvSpPr>
          <p:nvPr/>
        </p:nvSpPr>
        <p:spPr bwMode="auto">
          <a:xfrm>
            <a:off x="5652138" y="5409253"/>
            <a:ext cx="360000" cy="540069"/>
          </a:xfrm>
          <a:prstGeom prst="rect">
            <a:avLst/>
          </a:prstGeom>
          <a:solidFill>
            <a:srgbClr val="85D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6012184" y="5409253"/>
            <a:ext cx="360000" cy="540069"/>
          </a:xfrm>
          <a:prstGeom prst="rect">
            <a:avLst/>
          </a:prstGeom>
          <a:solidFill>
            <a:srgbClr val="85D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5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6" name="文字方塊 50"/>
          <p:cNvSpPr txBox="1">
            <a:spLocks noChangeArrowheads="1"/>
          </p:cNvSpPr>
          <p:nvPr/>
        </p:nvSpPr>
        <p:spPr bwMode="auto">
          <a:xfrm>
            <a:off x="6372230" y="5409253"/>
            <a:ext cx="360000" cy="540069"/>
          </a:xfrm>
          <a:prstGeom prst="rect">
            <a:avLst/>
          </a:prstGeom>
          <a:solidFill>
            <a:srgbClr val="85D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7" name="文字方塊 49"/>
          <p:cNvSpPr txBox="1">
            <a:spLocks noChangeArrowheads="1"/>
          </p:cNvSpPr>
          <p:nvPr/>
        </p:nvSpPr>
        <p:spPr bwMode="auto">
          <a:xfrm>
            <a:off x="4031931" y="5409253"/>
            <a:ext cx="360000" cy="540069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8" name="文字方塊 50"/>
          <p:cNvSpPr txBox="1">
            <a:spLocks noChangeArrowheads="1"/>
          </p:cNvSpPr>
          <p:nvPr/>
        </p:nvSpPr>
        <p:spPr bwMode="auto">
          <a:xfrm>
            <a:off x="4391977" y="5409253"/>
            <a:ext cx="360000" cy="540069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7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9" name="文字方塊 50"/>
          <p:cNvSpPr txBox="1">
            <a:spLocks noChangeArrowheads="1"/>
          </p:cNvSpPr>
          <p:nvPr/>
        </p:nvSpPr>
        <p:spPr bwMode="auto">
          <a:xfrm>
            <a:off x="4752023" y="5409253"/>
            <a:ext cx="360000" cy="540069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0" name="文字方塊 49"/>
          <p:cNvSpPr txBox="1">
            <a:spLocks noChangeArrowheads="1"/>
          </p:cNvSpPr>
          <p:nvPr/>
        </p:nvSpPr>
        <p:spPr bwMode="auto">
          <a:xfrm>
            <a:off x="2411724" y="5409253"/>
            <a:ext cx="360000" cy="54006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1" name="文字方塊 50"/>
          <p:cNvSpPr txBox="1">
            <a:spLocks noChangeArrowheads="1"/>
          </p:cNvSpPr>
          <p:nvPr/>
        </p:nvSpPr>
        <p:spPr bwMode="auto">
          <a:xfrm>
            <a:off x="2771770" y="5409253"/>
            <a:ext cx="360000" cy="54006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1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2" name="文字方塊 50"/>
          <p:cNvSpPr txBox="1">
            <a:spLocks noChangeArrowheads="1"/>
          </p:cNvSpPr>
          <p:nvPr/>
        </p:nvSpPr>
        <p:spPr bwMode="auto">
          <a:xfrm>
            <a:off x="3131816" y="5409253"/>
            <a:ext cx="360000" cy="54006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cxnSp>
        <p:nvCxnSpPr>
          <p:cNvPr id="26" name="直線單箭頭接點 55"/>
          <p:cNvCxnSpPr>
            <a:cxnSpLocks noChangeShapeType="1"/>
          </p:cNvCxnSpPr>
          <p:nvPr/>
        </p:nvCxnSpPr>
        <p:spPr bwMode="auto">
          <a:xfrm>
            <a:off x="3311840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7" name="直線單箭頭接點 55"/>
          <p:cNvCxnSpPr>
            <a:cxnSpLocks noChangeShapeType="1"/>
          </p:cNvCxnSpPr>
          <p:nvPr/>
        </p:nvCxnSpPr>
        <p:spPr bwMode="auto">
          <a:xfrm>
            <a:off x="4932047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8" name="直線單箭頭接點 55"/>
          <p:cNvCxnSpPr>
            <a:cxnSpLocks noChangeShapeType="1"/>
          </p:cNvCxnSpPr>
          <p:nvPr/>
        </p:nvCxnSpPr>
        <p:spPr bwMode="auto">
          <a:xfrm>
            <a:off x="6552254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9" name="直線單箭頭接點 55"/>
          <p:cNvCxnSpPr>
            <a:cxnSpLocks noChangeShapeType="1"/>
          </p:cNvCxnSpPr>
          <p:nvPr/>
        </p:nvCxnSpPr>
        <p:spPr bwMode="auto">
          <a:xfrm flipV="1">
            <a:off x="2051678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2591747" y="5589276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" name="直線單箭頭接點 55"/>
          <p:cNvCxnSpPr>
            <a:cxnSpLocks noChangeShapeType="1"/>
          </p:cNvCxnSpPr>
          <p:nvPr/>
        </p:nvCxnSpPr>
        <p:spPr bwMode="auto">
          <a:xfrm flipH="1">
            <a:off x="8172462" y="5769301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92755"/>
              </p:ext>
            </p:extLst>
          </p:nvPr>
        </p:nvGraphicFramePr>
        <p:xfrm>
          <a:off x="4031931" y="1628770"/>
          <a:ext cx="4680000" cy="2880000"/>
        </p:xfrm>
        <a:graphic>
          <a:graphicData uri="http://schemas.openxmlformats.org/drawingml/2006/table">
            <a:tbl>
              <a:tblPr firstRow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smtClean="0">
                          <a:latin typeface="+mn-lt"/>
                        </a:rPr>
                        <a:t>next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err="1" smtClean="0">
                          <a:latin typeface="+mn-lt"/>
                        </a:rPr>
                        <a:t>myVal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err="1" smtClean="0">
                          <a:latin typeface="+mn-lt"/>
                        </a:rPr>
                        <a:t>prev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······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35" name="直線單箭頭接點 55"/>
          <p:cNvCxnSpPr>
            <a:cxnSpLocks noChangeShapeType="1"/>
          </p:cNvCxnSpPr>
          <p:nvPr/>
        </p:nvCxnSpPr>
        <p:spPr bwMode="auto">
          <a:xfrm>
            <a:off x="2051678" y="5589276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6" name="直線單箭頭接點 55"/>
          <p:cNvCxnSpPr>
            <a:cxnSpLocks noChangeShapeType="1"/>
          </p:cNvCxnSpPr>
          <p:nvPr/>
        </p:nvCxnSpPr>
        <p:spPr bwMode="auto">
          <a:xfrm>
            <a:off x="2051678" y="5229230"/>
            <a:ext cx="0" cy="360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37" name="直線單箭頭接點 55"/>
          <p:cNvCxnSpPr>
            <a:cxnSpLocks noChangeShapeType="1"/>
          </p:cNvCxnSpPr>
          <p:nvPr/>
        </p:nvCxnSpPr>
        <p:spPr bwMode="auto">
          <a:xfrm flipV="1">
            <a:off x="4211954" y="5229230"/>
            <a:ext cx="0" cy="360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38" name="直線單箭頭接點 55"/>
          <p:cNvCxnSpPr>
            <a:cxnSpLocks noChangeShapeType="1"/>
          </p:cNvCxnSpPr>
          <p:nvPr/>
        </p:nvCxnSpPr>
        <p:spPr bwMode="auto">
          <a:xfrm flipH="1" flipV="1">
            <a:off x="2051678" y="5229230"/>
            <a:ext cx="216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39" name="直線單箭頭接點 55"/>
          <p:cNvCxnSpPr>
            <a:cxnSpLocks noChangeShapeType="1"/>
          </p:cNvCxnSpPr>
          <p:nvPr/>
        </p:nvCxnSpPr>
        <p:spPr bwMode="auto">
          <a:xfrm>
            <a:off x="3671885" y="5589276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0" name="直線單箭頭接點 55"/>
          <p:cNvCxnSpPr>
            <a:cxnSpLocks noChangeShapeType="1"/>
          </p:cNvCxnSpPr>
          <p:nvPr/>
        </p:nvCxnSpPr>
        <p:spPr bwMode="auto">
          <a:xfrm>
            <a:off x="3671885" y="5049207"/>
            <a:ext cx="0" cy="540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V="1">
            <a:off x="5832161" y="5049207"/>
            <a:ext cx="0" cy="540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2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5049207"/>
            <a:ext cx="216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>
            <a:off x="5292092" y="5589276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>
            <a:off x="5292092" y="5229230"/>
            <a:ext cx="0" cy="360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5" name="直線單箭頭接點 55"/>
          <p:cNvCxnSpPr>
            <a:cxnSpLocks noChangeShapeType="1"/>
          </p:cNvCxnSpPr>
          <p:nvPr/>
        </p:nvCxnSpPr>
        <p:spPr bwMode="auto">
          <a:xfrm flipV="1">
            <a:off x="7452368" y="5229230"/>
            <a:ext cx="0" cy="360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6" name="直線單箭頭接點 55"/>
          <p:cNvCxnSpPr>
            <a:cxnSpLocks noChangeShapeType="1"/>
          </p:cNvCxnSpPr>
          <p:nvPr/>
        </p:nvCxnSpPr>
        <p:spPr bwMode="auto">
          <a:xfrm flipH="1" flipV="1">
            <a:off x="5292092" y="5229230"/>
            <a:ext cx="216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91153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55"/>
          <p:cNvCxnSpPr>
            <a:cxnSpLocks noChangeShapeType="1"/>
          </p:cNvCxnSpPr>
          <p:nvPr/>
        </p:nvCxnSpPr>
        <p:spPr bwMode="auto">
          <a:xfrm flipH="1">
            <a:off x="8172462" y="2528887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" name="文字方塊 49"/>
          <p:cNvSpPr txBox="1">
            <a:spLocks noChangeArrowheads="1"/>
          </p:cNvSpPr>
          <p:nvPr/>
        </p:nvSpPr>
        <p:spPr bwMode="auto">
          <a:xfrm>
            <a:off x="7272345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" name="文字方塊 50"/>
          <p:cNvSpPr txBox="1">
            <a:spLocks noChangeArrowheads="1"/>
          </p:cNvSpPr>
          <p:nvPr/>
        </p:nvSpPr>
        <p:spPr bwMode="auto">
          <a:xfrm>
            <a:off x="763239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99243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3068954"/>
            <a:ext cx="774099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431471" y="2528885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8" name="文字方塊 49"/>
          <p:cNvSpPr txBox="1">
            <a:spLocks noChangeArrowheads="1"/>
          </p:cNvSpPr>
          <p:nvPr/>
        </p:nvSpPr>
        <p:spPr bwMode="auto">
          <a:xfrm>
            <a:off x="5652138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9" name="文字方塊 50"/>
          <p:cNvSpPr txBox="1">
            <a:spLocks noChangeArrowheads="1"/>
          </p:cNvSpPr>
          <p:nvPr/>
        </p:nvSpPr>
        <p:spPr bwMode="auto">
          <a:xfrm>
            <a:off x="601218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文字方塊 50"/>
          <p:cNvSpPr txBox="1">
            <a:spLocks noChangeArrowheads="1"/>
          </p:cNvSpPr>
          <p:nvPr/>
        </p:nvSpPr>
        <p:spPr bwMode="auto">
          <a:xfrm>
            <a:off x="637223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6552253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431471" y="2528885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2348863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4" name="文字方塊 49"/>
          <p:cNvSpPr txBox="1">
            <a:spLocks noChangeArrowheads="1"/>
          </p:cNvSpPr>
          <p:nvPr/>
        </p:nvSpPr>
        <p:spPr bwMode="auto">
          <a:xfrm>
            <a:off x="79151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115156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50"/>
          <p:cNvSpPr txBox="1">
            <a:spLocks noChangeArrowheads="1"/>
          </p:cNvSpPr>
          <p:nvPr/>
        </p:nvSpPr>
        <p:spPr bwMode="auto">
          <a:xfrm>
            <a:off x="1511609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7" name="直線單箭頭接點 55"/>
          <p:cNvCxnSpPr>
            <a:cxnSpLocks noChangeShapeType="1"/>
          </p:cNvCxnSpPr>
          <p:nvPr/>
        </p:nvCxnSpPr>
        <p:spPr bwMode="auto">
          <a:xfrm>
            <a:off x="4932046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2348862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 flipV="1">
            <a:off x="8712531" y="2348863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>
            <a:off x="971540" y="234886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>
            <a:off x="971540" y="2888931"/>
            <a:ext cx="7740991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8352483" y="234886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2" name="文字方塊 49"/>
          <p:cNvSpPr txBox="1">
            <a:spLocks noChangeArrowheads="1"/>
          </p:cNvSpPr>
          <p:nvPr/>
        </p:nvSpPr>
        <p:spPr bwMode="auto">
          <a:xfrm>
            <a:off x="403193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3" name="文字方塊 50"/>
          <p:cNvSpPr txBox="1">
            <a:spLocks noChangeArrowheads="1"/>
          </p:cNvSpPr>
          <p:nvPr/>
        </p:nvSpPr>
        <p:spPr bwMode="auto">
          <a:xfrm>
            <a:off x="439197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4" name="文字方塊 50"/>
          <p:cNvSpPr txBox="1">
            <a:spLocks noChangeArrowheads="1"/>
          </p:cNvSpPr>
          <p:nvPr/>
        </p:nvSpPr>
        <p:spPr bwMode="auto">
          <a:xfrm>
            <a:off x="475202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5" name="文字方塊 49"/>
          <p:cNvSpPr txBox="1">
            <a:spLocks noChangeArrowheads="1"/>
          </p:cNvSpPr>
          <p:nvPr/>
        </p:nvSpPr>
        <p:spPr bwMode="auto">
          <a:xfrm>
            <a:off x="241172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6" name="文字方塊 50"/>
          <p:cNvSpPr txBox="1">
            <a:spLocks noChangeArrowheads="1"/>
          </p:cNvSpPr>
          <p:nvPr/>
        </p:nvSpPr>
        <p:spPr bwMode="auto">
          <a:xfrm>
            <a:off x="277177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7" name="文字方塊 50"/>
          <p:cNvSpPr txBox="1">
            <a:spLocks noChangeArrowheads="1"/>
          </p:cNvSpPr>
          <p:nvPr/>
        </p:nvSpPr>
        <p:spPr bwMode="auto">
          <a:xfrm>
            <a:off x="3131816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8" name="直線單箭頭接點 55"/>
          <p:cNvCxnSpPr>
            <a:cxnSpLocks noChangeShapeType="1"/>
          </p:cNvCxnSpPr>
          <p:nvPr/>
        </p:nvCxnSpPr>
        <p:spPr bwMode="auto">
          <a:xfrm>
            <a:off x="3311839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9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2348863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0" name="直線單箭頭接點 55"/>
          <p:cNvCxnSpPr>
            <a:cxnSpLocks noChangeShapeType="1"/>
          </p:cNvCxnSpPr>
          <p:nvPr/>
        </p:nvCxnSpPr>
        <p:spPr bwMode="auto">
          <a:xfrm>
            <a:off x="1691632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2348862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13" name="文字方塊 112"/>
          <p:cNvSpPr txBox="1"/>
          <p:nvPr/>
        </p:nvSpPr>
        <p:spPr>
          <a:xfrm>
            <a:off x="4932046" y="728654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4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6489391"/>
            <a:ext cx="4500579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6" name="直線單箭頭接點 55"/>
          <p:cNvCxnSpPr>
            <a:cxnSpLocks noChangeShapeType="1"/>
          </p:cNvCxnSpPr>
          <p:nvPr/>
        </p:nvCxnSpPr>
        <p:spPr bwMode="auto">
          <a:xfrm flipV="1">
            <a:off x="3671885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7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8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9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>
            <a:off x="3671885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23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4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26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7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8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>
            <a:off x="4211954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>
            <a:off x="4211954" y="6309368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38" name="文字方塊 137"/>
          <p:cNvSpPr txBox="1"/>
          <p:nvPr/>
        </p:nvSpPr>
        <p:spPr>
          <a:xfrm>
            <a:off x="4932046" y="4149091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list2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1" name="文字方塊 49"/>
          <p:cNvSpPr txBox="1">
            <a:spLocks noChangeArrowheads="1"/>
          </p:cNvSpPr>
          <p:nvPr/>
        </p:nvSpPr>
        <p:spPr bwMode="auto">
          <a:xfrm>
            <a:off x="971540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2" name="文字方塊 50"/>
          <p:cNvSpPr txBox="1">
            <a:spLocks noChangeArrowheads="1"/>
          </p:cNvSpPr>
          <p:nvPr/>
        </p:nvSpPr>
        <p:spPr bwMode="auto">
          <a:xfrm>
            <a:off x="1691545" y="728655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3" name="文字方塊 50"/>
          <p:cNvSpPr txBox="1">
            <a:spLocks noChangeArrowheads="1"/>
          </p:cNvSpPr>
          <p:nvPr/>
        </p:nvSpPr>
        <p:spPr bwMode="auto">
          <a:xfrm>
            <a:off x="2591747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1" name="流程圖: 程序 90"/>
          <p:cNvSpPr/>
          <p:nvPr/>
        </p:nvSpPr>
        <p:spPr>
          <a:xfrm>
            <a:off x="6012184" y="368609"/>
            <a:ext cx="2520322" cy="1440184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2" name="流程圖: 程序 91"/>
          <p:cNvSpPr/>
          <p:nvPr/>
        </p:nvSpPr>
        <p:spPr>
          <a:xfrm>
            <a:off x="6192207" y="728654"/>
            <a:ext cx="2160276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93" name="流程圖: 程序 92"/>
          <p:cNvSpPr/>
          <p:nvPr/>
        </p:nvSpPr>
        <p:spPr>
          <a:xfrm>
            <a:off x="7272344" y="72865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632390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5" name="矩形 94"/>
          <p:cNvSpPr/>
          <p:nvPr/>
        </p:nvSpPr>
        <p:spPr>
          <a:xfrm>
            <a:off x="6552252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96" name="流程圖: 程序 95"/>
          <p:cNvSpPr/>
          <p:nvPr/>
        </p:nvSpPr>
        <p:spPr>
          <a:xfrm>
            <a:off x="6192206" y="72865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6732276" y="368609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98" name="直線單箭頭接點 97"/>
          <p:cNvCxnSpPr/>
          <p:nvPr/>
        </p:nvCxnSpPr>
        <p:spPr>
          <a:xfrm flipH="1">
            <a:off x="7812392" y="1268724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9" name="流程圖: 程序 98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0" name="流程圖: 程序 99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1" name="流程圖: 程序 100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8" name="矩形 107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109" name="流程圖: 程序 108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11" name="直線單箭頭接點 110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254204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55"/>
          <p:cNvCxnSpPr>
            <a:cxnSpLocks noChangeShapeType="1"/>
          </p:cNvCxnSpPr>
          <p:nvPr/>
        </p:nvCxnSpPr>
        <p:spPr bwMode="auto">
          <a:xfrm flipH="1">
            <a:off x="8172462" y="2528887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" name="文字方塊 49"/>
          <p:cNvSpPr txBox="1">
            <a:spLocks noChangeArrowheads="1"/>
          </p:cNvSpPr>
          <p:nvPr/>
        </p:nvSpPr>
        <p:spPr bwMode="auto">
          <a:xfrm>
            <a:off x="7272345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" name="文字方塊 50"/>
          <p:cNvSpPr txBox="1">
            <a:spLocks noChangeArrowheads="1"/>
          </p:cNvSpPr>
          <p:nvPr/>
        </p:nvSpPr>
        <p:spPr bwMode="auto">
          <a:xfrm>
            <a:off x="763239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99243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3068954"/>
            <a:ext cx="4500580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3671885" y="2528885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8" name="文字方塊 49"/>
          <p:cNvSpPr txBox="1">
            <a:spLocks noChangeArrowheads="1"/>
          </p:cNvSpPr>
          <p:nvPr/>
        </p:nvSpPr>
        <p:spPr bwMode="auto">
          <a:xfrm>
            <a:off x="5652138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9" name="文字方塊 50"/>
          <p:cNvSpPr txBox="1">
            <a:spLocks noChangeArrowheads="1"/>
          </p:cNvSpPr>
          <p:nvPr/>
        </p:nvSpPr>
        <p:spPr bwMode="auto">
          <a:xfrm>
            <a:off x="601218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文字方塊 50"/>
          <p:cNvSpPr txBox="1">
            <a:spLocks noChangeArrowheads="1"/>
          </p:cNvSpPr>
          <p:nvPr/>
        </p:nvSpPr>
        <p:spPr bwMode="auto">
          <a:xfrm>
            <a:off x="637223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6552253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3671885" y="2528885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2348863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7" name="直線單箭頭接點 55"/>
          <p:cNvCxnSpPr>
            <a:cxnSpLocks noChangeShapeType="1"/>
          </p:cNvCxnSpPr>
          <p:nvPr/>
        </p:nvCxnSpPr>
        <p:spPr bwMode="auto">
          <a:xfrm>
            <a:off x="4932046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2348862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 flipV="1">
            <a:off x="8712531" y="2348863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>
            <a:off x="4211954" y="234886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>
            <a:off x="4211954" y="2888931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8352483" y="234886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2" name="文字方塊 49"/>
          <p:cNvSpPr txBox="1">
            <a:spLocks noChangeArrowheads="1"/>
          </p:cNvSpPr>
          <p:nvPr/>
        </p:nvSpPr>
        <p:spPr bwMode="auto">
          <a:xfrm>
            <a:off x="403193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3" name="文字方塊 50"/>
          <p:cNvSpPr txBox="1">
            <a:spLocks noChangeArrowheads="1"/>
          </p:cNvSpPr>
          <p:nvPr/>
        </p:nvSpPr>
        <p:spPr bwMode="auto">
          <a:xfrm>
            <a:off x="439197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4" name="文字方塊 50"/>
          <p:cNvSpPr txBox="1">
            <a:spLocks noChangeArrowheads="1"/>
          </p:cNvSpPr>
          <p:nvPr/>
        </p:nvSpPr>
        <p:spPr bwMode="auto">
          <a:xfrm>
            <a:off x="475202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932046" y="728654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4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6489391"/>
            <a:ext cx="4500579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6" name="直線單箭頭接點 55"/>
          <p:cNvCxnSpPr>
            <a:cxnSpLocks noChangeShapeType="1"/>
          </p:cNvCxnSpPr>
          <p:nvPr/>
        </p:nvCxnSpPr>
        <p:spPr bwMode="auto">
          <a:xfrm flipV="1">
            <a:off x="3671885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7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8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9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>
            <a:off x="3671885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23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4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26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7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8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>
            <a:off x="4211954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>
            <a:off x="4211954" y="6309368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38" name="文字方塊 137"/>
          <p:cNvSpPr txBox="1"/>
          <p:nvPr/>
        </p:nvSpPr>
        <p:spPr>
          <a:xfrm>
            <a:off x="4932046" y="4149091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list2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1" name="文字方塊 49"/>
          <p:cNvSpPr txBox="1">
            <a:spLocks noChangeArrowheads="1"/>
          </p:cNvSpPr>
          <p:nvPr/>
        </p:nvSpPr>
        <p:spPr bwMode="auto">
          <a:xfrm>
            <a:off x="971540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2" name="文字方塊 50"/>
          <p:cNvSpPr txBox="1">
            <a:spLocks noChangeArrowheads="1"/>
          </p:cNvSpPr>
          <p:nvPr/>
        </p:nvSpPr>
        <p:spPr bwMode="auto">
          <a:xfrm>
            <a:off x="1691545" y="728655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3" name="文字方塊 50"/>
          <p:cNvSpPr txBox="1">
            <a:spLocks noChangeArrowheads="1"/>
          </p:cNvSpPr>
          <p:nvPr/>
        </p:nvSpPr>
        <p:spPr bwMode="auto">
          <a:xfrm>
            <a:off x="2591747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3" name="流程圖: 程序 72"/>
          <p:cNvSpPr/>
          <p:nvPr/>
        </p:nvSpPr>
        <p:spPr>
          <a:xfrm>
            <a:off x="6012184" y="368609"/>
            <a:ext cx="2520322" cy="1440184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6192207" y="728654"/>
            <a:ext cx="2160276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7272344" y="72865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632390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7" name="矩形 76"/>
          <p:cNvSpPr/>
          <p:nvPr/>
        </p:nvSpPr>
        <p:spPr>
          <a:xfrm>
            <a:off x="6552252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78" name="流程圖: 程序 77"/>
          <p:cNvSpPr/>
          <p:nvPr/>
        </p:nvSpPr>
        <p:spPr>
          <a:xfrm>
            <a:off x="6192206" y="72865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6732276" y="368609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80" name="直線單箭頭接點 79"/>
          <p:cNvCxnSpPr/>
          <p:nvPr/>
        </p:nvCxnSpPr>
        <p:spPr>
          <a:xfrm flipH="1">
            <a:off x="7812392" y="1268724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81" name="流程圖: 程序 80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3" name="流程圖: 程序 82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矩形 84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86" name="流程圖: 程序 85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88" name="直線單箭頭接點 87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12646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338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fr-FR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efficientAssignment( </a:t>
            </a:r>
            <a:r>
              <a:rPr lang="fr-FR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list1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list2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minSize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( </a:t>
            </a:r>
            <a:r>
              <a:rPr lang="en-US" altLang="zh-TW" dirty="0" err="1" smtClean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list1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.size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&lt; </a:t>
            </a:r>
            <a:r>
              <a:rPr lang="en-US" altLang="zh-TW" dirty="0" err="1" smtClean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list2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.size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) ? </a:t>
            </a:r>
            <a:r>
              <a:rPr lang="en-US" altLang="zh-TW" dirty="0" err="1" smtClean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list1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.size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                                       : </a:t>
            </a:r>
            <a:r>
              <a:rPr lang="en-US" altLang="zh-TW" dirty="0" err="1" smtClean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list2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.size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&gt;::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*addresses;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addresses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+ 1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p 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++i, p = p-&gt;next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addresses[ i ] = p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 smtClean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save the address of node i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 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++i, p = p-&gt;next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addresses[ i ] != p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[] addresses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+mn-lt"/>
            </a:endParaRPr>
          </a:p>
        </p:txBody>
      </p:sp>
      <p:cxnSp>
        <p:nvCxnSpPr>
          <p:cNvPr id="4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5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6489391"/>
            <a:ext cx="4500579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 flipV="1">
            <a:off x="3671885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4" name="直線單箭頭接點 55"/>
          <p:cNvCxnSpPr>
            <a:cxnSpLocks noChangeShapeType="1"/>
          </p:cNvCxnSpPr>
          <p:nvPr/>
        </p:nvCxnSpPr>
        <p:spPr bwMode="auto">
          <a:xfrm>
            <a:off x="3671885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5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6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7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8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>
            <a:off x="4211954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>
            <a:off x="4211954" y="6309368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4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1" name="文字方塊 30"/>
          <p:cNvSpPr txBox="1"/>
          <p:nvPr/>
        </p:nvSpPr>
        <p:spPr>
          <a:xfrm>
            <a:off x="7452368" y="3248977"/>
            <a:ext cx="1080138" cy="54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list2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830792"/>
              </p:ext>
            </p:extLst>
          </p:nvPr>
        </p:nvGraphicFramePr>
        <p:xfrm>
          <a:off x="4932046" y="4329115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55376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直線單箭頭接點 55"/>
          <p:cNvCxnSpPr>
            <a:cxnSpLocks noChangeShapeType="1"/>
          </p:cNvCxnSpPr>
          <p:nvPr/>
        </p:nvCxnSpPr>
        <p:spPr bwMode="auto">
          <a:xfrm>
            <a:off x="5472115" y="4869184"/>
            <a:ext cx="720069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7" name="直線單箭頭接點 55"/>
          <p:cNvCxnSpPr>
            <a:cxnSpLocks noChangeShapeType="1"/>
          </p:cNvCxnSpPr>
          <p:nvPr/>
        </p:nvCxnSpPr>
        <p:spPr bwMode="auto">
          <a:xfrm flipH="1">
            <a:off x="4571977" y="4869184"/>
            <a:ext cx="540092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6" name="流程圖: 程序 35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1" name="矩形 40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42" name="流程圖: 程序 41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5" name="流程圖: 程序 44"/>
          <p:cNvSpPr/>
          <p:nvPr/>
        </p:nvSpPr>
        <p:spPr>
          <a:xfrm>
            <a:off x="3491862" y="4689161"/>
            <a:ext cx="144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addresses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11967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fr-FR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efficientAssignment(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&lt;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 ?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                                           :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*addresses;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addresses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p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++i, p = p-&gt;next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addresses[ i ] = p;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 panose="02020509000000000000" pitchFamily="49" charset="-120"/>
              </a:rPr>
              <a:t>// save the address of node i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p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++i, p = p-&gt;next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addresses[ i ] !=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[] addresses;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cxnSp>
        <p:nvCxnSpPr>
          <p:cNvPr id="4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5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6489391"/>
            <a:ext cx="4500579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 flipV="1">
            <a:off x="3671885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4" name="直線單箭頭接點 55"/>
          <p:cNvCxnSpPr>
            <a:cxnSpLocks noChangeShapeType="1"/>
          </p:cNvCxnSpPr>
          <p:nvPr/>
        </p:nvCxnSpPr>
        <p:spPr bwMode="auto">
          <a:xfrm>
            <a:off x="3671885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5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6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7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8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>
            <a:off x="4211954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>
            <a:off x="4211954" y="6309368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4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758307"/>
              </p:ext>
            </p:extLst>
          </p:nvPr>
        </p:nvGraphicFramePr>
        <p:xfrm>
          <a:off x="4932046" y="4329115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55376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直線單箭頭接點 55"/>
          <p:cNvCxnSpPr>
            <a:cxnSpLocks noChangeShapeType="1"/>
          </p:cNvCxnSpPr>
          <p:nvPr/>
        </p:nvCxnSpPr>
        <p:spPr bwMode="auto">
          <a:xfrm>
            <a:off x="5472115" y="4869184"/>
            <a:ext cx="720069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7" name="直線單箭頭接點 55"/>
          <p:cNvCxnSpPr>
            <a:cxnSpLocks noChangeShapeType="1"/>
          </p:cNvCxnSpPr>
          <p:nvPr/>
        </p:nvCxnSpPr>
        <p:spPr bwMode="auto">
          <a:xfrm flipH="1">
            <a:off x="4571977" y="4869184"/>
            <a:ext cx="540092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45" name="流程圖: 程序 44"/>
          <p:cNvSpPr/>
          <p:nvPr/>
        </p:nvSpPr>
        <p:spPr>
          <a:xfrm>
            <a:off x="3491862" y="4689161"/>
            <a:ext cx="144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addresses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452368" y="3248977"/>
            <a:ext cx="1080138" cy="54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list2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7" name="流程圖: 程序 46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52" name="流程圖: 程序 51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33396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fr-FR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efficientAssignment(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&lt;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 ?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                                           :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*addresses;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addresses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p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++i, p = p-&gt;next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addresses[ i ] = p;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 panose="02020509000000000000" pitchFamily="49" charset="-120"/>
              </a:rPr>
              <a:t>// save the address of node i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p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++i, p = p-&gt;next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addresses[ i ] !=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[] addresses;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130281"/>
              </p:ext>
            </p:extLst>
          </p:nvPr>
        </p:nvGraphicFramePr>
        <p:xfrm>
          <a:off x="4932046" y="4329115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55376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直線單箭頭接點 55"/>
          <p:cNvCxnSpPr>
            <a:cxnSpLocks noChangeShapeType="1"/>
          </p:cNvCxnSpPr>
          <p:nvPr/>
        </p:nvCxnSpPr>
        <p:spPr bwMode="auto">
          <a:xfrm>
            <a:off x="5472115" y="4869184"/>
            <a:ext cx="720069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7" name="直線單箭頭接點 55"/>
          <p:cNvCxnSpPr>
            <a:cxnSpLocks noChangeShapeType="1"/>
          </p:cNvCxnSpPr>
          <p:nvPr/>
        </p:nvCxnSpPr>
        <p:spPr bwMode="auto">
          <a:xfrm flipH="1">
            <a:off x="4571977" y="4869184"/>
            <a:ext cx="540092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6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8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9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0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6489391"/>
            <a:ext cx="774099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2" name="直線單箭頭接點 55"/>
          <p:cNvCxnSpPr>
            <a:cxnSpLocks noChangeShapeType="1"/>
          </p:cNvCxnSpPr>
          <p:nvPr/>
        </p:nvCxnSpPr>
        <p:spPr bwMode="auto">
          <a:xfrm flipV="1">
            <a:off x="431471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3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4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6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>
            <a:off x="431471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49" name="文字方塊 49"/>
          <p:cNvSpPr txBox="1">
            <a:spLocks noChangeArrowheads="1"/>
          </p:cNvSpPr>
          <p:nvPr/>
        </p:nvSpPr>
        <p:spPr bwMode="auto">
          <a:xfrm>
            <a:off x="79151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0" name="文字方塊 50"/>
          <p:cNvSpPr txBox="1">
            <a:spLocks noChangeArrowheads="1"/>
          </p:cNvSpPr>
          <p:nvPr/>
        </p:nvSpPr>
        <p:spPr bwMode="auto">
          <a:xfrm>
            <a:off x="115156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1" name="文字方塊 50"/>
          <p:cNvSpPr txBox="1">
            <a:spLocks noChangeArrowheads="1"/>
          </p:cNvSpPr>
          <p:nvPr/>
        </p:nvSpPr>
        <p:spPr bwMode="auto">
          <a:xfrm>
            <a:off x="1511609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4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5" name="直線單箭頭接點 55"/>
          <p:cNvCxnSpPr>
            <a:cxnSpLocks noChangeShapeType="1"/>
          </p:cNvCxnSpPr>
          <p:nvPr/>
        </p:nvCxnSpPr>
        <p:spPr bwMode="auto">
          <a:xfrm>
            <a:off x="971540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6" name="直線單箭頭接點 55"/>
          <p:cNvCxnSpPr>
            <a:cxnSpLocks noChangeShapeType="1"/>
          </p:cNvCxnSpPr>
          <p:nvPr/>
        </p:nvCxnSpPr>
        <p:spPr bwMode="auto">
          <a:xfrm>
            <a:off x="971540" y="6309368"/>
            <a:ext cx="7740991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7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8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49"/>
          <p:cNvSpPr txBox="1">
            <a:spLocks noChangeArrowheads="1"/>
          </p:cNvSpPr>
          <p:nvPr/>
        </p:nvSpPr>
        <p:spPr bwMode="auto">
          <a:xfrm>
            <a:off x="241172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50"/>
          <p:cNvSpPr txBox="1">
            <a:spLocks noChangeArrowheads="1"/>
          </p:cNvSpPr>
          <p:nvPr/>
        </p:nvSpPr>
        <p:spPr bwMode="auto">
          <a:xfrm>
            <a:off x="277177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3131816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>
            <a:off x="3311839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>
            <a:off x="1691632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76" name="流程圖: 程序 75"/>
          <p:cNvSpPr/>
          <p:nvPr/>
        </p:nvSpPr>
        <p:spPr>
          <a:xfrm>
            <a:off x="3491862" y="4689161"/>
            <a:ext cx="144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addresses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7452368" y="3248977"/>
            <a:ext cx="1080138" cy="54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list2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9" name="流程圖: 程序 78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0" name="流程圖: 程序 79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2" name="矩形 81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83" name="流程圖: 程序 82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85" name="直線單箭頭接點 84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776372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224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fr-FR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efficientAssignment(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&lt;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 ?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                                           :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*addresses;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addresses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p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++i, p = p-&gt;next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addresses[ i ] = p;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 panose="02020509000000000000" pitchFamily="49" charset="-120"/>
              </a:rPr>
              <a:t>// save the address of node i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p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++i, p = p-&gt;next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addresses[ i ] !=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[] addresses;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888165"/>
              </p:ext>
            </p:extLst>
          </p:nvPr>
        </p:nvGraphicFramePr>
        <p:xfrm>
          <a:off x="4932046" y="4329115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55376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直線單箭頭接點 55"/>
          <p:cNvCxnSpPr>
            <a:cxnSpLocks noChangeShapeType="1"/>
          </p:cNvCxnSpPr>
          <p:nvPr/>
        </p:nvCxnSpPr>
        <p:spPr bwMode="auto">
          <a:xfrm>
            <a:off x="5472115" y="4869184"/>
            <a:ext cx="720069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7" name="直線單箭頭接點 55"/>
          <p:cNvCxnSpPr>
            <a:cxnSpLocks noChangeShapeType="1"/>
          </p:cNvCxnSpPr>
          <p:nvPr/>
        </p:nvCxnSpPr>
        <p:spPr bwMode="auto">
          <a:xfrm flipH="1">
            <a:off x="4571977" y="4869184"/>
            <a:ext cx="540092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6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8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9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0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6489391"/>
            <a:ext cx="774099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2" name="直線單箭頭接點 55"/>
          <p:cNvCxnSpPr>
            <a:cxnSpLocks noChangeShapeType="1"/>
          </p:cNvCxnSpPr>
          <p:nvPr/>
        </p:nvCxnSpPr>
        <p:spPr bwMode="auto">
          <a:xfrm flipV="1">
            <a:off x="431471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3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4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6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>
            <a:off x="431471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49" name="文字方塊 49"/>
          <p:cNvSpPr txBox="1">
            <a:spLocks noChangeArrowheads="1"/>
          </p:cNvSpPr>
          <p:nvPr/>
        </p:nvSpPr>
        <p:spPr bwMode="auto">
          <a:xfrm>
            <a:off x="79151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0" name="文字方塊 50"/>
          <p:cNvSpPr txBox="1">
            <a:spLocks noChangeArrowheads="1"/>
          </p:cNvSpPr>
          <p:nvPr/>
        </p:nvSpPr>
        <p:spPr bwMode="auto">
          <a:xfrm>
            <a:off x="115156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1" name="文字方塊 50"/>
          <p:cNvSpPr txBox="1">
            <a:spLocks noChangeArrowheads="1"/>
          </p:cNvSpPr>
          <p:nvPr/>
        </p:nvSpPr>
        <p:spPr bwMode="auto">
          <a:xfrm>
            <a:off x="1511609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4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5" name="直線單箭頭接點 55"/>
          <p:cNvCxnSpPr>
            <a:cxnSpLocks noChangeShapeType="1"/>
          </p:cNvCxnSpPr>
          <p:nvPr/>
        </p:nvCxnSpPr>
        <p:spPr bwMode="auto">
          <a:xfrm>
            <a:off x="971540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6" name="直線單箭頭接點 55"/>
          <p:cNvCxnSpPr>
            <a:cxnSpLocks noChangeShapeType="1"/>
          </p:cNvCxnSpPr>
          <p:nvPr/>
        </p:nvCxnSpPr>
        <p:spPr bwMode="auto">
          <a:xfrm>
            <a:off x="971540" y="6309368"/>
            <a:ext cx="7740991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7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8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49"/>
          <p:cNvSpPr txBox="1">
            <a:spLocks noChangeArrowheads="1"/>
          </p:cNvSpPr>
          <p:nvPr/>
        </p:nvSpPr>
        <p:spPr bwMode="auto">
          <a:xfrm>
            <a:off x="241172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50"/>
          <p:cNvSpPr txBox="1">
            <a:spLocks noChangeArrowheads="1"/>
          </p:cNvSpPr>
          <p:nvPr/>
        </p:nvSpPr>
        <p:spPr bwMode="auto">
          <a:xfrm>
            <a:off x="277177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3131816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>
            <a:off x="3311839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>
            <a:off x="1691632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68" name="流程圖: 程序 67"/>
          <p:cNvSpPr/>
          <p:nvPr/>
        </p:nvSpPr>
        <p:spPr>
          <a:xfrm>
            <a:off x="3491862" y="4689161"/>
            <a:ext cx="144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addresses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7452368" y="3248977"/>
            <a:ext cx="1080138" cy="54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list2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4" name="矩形 73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75" name="流程圖: 程序 74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77" name="直線單箭頭接點 76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329137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fr-FR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efficientAssignment(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&lt;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 ?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                                           :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*addresses;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addresses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p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++i, p = p-&gt;next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addresses[ i ] = p;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 panose="02020509000000000000" pitchFamily="49" charset="-120"/>
              </a:rPr>
              <a:t>// save the address of node i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p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++i, p = p-&gt;next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addresses[ i ] !=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[] addresses;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611721"/>
              </p:ext>
            </p:extLst>
          </p:nvPr>
        </p:nvGraphicFramePr>
        <p:xfrm>
          <a:off x="4932046" y="4329115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55376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直線單箭頭接點 55"/>
          <p:cNvCxnSpPr>
            <a:cxnSpLocks noChangeShapeType="1"/>
          </p:cNvCxnSpPr>
          <p:nvPr/>
        </p:nvCxnSpPr>
        <p:spPr bwMode="auto">
          <a:xfrm>
            <a:off x="5472115" y="4869184"/>
            <a:ext cx="720069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7" name="直線單箭頭接點 55"/>
          <p:cNvCxnSpPr>
            <a:cxnSpLocks noChangeShapeType="1"/>
          </p:cNvCxnSpPr>
          <p:nvPr/>
        </p:nvCxnSpPr>
        <p:spPr bwMode="auto">
          <a:xfrm flipH="1">
            <a:off x="4571977" y="4869184"/>
            <a:ext cx="540092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6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8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9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0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6489391"/>
            <a:ext cx="774099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2" name="直線單箭頭接點 55"/>
          <p:cNvCxnSpPr>
            <a:cxnSpLocks noChangeShapeType="1"/>
          </p:cNvCxnSpPr>
          <p:nvPr/>
        </p:nvCxnSpPr>
        <p:spPr bwMode="auto">
          <a:xfrm flipV="1">
            <a:off x="431471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3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4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6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>
            <a:off x="431471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49" name="文字方塊 49"/>
          <p:cNvSpPr txBox="1">
            <a:spLocks noChangeArrowheads="1"/>
          </p:cNvSpPr>
          <p:nvPr/>
        </p:nvSpPr>
        <p:spPr bwMode="auto">
          <a:xfrm>
            <a:off x="79151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0" name="文字方塊 50"/>
          <p:cNvSpPr txBox="1">
            <a:spLocks noChangeArrowheads="1"/>
          </p:cNvSpPr>
          <p:nvPr/>
        </p:nvSpPr>
        <p:spPr bwMode="auto">
          <a:xfrm>
            <a:off x="115156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1" name="文字方塊 50"/>
          <p:cNvSpPr txBox="1">
            <a:spLocks noChangeArrowheads="1"/>
          </p:cNvSpPr>
          <p:nvPr/>
        </p:nvSpPr>
        <p:spPr bwMode="auto">
          <a:xfrm>
            <a:off x="1511609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4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5" name="直線單箭頭接點 55"/>
          <p:cNvCxnSpPr>
            <a:cxnSpLocks noChangeShapeType="1"/>
          </p:cNvCxnSpPr>
          <p:nvPr/>
        </p:nvCxnSpPr>
        <p:spPr bwMode="auto">
          <a:xfrm>
            <a:off x="971540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6" name="直線單箭頭接點 55"/>
          <p:cNvCxnSpPr>
            <a:cxnSpLocks noChangeShapeType="1"/>
          </p:cNvCxnSpPr>
          <p:nvPr/>
        </p:nvCxnSpPr>
        <p:spPr bwMode="auto">
          <a:xfrm>
            <a:off x="971540" y="6309368"/>
            <a:ext cx="7740991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7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8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49"/>
          <p:cNvSpPr txBox="1">
            <a:spLocks noChangeArrowheads="1"/>
          </p:cNvSpPr>
          <p:nvPr/>
        </p:nvSpPr>
        <p:spPr bwMode="auto">
          <a:xfrm>
            <a:off x="241172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50"/>
          <p:cNvSpPr txBox="1">
            <a:spLocks noChangeArrowheads="1"/>
          </p:cNvSpPr>
          <p:nvPr/>
        </p:nvSpPr>
        <p:spPr bwMode="auto">
          <a:xfrm>
            <a:off x="277177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3131816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>
            <a:off x="3311839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>
            <a:off x="1691632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68" name="流程圖: 程序 67"/>
          <p:cNvSpPr/>
          <p:nvPr/>
        </p:nvSpPr>
        <p:spPr>
          <a:xfrm>
            <a:off x="3491862" y="4689161"/>
            <a:ext cx="144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addresses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7452368" y="3248977"/>
            <a:ext cx="1080138" cy="54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list2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4" name="矩形 73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75" name="流程圖: 程序 74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77" name="直線單箭頭接點 76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163454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fr-FR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efficientAssignment(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&lt;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 ?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                                           :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*addresses;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addresses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p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++i, p = p-&gt;next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addresses[ i ] = p;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 panose="02020509000000000000" pitchFamily="49" charset="-120"/>
              </a:rPr>
              <a:t>// save the address of node i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p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++i, p = p-&gt;next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addresses[ i ] !=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[] addresses;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684540"/>
              </p:ext>
            </p:extLst>
          </p:nvPr>
        </p:nvGraphicFramePr>
        <p:xfrm>
          <a:off x="4932046" y="4329115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55376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直線單箭頭接點 55"/>
          <p:cNvCxnSpPr>
            <a:cxnSpLocks noChangeShapeType="1"/>
          </p:cNvCxnSpPr>
          <p:nvPr/>
        </p:nvCxnSpPr>
        <p:spPr bwMode="auto">
          <a:xfrm>
            <a:off x="5472115" y="4869184"/>
            <a:ext cx="720069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7" name="直線單箭頭接點 55"/>
          <p:cNvCxnSpPr>
            <a:cxnSpLocks noChangeShapeType="1"/>
          </p:cNvCxnSpPr>
          <p:nvPr/>
        </p:nvCxnSpPr>
        <p:spPr bwMode="auto">
          <a:xfrm flipH="1">
            <a:off x="4571977" y="4869184"/>
            <a:ext cx="540092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69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0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1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6489391"/>
            <a:ext cx="4500579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V="1">
            <a:off x="3671885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4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5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6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7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8" name="直線單箭頭接點 55"/>
          <p:cNvCxnSpPr>
            <a:cxnSpLocks noChangeShapeType="1"/>
          </p:cNvCxnSpPr>
          <p:nvPr/>
        </p:nvCxnSpPr>
        <p:spPr bwMode="auto">
          <a:xfrm>
            <a:off x="3671885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9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0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1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2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3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6" name="直線單箭頭接點 55"/>
          <p:cNvCxnSpPr>
            <a:cxnSpLocks noChangeShapeType="1"/>
          </p:cNvCxnSpPr>
          <p:nvPr/>
        </p:nvCxnSpPr>
        <p:spPr bwMode="auto">
          <a:xfrm>
            <a:off x="4211954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7" name="直線單箭頭接點 55"/>
          <p:cNvCxnSpPr>
            <a:cxnSpLocks noChangeShapeType="1"/>
          </p:cNvCxnSpPr>
          <p:nvPr/>
        </p:nvCxnSpPr>
        <p:spPr bwMode="auto">
          <a:xfrm>
            <a:off x="4211954" y="6309368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8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6" name="流程圖: 程序 35"/>
          <p:cNvSpPr/>
          <p:nvPr/>
        </p:nvSpPr>
        <p:spPr>
          <a:xfrm>
            <a:off x="3491862" y="4689161"/>
            <a:ext cx="144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addresses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452368" y="3248977"/>
            <a:ext cx="1080138" cy="54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list2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1" name="流程圖: 程序 40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3" name="矩形 42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44" name="流程圖: 程序 43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91332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4" y="728655"/>
            <a:ext cx="3960505" cy="1800223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*next;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06273"/>
              </p:ext>
            </p:extLst>
          </p:nvPr>
        </p:nvGraphicFramePr>
        <p:xfrm>
          <a:off x="431471" y="3248977"/>
          <a:ext cx="4680000" cy="2880000"/>
        </p:xfrm>
        <a:graphic>
          <a:graphicData uri="http://schemas.openxmlformats.org/drawingml/2006/table">
            <a:tbl>
              <a:tblPr firstRow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smtClean="0">
                          <a:latin typeface="+mn-lt"/>
                        </a:rPr>
                        <a:t>next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err="1" smtClean="0">
                          <a:latin typeface="+mn-lt"/>
                        </a:rPr>
                        <a:t>myVal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err="1" smtClean="0">
                          <a:latin typeface="+mn-lt"/>
                        </a:rPr>
                        <a:t>prev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······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675695"/>
              </p:ext>
            </p:extLst>
          </p:nvPr>
        </p:nvGraphicFramePr>
        <p:xfrm>
          <a:off x="5472115" y="728655"/>
          <a:ext cx="3420000" cy="5400000"/>
        </p:xfrm>
        <a:graphic>
          <a:graphicData uri="http://schemas.openxmlformats.org/drawingml/2006/table">
            <a:tbl>
              <a:tblPr firstRow="1" bandRow="1"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r"/>
                      <a:r>
                        <a:rPr lang="en-US" altLang="zh-TW" sz="1600" i="0" dirty="0" smtClean="0">
                          <a:latin typeface="+mn-lt"/>
                        </a:rPr>
                        <a:t>next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007D8A08</a:t>
                      </a:r>
                      <a:endParaRPr kumimoji="0" lang="en-US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dirty="0" err="1" smtClean="0">
                          <a:latin typeface="+mn-lt"/>
                        </a:rPr>
                        <a:t>prev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007AA038</a:t>
                      </a:r>
                      <a:endParaRPr kumimoji="0" lang="en-US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007A9F4C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myVal</a:t>
                      </a:r>
                      <a:endParaRPr lang="zh-TW" altLang="en-US" dirty="0"/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007A9F50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r"/>
                      <a:endParaRPr lang="zh-TW" altLang="en-US" sz="20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r"/>
                      <a:r>
                        <a:rPr lang="en-US" altLang="zh-TW" sz="1600" i="0" dirty="0" smtClean="0">
                          <a:latin typeface="+mn-lt"/>
                        </a:rPr>
                        <a:t>next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007A9F48</a:t>
                      </a:r>
                      <a:endParaRPr kumimoji="0" lang="en-US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dirty="0" err="1" smtClean="0">
                          <a:latin typeface="+mn-lt"/>
                        </a:rPr>
                        <a:t>prev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007AA03C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myVal</a:t>
                      </a:r>
                      <a:endParaRPr lang="zh-TW" altLang="en-US" dirty="0"/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007AA040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/>
                        <a:ea typeface="新細明體"/>
                        <a:cs typeface="+mn-cs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r"/>
                      <a:r>
                        <a:rPr lang="en-US" altLang="zh-TW" sz="1600" i="0" dirty="0" smtClean="0">
                          <a:latin typeface="+mn-lt"/>
                        </a:rPr>
                        <a:t>next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007D8A50</a:t>
                      </a:r>
                      <a:endParaRPr kumimoji="0" lang="en-US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dirty="0" err="1" smtClean="0">
                          <a:latin typeface="+mn-lt"/>
                        </a:rPr>
                        <a:t>prev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007A9F48</a:t>
                      </a:r>
                      <a:endParaRPr kumimoji="0" lang="en-US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007D8A0C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myVal</a:t>
                      </a:r>
                      <a:endParaRPr lang="zh-TW" altLang="en-US" dirty="0"/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007D8A10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/>
                        <a:ea typeface="新細明體"/>
                        <a:cs typeface="+mn-cs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r"/>
                      <a:r>
                        <a:rPr lang="en-US" altLang="zh-TW" sz="1600" i="0" dirty="0" smtClean="0">
                          <a:latin typeface="+mn-lt"/>
                        </a:rPr>
                        <a:t>next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007AA038</a:t>
                      </a:r>
                      <a:endParaRPr kumimoji="0" lang="en-US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dirty="0" err="1" smtClean="0">
                          <a:latin typeface="+mn-lt"/>
                        </a:rPr>
                        <a:t>prev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007D8A08</a:t>
                      </a:r>
                      <a:endParaRPr kumimoji="0" lang="en-US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007D8A54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myVal</a:t>
                      </a:r>
                      <a:endParaRPr lang="zh-TW" altLang="en-US" dirty="0"/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06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initialize data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: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( 0 )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myHead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pointer to head node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number of elements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395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39"/>
            <a:ext cx="7921012" cy="4320545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nodePtr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ScaryVal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difference_type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const_pointer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reference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const_reference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&amp;;</a:t>
            </a:r>
          </a:p>
          <a:p>
            <a:endParaRPr lang="zh-TW" altLang="en-US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</p:txBody>
      </p:sp>
    </p:spTree>
    <p:extLst>
      <p:ext uri="{BB962C8B-B14F-4D97-AF65-F5344CB8AC3E}">
        <p14:creationId xmlns:p14="http://schemas.microsoft.com/office/powerpoint/2010/main" val="320337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39"/>
            <a:ext cx="7921012" cy="522066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~list()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begin()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begin()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end()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 smtClean="0">
              <a:solidFill>
                <a:srgbClr val="0000FF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resize(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newSize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en-US" altLang="zh-TW" dirty="0" smtClean="0">
              <a:solidFill>
                <a:srgbClr val="0000FF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size()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empty()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front()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front()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back()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back()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 smtClean="0">
              <a:solidFill>
                <a:srgbClr val="0000FF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push_front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pop_front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pop_back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  <a:endParaRPr lang="en-US" altLang="zh-TW" dirty="0" smtClean="0">
              <a:solidFill>
                <a:srgbClr val="0000FF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clear()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90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流程圖: 程序 30"/>
          <p:cNvSpPr/>
          <p:nvPr/>
        </p:nvSpPr>
        <p:spPr>
          <a:xfrm>
            <a:off x="5832161" y="3068954"/>
            <a:ext cx="2520322" cy="180023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39"/>
            <a:ext cx="3600459" cy="4320545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 smtClean="0"/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7992439" y="5589278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092322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452368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812414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6129345"/>
            <a:ext cx="4500579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V="1">
            <a:off x="3491862" y="5589276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9" name="文字方塊 49"/>
          <p:cNvSpPr txBox="1">
            <a:spLocks noChangeArrowheads="1"/>
          </p:cNvSpPr>
          <p:nvPr/>
        </p:nvSpPr>
        <p:spPr bwMode="auto">
          <a:xfrm>
            <a:off x="5472115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文字方塊 50"/>
          <p:cNvSpPr txBox="1">
            <a:spLocks noChangeArrowheads="1"/>
          </p:cNvSpPr>
          <p:nvPr/>
        </p:nvSpPr>
        <p:spPr bwMode="auto">
          <a:xfrm>
            <a:off x="5832161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" name="文字方塊 50"/>
          <p:cNvSpPr txBox="1">
            <a:spLocks noChangeArrowheads="1"/>
          </p:cNvSpPr>
          <p:nvPr/>
        </p:nvSpPr>
        <p:spPr bwMode="auto">
          <a:xfrm>
            <a:off x="6192207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6372230" y="5589276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>
            <a:off x="3491862" y="5589276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4" name="直線單箭頭接點 55"/>
          <p:cNvCxnSpPr>
            <a:cxnSpLocks noChangeShapeType="1"/>
          </p:cNvCxnSpPr>
          <p:nvPr/>
        </p:nvCxnSpPr>
        <p:spPr bwMode="auto">
          <a:xfrm flipH="1" flipV="1">
            <a:off x="6552253" y="5409254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5" name="文字方塊 49"/>
          <p:cNvSpPr txBox="1">
            <a:spLocks noChangeArrowheads="1"/>
          </p:cNvSpPr>
          <p:nvPr/>
        </p:nvSpPr>
        <p:spPr bwMode="auto">
          <a:xfrm>
            <a:off x="3851908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50"/>
          <p:cNvSpPr txBox="1">
            <a:spLocks noChangeArrowheads="1"/>
          </p:cNvSpPr>
          <p:nvPr/>
        </p:nvSpPr>
        <p:spPr bwMode="auto">
          <a:xfrm>
            <a:off x="4211954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7" name="文字方塊 50"/>
          <p:cNvSpPr txBox="1">
            <a:spLocks noChangeArrowheads="1"/>
          </p:cNvSpPr>
          <p:nvPr/>
        </p:nvSpPr>
        <p:spPr bwMode="auto">
          <a:xfrm>
            <a:off x="4572000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8" name="直線單箭頭接點 55"/>
          <p:cNvCxnSpPr>
            <a:cxnSpLocks noChangeShapeType="1"/>
          </p:cNvCxnSpPr>
          <p:nvPr/>
        </p:nvCxnSpPr>
        <p:spPr bwMode="auto">
          <a:xfrm>
            <a:off x="4752023" y="5589276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 flipH="1" flipV="1">
            <a:off x="4932046" y="5409253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 flipV="1">
            <a:off x="8532508" y="5409254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>
            <a:off x="4031931" y="5409253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>
            <a:off x="4031931" y="5949322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 flipH="1">
            <a:off x="8172460" y="5409253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24" name="流程圖: 程序 23"/>
          <p:cNvSpPr/>
          <p:nvPr/>
        </p:nvSpPr>
        <p:spPr>
          <a:xfrm>
            <a:off x="6012184" y="3609023"/>
            <a:ext cx="2160276" cy="1080138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7092321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52367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6372229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28" name="流程圖: 程序 27"/>
          <p:cNvSpPr/>
          <p:nvPr/>
        </p:nvSpPr>
        <p:spPr>
          <a:xfrm>
            <a:off x="6012183" y="3789046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>
            <a:off x="7632369" y="4329115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0" name="文字方塊 29"/>
          <p:cNvSpPr txBox="1"/>
          <p:nvPr/>
        </p:nvSpPr>
        <p:spPr>
          <a:xfrm>
            <a:off x="6552253" y="2528885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552253" y="3068953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文字方塊 49"/>
          <p:cNvSpPr txBox="1">
            <a:spLocks noChangeArrowheads="1"/>
          </p:cNvSpPr>
          <p:nvPr/>
        </p:nvSpPr>
        <p:spPr bwMode="auto">
          <a:xfrm>
            <a:off x="611494" y="5229230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37" name="文字方塊 50"/>
          <p:cNvSpPr txBox="1">
            <a:spLocks noChangeArrowheads="1"/>
          </p:cNvSpPr>
          <p:nvPr/>
        </p:nvSpPr>
        <p:spPr bwMode="auto">
          <a:xfrm>
            <a:off x="1331499" y="5229230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38" name="文字方塊 50"/>
          <p:cNvSpPr txBox="1">
            <a:spLocks noChangeArrowheads="1"/>
          </p:cNvSpPr>
          <p:nvPr/>
        </p:nvSpPr>
        <p:spPr bwMode="auto">
          <a:xfrm>
            <a:off x="2231701" y="5229230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39" name="內容版面配置區 1"/>
          <p:cNvSpPr txBox="1">
            <a:spLocks/>
          </p:cNvSpPr>
          <p:nvPr/>
        </p:nvSpPr>
        <p:spPr>
          <a:xfrm>
            <a:off x="5652138" y="548632"/>
            <a:ext cx="2880368" cy="162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struct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*next;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myVal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065695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40"/>
            <a:ext cx="7921012" cy="3060384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22" name="流程圖: 程序 21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43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Lucida Console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6184</TotalTime>
  <Words>2621</Words>
  <Application>Microsoft Office PowerPoint</Application>
  <PresentationFormat>如螢幕大小 (4:3)</PresentationFormat>
  <Paragraphs>895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8" baseType="lpstr">
      <vt:lpstr>細明體</vt:lpstr>
      <vt:lpstr>微軟正黑體</vt:lpstr>
      <vt:lpstr>新細明體</vt:lpstr>
      <vt:lpstr>標楷體</vt:lpstr>
      <vt:lpstr>Arial</vt:lpstr>
      <vt:lpstr>Courier New</vt:lpstr>
      <vt:lpstr>Lucida Console</vt:lpstr>
      <vt:lpstr>Times New Roman</vt:lpstr>
      <vt:lpstr>Office 佈景主題</vt:lpstr>
      <vt:lpstr>list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list1 = list2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402</cp:revision>
  <dcterms:created xsi:type="dcterms:W3CDTF">2013-03-13T12:22:18Z</dcterms:created>
  <dcterms:modified xsi:type="dcterms:W3CDTF">2024-03-30T06:38:51Z</dcterms:modified>
</cp:coreProperties>
</file>