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3" r:id="rId6"/>
    <p:sldId id="266" r:id="rId7"/>
    <p:sldId id="264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C3922-C4C5-4E8D-8714-C9EE880B62E7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E0519-500F-465D-9526-03297699BC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24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05E68-8B7B-4CFA-9856-E53ADB4652E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273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05E68-8B7B-4CFA-9856-E53ADB4652E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512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3" y="431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3" y="431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3" y="431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80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3"/>
            <a:ext cx="10103752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821-8A7E-4269-A2AE-F2C8F60FCDF4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248923-5434-4EB9-BCB3-DCF275F4D1C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75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9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821-8A7E-4269-A2AE-F2C8F60FCDF4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248923-5434-4EB9-BCB3-DCF275F4D1C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66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821-8A7E-4269-A2AE-F2C8F60FCDF4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248923-5434-4EB9-BCB3-DCF275F4D1C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37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821-8A7E-4269-A2AE-F2C8F60FCDF4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248923-5434-4EB9-BCB3-DCF275F4D1C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02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821-8A7E-4269-A2AE-F2C8F60FCDF4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248923-5434-4EB9-BCB3-DCF275F4D1C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01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821-8A7E-4269-A2AE-F2C8F60FCDF4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248923-5434-4EB9-BCB3-DCF275F4D1C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6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3" y="431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3" y="431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7FBC8821-8A7E-4269-A2AE-F2C8F60FCDF4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7D248923-5434-4EB9-BCB3-DCF275F4D1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55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Homework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419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格式排版程式</a:t>
            </a:r>
            <a:endParaRPr lang="en-US" altLang="zh-TW" dirty="0"/>
          </a:p>
          <a:p>
            <a:pPr lvl="1"/>
            <a:r>
              <a:rPr lang="en-US" altLang="zh-TW" dirty="0" err="1"/>
              <a:t>Javascript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Input (from </a:t>
            </a:r>
            <a:r>
              <a:rPr lang="en-US" altLang="zh-TW" dirty="0" err="1"/>
              <a:t>textarea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&lt;label&gt; &lt;content&gt; //each line</a:t>
            </a:r>
          </a:p>
          <a:p>
            <a:pPr lvl="2"/>
            <a:r>
              <a:rPr lang="en-US" altLang="zh-TW" dirty="0"/>
              <a:t>Order by &lt;label&gt;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Example</a:t>
            </a:r>
          </a:p>
          <a:p>
            <a:pPr lvl="1"/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Homework3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141" y="3632499"/>
            <a:ext cx="538291" cy="270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4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格式排版程式</a:t>
            </a:r>
            <a:endParaRPr lang="en-US" altLang="zh-TW" dirty="0"/>
          </a:p>
          <a:p>
            <a:pPr lvl="1"/>
            <a:r>
              <a:rPr lang="en-US" altLang="zh-TW" dirty="0"/>
              <a:t>Output: </a:t>
            </a:r>
          </a:p>
          <a:p>
            <a:pPr lvl="2"/>
            <a:r>
              <a:rPr lang="en-US" altLang="zh-TW" dirty="0"/>
              <a:t>Table</a:t>
            </a:r>
          </a:p>
          <a:p>
            <a:pPr lvl="2"/>
            <a:r>
              <a:rPr lang="en-US" altLang="zh-TW" dirty="0"/>
              <a:t>First row : label name</a:t>
            </a:r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Homework3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2890838"/>
            <a:ext cx="29051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0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4967771"/>
            <a:ext cx="2905125" cy="1076325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格式排版程式</a:t>
            </a:r>
            <a:endParaRPr lang="en-US" altLang="zh-TW" dirty="0"/>
          </a:p>
          <a:p>
            <a:pPr lvl="1"/>
            <a:r>
              <a:rPr lang="en-US" altLang="zh-TW" dirty="0"/>
              <a:t>Example 1:</a:t>
            </a:r>
          </a:p>
          <a:p>
            <a:pPr lvl="2"/>
            <a:r>
              <a:rPr lang="en-US" altLang="zh-TW" dirty="0"/>
              <a:t>Input: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r>
              <a:rPr lang="en-US" altLang="zh-TW" dirty="0"/>
              <a:t>Output:</a:t>
            </a:r>
          </a:p>
          <a:p>
            <a:pPr lvl="3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221" y="1600202"/>
            <a:ext cx="538291" cy="270939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363221" y="1621526"/>
            <a:ext cx="538291" cy="841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4563763" y="2158314"/>
            <a:ext cx="247135" cy="3228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363221" y="2463115"/>
            <a:ext cx="538291" cy="609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732637" y="2767915"/>
            <a:ext cx="1178138" cy="254765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363220" y="3070335"/>
            <a:ext cx="538291" cy="12392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4810897" y="3894318"/>
            <a:ext cx="2472634" cy="15138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4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Homework3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716" y="1682751"/>
            <a:ext cx="29718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8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</a:p>
          <a:p>
            <a:pPr lvl="1"/>
            <a:r>
              <a:rPr lang="zh-TW" altLang="en-US" dirty="0"/>
              <a:t>修改 </a:t>
            </a:r>
            <a:r>
              <a:rPr lang="en-US" altLang="zh-TW" dirty="0"/>
              <a:t>&lt;script type="text/</a:t>
            </a:r>
            <a:r>
              <a:rPr lang="en-US" altLang="zh-TW" dirty="0" err="1"/>
              <a:t>javascript</a:t>
            </a:r>
            <a:r>
              <a:rPr lang="en-US" altLang="zh-TW" dirty="0"/>
              <a:t>" </a:t>
            </a:r>
            <a:r>
              <a:rPr lang="en-US" altLang="zh-TW" dirty="0" err="1"/>
              <a:t>src</a:t>
            </a:r>
            <a:r>
              <a:rPr lang="en-US" altLang="zh-TW" dirty="0"/>
              <a:t>="</a:t>
            </a:r>
            <a:r>
              <a:rPr lang="en-US" altLang="zh-TW" dirty="0">
                <a:solidFill>
                  <a:srgbClr val="FF0000"/>
                </a:solidFill>
              </a:rPr>
              <a:t>hw3.js</a:t>
            </a:r>
            <a:r>
              <a:rPr lang="en-US" altLang="zh-TW" dirty="0"/>
              <a:t>"&gt;&lt;/script&gt;</a:t>
            </a:r>
          </a:p>
          <a:p>
            <a:pPr lvl="1"/>
            <a:endParaRPr lang="en-US" altLang="zh-TW" dirty="0"/>
          </a:p>
          <a:p>
            <a:r>
              <a:rPr lang="en-US" altLang="zh-TW" dirty="0" err="1"/>
              <a:t>Javascript</a:t>
            </a:r>
            <a:endParaRPr lang="en-US" altLang="zh-TW" dirty="0"/>
          </a:p>
          <a:p>
            <a:pPr lvl="1"/>
            <a:r>
              <a:rPr lang="zh-TW" altLang="en-US" dirty="0"/>
              <a:t>新增兩段</a:t>
            </a:r>
            <a:r>
              <a:rPr lang="en-US" altLang="zh-TW" dirty="0"/>
              <a:t>code</a:t>
            </a:r>
          </a:p>
          <a:p>
            <a:pPr lvl="2"/>
            <a:r>
              <a:rPr lang="zh-TW" altLang="en-US" dirty="0"/>
              <a:t>請寫在</a:t>
            </a:r>
            <a:r>
              <a:rPr lang="en-US" altLang="zh-TW" dirty="0"/>
              <a:t>//YOUR CODE</a:t>
            </a:r>
            <a:r>
              <a:rPr lang="zh-TW" altLang="en-US" dirty="0"/>
              <a:t> </a:t>
            </a:r>
            <a:r>
              <a:rPr lang="en-US" altLang="zh-TW" dirty="0"/>
              <a:t>START</a:t>
            </a:r>
            <a:r>
              <a:rPr lang="zh-TW" altLang="en-US" dirty="0"/>
              <a:t> 至 </a:t>
            </a:r>
            <a:r>
              <a:rPr lang="en-US" altLang="zh-TW" dirty="0"/>
              <a:t>//YOUR CODE END</a:t>
            </a:r>
            <a:r>
              <a:rPr lang="zh-TW" altLang="en-US" dirty="0"/>
              <a:t>之間</a:t>
            </a:r>
            <a:endParaRPr lang="en-US" altLang="zh-TW" dirty="0"/>
          </a:p>
          <a:p>
            <a:pPr lvl="1"/>
            <a:r>
              <a:rPr lang="zh-TW" altLang="en-US" dirty="0"/>
              <a:t>可另外自定義</a:t>
            </a:r>
            <a:r>
              <a:rPr lang="en-US" altLang="zh-TW" dirty="0"/>
              <a:t>function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979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評分方式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10</a:t>
            </a:r>
            <a:r>
              <a:rPr lang="zh-TW" altLang="en-US" dirty="0"/>
              <a:t>題測資</a:t>
            </a:r>
            <a:r>
              <a:rPr lang="en-US" altLang="zh-TW" dirty="0"/>
              <a:t>, 1</a:t>
            </a:r>
            <a:r>
              <a:rPr lang="zh-TW" altLang="en-US" dirty="0"/>
              <a:t>題</a:t>
            </a:r>
            <a:r>
              <a:rPr lang="en-US" altLang="zh-TW" dirty="0"/>
              <a:t>10%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Deadline:</a:t>
            </a:r>
          </a:p>
          <a:p>
            <a:pPr lvl="1"/>
            <a:r>
              <a:rPr lang="en-US" altLang="zh-TW" dirty="0"/>
              <a:t>12/28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四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23:59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上傳方式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Portal </a:t>
            </a:r>
          </a:p>
          <a:p>
            <a:pPr lvl="2"/>
            <a:r>
              <a:rPr lang="zh-TW" altLang="en-US" dirty="0"/>
              <a:t>檔名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_HW3.zip </a:t>
            </a:r>
          </a:p>
          <a:p>
            <a:pPr lvl="3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_HW3.html, s</a:t>
            </a:r>
            <a:r>
              <a:rPr lang="zh-TW" altLang="en-US" dirty="0"/>
              <a:t>學號</a:t>
            </a:r>
            <a:r>
              <a:rPr lang="en-US" altLang="zh-TW" dirty="0"/>
              <a:t>_HW3.js</a:t>
            </a:r>
          </a:p>
          <a:p>
            <a:pPr lvl="2"/>
            <a:r>
              <a:rPr lang="zh-TW" altLang="en-US" dirty="0">
                <a:solidFill>
                  <a:srgbClr val="FF0000"/>
                </a:solidFill>
              </a:rPr>
              <a:t>格式不符扣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zh-TW" altLang="en-US" dirty="0">
                <a:solidFill>
                  <a:srgbClr val="FF0000"/>
                </a:solidFill>
              </a:rPr>
              <a:t>分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49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Bonus:</a:t>
            </a:r>
          </a:p>
          <a:p>
            <a:pPr lvl="1"/>
            <a:r>
              <a:rPr lang="zh-TW" altLang="en-US" dirty="0"/>
              <a:t>前</a:t>
            </a:r>
            <a:r>
              <a:rPr lang="en-US" altLang="zh-TW" dirty="0"/>
              <a:t>10%</a:t>
            </a:r>
            <a:r>
              <a:rPr lang="zh-TW" altLang="en-US" dirty="0"/>
              <a:t>繳交且成績達</a:t>
            </a:r>
            <a:r>
              <a:rPr lang="en-US" altLang="zh-TW" dirty="0"/>
              <a:t>90</a:t>
            </a:r>
            <a:r>
              <a:rPr lang="zh-TW" altLang="en-US" dirty="0"/>
              <a:t>分</a:t>
            </a:r>
            <a:endParaRPr lang="en-US" altLang="zh-TW" dirty="0"/>
          </a:p>
          <a:p>
            <a:pPr lvl="2"/>
            <a:r>
              <a:rPr lang="en-US" altLang="zh-TW" dirty="0"/>
              <a:t>+10</a:t>
            </a:r>
          </a:p>
          <a:p>
            <a:pPr lvl="1"/>
            <a:r>
              <a:rPr lang="zh-TW" altLang="en-US" dirty="0"/>
              <a:t>提供測試資料且有滿分的同學程式執行錯誤</a:t>
            </a:r>
          </a:p>
          <a:p>
            <a:pPr lvl="2"/>
            <a:r>
              <a:rPr lang="en-US" altLang="zh-TW" dirty="0"/>
              <a:t>+ 10 </a:t>
            </a:r>
          </a:p>
          <a:p>
            <a:pPr lvl="2"/>
            <a:r>
              <a:rPr lang="zh-TW" altLang="en-US" dirty="0"/>
              <a:t>其他同學成績不變</a:t>
            </a:r>
            <a:endParaRPr lang="en-US" altLang="zh-TW" dirty="0"/>
          </a:p>
          <a:p>
            <a:pPr lvl="2"/>
            <a:r>
              <a:rPr lang="en-US" altLang="zh-TW" dirty="0"/>
              <a:t>mailto : tinin@saturn.yzu.edu.tw</a:t>
            </a:r>
            <a:endParaRPr lang="zh-TW" altLang="en-US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01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FA3624B9-A8E0-4479-B671-51670D1506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571B81A-1D45-4688-A9C0-B0118C4AF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/>
              <a:t>Q&amp;A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1647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10 Q&amp;A.v1</Template>
  <TotalTime>40</TotalTime>
  <Words>201</Words>
  <Application>Microsoft Office PowerPoint</Application>
  <PresentationFormat>寬螢幕</PresentationFormat>
  <Paragraphs>66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Calibri</vt:lpstr>
      <vt:lpstr>Corbel</vt:lpstr>
      <vt:lpstr>Custom Theme</vt:lpstr>
      <vt:lpstr>Homework 3</vt:lpstr>
      <vt:lpstr>Homework3</vt:lpstr>
      <vt:lpstr>Homework3</vt:lpstr>
      <vt:lpstr>Homework3</vt:lpstr>
      <vt:lpstr>Homework3</vt:lpstr>
      <vt:lpstr>Homework3</vt:lpstr>
      <vt:lpstr>Homework3</vt:lpstr>
      <vt:lpstr>Homework3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tinin</dc:creator>
  <cp:lastModifiedBy>廷因 簡</cp:lastModifiedBy>
  <cp:revision>25</cp:revision>
  <dcterms:created xsi:type="dcterms:W3CDTF">2014-11-23T12:03:03Z</dcterms:created>
  <dcterms:modified xsi:type="dcterms:W3CDTF">2023-11-30T04:32:50Z</dcterms:modified>
</cp:coreProperties>
</file>