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E685-43AD-F51C-3A26-10495397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E1C5-E06B-4ABF-F60E-D96150E6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2B86-CCA0-E5F8-6160-156CD5BF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AAA9-A6A4-6186-E4A2-A5C4F8A3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B948-E549-C3A3-AB96-97C6CD63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9502-2910-CC9D-7B0C-31CA3B8B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3C90-ED2D-4E1E-E088-B55FD6D6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C300-3D89-2920-6E5E-739EC3CE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C754-E89A-AEB9-2F24-66A7F5A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B591-F87A-7C75-0A07-71D6DCA4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4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5B857-5E41-E1D7-F77E-5DD0A842B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CA514-EFAA-AC17-3580-EC358C5BB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5FD1-CA5E-C2B9-7D9C-ADE2FEF6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84F2-EB9E-4F1A-80B1-895F58D2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7815-0CB4-EFA5-C67D-A9705B2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3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A9AE-F026-A20B-FC00-7527ECD0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05B-E872-C219-9D31-D7E57576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7683D-C761-7D3A-33D3-2B7874B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8066-8AAF-7E20-6325-86A03A87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09B5-90D4-022A-7AD2-182E0EC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F118-E0AE-C651-F09E-EEB10E69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2DFDE-F248-9BB7-A50B-CC03C3FE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D699-20DE-C302-4ECF-518265EC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0306B-2490-370A-B0DD-8F065E82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8347-9371-E700-FC41-FD35EB0A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A7FA-F607-B5CF-B512-10B7F52A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1CD6-C8F8-9062-894A-075DEB174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284E1-116F-9D56-A682-B065A2764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176B-5B36-3FBA-A9BD-ADC96804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676B8-C953-B5AE-4929-8DB7B879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095D-7873-0A84-6872-EA02A20D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A5BA-F114-E425-E411-D25C797A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D46E-303F-5EDA-7D90-F9B87992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C531C-9081-96DA-555D-3D221CE3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2215D-E16B-27C4-F036-46F99C44F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754C1-20C4-45CA-98A5-D756D2BD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21794-203A-506B-D0FD-6035487E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7D7C1-5A49-14AE-922C-BFAD7712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CE0C8-7C04-A286-22BE-009F5E9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A339-40F9-E7D1-59F4-1172DC84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B0D26-B269-C0CE-385A-819169D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009B0-9929-5A52-F6E7-4808BF73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984C-1F85-EE19-697C-B7287F3A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752DA-2D8B-1A9D-CF17-4C88303C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84B1E-C958-13EC-F210-29C71B1A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689E-5E9B-4AAC-68C6-9E6FD92C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7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32DD-1C80-FA8B-D1DA-FDEABFA9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9377-8DCD-936E-70D8-CA9FD9E3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B586-9FC7-6DA1-3DD2-19D65E81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F2C7-9D16-A0E6-D908-5490CC80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6130-A350-D2EE-D97D-81170FA2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6D3E7-CB04-A099-8115-C660E04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19C3-0BD1-4FEE-8121-84E26355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44154-9721-6A6F-2BC3-67F180D6F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CBC8-9AB1-722D-748A-9197CB24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6CD3-616C-8E3C-A987-D95C59C7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D58AD-FFAE-6B2E-7D82-41885AA5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6991-B641-AB6E-49F9-5CAECCB3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DBDB7-1B45-63AA-0340-4BEB7BD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DF63E-9C92-00F3-4949-A4DE8C8B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0F92-7927-B870-3780-BDA0817F9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F2721-FDF9-4D3C-BCC6-D4CB50EFD0AC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53E1-3A5E-6A3E-C6C9-C6D63A927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83BC-C656-9B21-1EC3-611A21204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8B7A-11FC-48F5-9501-6239452CA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DCC8-6B9B-2CC1-D101-22904637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GB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4F21-8394-ECE7-60F6-0C56EB30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/>
          <a:lstStyle/>
          <a:p>
            <a:r>
              <a:rPr lang="en-GB" dirty="0"/>
              <a:t>By URI</a:t>
            </a:r>
          </a:p>
          <a:p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8271F8-4DDB-F1FA-393C-E4E75D40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3" y="1689419"/>
            <a:ext cx="9945190" cy="48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DCC8-6B9B-2CC1-D101-22904637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GB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4F21-8394-ECE7-60F6-0C56EB30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/>
          <a:lstStyle/>
          <a:p>
            <a:r>
              <a:rPr lang="en-GB" dirty="0"/>
              <a:t>By Direct Input</a:t>
            </a:r>
          </a:p>
          <a:p>
            <a:endParaRPr lang="en-GB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976980-0934-A878-2B47-F415C5D5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6" y="1480337"/>
            <a:ext cx="9692640" cy="52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DCC8-6B9B-2CC1-D101-22904637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GB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4F21-8394-ECE7-60F6-0C56EB30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/>
          <a:lstStyle/>
          <a:p>
            <a:r>
              <a:rPr lang="en-GB" dirty="0"/>
              <a:t>By URI</a:t>
            </a:r>
          </a:p>
          <a:p>
            <a:endParaRPr lang="en-GB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36AD5D-DA22-D9AF-BAC3-34879E01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1672046"/>
            <a:ext cx="10969100" cy="29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About Page</vt:lpstr>
      <vt:lpstr>About Page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Page</dc:title>
  <dc:creator>Jemima MacKenzie</dc:creator>
  <cp:lastModifiedBy>Jemima MacKenzie</cp:lastModifiedBy>
  <cp:revision>2</cp:revision>
  <dcterms:created xsi:type="dcterms:W3CDTF">2024-05-13T11:21:40Z</dcterms:created>
  <dcterms:modified xsi:type="dcterms:W3CDTF">2024-05-13T11:31:39Z</dcterms:modified>
</cp:coreProperties>
</file>