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7772400" cx="128016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05431" y="685800"/>
            <a:ext cx="564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04ec9bb_0_167:notes"/>
          <p:cNvSpPr/>
          <p:nvPr>
            <p:ph idx="2" type="sldImg"/>
          </p:nvPr>
        </p:nvSpPr>
        <p:spPr>
          <a:xfrm>
            <a:off x="605431" y="685800"/>
            <a:ext cx="564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04ec9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Rose Chart: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Once areas of knowledge gaps are determined use a Rose Chart for individuals to identify specific categories and their expertise within them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this to either print on Legal Size paper or have individuals complete it digitally by duplicating this document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7460d21e_0_38:notes"/>
          <p:cNvSpPr/>
          <p:nvPr>
            <p:ph idx="2" type="sldImg"/>
          </p:nvPr>
        </p:nvSpPr>
        <p:spPr>
          <a:xfrm>
            <a:off x="605431" y="685800"/>
            <a:ext cx="564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7460d2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 Summary: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Individuals may need a little time (up-to 30 minutes) to determine categories of learning goals and level of experience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Ensure categories are included that high-light experience not just those where improvement is needed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Revisit this at the end of the project to recognize progress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3b3cbb6_0_40:notes"/>
          <p:cNvSpPr/>
          <p:nvPr>
            <p:ph idx="2" type="sldImg"/>
          </p:nvPr>
        </p:nvSpPr>
        <p:spPr>
          <a:xfrm>
            <a:off x="605431" y="685800"/>
            <a:ext cx="564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3b3cb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73b3cbb6_0_12:notes"/>
          <p:cNvSpPr/>
          <p:nvPr>
            <p:ph idx="2" type="sldImg"/>
          </p:nvPr>
        </p:nvSpPr>
        <p:spPr>
          <a:xfrm>
            <a:off x="605431" y="685800"/>
            <a:ext cx="5647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73b3cb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36392" y="1125136"/>
            <a:ext cx="11928900" cy="3101700"/>
          </a:xfrm>
          <a:prstGeom prst="rect">
            <a:avLst/>
          </a:prstGeom>
        </p:spPr>
        <p:txBody>
          <a:bodyPr anchorCtr="0" anchor="b" bIns="140075" lIns="140075" spcFirstLastPara="1" rIns="140075" wrap="square" tIns="140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36380" y="4282678"/>
            <a:ext cx="11928900" cy="11979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36380" y="1671478"/>
            <a:ext cx="11928900" cy="2967000"/>
          </a:xfrm>
          <a:prstGeom prst="rect">
            <a:avLst/>
          </a:prstGeom>
        </p:spPr>
        <p:txBody>
          <a:bodyPr anchorCtr="0" anchor="b" bIns="140075" lIns="140075" spcFirstLastPara="1" rIns="140075" wrap="square" tIns="140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36380" y="4763362"/>
            <a:ext cx="11928900" cy="19656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24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24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24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24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2400"/>
              </a:spcBef>
              <a:spcAft>
                <a:spcPts val="24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36380" y="3250173"/>
            <a:ext cx="11928900" cy="12720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36380" y="672482"/>
            <a:ext cx="11928900" cy="8655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36380" y="1741518"/>
            <a:ext cx="11928900" cy="51624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4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4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4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4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400"/>
              </a:spcBef>
              <a:spcAft>
                <a:spcPts val="24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36380" y="672482"/>
            <a:ext cx="11928900" cy="8655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36380" y="1741518"/>
            <a:ext cx="5600100" cy="51624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765360" y="1741518"/>
            <a:ext cx="5600100" cy="51624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36380" y="672482"/>
            <a:ext cx="11928900" cy="8655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36380" y="839573"/>
            <a:ext cx="3931200" cy="1142100"/>
          </a:xfrm>
          <a:prstGeom prst="rect">
            <a:avLst/>
          </a:prstGeom>
        </p:spPr>
        <p:txBody>
          <a:bodyPr anchorCtr="0" anchor="b" bIns="140075" lIns="140075" spcFirstLastPara="1" rIns="140075" wrap="square" tIns="140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36380" y="2099840"/>
            <a:ext cx="3931200" cy="48045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24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24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24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2400"/>
              </a:spcBef>
              <a:spcAft>
                <a:spcPts val="24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86350" y="680227"/>
            <a:ext cx="8914800" cy="61815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400800" y="-189"/>
            <a:ext cx="6400800" cy="7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0075" lIns="140075" spcFirstLastPara="1" rIns="140075" wrap="square" tIns="140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71700" y="1863464"/>
            <a:ext cx="5663400" cy="2239800"/>
          </a:xfrm>
          <a:prstGeom prst="rect">
            <a:avLst/>
          </a:prstGeom>
        </p:spPr>
        <p:txBody>
          <a:bodyPr anchorCtr="0" anchor="b" bIns="140075" lIns="140075" spcFirstLastPara="1" rIns="140075" wrap="square" tIns="1400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71700" y="4235758"/>
            <a:ext cx="5663400" cy="1866300"/>
          </a:xfrm>
          <a:prstGeom prst="rect">
            <a:avLst/>
          </a:prstGeom>
        </p:spPr>
        <p:txBody>
          <a:bodyPr anchorCtr="0" anchor="t" bIns="140075" lIns="140075" spcFirstLastPara="1" rIns="140075" wrap="square" tIns="1400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915300" y="1094158"/>
            <a:ext cx="5371800" cy="5583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24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24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24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24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24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2400"/>
              </a:spcBef>
              <a:spcAft>
                <a:spcPts val="24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36380" y="6392869"/>
            <a:ext cx="8398200" cy="9144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6380" y="672482"/>
            <a:ext cx="11928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0075" lIns="140075" spcFirstLastPara="1" rIns="140075" wrap="square" tIns="1400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6380" y="1741518"/>
            <a:ext cx="11928900" cy="5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0075" lIns="140075" spcFirstLastPara="1" rIns="140075" wrap="square" tIns="14007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861441" y="7046639"/>
            <a:ext cx="7683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0075" lIns="140075" spcFirstLastPara="1" rIns="140075" wrap="square" tIns="140075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13" y="1302438"/>
            <a:ext cx="5781675" cy="5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9225" y="173075"/>
            <a:ext cx="9070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Proxima Nova"/>
              <a:buNone/>
            </a:pPr>
            <a:r>
              <a:rPr b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EXERCISE:</a:t>
            </a:r>
            <a:r>
              <a:rPr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Rose Chart for Aligning Knowledge Gaps to Learning Goals</a:t>
            </a:r>
            <a:endParaRPr b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85350" y="691700"/>
            <a:ext cx="12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923" y="1480225"/>
            <a:ext cx="182817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 rot="1424312">
            <a:off x="5139475" y="1254833"/>
            <a:ext cx="1262410" cy="351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5399183">
            <a:off x="6781648" y="3932821"/>
            <a:ext cx="1262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 rot="-1968827">
            <a:off x="5274819" y="6620220"/>
            <a:ext cx="1262201" cy="3515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 rot="1901268">
            <a:off x="2182090" y="6628897"/>
            <a:ext cx="1262159" cy="3515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 rot="-5400817">
            <a:off x="648073" y="3932821"/>
            <a:ext cx="1262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-1796449">
            <a:off x="2182049" y="1372129"/>
            <a:ext cx="1262259" cy="351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 rot="-817">
            <a:off x="11046573" y="3509921"/>
            <a:ext cx="1262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923" y="4338525"/>
            <a:ext cx="182817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 rot="-817">
            <a:off x="11046573" y="6368221"/>
            <a:ext cx="1262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Category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11434185" y="-141925"/>
            <a:ext cx="722400" cy="712200"/>
            <a:chOff x="12079210" y="-70075"/>
            <a:chExt cx="722400" cy="712200"/>
          </a:xfrm>
        </p:grpSpPr>
        <p:pic>
          <p:nvPicPr>
            <p:cNvPr id="68" name="Google Shape;6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06659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3"/>
            <p:cNvSpPr/>
            <p:nvPr/>
          </p:nvSpPr>
          <p:spPr>
            <a:xfrm rot="7222808">
              <a:off x="12185336" y="16904"/>
              <a:ext cx="510149" cy="53824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9827375" y="-58336"/>
            <a:ext cx="549600" cy="543000"/>
            <a:chOff x="10940375" y="13514"/>
            <a:chExt cx="549600" cy="543000"/>
          </a:xfrm>
        </p:grpSpPr>
        <p:pic>
          <p:nvPicPr>
            <p:cNvPr id="71" name="Google Shape;7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82805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/>
            <p:nvPr/>
          </p:nvSpPr>
          <p:spPr>
            <a:xfrm rot="7223377">
              <a:off x="11020068" y="80902"/>
              <a:ext cx="390213" cy="40822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8793499" y="13682"/>
            <a:ext cx="439514" cy="470733"/>
            <a:chOff x="9098299" y="85532"/>
            <a:chExt cx="439514" cy="470733"/>
          </a:xfrm>
        </p:grpSpPr>
        <p:pic>
          <p:nvPicPr>
            <p:cNvPr id="74" name="Google Shape;74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98299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/>
            <p:nvPr/>
          </p:nvSpPr>
          <p:spPr>
            <a:xfrm rot="7220985">
              <a:off x="9195183" y="129454"/>
              <a:ext cx="278461" cy="308456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7256548" y="118995"/>
            <a:ext cx="329720" cy="365421"/>
            <a:chOff x="9158223" y="190845"/>
            <a:chExt cx="329720" cy="365421"/>
          </a:xfrm>
        </p:grpSpPr>
        <p:pic>
          <p:nvPicPr>
            <p:cNvPr id="77" name="Google Shape;7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58223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3"/>
            <p:cNvSpPr/>
            <p:nvPr/>
          </p:nvSpPr>
          <p:spPr>
            <a:xfrm rot="7219790">
              <a:off x="9323314" y="212878"/>
              <a:ext cx="134858" cy="14643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3"/>
          <p:cNvSpPr txBox="1"/>
          <p:nvPr/>
        </p:nvSpPr>
        <p:spPr>
          <a:xfrm>
            <a:off x="7475225" y="241625"/>
            <a:ext cx="15285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Experience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8985576" y="241625"/>
            <a:ext cx="9942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Competent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10078363" y="241625"/>
            <a:ext cx="1698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Conﬁdently Proﬁcient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1766750" y="241625"/>
            <a:ext cx="879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Mentor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13" y="1302438"/>
            <a:ext cx="5781675" cy="5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49225" y="173075"/>
            <a:ext cx="6972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Proxima Nova"/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‘Strategy’ and ‘Methodology’ Experience / Learning Goals</a:t>
            </a:r>
            <a:endParaRPr i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185350" y="691700"/>
            <a:ext cx="12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923" y="1480225"/>
            <a:ext cx="182817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 rot="1608530">
            <a:off x="4856368" y="1024714"/>
            <a:ext cx="2018114" cy="6136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best approach for client enablement?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4"/>
          <p:cNvSpPr txBox="1"/>
          <p:nvPr/>
        </p:nvSpPr>
        <p:spPr>
          <a:xfrm rot="-1969410">
            <a:off x="4982286" y="6431956"/>
            <a:ext cx="2129127" cy="856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Balancing productivity, enablement &amp; biz goals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4"/>
          <p:cNvSpPr txBox="1"/>
          <p:nvPr/>
        </p:nvSpPr>
        <p:spPr>
          <a:xfrm rot="1901037">
            <a:off x="1665429" y="6510207"/>
            <a:ext cx="2091642" cy="66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When to choose which activity &amp; the outcome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4"/>
          <p:cNvSpPr txBox="1"/>
          <p:nvPr/>
        </p:nvSpPr>
        <p:spPr>
          <a:xfrm rot="-1186">
            <a:off x="654900" y="3561400"/>
            <a:ext cx="8697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How do activities and methods relate?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4"/>
          <p:cNvSpPr txBox="1"/>
          <p:nvPr/>
        </p:nvSpPr>
        <p:spPr>
          <a:xfrm rot="-1795493">
            <a:off x="1875719" y="1096083"/>
            <a:ext cx="1634513" cy="725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What goals are kept in mind for decision making? 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4"/>
          <p:cNvSpPr txBox="1"/>
          <p:nvPr/>
        </p:nvSpPr>
        <p:spPr>
          <a:xfrm rot="-596">
            <a:off x="10713725" y="3510000"/>
            <a:ext cx="172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Cross-function collaboration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923" y="4338525"/>
            <a:ext cx="182817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 rot="-1293">
            <a:off x="10713725" y="6368125"/>
            <a:ext cx="15954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Aligning with business and project goals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11434185" y="-141925"/>
            <a:ext cx="722400" cy="712200"/>
            <a:chOff x="12079210" y="-70075"/>
            <a:chExt cx="722400" cy="712200"/>
          </a:xfrm>
        </p:grpSpPr>
        <p:pic>
          <p:nvPicPr>
            <p:cNvPr id="100" name="Google Shape;10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06659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/>
            <p:nvPr/>
          </p:nvSpPr>
          <p:spPr>
            <a:xfrm rot="7222808">
              <a:off x="12185336" y="16904"/>
              <a:ext cx="510149" cy="53824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9827375" y="-58336"/>
            <a:ext cx="549600" cy="543000"/>
            <a:chOff x="10940375" y="13514"/>
            <a:chExt cx="549600" cy="543000"/>
          </a:xfrm>
        </p:grpSpPr>
        <p:pic>
          <p:nvPicPr>
            <p:cNvPr id="103" name="Google Shape;10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82805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4"/>
            <p:cNvSpPr/>
            <p:nvPr/>
          </p:nvSpPr>
          <p:spPr>
            <a:xfrm rot="7223377">
              <a:off x="11020068" y="80902"/>
              <a:ext cx="390213" cy="40822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8793499" y="13682"/>
            <a:ext cx="439514" cy="470733"/>
            <a:chOff x="9098299" y="85532"/>
            <a:chExt cx="439514" cy="470733"/>
          </a:xfrm>
        </p:grpSpPr>
        <p:pic>
          <p:nvPicPr>
            <p:cNvPr id="106" name="Google Shape;10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98299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4"/>
            <p:cNvSpPr/>
            <p:nvPr/>
          </p:nvSpPr>
          <p:spPr>
            <a:xfrm rot="7220985">
              <a:off x="9195183" y="129454"/>
              <a:ext cx="278461" cy="308456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7256548" y="118995"/>
            <a:ext cx="329720" cy="365421"/>
            <a:chOff x="9158223" y="190845"/>
            <a:chExt cx="329720" cy="365421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58223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/>
            <p:nvPr/>
          </p:nvSpPr>
          <p:spPr>
            <a:xfrm rot="7219790">
              <a:off x="9323314" y="212878"/>
              <a:ext cx="134858" cy="14643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7475225" y="241625"/>
            <a:ext cx="15285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Experience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8985576" y="241625"/>
            <a:ext cx="9942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Competent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078363" y="241625"/>
            <a:ext cx="1698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Conﬁdently Proﬁcient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1766750" y="241625"/>
            <a:ext cx="879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Mentor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 rot="-988">
            <a:off x="7122000" y="3561475"/>
            <a:ext cx="10437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Applying Agile/Lean methods to design practice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4"/>
          <p:cNvSpPr/>
          <p:nvPr/>
        </p:nvSpPr>
        <p:spPr>
          <a:xfrm rot="7175549">
            <a:off x="10406490" y="2378914"/>
            <a:ext cx="3833319" cy="4040472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0000FF">
              <a:alpha val="3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 flipH="1" rot="3624409">
            <a:off x="2249890" y="2009777"/>
            <a:ext cx="4132120" cy="4311997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30A5F6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 flipH="1" rot="-7175773">
            <a:off x="2203791" y="1946621"/>
            <a:ext cx="4244719" cy="4474309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E69138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 rot="-3624539">
            <a:off x="2893497" y="2683961"/>
            <a:ext cx="2882106" cy="2990128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674EA7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rot="245">
            <a:off x="2218350" y="1992100"/>
            <a:ext cx="4209900" cy="4437900"/>
          </a:xfrm>
          <a:prstGeom prst="pie">
            <a:avLst>
              <a:gd fmla="val 19800397" name="adj1"/>
              <a:gd fmla="val 1750643" name="adj2"/>
            </a:avLst>
          </a:prstGeom>
          <a:solidFill>
            <a:srgbClr val="FFFF00">
              <a:alpha val="4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flipH="1" rot="-247">
            <a:off x="2230625" y="2022875"/>
            <a:ext cx="4175100" cy="4321800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6AA84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7175998">
            <a:off x="10848433" y="2269"/>
            <a:ext cx="2957233" cy="3117613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741B47">
              <a:alpha val="4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rot="7175819">
            <a:off x="2593382" y="2387510"/>
            <a:ext cx="3459836" cy="3647230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CC0000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13" y="1302438"/>
            <a:ext cx="5781675" cy="576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149225" y="173075"/>
            <a:ext cx="69729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Proxima Nova"/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TEMPLATE: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Goal Statement Goes Here</a:t>
            </a:r>
            <a:endParaRPr i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0" name="Google Shape;130;p15"/>
          <p:cNvCxnSpPr/>
          <p:nvPr/>
        </p:nvCxnSpPr>
        <p:spPr>
          <a:xfrm>
            <a:off x="185350" y="691700"/>
            <a:ext cx="12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1" name="Google Shape;13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923" y="1480225"/>
            <a:ext cx="182817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 rot="1608381">
            <a:off x="5069416" y="1206885"/>
            <a:ext cx="1720267" cy="472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 rot="-1969410">
            <a:off x="4992536" y="6442956"/>
            <a:ext cx="2129127" cy="8560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 rot="1901266">
            <a:off x="1657108" y="6539457"/>
            <a:ext cx="2202784" cy="6630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 rot="-1018">
            <a:off x="511650" y="3561450"/>
            <a:ext cx="10128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 rot="-1795493">
            <a:off x="1909094" y="1220654"/>
            <a:ext cx="1634513" cy="59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 rot="-596">
            <a:off x="10713725" y="3510000"/>
            <a:ext cx="1729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2923" y="4338525"/>
            <a:ext cx="1828175" cy="21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 rot="-1084">
            <a:off x="10406726" y="6368227"/>
            <a:ext cx="19023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11434185" y="-141925"/>
            <a:ext cx="722400" cy="712200"/>
            <a:chOff x="12079210" y="-70075"/>
            <a:chExt cx="722400" cy="712200"/>
          </a:xfrm>
        </p:grpSpPr>
        <p:pic>
          <p:nvPicPr>
            <p:cNvPr id="141" name="Google Shape;14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206659" y="273792"/>
              <a:ext cx="242849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5"/>
            <p:cNvSpPr/>
            <p:nvPr/>
          </p:nvSpPr>
          <p:spPr>
            <a:xfrm rot="7222808">
              <a:off x="12185336" y="16904"/>
              <a:ext cx="510149" cy="53824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5"/>
          <p:cNvGrpSpPr/>
          <p:nvPr/>
        </p:nvGrpSpPr>
        <p:grpSpPr>
          <a:xfrm>
            <a:off x="9827375" y="-58336"/>
            <a:ext cx="549600" cy="543000"/>
            <a:chOff x="10940375" y="13514"/>
            <a:chExt cx="549600" cy="543000"/>
          </a:xfrm>
        </p:grpSpPr>
        <p:pic>
          <p:nvPicPr>
            <p:cNvPr id="144" name="Google Shape;14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982805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5"/>
            <p:cNvSpPr/>
            <p:nvPr/>
          </p:nvSpPr>
          <p:spPr>
            <a:xfrm rot="7223377">
              <a:off x="11020068" y="80902"/>
              <a:ext cx="390213" cy="408223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8793499" y="13682"/>
            <a:ext cx="439514" cy="470733"/>
            <a:chOff x="9098299" y="85532"/>
            <a:chExt cx="439514" cy="470733"/>
          </a:xfrm>
        </p:grpSpPr>
        <p:pic>
          <p:nvPicPr>
            <p:cNvPr id="147" name="Google Shape;14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098299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5"/>
            <p:cNvSpPr/>
            <p:nvPr/>
          </p:nvSpPr>
          <p:spPr>
            <a:xfrm rot="7220985">
              <a:off x="9195183" y="129454"/>
              <a:ext cx="278461" cy="308456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7256548" y="118995"/>
            <a:ext cx="329720" cy="365421"/>
            <a:chOff x="9158223" y="190845"/>
            <a:chExt cx="329720" cy="365421"/>
          </a:xfrm>
        </p:grpSpPr>
        <p:pic>
          <p:nvPicPr>
            <p:cNvPr id="150" name="Google Shape;15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58223" y="273792"/>
              <a:ext cx="242848" cy="2824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5"/>
            <p:cNvSpPr/>
            <p:nvPr/>
          </p:nvSpPr>
          <p:spPr>
            <a:xfrm rot="7221510">
              <a:off x="9323355" y="212792"/>
              <a:ext cx="134738" cy="146468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15"/>
          <p:cNvSpPr txBox="1"/>
          <p:nvPr/>
        </p:nvSpPr>
        <p:spPr>
          <a:xfrm>
            <a:off x="7475225" y="241625"/>
            <a:ext cx="15285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Experience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8985576" y="241625"/>
            <a:ext cx="9942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Competent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0078363" y="241625"/>
            <a:ext cx="1698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Conﬁdently Proﬁcient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1766750" y="241625"/>
            <a:ext cx="879000" cy="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Mentor</a:t>
            </a:r>
            <a:endParaRPr i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 rot="-988">
            <a:off x="7122000" y="3561475"/>
            <a:ext cx="10437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Question or Category?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15"/>
          <p:cNvSpPr/>
          <p:nvPr/>
        </p:nvSpPr>
        <p:spPr>
          <a:xfrm flipH="1" rot="3624270">
            <a:off x="1614525" y="1325434"/>
            <a:ext cx="5423251" cy="5716657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30A5F6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 flipH="1" rot="-7175730">
            <a:off x="1614512" y="1352759"/>
            <a:ext cx="5423251" cy="5716657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E69138">
              <a:alpha val="546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 rot="-3624270">
            <a:off x="1614524" y="1325421"/>
            <a:ext cx="5423251" cy="5716657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674EA7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 rot="190">
            <a:off x="1614449" y="1325355"/>
            <a:ext cx="5423400" cy="5716800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FFFF00">
              <a:alpha val="4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flipH="1" rot="-190">
            <a:off x="1614449" y="1325380"/>
            <a:ext cx="5423400" cy="5716800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6AA84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 rot="7175730">
            <a:off x="1614512" y="1352759"/>
            <a:ext cx="5423251" cy="5716657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CC0000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 rot="7175549">
            <a:off x="10406490" y="-465786"/>
            <a:ext cx="3833319" cy="4040472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741B47">
              <a:alpha val="4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 rot="7175549">
            <a:off x="10406490" y="2378914"/>
            <a:ext cx="3833319" cy="4040472"/>
          </a:xfrm>
          <a:prstGeom prst="pie">
            <a:avLst>
              <a:gd fmla="val 19800397" name="adj1"/>
              <a:gd fmla="val 1858326" name="adj2"/>
            </a:avLst>
          </a:prstGeom>
          <a:solidFill>
            <a:srgbClr val="0000FF">
              <a:alpha val="3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/>
        </p:nvSpPr>
        <p:spPr>
          <a:xfrm>
            <a:off x="149225" y="173075"/>
            <a:ext cx="9070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Proxima Nova"/>
              <a:buNone/>
            </a:pPr>
            <a:r>
              <a:rPr b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ROSE CHART:</a:t>
            </a:r>
            <a:r>
              <a:rPr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i="1" lang="en" sz="15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Level of Experience</a:t>
            </a:r>
            <a:endParaRPr i="1" sz="15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0" name="Google Shape;170;p16"/>
          <p:cNvCxnSpPr/>
          <p:nvPr/>
        </p:nvCxnSpPr>
        <p:spPr>
          <a:xfrm>
            <a:off x="185350" y="691700"/>
            <a:ext cx="1240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grpSp>
        <p:nvGrpSpPr>
          <p:cNvPr id="171" name="Google Shape;171;p16"/>
          <p:cNvGrpSpPr/>
          <p:nvPr/>
        </p:nvGrpSpPr>
        <p:grpSpPr>
          <a:xfrm>
            <a:off x="8830980" y="-128622"/>
            <a:ext cx="5850000" cy="5768700"/>
            <a:chOff x="8830980" y="-128622"/>
            <a:chExt cx="5850000" cy="5768700"/>
          </a:xfrm>
        </p:grpSpPr>
        <p:pic>
          <p:nvPicPr>
            <p:cNvPr id="172" name="Google Shape;17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63564" y="2675706"/>
              <a:ext cx="1966385" cy="2287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6"/>
            <p:cNvSpPr/>
            <p:nvPr/>
          </p:nvSpPr>
          <p:spPr>
            <a:xfrm rot="7222807">
              <a:off x="9690172" y="576236"/>
              <a:ext cx="4131615" cy="4358984"/>
            </a:xfrm>
            <a:prstGeom prst="pie">
              <a:avLst>
                <a:gd fmla="val 19816270" name="adj1"/>
                <a:gd fmla="val 1821282" name="adj2"/>
              </a:avLst>
            </a:prstGeom>
            <a:solidFill>
              <a:srgbClr val="30A5F6">
                <a:alpha val="453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4" name="Google Shape;1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9202" y="2675706"/>
            <a:ext cx="1966385" cy="22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6"/>
          <p:cNvSpPr/>
          <p:nvPr/>
        </p:nvSpPr>
        <p:spPr>
          <a:xfrm rot="7222591">
            <a:off x="7022441" y="1113851"/>
            <a:ext cx="3158649" cy="3304748"/>
          </a:xfrm>
          <a:prstGeom prst="pie">
            <a:avLst>
              <a:gd fmla="val 19816270" name="adj1"/>
              <a:gd fmla="val 1821282" name="adj2"/>
            </a:avLst>
          </a:prstGeom>
          <a:solidFill>
            <a:srgbClr val="30A5F6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21" y="2675706"/>
            <a:ext cx="1966385" cy="22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/>
          <p:nvPr/>
        </p:nvSpPr>
        <p:spPr>
          <a:xfrm rot="7222221">
            <a:off x="4475746" y="1507297"/>
            <a:ext cx="2254860" cy="2496864"/>
          </a:xfrm>
          <a:prstGeom prst="pie">
            <a:avLst>
              <a:gd fmla="val 19816270" name="adj1"/>
              <a:gd fmla="val 1821282" name="adj2"/>
            </a:avLst>
          </a:prstGeom>
          <a:solidFill>
            <a:srgbClr val="30A5F6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70" y="2675706"/>
            <a:ext cx="1966385" cy="2287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/>
          <p:nvPr/>
        </p:nvSpPr>
        <p:spPr>
          <a:xfrm rot="7221901">
            <a:off x="2000642" y="2181863"/>
            <a:ext cx="1090905" cy="1185812"/>
          </a:xfrm>
          <a:prstGeom prst="pie">
            <a:avLst>
              <a:gd fmla="val 19816270" name="adj1"/>
              <a:gd fmla="val 1821282" name="adj2"/>
            </a:avLst>
          </a:prstGeom>
          <a:solidFill>
            <a:srgbClr val="30A5F6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/>
        </p:nvSpPr>
        <p:spPr>
          <a:xfrm rot="-799">
            <a:off x="1359400" y="5120625"/>
            <a:ext cx="1290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Limited Experience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16"/>
          <p:cNvSpPr txBox="1"/>
          <p:nvPr/>
        </p:nvSpPr>
        <p:spPr>
          <a:xfrm rot="-1033">
            <a:off x="3610025" y="5120675"/>
            <a:ext cx="1996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Competent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 rot="-720">
            <a:off x="7258800" y="5120650"/>
            <a:ext cx="143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Conﬁdently Proﬁcient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 rot="-987">
            <a:off x="9778575" y="5120675"/>
            <a:ext cx="2089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Can Mentor</a:t>
            </a:r>
            <a:endParaRPr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