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312" r:id="rId3"/>
    <p:sldId id="317" r:id="rId4"/>
    <p:sldId id="313" r:id="rId5"/>
    <p:sldId id="318" r:id="rId6"/>
    <p:sldId id="283" r:id="rId7"/>
    <p:sldId id="299" r:id="rId8"/>
    <p:sldId id="290" r:id="rId9"/>
    <p:sldId id="309" r:id="rId10"/>
    <p:sldId id="310" r:id="rId11"/>
    <p:sldId id="311" r:id="rId12"/>
    <p:sldId id="315" r:id="rId13"/>
    <p:sldId id="316" r:id="rId14"/>
  </p:sldIdLst>
  <p:sldSz cx="9144000" cy="6858000" type="screen4x3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26" autoAdjust="0"/>
    <p:restoredTop sz="83661" autoAdjust="0"/>
  </p:normalViewPr>
  <p:slideViewPr>
    <p:cSldViewPr>
      <p:cViewPr>
        <p:scale>
          <a:sx n="98" d="100"/>
          <a:sy n="98" d="100"/>
        </p:scale>
        <p:origin x="-31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AD569-A08F-48D3-8E04-69A090E0B43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3403DB6-4566-461D-ACE7-4B7C68B48537}">
      <dgm:prSet phldrT="[Текст]"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Общие положения</a:t>
          </a:r>
          <a:endParaRPr lang="ru-RU" sz="1600" b="1" dirty="0"/>
        </a:p>
      </dgm:t>
    </dgm:pt>
    <dgm:pt modelId="{C610BC02-5014-4B21-B2F2-C484E9A74CB2}" type="parTrans" cxnId="{99FA52AA-6BED-44A7-A58B-CC6BC39F0D29}">
      <dgm:prSet/>
      <dgm:spPr/>
      <dgm:t>
        <a:bodyPr/>
        <a:lstStyle/>
        <a:p>
          <a:endParaRPr lang="ru-RU"/>
        </a:p>
      </dgm:t>
    </dgm:pt>
    <dgm:pt modelId="{CE00CABD-D166-41BE-A16E-EDEF5E2C877F}" type="sibTrans" cxnId="{99FA52AA-6BED-44A7-A58B-CC6BC39F0D29}">
      <dgm:prSet/>
      <dgm:spPr/>
      <dgm:t>
        <a:bodyPr/>
        <a:lstStyle/>
        <a:p>
          <a:endParaRPr lang="ru-RU"/>
        </a:p>
      </dgm:t>
    </dgm:pt>
    <dgm:pt modelId="{ED836C71-F66A-4D34-B208-102D53871375}">
      <dgm:prSet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Требования к структуре образовательной программы</a:t>
          </a:r>
        </a:p>
      </dgm:t>
    </dgm:pt>
    <dgm:pt modelId="{9E0BD47C-BA87-4DB0-8074-6A8267DA805F}" type="parTrans" cxnId="{6F1124F9-C5F6-4420-94AC-824BA159B8D2}">
      <dgm:prSet/>
      <dgm:spPr/>
      <dgm:t>
        <a:bodyPr/>
        <a:lstStyle/>
        <a:p>
          <a:endParaRPr lang="ru-RU"/>
        </a:p>
      </dgm:t>
    </dgm:pt>
    <dgm:pt modelId="{9736E686-0B01-4456-94C1-3158CFD25DFC}" type="sibTrans" cxnId="{6F1124F9-C5F6-4420-94AC-824BA159B8D2}">
      <dgm:prSet/>
      <dgm:spPr/>
      <dgm:t>
        <a:bodyPr/>
        <a:lstStyle/>
        <a:p>
          <a:endParaRPr lang="ru-RU"/>
        </a:p>
      </dgm:t>
    </dgm:pt>
    <dgm:pt modelId="{DA592ED7-7DE4-4C27-9C1E-69D2A14C717C}">
      <dgm:prSet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Требования к результатам освоения образовательной программы</a:t>
          </a:r>
        </a:p>
      </dgm:t>
    </dgm:pt>
    <dgm:pt modelId="{AEAACF96-69FD-4CC9-A030-E90D08D9D93F}" type="parTrans" cxnId="{E994D2DB-3697-4ACB-B4B1-8EA9734DE72B}">
      <dgm:prSet/>
      <dgm:spPr/>
      <dgm:t>
        <a:bodyPr/>
        <a:lstStyle/>
        <a:p>
          <a:endParaRPr lang="ru-RU"/>
        </a:p>
      </dgm:t>
    </dgm:pt>
    <dgm:pt modelId="{4313ADD8-21C2-4057-B030-E67FA23F08F2}" type="sibTrans" cxnId="{E994D2DB-3697-4ACB-B4B1-8EA9734DE72B}">
      <dgm:prSet/>
      <dgm:spPr/>
      <dgm:t>
        <a:bodyPr/>
        <a:lstStyle/>
        <a:p>
          <a:endParaRPr lang="ru-RU"/>
        </a:p>
      </dgm:t>
    </dgm:pt>
    <dgm:pt modelId="{0BA9B893-7779-42AE-9E43-A61EED8BDEEB}">
      <dgm:prSet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Требования к условиям реализации образовательной программы</a:t>
          </a:r>
        </a:p>
      </dgm:t>
    </dgm:pt>
    <dgm:pt modelId="{91A3E71D-1AC2-4E19-ABE3-602C95BE47B8}" type="parTrans" cxnId="{A32B5539-1C4B-406F-AA59-7CC75C95FFC3}">
      <dgm:prSet/>
      <dgm:spPr/>
      <dgm:t>
        <a:bodyPr/>
        <a:lstStyle/>
        <a:p>
          <a:endParaRPr lang="ru-RU"/>
        </a:p>
      </dgm:t>
    </dgm:pt>
    <dgm:pt modelId="{9F4B379C-4FAF-4E87-B1EC-092F707DCDA8}" type="sibTrans" cxnId="{A32B5539-1C4B-406F-AA59-7CC75C95FFC3}">
      <dgm:prSet/>
      <dgm:spPr/>
      <dgm:t>
        <a:bodyPr/>
        <a:lstStyle/>
        <a:p>
          <a:endParaRPr lang="ru-RU"/>
        </a:p>
      </dgm:t>
    </dgm:pt>
    <dgm:pt modelId="{EBDA6B8B-5A89-4395-BC27-9F79113134ED}" type="pres">
      <dgm:prSet presAssocID="{7A1AD569-A08F-48D3-8E04-69A090E0B4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02BF75-5701-46EE-A7A5-CA50646D8704}" type="pres">
      <dgm:prSet presAssocID="{13403DB6-4566-461D-ACE7-4B7C68B48537}" presName="parentLin" presStyleCnt="0"/>
      <dgm:spPr/>
    </dgm:pt>
    <dgm:pt modelId="{9962148F-B68C-4D3D-AE28-DD637CA25D0E}" type="pres">
      <dgm:prSet presAssocID="{13403DB6-4566-461D-ACE7-4B7C68B4853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01D4D338-63F1-418D-8212-7FA140D27BF7}" type="pres">
      <dgm:prSet presAssocID="{13403DB6-4566-461D-ACE7-4B7C68B4853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83477-9F14-49B6-ABAF-779E2A306EB1}" type="pres">
      <dgm:prSet presAssocID="{13403DB6-4566-461D-ACE7-4B7C68B48537}" presName="negativeSpace" presStyleCnt="0"/>
      <dgm:spPr/>
    </dgm:pt>
    <dgm:pt modelId="{E4FDC953-F762-4409-9984-B48C798013B0}" type="pres">
      <dgm:prSet presAssocID="{13403DB6-4566-461D-ACE7-4B7C68B48537}" presName="childText" presStyleLbl="conFgAcc1" presStyleIdx="0" presStyleCnt="4" custLinFactNeighborX="1053" custLinFactNeighborY="33742">
        <dgm:presLayoutVars>
          <dgm:bulletEnabled val="1"/>
        </dgm:presLayoutVars>
      </dgm:prSet>
      <dgm:spPr/>
    </dgm:pt>
    <dgm:pt modelId="{EC215D6A-782E-48FE-8868-8033A436DC88}" type="pres">
      <dgm:prSet presAssocID="{CE00CABD-D166-41BE-A16E-EDEF5E2C877F}" presName="spaceBetweenRectangles" presStyleCnt="0"/>
      <dgm:spPr/>
    </dgm:pt>
    <dgm:pt modelId="{12519EE7-3BBD-4BED-8814-1331B4DB5D91}" type="pres">
      <dgm:prSet presAssocID="{ED836C71-F66A-4D34-B208-102D53871375}" presName="parentLin" presStyleCnt="0"/>
      <dgm:spPr/>
    </dgm:pt>
    <dgm:pt modelId="{E50C4FA7-B2A5-4485-B346-BEA5FF479463}" type="pres">
      <dgm:prSet presAssocID="{ED836C71-F66A-4D34-B208-102D5387137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2401B6D3-7859-4BE9-84A1-02448F291E7F}" type="pres">
      <dgm:prSet presAssocID="{ED836C71-F66A-4D34-B208-102D5387137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1671E4-7DE8-4941-B065-E4C30ACDA9EE}" type="pres">
      <dgm:prSet presAssocID="{ED836C71-F66A-4D34-B208-102D53871375}" presName="negativeSpace" presStyleCnt="0"/>
      <dgm:spPr/>
    </dgm:pt>
    <dgm:pt modelId="{131C8827-8054-48D3-8DA7-40C22865A5DE}" type="pres">
      <dgm:prSet presAssocID="{ED836C71-F66A-4D34-B208-102D53871375}" presName="childText" presStyleLbl="conFgAcc1" presStyleIdx="1" presStyleCnt="4">
        <dgm:presLayoutVars>
          <dgm:bulletEnabled val="1"/>
        </dgm:presLayoutVars>
      </dgm:prSet>
      <dgm:spPr/>
    </dgm:pt>
    <dgm:pt modelId="{A1BE6E7B-93F6-4FD9-AC59-0735060BE78A}" type="pres">
      <dgm:prSet presAssocID="{9736E686-0B01-4456-94C1-3158CFD25DFC}" presName="spaceBetweenRectangles" presStyleCnt="0"/>
      <dgm:spPr/>
    </dgm:pt>
    <dgm:pt modelId="{F173CF99-A2A2-40EB-BA27-8F7694061B35}" type="pres">
      <dgm:prSet presAssocID="{DA592ED7-7DE4-4C27-9C1E-69D2A14C717C}" presName="parentLin" presStyleCnt="0"/>
      <dgm:spPr/>
    </dgm:pt>
    <dgm:pt modelId="{0E67267F-6956-4F40-9D0E-02873C7106CC}" type="pres">
      <dgm:prSet presAssocID="{DA592ED7-7DE4-4C27-9C1E-69D2A14C717C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59AE3C77-C59C-4C10-A4F1-A97291A20A06}" type="pres">
      <dgm:prSet presAssocID="{DA592ED7-7DE4-4C27-9C1E-69D2A14C71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1BE082-779B-40F4-A432-CD350FDAE021}" type="pres">
      <dgm:prSet presAssocID="{DA592ED7-7DE4-4C27-9C1E-69D2A14C717C}" presName="negativeSpace" presStyleCnt="0"/>
      <dgm:spPr/>
    </dgm:pt>
    <dgm:pt modelId="{CE34D016-3839-4C74-926E-4BB5B3536B0A}" type="pres">
      <dgm:prSet presAssocID="{DA592ED7-7DE4-4C27-9C1E-69D2A14C717C}" presName="childText" presStyleLbl="conFgAcc1" presStyleIdx="2" presStyleCnt="4">
        <dgm:presLayoutVars>
          <dgm:bulletEnabled val="1"/>
        </dgm:presLayoutVars>
      </dgm:prSet>
      <dgm:spPr/>
    </dgm:pt>
    <dgm:pt modelId="{3FA73274-4D01-4171-958E-19A186C506F4}" type="pres">
      <dgm:prSet presAssocID="{4313ADD8-21C2-4057-B030-E67FA23F08F2}" presName="spaceBetweenRectangles" presStyleCnt="0"/>
      <dgm:spPr/>
    </dgm:pt>
    <dgm:pt modelId="{EA9187D3-F55D-4A73-B81B-3FD37B5456BB}" type="pres">
      <dgm:prSet presAssocID="{0BA9B893-7779-42AE-9E43-A61EED8BDEEB}" presName="parentLin" presStyleCnt="0"/>
      <dgm:spPr/>
    </dgm:pt>
    <dgm:pt modelId="{AEDF4F05-90C1-4188-BB27-7977A478C024}" type="pres">
      <dgm:prSet presAssocID="{0BA9B893-7779-42AE-9E43-A61EED8BDEEB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0EC043B0-680A-4816-9401-26E5136AEA34}" type="pres">
      <dgm:prSet presAssocID="{0BA9B893-7779-42AE-9E43-A61EED8BDE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A6E82-DA01-45DA-9D69-6513B37147B4}" type="pres">
      <dgm:prSet presAssocID="{0BA9B893-7779-42AE-9E43-A61EED8BDEEB}" presName="negativeSpace" presStyleCnt="0"/>
      <dgm:spPr/>
    </dgm:pt>
    <dgm:pt modelId="{7C42416E-41AB-4888-AB47-4D55FE74516A}" type="pres">
      <dgm:prSet presAssocID="{0BA9B893-7779-42AE-9E43-A61EED8BDE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A1323D-E115-48C3-B7DD-3A0C5B4CCB85}" type="presOf" srcId="{0BA9B893-7779-42AE-9E43-A61EED8BDEEB}" destId="{0EC043B0-680A-4816-9401-26E5136AEA34}" srcOrd="1" destOrd="0" presId="urn:microsoft.com/office/officeart/2005/8/layout/list1"/>
    <dgm:cxn modelId="{953243ED-4232-4C9A-B7B9-15CBB4CB68A7}" type="presOf" srcId="{DA592ED7-7DE4-4C27-9C1E-69D2A14C717C}" destId="{0E67267F-6956-4F40-9D0E-02873C7106CC}" srcOrd="0" destOrd="0" presId="urn:microsoft.com/office/officeart/2005/8/layout/list1"/>
    <dgm:cxn modelId="{2C8879C6-A8F4-4BA8-8523-92629F96D9DD}" type="presOf" srcId="{13403DB6-4566-461D-ACE7-4B7C68B48537}" destId="{9962148F-B68C-4D3D-AE28-DD637CA25D0E}" srcOrd="0" destOrd="0" presId="urn:microsoft.com/office/officeart/2005/8/layout/list1"/>
    <dgm:cxn modelId="{D29FF26C-64B0-41CA-BFCF-CFCB28C91DC8}" type="presOf" srcId="{ED836C71-F66A-4D34-B208-102D53871375}" destId="{2401B6D3-7859-4BE9-84A1-02448F291E7F}" srcOrd="1" destOrd="0" presId="urn:microsoft.com/office/officeart/2005/8/layout/list1"/>
    <dgm:cxn modelId="{3D21F6D2-0E6A-4B31-8397-EA65C8323FBE}" type="presOf" srcId="{ED836C71-F66A-4D34-B208-102D53871375}" destId="{E50C4FA7-B2A5-4485-B346-BEA5FF479463}" srcOrd="0" destOrd="0" presId="urn:microsoft.com/office/officeart/2005/8/layout/list1"/>
    <dgm:cxn modelId="{E994D2DB-3697-4ACB-B4B1-8EA9734DE72B}" srcId="{7A1AD569-A08F-48D3-8E04-69A090E0B436}" destId="{DA592ED7-7DE4-4C27-9C1E-69D2A14C717C}" srcOrd="2" destOrd="0" parTransId="{AEAACF96-69FD-4CC9-A030-E90D08D9D93F}" sibTransId="{4313ADD8-21C2-4057-B030-E67FA23F08F2}"/>
    <dgm:cxn modelId="{5D9661EB-AB82-495C-817F-C75F7FA8A0EB}" type="presOf" srcId="{DA592ED7-7DE4-4C27-9C1E-69D2A14C717C}" destId="{59AE3C77-C59C-4C10-A4F1-A97291A20A06}" srcOrd="1" destOrd="0" presId="urn:microsoft.com/office/officeart/2005/8/layout/list1"/>
    <dgm:cxn modelId="{F7113FDA-786B-4375-B065-D3C50034F9ED}" type="presOf" srcId="{0BA9B893-7779-42AE-9E43-A61EED8BDEEB}" destId="{AEDF4F05-90C1-4188-BB27-7977A478C024}" srcOrd="0" destOrd="0" presId="urn:microsoft.com/office/officeart/2005/8/layout/list1"/>
    <dgm:cxn modelId="{99FA52AA-6BED-44A7-A58B-CC6BC39F0D29}" srcId="{7A1AD569-A08F-48D3-8E04-69A090E0B436}" destId="{13403DB6-4566-461D-ACE7-4B7C68B48537}" srcOrd="0" destOrd="0" parTransId="{C610BC02-5014-4B21-B2F2-C484E9A74CB2}" sibTransId="{CE00CABD-D166-41BE-A16E-EDEF5E2C877F}"/>
    <dgm:cxn modelId="{A32B5539-1C4B-406F-AA59-7CC75C95FFC3}" srcId="{7A1AD569-A08F-48D3-8E04-69A090E0B436}" destId="{0BA9B893-7779-42AE-9E43-A61EED8BDEEB}" srcOrd="3" destOrd="0" parTransId="{91A3E71D-1AC2-4E19-ABE3-602C95BE47B8}" sibTransId="{9F4B379C-4FAF-4E87-B1EC-092F707DCDA8}"/>
    <dgm:cxn modelId="{6F1124F9-C5F6-4420-94AC-824BA159B8D2}" srcId="{7A1AD569-A08F-48D3-8E04-69A090E0B436}" destId="{ED836C71-F66A-4D34-B208-102D53871375}" srcOrd="1" destOrd="0" parTransId="{9E0BD47C-BA87-4DB0-8074-6A8267DA805F}" sibTransId="{9736E686-0B01-4456-94C1-3158CFD25DFC}"/>
    <dgm:cxn modelId="{9E201881-1889-4BA7-93D6-FFACB04AA93C}" type="presOf" srcId="{13403DB6-4566-461D-ACE7-4B7C68B48537}" destId="{01D4D338-63F1-418D-8212-7FA140D27BF7}" srcOrd="1" destOrd="0" presId="urn:microsoft.com/office/officeart/2005/8/layout/list1"/>
    <dgm:cxn modelId="{3C1A60BE-D77D-4A12-BA1E-3B0A21EC59B4}" type="presOf" srcId="{7A1AD569-A08F-48D3-8E04-69A090E0B436}" destId="{EBDA6B8B-5A89-4395-BC27-9F79113134ED}" srcOrd="0" destOrd="0" presId="urn:microsoft.com/office/officeart/2005/8/layout/list1"/>
    <dgm:cxn modelId="{AB91AFE2-1DDD-47BA-8E9E-D23CCCFA8B6D}" type="presParOf" srcId="{EBDA6B8B-5A89-4395-BC27-9F79113134ED}" destId="{4602BF75-5701-46EE-A7A5-CA50646D8704}" srcOrd="0" destOrd="0" presId="urn:microsoft.com/office/officeart/2005/8/layout/list1"/>
    <dgm:cxn modelId="{538438A6-C404-431F-9E5C-BA4FB1775C03}" type="presParOf" srcId="{4602BF75-5701-46EE-A7A5-CA50646D8704}" destId="{9962148F-B68C-4D3D-AE28-DD637CA25D0E}" srcOrd="0" destOrd="0" presId="urn:microsoft.com/office/officeart/2005/8/layout/list1"/>
    <dgm:cxn modelId="{F7F0B8E7-6330-414F-8011-72E4812EC43E}" type="presParOf" srcId="{4602BF75-5701-46EE-A7A5-CA50646D8704}" destId="{01D4D338-63F1-418D-8212-7FA140D27BF7}" srcOrd="1" destOrd="0" presId="urn:microsoft.com/office/officeart/2005/8/layout/list1"/>
    <dgm:cxn modelId="{BBB8C2A9-BF8F-4CAB-BD08-1231EB56F94C}" type="presParOf" srcId="{EBDA6B8B-5A89-4395-BC27-9F79113134ED}" destId="{13583477-9F14-49B6-ABAF-779E2A306EB1}" srcOrd="1" destOrd="0" presId="urn:microsoft.com/office/officeart/2005/8/layout/list1"/>
    <dgm:cxn modelId="{3C1F53CB-E7BB-4878-B520-59B92F3B0341}" type="presParOf" srcId="{EBDA6B8B-5A89-4395-BC27-9F79113134ED}" destId="{E4FDC953-F762-4409-9984-B48C798013B0}" srcOrd="2" destOrd="0" presId="urn:microsoft.com/office/officeart/2005/8/layout/list1"/>
    <dgm:cxn modelId="{7ECEF87E-A1E9-47F4-8CF8-98C2328EEA6D}" type="presParOf" srcId="{EBDA6B8B-5A89-4395-BC27-9F79113134ED}" destId="{EC215D6A-782E-48FE-8868-8033A436DC88}" srcOrd="3" destOrd="0" presId="urn:microsoft.com/office/officeart/2005/8/layout/list1"/>
    <dgm:cxn modelId="{3F8627FA-252F-4231-8D09-363AA1153BF4}" type="presParOf" srcId="{EBDA6B8B-5A89-4395-BC27-9F79113134ED}" destId="{12519EE7-3BBD-4BED-8814-1331B4DB5D91}" srcOrd="4" destOrd="0" presId="urn:microsoft.com/office/officeart/2005/8/layout/list1"/>
    <dgm:cxn modelId="{452B7D5C-382D-4B95-9018-B1D7666816A4}" type="presParOf" srcId="{12519EE7-3BBD-4BED-8814-1331B4DB5D91}" destId="{E50C4FA7-B2A5-4485-B346-BEA5FF479463}" srcOrd="0" destOrd="0" presId="urn:microsoft.com/office/officeart/2005/8/layout/list1"/>
    <dgm:cxn modelId="{5E273F5E-6643-4D30-8087-2C0A4D78E16B}" type="presParOf" srcId="{12519EE7-3BBD-4BED-8814-1331B4DB5D91}" destId="{2401B6D3-7859-4BE9-84A1-02448F291E7F}" srcOrd="1" destOrd="0" presId="urn:microsoft.com/office/officeart/2005/8/layout/list1"/>
    <dgm:cxn modelId="{4573F706-2086-4AD5-9812-61406E855E81}" type="presParOf" srcId="{EBDA6B8B-5A89-4395-BC27-9F79113134ED}" destId="{8C1671E4-7DE8-4941-B065-E4C30ACDA9EE}" srcOrd="5" destOrd="0" presId="urn:microsoft.com/office/officeart/2005/8/layout/list1"/>
    <dgm:cxn modelId="{87FDDEB2-1C3A-44B9-BF3C-DDDE009184D4}" type="presParOf" srcId="{EBDA6B8B-5A89-4395-BC27-9F79113134ED}" destId="{131C8827-8054-48D3-8DA7-40C22865A5DE}" srcOrd="6" destOrd="0" presId="urn:microsoft.com/office/officeart/2005/8/layout/list1"/>
    <dgm:cxn modelId="{CADA5C99-ACA4-40B1-A380-97F4FFE0446F}" type="presParOf" srcId="{EBDA6B8B-5A89-4395-BC27-9F79113134ED}" destId="{A1BE6E7B-93F6-4FD9-AC59-0735060BE78A}" srcOrd="7" destOrd="0" presId="urn:microsoft.com/office/officeart/2005/8/layout/list1"/>
    <dgm:cxn modelId="{7B20CAD1-D865-4227-8B8C-8F213BFAF4FF}" type="presParOf" srcId="{EBDA6B8B-5A89-4395-BC27-9F79113134ED}" destId="{F173CF99-A2A2-40EB-BA27-8F7694061B35}" srcOrd="8" destOrd="0" presId="urn:microsoft.com/office/officeart/2005/8/layout/list1"/>
    <dgm:cxn modelId="{04D30D62-8C4F-422B-BF99-80B4A90BDFEF}" type="presParOf" srcId="{F173CF99-A2A2-40EB-BA27-8F7694061B35}" destId="{0E67267F-6956-4F40-9D0E-02873C7106CC}" srcOrd="0" destOrd="0" presId="urn:microsoft.com/office/officeart/2005/8/layout/list1"/>
    <dgm:cxn modelId="{BD17E7CC-032F-4772-B8CB-AAA2F77D13E9}" type="presParOf" srcId="{F173CF99-A2A2-40EB-BA27-8F7694061B35}" destId="{59AE3C77-C59C-4C10-A4F1-A97291A20A06}" srcOrd="1" destOrd="0" presId="urn:microsoft.com/office/officeart/2005/8/layout/list1"/>
    <dgm:cxn modelId="{8429624B-8AC4-4587-B56B-D3D8AD380906}" type="presParOf" srcId="{EBDA6B8B-5A89-4395-BC27-9F79113134ED}" destId="{5C1BE082-779B-40F4-A432-CD350FDAE021}" srcOrd="9" destOrd="0" presId="urn:microsoft.com/office/officeart/2005/8/layout/list1"/>
    <dgm:cxn modelId="{2C0C6556-6025-4593-955F-59DC57E7BEF8}" type="presParOf" srcId="{EBDA6B8B-5A89-4395-BC27-9F79113134ED}" destId="{CE34D016-3839-4C74-926E-4BB5B3536B0A}" srcOrd="10" destOrd="0" presId="urn:microsoft.com/office/officeart/2005/8/layout/list1"/>
    <dgm:cxn modelId="{1B8876F4-F559-40FA-AAD4-02196721CC07}" type="presParOf" srcId="{EBDA6B8B-5A89-4395-BC27-9F79113134ED}" destId="{3FA73274-4D01-4171-958E-19A186C506F4}" srcOrd="11" destOrd="0" presId="urn:microsoft.com/office/officeart/2005/8/layout/list1"/>
    <dgm:cxn modelId="{9E4AD59A-DA01-4A29-89E5-401A9EBBC7F1}" type="presParOf" srcId="{EBDA6B8B-5A89-4395-BC27-9F79113134ED}" destId="{EA9187D3-F55D-4A73-B81B-3FD37B5456BB}" srcOrd="12" destOrd="0" presId="urn:microsoft.com/office/officeart/2005/8/layout/list1"/>
    <dgm:cxn modelId="{417EC08A-8B8B-4AF5-8858-40140367FDEE}" type="presParOf" srcId="{EA9187D3-F55D-4A73-B81B-3FD37B5456BB}" destId="{AEDF4F05-90C1-4188-BB27-7977A478C024}" srcOrd="0" destOrd="0" presId="urn:microsoft.com/office/officeart/2005/8/layout/list1"/>
    <dgm:cxn modelId="{55D5BD40-9189-49D9-8F17-9AA0A31CF3E0}" type="presParOf" srcId="{EA9187D3-F55D-4A73-B81B-3FD37B5456BB}" destId="{0EC043B0-680A-4816-9401-26E5136AEA34}" srcOrd="1" destOrd="0" presId="urn:microsoft.com/office/officeart/2005/8/layout/list1"/>
    <dgm:cxn modelId="{CEE18413-36F2-4F76-AA2E-D0C505D7DF59}" type="presParOf" srcId="{EBDA6B8B-5A89-4395-BC27-9F79113134ED}" destId="{AB6A6E82-DA01-45DA-9D69-6513B37147B4}" srcOrd="13" destOrd="0" presId="urn:microsoft.com/office/officeart/2005/8/layout/list1"/>
    <dgm:cxn modelId="{6A58D0E3-FEC1-4EB4-8DED-A8F86A58B7C9}" type="presParOf" srcId="{EBDA6B8B-5A89-4395-BC27-9F79113134ED}" destId="{7C42416E-41AB-4888-AB47-4D55FE74516A}" srcOrd="14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9DD14D-4E2B-4988-9C9E-3CB6BC17FBC0}" type="doc">
      <dgm:prSet loTypeId="urn:microsoft.com/office/officeart/2005/8/layout/vProcess5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06D9AC22-4F10-43A6-9A66-FA6B333E7283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Второй этап – актуализация требований к результатам освоения основных образовательных программ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BF497324-C194-41BB-99E1-4E18931BF2FF}" type="parTrans" cxnId="{5542BFDE-C484-4DE8-A99A-654A3D73CA10}">
      <dgm:prSet/>
      <dgm:spPr/>
      <dgm:t>
        <a:bodyPr/>
        <a:lstStyle/>
        <a:p>
          <a:endParaRPr lang="ru-RU"/>
        </a:p>
      </dgm:t>
    </dgm:pt>
    <dgm:pt modelId="{0B9C08B2-0173-4912-88B8-1C20C2DA2EBC}" type="sibTrans" cxnId="{5542BFDE-C484-4DE8-A99A-654A3D73CA10}">
      <dgm:prSet/>
      <dgm:spPr/>
      <dgm:t>
        <a:bodyPr/>
        <a:lstStyle/>
        <a:p>
          <a:endParaRPr lang="ru-RU"/>
        </a:p>
      </dgm:t>
    </dgm:pt>
    <dgm:pt modelId="{F5227EA0-6486-43DF-84D0-0ED676664AF9}">
      <dgm:prSet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Первый  этап - выбор ПС, который необходимо использовать при разработке ФГОС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D04C84C4-B9DB-4BFA-BCB7-310670928F99}" type="parTrans" cxnId="{35108898-D307-4C30-BF66-A1966FB4EC9C}">
      <dgm:prSet/>
      <dgm:spPr/>
      <dgm:t>
        <a:bodyPr/>
        <a:lstStyle/>
        <a:p>
          <a:endParaRPr lang="ru-RU"/>
        </a:p>
      </dgm:t>
    </dgm:pt>
    <dgm:pt modelId="{D480880A-ABF6-481F-A30B-4B065BC7DDFC}" type="sibTrans" cxnId="{35108898-D307-4C30-BF66-A1966FB4EC9C}">
      <dgm:prSet/>
      <dgm:spPr/>
      <dgm:t>
        <a:bodyPr/>
        <a:lstStyle/>
        <a:p>
          <a:endParaRPr lang="ru-RU"/>
        </a:p>
      </dgm:t>
    </dgm:pt>
    <dgm:pt modelId="{25512082-3D74-4926-AB3C-D9F5AF704B5A}" type="pres">
      <dgm:prSet presAssocID="{949DD14D-4E2B-4988-9C9E-3CB6BC17FBC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1838A6-EAB3-4B80-A13B-E8E8D9E8A339}" type="pres">
      <dgm:prSet presAssocID="{949DD14D-4E2B-4988-9C9E-3CB6BC17FBC0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74359ECE-96CC-4303-9DBF-4C426D617C4B}" type="pres">
      <dgm:prSet presAssocID="{949DD14D-4E2B-4988-9C9E-3CB6BC17FBC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74D03-94EB-4FA8-912B-4962D005E0CE}" type="pres">
      <dgm:prSet presAssocID="{949DD14D-4E2B-4988-9C9E-3CB6BC17FBC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0585A6-7592-4CF0-B138-1A6D2C33D5EB}" type="pres">
      <dgm:prSet presAssocID="{949DD14D-4E2B-4988-9C9E-3CB6BC17FBC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535846-8C34-485F-9EF2-9B3B8A3D7464}" type="pres">
      <dgm:prSet presAssocID="{949DD14D-4E2B-4988-9C9E-3CB6BC17FBC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0619CA-BA49-4A89-A3D3-CB0036A03FF5}" type="pres">
      <dgm:prSet presAssocID="{949DD14D-4E2B-4988-9C9E-3CB6BC17FBC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42BFDE-C484-4DE8-A99A-654A3D73CA10}" srcId="{949DD14D-4E2B-4988-9C9E-3CB6BC17FBC0}" destId="{06D9AC22-4F10-43A6-9A66-FA6B333E7283}" srcOrd="1" destOrd="0" parTransId="{BF497324-C194-41BB-99E1-4E18931BF2FF}" sibTransId="{0B9C08B2-0173-4912-88B8-1C20C2DA2EBC}"/>
    <dgm:cxn modelId="{DCB681CF-F992-413B-971C-1D48EF7E42BC}" type="presOf" srcId="{949DD14D-4E2B-4988-9C9E-3CB6BC17FBC0}" destId="{25512082-3D74-4926-AB3C-D9F5AF704B5A}" srcOrd="0" destOrd="0" presId="urn:microsoft.com/office/officeart/2005/8/layout/vProcess5"/>
    <dgm:cxn modelId="{A408B79F-D7A0-4EC6-8A4C-86AD880BF110}" type="presOf" srcId="{D480880A-ABF6-481F-A30B-4B065BC7DDFC}" destId="{F60585A6-7592-4CF0-B138-1A6D2C33D5EB}" srcOrd="0" destOrd="0" presId="urn:microsoft.com/office/officeart/2005/8/layout/vProcess5"/>
    <dgm:cxn modelId="{82EF3356-5371-41F1-A790-9C7834A1001C}" type="presOf" srcId="{06D9AC22-4F10-43A6-9A66-FA6B333E7283}" destId="{30F74D03-94EB-4FA8-912B-4962D005E0CE}" srcOrd="0" destOrd="0" presId="urn:microsoft.com/office/officeart/2005/8/layout/vProcess5"/>
    <dgm:cxn modelId="{35108898-D307-4C30-BF66-A1966FB4EC9C}" srcId="{949DD14D-4E2B-4988-9C9E-3CB6BC17FBC0}" destId="{F5227EA0-6486-43DF-84D0-0ED676664AF9}" srcOrd="0" destOrd="0" parTransId="{D04C84C4-B9DB-4BFA-BCB7-310670928F99}" sibTransId="{D480880A-ABF6-481F-A30B-4B065BC7DDFC}"/>
    <dgm:cxn modelId="{7B73AABF-66D7-4597-BE0E-8825905C32EC}" type="presOf" srcId="{F5227EA0-6486-43DF-84D0-0ED676664AF9}" destId="{74359ECE-96CC-4303-9DBF-4C426D617C4B}" srcOrd="0" destOrd="0" presId="urn:microsoft.com/office/officeart/2005/8/layout/vProcess5"/>
    <dgm:cxn modelId="{59928D44-9E19-4F2A-B907-C547DA66A3BE}" type="presOf" srcId="{F5227EA0-6486-43DF-84D0-0ED676664AF9}" destId="{0B535846-8C34-485F-9EF2-9B3B8A3D7464}" srcOrd="1" destOrd="0" presId="urn:microsoft.com/office/officeart/2005/8/layout/vProcess5"/>
    <dgm:cxn modelId="{2FEFE171-AB77-471E-A36A-D0EF2A28C5C6}" type="presOf" srcId="{06D9AC22-4F10-43A6-9A66-FA6B333E7283}" destId="{EA0619CA-BA49-4A89-A3D3-CB0036A03FF5}" srcOrd="1" destOrd="0" presId="urn:microsoft.com/office/officeart/2005/8/layout/vProcess5"/>
    <dgm:cxn modelId="{0B3BD77B-1466-47CB-9555-6D530ADF0D7A}" type="presParOf" srcId="{25512082-3D74-4926-AB3C-D9F5AF704B5A}" destId="{401838A6-EAB3-4B80-A13B-E8E8D9E8A339}" srcOrd="0" destOrd="0" presId="urn:microsoft.com/office/officeart/2005/8/layout/vProcess5"/>
    <dgm:cxn modelId="{8968F311-58B6-4624-AEE3-4D2199B6307F}" type="presParOf" srcId="{25512082-3D74-4926-AB3C-D9F5AF704B5A}" destId="{74359ECE-96CC-4303-9DBF-4C426D617C4B}" srcOrd="1" destOrd="0" presId="urn:microsoft.com/office/officeart/2005/8/layout/vProcess5"/>
    <dgm:cxn modelId="{CD84CF98-02F5-4C14-918B-1333C05EBB85}" type="presParOf" srcId="{25512082-3D74-4926-AB3C-D9F5AF704B5A}" destId="{30F74D03-94EB-4FA8-912B-4962D005E0CE}" srcOrd="2" destOrd="0" presId="urn:microsoft.com/office/officeart/2005/8/layout/vProcess5"/>
    <dgm:cxn modelId="{844AF0CE-CC6A-45D3-8F9F-0376F37DEAAA}" type="presParOf" srcId="{25512082-3D74-4926-AB3C-D9F5AF704B5A}" destId="{F60585A6-7592-4CF0-B138-1A6D2C33D5EB}" srcOrd="3" destOrd="0" presId="urn:microsoft.com/office/officeart/2005/8/layout/vProcess5"/>
    <dgm:cxn modelId="{0C7DB0A6-0EE1-4116-9117-227D633CC292}" type="presParOf" srcId="{25512082-3D74-4926-AB3C-D9F5AF704B5A}" destId="{0B535846-8C34-485F-9EF2-9B3B8A3D7464}" srcOrd="4" destOrd="0" presId="urn:microsoft.com/office/officeart/2005/8/layout/vProcess5"/>
    <dgm:cxn modelId="{9E51ECAE-033D-4661-8304-C133C7AFD08A}" type="presParOf" srcId="{25512082-3D74-4926-AB3C-D9F5AF704B5A}" destId="{EA0619CA-BA49-4A89-A3D3-CB0036A03FF5}" srcOrd="5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9DD14D-4E2B-4988-9C9E-3CB6BC17FBC0}" type="doc">
      <dgm:prSet loTypeId="urn:microsoft.com/office/officeart/2005/8/layout/vProcess5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06D9AC22-4F10-43A6-9A66-FA6B333E7283}">
      <dgm:prSet phldrT="[Текст]" custT="1"/>
      <dgm:spPr/>
      <dgm:t>
        <a:bodyPr/>
        <a:lstStyle/>
        <a:p>
          <a:r>
            <a:rPr lang="ru-RU" sz="2000" dirty="0" smtClean="0">
              <a:latin typeface="Times New Roman" pitchFamily="18" charset="0"/>
              <a:cs typeface="Times New Roman" pitchFamily="18" charset="0"/>
            </a:rPr>
            <a:t>Перечень профессиональных компетенций (по основным видам деятельности, сопряжен с получаемыми квалификациями). </a:t>
          </a:r>
        </a:p>
        <a:p>
          <a:r>
            <a:rPr lang="ru-RU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Основной объект актуализации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BF497324-C194-41BB-99E1-4E18931BF2FF}" type="parTrans" cxnId="{5542BFDE-C484-4DE8-A99A-654A3D73CA10}">
      <dgm:prSet/>
      <dgm:spPr/>
      <dgm:t>
        <a:bodyPr/>
        <a:lstStyle/>
        <a:p>
          <a:endParaRPr lang="ru-RU"/>
        </a:p>
      </dgm:t>
    </dgm:pt>
    <dgm:pt modelId="{0B9C08B2-0173-4912-88B8-1C20C2DA2EBC}" type="sibTrans" cxnId="{5542BFDE-C484-4DE8-A99A-654A3D73CA10}">
      <dgm:prSet/>
      <dgm:spPr/>
      <dgm:t>
        <a:bodyPr/>
        <a:lstStyle/>
        <a:p>
          <a:endParaRPr lang="ru-RU"/>
        </a:p>
      </dgm:t>
    </dgm:pt>
    <dgm:pt modelId="{F5227EA0-6486-43DF-84D0-0ED676664AF9}">
      <dgm:prSet custT="1"/>
      <dgm:spPr/>
      <dgm:t>
        <a:bodyPr/>
        <a:lstStyle/>
        <a:p>
          <a:r>
            <a:rPr lang="ru-RU" sz="2000" dirty="0" smtClean="0">
              <a:latin typeface="Times New Roman" pitchFamily="18" charset="0"/>
              <a:cs typeface="Times New Roman" pitchFamily="18" charset="0"/>
            </a:rPr>
            <a:t>Перечень общих компетенций (унифицирован по профессиям/специальностям), не подлежит корректировки по отдельным профессиям/специальностям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D04C84C4-B9DB-4BFA-BCB7-310670928F99}" type="parTrans" cxnId="{35108898-D307-4C30-BF66-A1966FB4EC9C}">
      <dgm:prSet/>
      <dgm:spPr/>
      <dgm:t>
        <a:bodyPr/>
        <a:lstStyle/>
        <a:p>
          <a:endParaRPr lang="ru-RU"/>
        </a:p>
      </dgm:t>
    </dgm:pt>
    <dgm:pt modelId="{D480880A-ABF6-481F-A30B-4B065BC7DDFC}" type="sibTrans" cxnId="{35108898-D307-4C30-BF66-A1966FB4EC9C}">
      <dgm:prSet/>
      <dgm:spPr/>
      <dgm:t>
        <a:bodyPr/>
        <a:lstStyle/>
        <a:p>
          <a:endParaRPr lang="ru-RU"/>
        </a:p>
      </dgm:t>
    </dgm:pt>
    <dgm:pt modelId="{25512082-3D74-4926-AB3C-D9F5AF704B5A}" type="pres">
      <dgm:prSet presAssocID="{949DD14D-4E2B-4988-9C9E-3CB6BC17FBC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1838A6-EAB3-4B80-A13B-E8E8D9E8A339}" type="pres">
      <dgm:prSet presAssocID="{949DD14D-4E2B-4988-9C9E-3CB6BC17FBC0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74359ECE-96CC-4303-9DBF-4C426D617C4B}" type="pres">
      <dgm:prSet presAssocID="{949DD14D-4E2B-4988-9C9E-3CB6BC17FBC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74D03-94EB-4FA8-912B-4962D005E0CE}" type="pres">
      <dgm:prSet presAssocID="{949DD14D-4E2B-4988-9C9E-3CB6BC17FBC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0585A6-7592-4CF0-B138-1A6D2C33D5EB}" type="pres">
      <dgm:prSet presAssocID="{949DD14D-4E2B-4988-9C9E-3CB6BC17FBC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535846-8C34-485F-9EF2-9B3B8A3D7464}" type="pres">
      <dgm:prSet presAssocID="{949DD14D-4E2B-4988-9C9E-3CB6BC17FBC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0619CA-BA49-4A89-A3D3-CB0036A03FF5}" type="pres">
      <dgm:prSet presAssocID="{949DD14D-4E2B-4988-9C9E-3CB6BC17FBC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B05810-6422-4B78-8B99-3C2063CBC0B7}" type="presOf" srcId="{F5227EA0-6486-43DF-84D0-0ED676664AF9}" destId="{74359ECE-96CC-4303-9DBF-4C426D617C4B}" srcOrd="0" destOrd="0" presId="urn:microsoft.com/office/officeart/2005/8/layout/vProcess5"/>
    <dgm:cxn modelId="{5542BFDE-C484-4DE8-A99A-654A3D73CA10}" srcId="{949DD14D-4E2B-4988-9C9E-3CB6BC17FBC0}" destId="{06D9AC22-4F10-43A6-9A66-FA6B333E7283}" srcOrd="1" destOrd="0" parTransId="{BF497324-C194-41BB-99E1-4E18931BF2FF}" sibTransId="{0B9C08B2-0173-4912-88B8-1C20C2DA2EBC}"/>
    <dgm:cxn modelId="{6448217B-9CAD-42DF-845A-028A8476EFDA}" type="presOf" srcId="{949DD14D-4E2B-4988-9C9E-3CB6BC17FBC0}" destId="{25512082-3D74-4926-AB3C-D9F5AF704B5A}" srcOrd="0" destOrd="0" presId="urn:microsoft.com/office/officeart/2005/8/layout/vProcess5"/>
    <dgm:cxn modelId="{EAED0815-C533-4678-A0E3-30F061DE20C7}" type="presOf" srcId="{D480880A-ABF6-481F-A30B-4B065BC7DDFC}" destId="{F60585A6-7592-4CF0-B138-1A6D2C33D5EB}" srcOrd="0" destOrd="0" presId="urn:microsoft.com/office/officeart/2005/8/layout/vProcess5"/>
    <dgm:cxn modelId="{B79A4747-3569-43CD-9E3B-2F12597B587F}" type="presOf" srcId="{F5227EA0-6486-43DF-84D0-0ED676664AF9}" destId="{0B535846-8C34-485F-9EF2-9B3B8A3D7464}" srcOrd="1" destOrd="0" presId="urn:microsoft.com/office/officeart/2005/8/layout/vProcess5"/>
    <dgm:cxn modelId="{471FD325-E5EC-4510-BBCA-EB16955F1FD9}" type="presOf" srcId="{06D9AC22-4F10-43A6-9A66-FA6B333E7283}" destId="{EA0619CA-BA49-4A89-A3D3-CB0036A03FF5}" srcOrd="1" destOrd="0" presId="urn:microsoft.com/office/officeart/2005/8/layout/vProcess5"/>
    <dgm:cxn modelId="{35108898-D307-4C30-BF66-A1966FB4EC9C}" srcId="{949DD14D-4E2B-4988-9C9E-3CB6BC17FBC0}" destId="{F5227EA0-6486-43DF-84D0-0ED676664AF9}" srcOrd="0" destOrd="0" parTransId="{D04C84C4-B9DB-4BFA-BCB7-310670928F99}" sibTransId="{D480880A-ABF6-481F-A30B-4B065BC7DDFC}"/>
    <dgm:cxn modelId="{E26E1F3B-9ED9-492E-BE19-E594FB637240}" type="presOf" srcId="{06D9AC22-4F10-43A6-9A66-FA6B333E7283}" destId="{30F74D03-94EB-4FA8-912B-4962D005E0CE}" srcOrd="0" destOrd="0" presId="urn:microsoft.com/office/officeart/2005/8/layout/vProcess5"/>
    <dgm:cxn modelId="{77E6F054-B16D-43F9-973A-203CB2DCF92C}" type="presParOf" srcId="{25512082-3D74-4926-AB3C-D9F5AF704B5A}" destId="{401838A6-EAB3-4B80-A13B-E8E8D9E8A339}" srcOrd="0" destOrd="0" presId="urn:microsoft.com/office/officeart/2005/8/layout/vProcess5"/>
    <dgm:cxn modelId="{686A4CFA-7CA8-4F67-99D4-ED9F3FB71924}" type="presParOf" srcId="{25512082-3D74-4926-AB3C-D9F5AF704B5A}" destId="{74359ECE-96CC-4303-9DBF-4C426D617C4B}" srcOrd="1" destOrd="0" presId="urn:microsoft.com/office/officeart/2005/8/layout/vProcess5"/>
    <dgm:cxn modelId="{126CFBAA-F194-49AB-9FFC-8D3439F5A6F5}" type="presParOf" srcId="{25512082-3D74-4926-AB3C-D9F5AF704B5A}" destId="{30F74D03-94EB-4FA8-912B-4962D005E0CE}" srcOrd="2" destOrd="0" presId="urn:microsoft.com/office/officeart/2005/8/layout/vProcess5"/>
    <dgm:cxn modelId="{C91490D0-EEB7-4EDA-9EFF-62EF4D6D2AFA}" type="presParOf" srcId="{25512082-3D74-4926-AB3C-D9F5AF704B5A}" destId="{F60585A6-7592-4CF0-B138-1A6D2C33D5EB}" srcOrd="3" destOrd="0" presId="urn:microsoft.com/office/officeart/2005/8/layout/vProcess5"/>
    <dgm:cxn modelId="{411DB472-663B-48FF-A4D0-6F9762D287EE}" type="presParOf" srcId="{25512082-3D74-4926-AB3C-D9F5AF704B5A}" destId="{0B535846-8C34-485F-9EF2-9B3B8A3D7464}" srcOrd="4" destOrd="0" presId="urn:microsoft.com/office/officeart/2005/8/layout/vProcess5"/>
    <dgm:cxn modelId="{33F085F3-638C-44C3-AFF6-EF9BB00C0768}" type="presParOf" srcId="{25512082-3D74-4926-AB3C-D9F5AF704B5A}" destId="{EA0619CA-BA49-4A89-A3D3-CB0036A03FF5}" srcOrd="5" destOrd="0" presId="urn:microsoft.com/office/officeart/2005/8/layout/vProcess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C391E-8D11-4682-AD11-1FCD28E7FB6E}">
      <dsp:nvSpPr>
        <dsp:cNvPr id="0" name=""/>
        <dsp:cNvSpPr/>
      </dsp:nvSpPr>
      <dsp:spPr>
        <a:xfrm>
          <a:off x="0" y="271741"/>
          <a:ext cx="34286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61EB9-CC06-418D-81CC-4B7FEB6035D3}">
      <dsp:nvSpPr>
        <dsp:cNvPr id="0" name=""/>
        <dsp:cNvSpPr/>
      </dsp:nvSpPr>
      <dsp:spPr>
        <a:xfrm>
          <a:off x="171430" y="94621"/>
          <a:ext cx="240003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715" tIns="0" rIns="907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Эксплуатационные</a:t>
          </a:r>
          <a:endParaRPr lang="ru-RU" sz="1200" kern="1200" dirty="0"/>
        </a:p>
      </dsp:txBody>
      <dsp:txXfrm>
        <a:off x="188723" y="111914"/>
        <a:ext cx="2365445" cy="319654"/>
      </dsp:txXfrm>
    </dsp:sp>
    <dsp:sp modelId="{141A9823-5B8E-4304-996A-47C4E8784424}">
      <dsp:nvSpPr>
        <dsp:cNvPr id="0" name=""/>
        <dsp:cNvSpPr/>
      </dsp:nvSpPr>
      <dsp:spPr>
        <a:xfrm>
          <a:off x="0" y="816061"/>
          <a:ext cx="34286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BB01-809E-40D7-8C65-BDC4F0180F62}">
      <dsp:nvSpPr>
        <dsp:cNvPr id="0" name=""/>
        <dsp:cNvSpPr/>
      </dsp:nvSpPr>
      <dsp:spPr>
        <a:xfrm>
          <a:off x="171430" y="638941"/>
          <a:ext cx="240003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715" tIns="0" rIns="907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Нагнетательные</a:t>
          </a:r>
          <a:endParaRPr lang="ru-RU" sz="1200" kern="1200" dirty="0"/>
        </a:p>
      </dsp:txBody>
      <dsp:txXfrm>
        <a:off x="188723" y="656234"/>
        <a:ext cx="2365445" cy="319654"/>
      </dsp:txXfrm>
    </dsp:sp>
    <dsp:sp modelId="{BB655BB3-8A93-496C-B08D-78BDAF92C28A}">
      <dsp:nvSpPr>
        <dsp:cNvPr id="0" name=""/>
        <dsp:cNvSpPr/>
      </dsp:nvSpPr>
      <dsp:spPr>
        <a:xfrm>
          <a:off x="0" y="1360381"/>
          <a:ext cx="34286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26575-32E9-4D20-A2F9-42A5C42AF66A}">
      <dsp:nvSpPr>
        <dsp:cNvPr id="0" name=""/>
        <dsp:cNvSpPr/>
      </dsp:nvSpPr>
      <dsp:spPr>
        <a:xfrm>
          <a:off x="171430" y="1183261"/>
          <a:ext cx="240003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715" tIns="0" rIns="907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Разведочные</a:t>
          </a:r>
          <a:endParaRPr lang="ru-RU" sz="1200" kern="1200" dirty="0"/>
        </a:p>
      </dsp:txBody>
      <dsp:txXfrm>
        <a:off x="188723" y="1200554"/>
        <a:ext cx="2365445" cy="319654"/>
      </dsp:txXfrm>
    </dsp:sp>
    <dsp:sp modelId="{5883A839-0DC7-4599-AC3B-32C366E4EE82}">
      <dsp:nvSpPr>
        <dsp:cNvPr id="0" name=""/>
        <dsp:cNvSpPr/>
      </dsp:nvSpPr>
      <dsp:spPr>
        <a:xfrm>
          <a:off x="0" y="1904701"/>
          <a:ext cx="34286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F58A0-870A-48BF-BBD3-C5215E2429F4}">
      <dsp:nvSpPr>
        <dsp:cNvPr id="0" name=""/>
        <dsp:cNvSpPr/>
      </dsp:nvSpPr>
      <dsp:spPr>
        <a:xfrm>
          <a:off x="171430" y="1727581"/>
          <a:ext cx="240003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715" tIns="0" rIns="907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Специальные</a:t>
          </a:r>
          <a:endParaRPr lang="ru-RU" sz="1200" kern="1200" dirty="0"/>
        </a:p>
      </dsp:txBody>
      <dsp:txXfrm>
        <a:off x="188723" y="1744874"/>
        <a:ext cx="2365445" cy="319654"/>
      </dsp:txXfrm>
    </dsp:sp>
    <dsp:sp modelId="{1991D096-7A3F-41F9-BD0D-D4ED9BAB8F80}">
      <dsp:nvSpPr>
        <dsp:cNvPr id="0" name=""/>
        <dsp:cNvSpPr/>
      </dsp:nvSpPr>
      <dsp:spPr>
        <a:xfrm>
          <a:off x="0" y="2449021"/>
          <a:ext cx="342861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FFBBA-ABBE-42FF-B284-7966FDB35E85}">
      <dsp:nvSpPr>
        <dsp:cNvPr id="0" name=""/>
        <dsp:cNvSpPr/>
      </dsp:nvSpPr>
      <dsp:spPr>
        <a:xfrm>
          <a:off x="171430" y="2271901"/>
          <a:ext cx="240003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715" tIns="0" rIns="907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Структурно-поисковые</a:t>
          </a:r>
          <a:endParaRPr lang="ru-RU" sz="1200" kern="1200" dirty="0"/>
        </a:p>
      </dsp:txBody>
      <dsp:txXfrm>
        <a:off x="188723" y="2289194"/>
        <a:ext cx="2365445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C1F6-D8CF-4630-BFB5-7AAD5B05AF6C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2661-10A5-4D3E-912D-7494D3974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531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24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251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C67E8-224C-476F-916F-5CE17602628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2661-10A5-4D3E-912D-7494D397412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244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80512" cy="855615"/>
          </a:xfrm>
          <a:prstGeom prst="rect">
            <a:avLst/>
          </a:prstGeom>
        </p:spPr>
      </p:pic>
      <p:pic>
        <p:nvPicPr>
          <p:cNvPr id="8" name="Picture 7" descr="2223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7367"/>
            <a:ext cx="9252520" cy="129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52320" y="188640"/>
            <a:ext cx="105337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endParaRPr lang="en-US" dirty="0"/>
          </a:p>
        </p:txBody>
      </p:sp>
      <p:pic>
        <p:nvPicPr>
          <p:cNvPr id="6" name="Picture 5" descr="8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2469" y="6148102"/>
            <a:ext cx="101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dirty="0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www.tyuiu.ru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2071678"/>
            <a:ext cx="7929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Актуализация ФГОС </a:t>
            </a:r>
          </a:p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21.01.01 Оператор нефтяных и газовых скважин </a:t>
            </a:r>
          </a:p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контексте внедрения профессиональных стандартов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142852"/>
            <a:ext cx="3096344" cy="16430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214942" y="5429264"/>
            <a:ext cx="3500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Черноиванова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М.А.- преподаватель высшей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квалификационной категории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42844" y="357166"/>
            <a:ext cx="650085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Сопоставление характеристик квалификации (видов деятельности, профессиональных компетенций, профессиональных навыков) программы подготовки квалифицированных рабочих и служащих по направлению 21.01.01 Оператор нефтяных и газовых скважин и ПС 19.004 Оператор по добыче нефти, газа и газового конденсата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14345" y="1811317"/>
          <a:ext cx="7572430" cy="4118012"/>
        </p:xfrm>
        <a:graphic>
          <a:graphicData uri="http://schemas.openxmlformats.org/drawingml/2006/table">
            <a:tbl>
              <a:tblPr/>
              <a:tblGrid>
                <a:gridCol w="1006195"/>
                <a:gridCol w="890189"/>
                <a:gridCol w="1144528"/>
                <a:gridCol w="1319266"/>
                <a:gridCol w="1319266"/>
                <a:gridCol w="995517"/>
                <a:gridCol w="897469"/>
              </a:tblGrid>
              <a:tr h="32944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 dirty="0">
                          <a:latin typeface="Times New Roman"/>
                          <a:ea typeface="Times New Roman"/>
                          <a:cs typeface="Times New Roman"/>
                        </a:rPr>
                        <a:t>Профессиональный стандарт</a:t>
                      </a:r>
                      <a:endParaRPr lang="ru-RU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Образовательная программа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Оценка соответствия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4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19.004 Оператор по добыче нефти, газа и газового конденсата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21.01.01 Оператор нефтяных и газовых скважин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ОТФ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ТФ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ТД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ПМ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 dirty="0">
                          <a:latin typeface="Times New Roman"/>
                          <a:ea typeface="Times New Roman"/>
                          <a:cs typeface="Times New Roman"/>
                        </a:rPr>
                        <a:t>ПК</a:t>
                      </a:r>
                      <a:endParaRPr lang="ru-RU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b="1">
                          <a:latin typeface="Times New Roman"/>
                          <a:ea typeface="Times New Roman"/>
                          <a:cs typeface="Times New Roman"/>
                        </a:rPr>
                        <a:t>Практический опыт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7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А. Технологическое сопровождение и обслуживание техники и оборудования, обеспечивающего процесс добычи углеводородного сырья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А/02.4 </a:t>
                      </a:r>
                      <a:r>
                        <a:rPr lang="ru-RU" sz="700">
                          <a:latin typeface="Times New Roman"/>
                          <a:ea typeface="Helios"/>
                          <a:cs typeface="Times New Roman"/>
                        </a:rPr>
                        <a:t>Проведение замеров параметров работы скважин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Проведение замеров и определение параметров работы скважины в зависимости от способа добычи и добываемой продукции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Ведение технологического процесса при всех способах добычи нефти, газа и газового конденсата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700" dirty="0">
                          <a:latin typeface="Times New Roman"/>
                          <a:ea typeface="Times New Roman"/>
                          <a:cs typeface="Times New Roman"/>
                        </a:rPr>
                        <a:t>ПК 1.1. </a:t>
                      </a:r>
                      <a:r>
                        <a:rPr lang="ru-RU" sz="700" dirty="0">
                          <a:latin typeface="Times New Roman"/>
                          <a:ea typeface="Helios"/>
                          <a:cs typeface="Times New Roman"/>
                        </a:rPr>
                        <a:t>Проводить замеры параметров работы скважин</a:t>
                      </a:r>
                      <a:endParaRPr lang="ru-RU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Проведение замеров и определение параметров работы скважины в зависимости от способа добычи и добываемой продукции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Соответствует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32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Проведение отбора проб добываемой продукции на устье скважины и из трубопровода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9410" indent="-179705">
                        <a:spcAft>
                          <a:spcPts val="0"/>
                        </a:spcAft>
                        <a:tabLst>
                          <a:tab pos="900430" algn="l"/>
                        </a:tabLst>
                      </a:pPr>
                      <a:endParaRPr lang="ru-RU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Проведение отбора проб добываемой продукции на устье скважины и из трубопровода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Соответствует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Ведение записей результатов исследования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9410" indent="-179705">
                        <a:spcAft>
                          <a:spcPts val="0"/>
                        </a:spcAft>
                        <a:tabLst>
                          <a:tab pos="900430" algn="l"/>
                        </a:tabLst>
                      </a:pPr>
                      <a:endParaRPr lang="ru-RU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latin typeface="Times New Roman"/>
                          <a:ea typeface="Times New Roman"/>
                          <a:cs typeface="Times New Roman"/>
                        </a:rPr>
                        <a:t>Ведение записей результатов исследования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latin typeface="Times New Roman"/>
                          <a:ea typeface="Times New Roman"/>
                          <a:cs typeface="Times New Roman"/>
                        </a:rPr>
                        <a:t>Соответствует</a:t>
                      </a:r>
                      <a:endParaRPr lang="ru-RU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200" marR="42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596" y="1357297"/>
          <a:ext cx="8215370" cy="5120640"/>
        </p:xfrm>
        <a:graphic>
          <a:graphicData uri="http://schemas.openxmlformats.org/drawingml/2006/table">
            <a:tbl>
              <a:tblPr/>
              <a:tblGrid>
                <a:gridCol w="2139506"/>
                <a:gridCol w="2146774"/>
                <a:gridCol w="3929090"/>
              </a:tblGrid>
              <a:tr h="235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Основные виды деятельности</a:t>
                      </a:r>
                    </a:p>
                  </a:txBody>
                  <a:tcPr marL="71571" marR="715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Профессиональные компетенции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571" marR="71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Требования к знаниям,</a:t>
                      </a:r>
                      <a:r>
                        <a:rPr lang="ru-RU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умениям, практическому опыту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571" marR="715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89">
                <a:tc rowSpan="3"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ПМ.01 Ведение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технологического процесса при всех способах добычи нефти, газа и газового конденсата</a:t>
                      </a: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1571" marR="71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ПК 1.1. </a:t>
                      </a:r>
                      <a:r>
                        <a:rPr lang="ru-RU" sz="1400" dirty="0" smtClean="0">
                          <a:latin typeface="Times New Roman" pitchFamily="18" charset="0"/>
                          <a:ea typeface="Helios"/>
                          <a:cs typeface="Times New Roman" pitchFamily="18" charset="0"/>
                        </a:rPr>
                        <a:t>Проводить замеры параметров работы скважин</a:t>
                      </a:r>
                      <a:endParaRPr lang="ru-RU" sz="14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endParaRPr lang="ru-RU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1571" marR="71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Знать: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методику проведения измерительных работ; </a:t>
                      </a:r>
                    </a:p>
                    <a:p>
                      <a:pPr lvl="0">
                        <a:buFontTx/>
                        <a:buChar char="-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правила отбора проб добываемой  продукции на устье скважины; 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правила ведения вахтовой документации; </a:t>
                      </a:r>
                    </a:p>
                  </a:txBody>
                  <a:tcPr marL="71571" marR="715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Уметь: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подготавливать оборудование для отбора проб; 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отбирать пробы добываемой продукции на устье скважины; 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определять параметры скважины по показаниям КИП; 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вести вахтовую документацию и передавать информацию руководителю работ;</a:t>
                      </a:r>
                    </a:p>
                  </a:txBody>
                  <a:tcPr marL="71571" marR="715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3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Иметь практический опыт: 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проведение замеров и определение параметров работы скважины в зависимости от способа добычи и добываемой продукции; 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проведение отбора проб добываемой продукции на устье скважины и из трубопровода;</a:t>
                      </a:r>
                    </a:p>
                    <a:p>
                      <a:pPr lvl="0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ведение записей результатов исследования;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1571" marR="715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42844" y="285728"/>
            <a:ext cx="678661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МАКЕТ ФГОС С УЧЕТОМ ТРЕБОВАНИЙ ПС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571612"/>
            <a:ext cx="5357850" cy="291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 descr="http://neoshtamp.ru/assets/images/products/111/odobren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429132"/>
            <a:ext cx="5143536" cy="1928826"/>
          </a:xfrm>
          <a:prstGeom prst="rect">
            <a:avLst/>
          </a:prstGeom>
          <a:noFill/>
        </p:spPr>
      </p:pic>
      <p:pic>
        <p:nvPicPr>
          <p:cNvPr id="50182" name="Picture 6" descr="http://images.infosee.ru/upload/2016/07/Ok-sign-emoticon-ic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3000396" cy="2547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endParaRPr lang="en-US" dirty="0"/>
          </a:p>
        </p:txBody>
      </p:sp>
      <p:pic>
        <p:nvPicPr>
          <p:cNvPr id="6" name="Picture 5" descr="8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2469" y="6148102"/>
            <a:ext cx="101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dirty="0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www.tyuiu.ru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2071678"/>
            <a:ext cx="7929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Актуализация ФГОС </a:t>
            </a:r>
          </a:p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21.01.01 Оператор нефтяных и газовых скважин </a:t>
            </a:r>
          </a:p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контексте внедрения профессиональных стандартов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142852"/>
            <a:ext cx="3096344" cy="16430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214942" y="5429264"/>
            <a:ext cx="3500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Черноиванова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М.А.- преподаватель высшей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квалификационной категории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71538" y="1357298"/>
            <a:ext cx="6786610" cy="450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Профессиональный стандарт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— характеристика квалификации, необходимой работнику для осуществления определенного вида профессиональной деятельности.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Профессиональный стандарт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новой формой определения квалификации работника по сравнению с единым тарифно-квалификационным справочником работ и профессий рабочих и единым квалификационным справочником должностей руководителей, специалистов и служащих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7" y="4572008"/>
            <a:ext cx="219551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28596" y="1357298"/>
            <a:ext cx="8072494" cy="1785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 исследования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основная образовательная программа  21.01.01 Оператор нефтяных и газовых скважин.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80996" y="3714752"/>
            <a:ext cx="8072494" cy="2500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 исследования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выявление соответствия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профессиональных компетенций ФГОС с трудовыми функциями профессиональных стандартов 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16430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28596" y="285728"/>
            <a:ext cx="8072494" cy="2071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 исследования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актуализация ФГОС в части разделов, содержащих описание профессиональной деятельности, к которой готовится выпускник, и требований к результатам освоения основной образовательной программы.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8596" y="2571744"/>
            <a:ext cx="8072494" cy="4071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Гипотеза  исследования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актуализация ФГОС будет успешной если: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осуществлять отбор ПС на основе анализа видов профессиональной деятельности, описанных в ПС;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сформулировать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компетенции, обеспечивающие возможность реализации трудовых функций;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составить макет ФГОС с учетом требований ПС;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представить   актуализированный ФГОС на совет по профессиональным квалификациям в нефтегазовом комплексе.</a:t>
            </a:r>
          </a:p>
          <a:p>
            <a:pPr lvl="0"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28596" y="928670"/>
            <a:ext cx="8072494" cy="5214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изучить литературу по данной проблеме;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выбрать профессиональный стандарт с учетом основного вида профессиональной деятельности;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составить макет ФГОС с учетом требований ПС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сравнить характеристики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квалификации (видов деятельности, профессиональных компетенций, профессиональных навыков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представить   актуализированный ФГОС на совет по профессиональным квалификациям в нефтегазовом комплексе.</a:t>
            </a:r>
          </a:p>
          <a:p>
            <a:pPr lvl="0"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357166"/>
            <a:ext cx="5873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СТРУКТУРА ФГОС СПО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хема 6"/>
          <p:cNvGraphicFramePr/>
          <p:nvPr/>
        </p:nvGraphicFramePr>
        <p:xfrm>
          <a:off x="1000100" y="2071678"/>
          <a:ext cx="6786610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42910" y="1071546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Актуализация ФГОС осуществляется :</a:t>
            </a:r>
          </a:p>
          <a:p>
            <a:pPr algn="ctr"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части разделов, содержащих описание профессиональной деятельности;</a:t>
            </a:r>
          </a:p>
          <a:p>
            <a:pPr algn="ctr"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требований к результатам освоения основной образовательной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357167"/>
            <a:ext cx="6572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АКТУАЛИЗАЦИЯ ФГОС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="" xmlns:p14="http://schemas.microsoft.com/office/powerpoint/2010/main" val="1532788203"/>
              </p:ext>
            </p:extLst>
          </p:nvPr>
        </p:nvGraphicFramePr>
        <p:xfrm>
          <a:off x="539552" y="1714488"/>
          <a:ext cx="8136904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886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596" y="357166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ВЫБОР ПС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28670"/>
            <a:ext cx="4357718" cy="565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714876" y="2285992"/>
            <a:ext cx="4071966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Область профессиональной деятельности, в которой выпускники, освоившие образовательную программу, могут осуществлять профессиональную деятельность: </a:t>
            </a: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 Добыча, переработка, транспортировка нефти и газа</a:t>
            </a:r>
            <a:r>
              <a:rPr kumimoji="0" lang="ru-RU" sz="16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hlinkClick r:id=""/>
              </a:rPr>
              <a:t>[</a:t>
            </a:r>
            <a:r>
              <a:rPr kumimoji="0" lang="ru-RU" sz="1600" b="0" i="0" u="none" strike="noStrike" cap="none" normalizeH="0" baseline="3000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hlinkClick r:id=""/>
              </a:rPr>
              <a:t>1]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43438" y="5429264"/>
            <a:ext cx="4000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"/>
              </a:rPr>
              <a:t>[</a:t>
            </a:r>
            <a:r>
              <a:rPr kumimoji="0" lang="ru-RU" sz="10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"/>
              </a:rPr>
              <a:t>1]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Приказ Министерства труда и социальной защиты Российской Федерации от 29 сентября 2014 г. № 667н «О реестре профессиональных стандартов (перечне видов профессиональной деятельности)» (зарегистрирован Министерством юстиции Российской Федерации 19 ноября 2014 г., регистрационный № 34779).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5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4282" y="357166"/>
            <a:ext cx="6572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ТРЕБОВАНИЯ К РЕЗУЛЬТАТАМ ОСВОЕНИЯ ОБРАЗОВАТЕЛЬНОЙ ПРОГРАММЫ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="" xmlns:p14="http://schemas.microsoft.com/office/powerpoint/2010/main" val="1532788203"/>
              </p:ext>
            </p:extLst>
          </p:nvPr>
        </p:nvGraphicFramePr>
        <p:xfrm>
          <a:off x="539552" y="2357430"/>
          <a:ext cx="8104414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1102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679</Words>
  <Application>Microsoft Office PowerPoint</Application>
  <PresentationFormat>Экран (4:3)</PresentationFormat>
  <Paragraphs>111</Paragraphs>
  <Slides>13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МОЖЕТ ДАЖЕ В ДВЕ СТРОЧКИ</dc:title>
  <dc:creator>user</dc:creator>
  <cp:lastModifiedBy>chernoivanovama</cp:lastModifiedBy>
  <cp:revision>314</cp:revision>
  <cp:lastPrinted>2017-02-15T04:33:28Z</cp:lastPrinted>
  <dcterms:created xsi:type="dcterms:W3CDTF">2016-09-15T11:07:46Z</dcterms:created>
  <dcterms:modified xsi:type="dcterms:W3CDTF">2017-12-07T11:45:41Z</dcterms:modified>
</cp:coreProperties>
</file>