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14" autoAdjust="0"/>
  </p:normalViewPr>
  <p:slideViewPr>
    <p:cSldViewPr snapToGrid="0">
      <p:cViewPr>
        <p:scale>
          <a:sx n="46" d="100"/>
          <a:sy n="46" d="100"/>
        </p:scale>
        <p:origin x="165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4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4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0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1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33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1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6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5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7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0150-7BF1-4F76-9AA7-C08961A3A65D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65F4-FC2C-400E-8269-35F586B9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4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14" y="509586"/>
            <a:ext cx="2896405" cy="27183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230" y="3784576"/>
            <a:ext cx="4699774" cy="12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3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587607" y="1688128"/>
            <a:ext cx="4809619" cy="3151414"/>
            <a:chOff x="3452695" y="1957951"/>
            <a:chExt cx="4809619" cy="3151414"/>
          </a:xfrm>
        </p:grpSpPr>
        <p:grpSp>
          <p:nvGrpSpPr>
            <p:cNvPr id="2" name="组合 1"/>
            <p:cNvGrpSpPr/>
            <p:nvPr/>
          </p:nvGrpSpPr>
          <p:grpSpPr>
            <a:xfrm>
              <a:off x="3452695" y="1957951"/>
              <a:ext cx="4809619" cy="1686730"/>
              <a:chOff x="3452695" y="1957951"/>
              <a:chExt cx="4809619" cy="1686730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5127800" y="3091907"/>
                <a:ext cx="1490421" cy="552774"/>
              </a:xfrm>
              <a:prstGeom prst="roundRect">
                <a:avLst/>
              </a:prstGeom>
              <a:noFill/>
              <a:effectLst>
                <a:reflection blurRad="6350" stA="50000" endA="300" endPos="900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出信息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" name="直接连接符 3"/>
              <p:cNvCxnSpPr>
                <a:stCxn id="3" idx="0"/>
              </p:cNvCxnSpPr>
              <p:nvPr/>
            </p:nvCxnSpPr>
            <p:spPr>
              <a:xfrm flipH="1" flipV="1">
                <a:off x="5873010" y="2510725"/>
                <a:ext cx="1" cy="581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>
                <a:stCxn id="3" idx="3"/>
              </p:cNvCxnSpPr>
              <p:nvPr/>
            </p:nvCxnSpPr>
            <p:spPr>
              <a:xfrm flipV="1">
                <a:off x="6618221" y="3367314"/>
                <a:ext cx="493779" cy="9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圆角矩形 5"/>
              <p:cNvSpPr/>
              <p:nvPr/>
            </p:nvSpPr>
            <p:spPr>
              <a:xfrm>
                <a:off x="5127800" y="1957951"/>
                <a:ext cx="1460274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户主姓名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7112000" y="3091907"/>
                <a:ext cx="1121050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户号</a:t>
                </a: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182832" y="2787112"/>
                <a:ext cx="33493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圆角矩形 8"/>
              <p:cNvSpPr/>
              <p:nvPr/>
            </p:nvSpPr>
            <p:spPr>
              <a:xfrm>
                <a:off x="6802040" y="1957951"/>
                <a:ext cx="1460274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迁出日期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452695" y="1965054"/>
                <a:ext cx="1460274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迁往何地</a:t>
                </a:r>
              </a:p>
            </p:txBody>
          </p:sp>
          <p:cxnSp>
            <p:nvCxnSpPr>
              <p:cNvPr id="11" name="直接连接符 10"/>
              <p:cNvCxnSpPr>
                <a:stCxn id="10" idx="2"/>
              </p:cNvCxnSpPr>
              <p:nvPr/>
            </p:nvCxnSpPr>
            <p:spPr>
              <a:xfrm>
                <a:off x="4182832" y="2517828"/>
                <a:ext cx="15073" cy="290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9" idx="2"/>
              </p:cNvCxnSpPr>
              <p:nvPr/>
            </p:nvCxnSpPr>
            <p:spPr>
              <a:xfrm>
                <a:off x="7532177" y="2510725"/>
                <a:ext cx="0" cy="2763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/>
            <p:cNvCxnSpPr/>
            <p:nvPr/>
          </p:nvCxnSpPr>
          <p:spPr>
            <a:xfrm flipV="1">
              <a:off x="4634021" y="3367314"/>
              <a:ext cx="493779" cy="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3512971" y="3091907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姓名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5873010" y="4242216"/>
              <a:ext cx="3134" cy="314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142873" y="4556591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身份证号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22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2" y="450760"/>
            <a:ext cx="11462197" cy="61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5" y="231820"/>
            <a:ext cx="11500834" cy="64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6" y="136770"/>
            <a:ext cx="11596554" cy="65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15025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12124" y="1764406"/>
            <a:ext cx="1275008" cy="309094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41797" y="2277414"/>
            <a:ext cx="1676400" cy="336998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41797" y="2651976"/>
            <a:ext cx="1187003" cy="336998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16039" y="4043428"/>
            <a:ext cx="1187003" cy="336998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21" idx="1"/>
          </p:cNvCxnSpPr>
          <p:nvPr/>
        </p:nvCxnSpPr>
        <p:spPr>
          <a:xfrm>
            <a:off x="2318197" y="2445913"/>
            <a:ext cx="7961876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828800" y="2818326"/>
            <a:ext cx="5470033" cy="2149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687132" y="1918953"/>
            <a:ext cx="5615189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828800" y="4196903"/>
            <a:ext cx="5470034" cy="3687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298833" y="1657826"/>
            <a:ext cx="1460274" cy="552774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0280073" y="2169526"/>
            <a:ext cx="1460274" cy="552774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298832" y="2877755"/>
            <a:ext cx="2415217" cy="552774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数据库连接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298833" y="4283255"/>
            <a:ext cx="2415217" cy="552774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后台模板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12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522113" y="196988"/>
            <a:ext cx="1490421" cy="552774"/>
          </a:xfrm>
          <a:prstGeom prst="round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22113" y="956842"/>
            <a:ext cx="1490421" cy="552774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22113" y="1786581"/>
            <a:ext cx="1490421" cy="552774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判断运算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stCxn id="3" idx="2"/>
            <a:endCxn id="4" idx="0"/>
          </p:cNvCxnSpPr>
          <p:nvPr/>
        </p:nvCxnSpPr>
        <p:spPr>
          <a:xfrm>
            <a:off x="3267324" y="749762"/>
            <a:ext cx="0" cy="20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2"/>
            <a:endCxn id="10" idx="0"/>
          </p:cNvCxnSpPr>
          <p:nvPr/>
        </p:nvCxnSpPr>
        <p:spPr>
          <a:xfrm>
            <a:off x="3267324" y="1509616"/>
            <a:ext cx="0" cy="27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438496" y="1786581"/>
            <a:ext cx="609014" cy="2660727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调用加法运算函数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670202" y="1786581"/>
            <a:ext cx="609014" cy="2660727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调用减法运算函数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0308085" y="1233229"/>
            <a:ext cx="609014" cy="2660727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调用文件输入函数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9334799" y="1958404"/>
            <a:ext cx="609014" cy="2660727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调用除法运算函数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8025544" y="1938981"/>
            <a:ext cx="609014" cy="2660727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调用乘法运算函数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61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2159427" y="578600"/>
            <a:ext cx="7308742" cy="5431470"/>
            <a:chOff x="2159427" y="578600"/>
            <a:chExt cx="7308742" cy="5431470"/>
          </a:xfrm>
        </p:grpSpPr>
        <p:sp>
          <p:nvSpPr>
            <p:cNvPr id="8" name="圆角矩形 7"/>
            <p:cNvSpPr/>
            <p:nvPr/>
          </p:nvSpPr>
          <p:spPr>
            <a:xfrm>
              <a:off x="4707593" y="3647255"/>
              <a:ext cx="2572718" cy="552774"/>
            </a:xfrm>
            <a:prstGeom prst="roundRect">
              <a:avLst/>
            </a:prstGeom>
            <a:noFill/>
            <a:effectLst>
              <a:reflection blurRad="6350" stA="50000" endA="300" endPos="9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户籍管理系统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159427" y="578600"/>
              <a:ext cx="7308742" cy="2360907"/>
              <a:chOff x="2159427" y="578600"/>
              <a:chExt cx="7308742" cy="2360907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7178276" y="578600"/>
                <a:ext cx="1503337" cy="552774"/>
              </a:xfrm>
              <a:prstGeom prst="roundRect">
                <a:avLst/>
              </a:prstGeom>
              <a:noFill/>
              <a:effectLst>
                <a:reflection blurRad="6350" stA="50000" endA="300" endPos="900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3097078" y="578600"/>
                <a:ext cx="1490421" cy="552774"/>
              </a:xfrm>
              <a:prstGeom prst="roundRect">
                <a:avLst/>
              </a:prstGeom>
              <a:noFill/>
              <a:effectLst>
                <a:reflection blurRad="6350" stA="50000" endA="300" endPos="900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管理员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466449" y="2381569"/>
                <a:ext cx="1121050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新建</a:t>
                </a: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2159427" y="2376405"/>
                <a:ext cx="1145585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查询</a:t>
                </a: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4748936" y="2386733"/>
                <a:ext cx="1083580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修改</a:t>
                </a: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5993952" y="2386733"/>
                <a:ext cx="1046151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迁出</a:t>
                </a: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7201540" y="2386733"/>
                <a:ext cx="1047431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注销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8410408" y="2386733"/>
                <a:ext cx="1057761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查询</a:t>
                </a:r>
              </a:p>
            </p:txBody>
          </p:sp>
          <p:cxnSp>
            <p:nvCxnSpPr>
              <p:cNvPr id="16" name="直接连接符 15"/>
              <p:cNvCxnSpPr>
                <a:stCxn id="10" idx="0"/>
              </p:cNvCxnSpPr>
              <p:nvPr/>
            </p:nvCxnSpPr>
            <p:spPr>
              <a:xfrm flipH="1" flipV="1">
                <a:off x="2732219" y="2076774"/>
                <a:ext cx="1" cy="29963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4049569" y="2092265"/>
                <a:ext cx="1" cy="29963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5289432" y="2092265"/>
                <a:ext cx="1" cy="29963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 flipV="1">
                <a:off x="6505393" y="2076774"/>
                <a:ext cx="1" cy="29963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 flipV="1">
                <a:off x="7721353" y="2092264"/>
                <a:ext cx="1" cy="29963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8932754" y="2076773"/>
                <a:ext cx="1" cy="29963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2732219" y="2076774"/>
                <a:ext cx="4989134" cy="1032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3838408" y="1609234"/>
                <a:ext cx="0" cy="4675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7929945" y="1619562"/>
                <a:ext cx="3880" cy="46754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7929945" y="2076773"/>
                <a:ext cx="998995" cy="1032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接连接符 48"/>
            <p:cNvCxnSpPr/>
            <p:nvPr/>
          </p:nvCxnSpPr>
          <p:spPr>
            <a:xfrm>
              <a:off x="5993952" y="4680488"/>
              <a:ext cx="0" cy="38745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747980" y="5067946"/>
              <a:ext cx="478252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747980" y="5067946"/>
              <a:ext cx="0" cy="35646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530502" y="5080861"/>
              <a:ext cx="0" cy="35646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993952" y="5075695"/>
              <a:ext cx="0" cy="35646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3068986" y="5517420"/>
              <a:ext cx="1538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户籍信息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377881" y="5548405"/>
              <a:ext cx="1761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迁出信息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793996" y="5512004"/>
              <a:ext cx="16099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注销信息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2992604" y="6010070"/>
              <a:ext cx="15107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289432" y="6010070"/>
              <a:ext cx="15107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750564" y="6010070"/>
              <a:ext cx="15107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下箭头 78"/>
            <p:cNvSpPr/>
            <p:nvPr/>
          </p:nvSpPr>
          <p:spPr>
            <a:xfrm>
              <a:off x="5870604" y="3015701"/>
              <a:ext cx="246695" cy="550188"/>
            </a:xfrm>
            <a:prstGeom prst="down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4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8189539" y="5049864"/>
            <a:ext cx="0" cy="35646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3877339" y="890609"/>
            <a:ext cx="4312200" cy="4515716"/>
            <a:chOff x="1295237" y="608642"/>
            <a:chExt cx="4312200" cy="4515716"/>
          </a:xfrm>
        </p:grpSpPr>
        <p:grpSp>
          <p:nvGrpSpPr>
            <p:cNvPr id="41" name="组合 40"/>
            <p:cNvGrpSpPr/>
            <p:nvPr/>
          </p:nvGrpSpPr>
          <p:grpSpPr>
            <a:xfrm>
              <a:off x="1363851" y="608642"/>
              <a:ext cx="4174975" cy="2948503"/>
              <a:chOff x="1363851" y="608642"/>
              <a:chExt cx="4174975" cy="2948503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363851" y="608642"/>
                <a:ext cx="4094455" cy="2765061"/>
                <a:chOff x="1363851" y="608642"/>
                <a:chExt cx="4094455" cy="2765061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2728023" y="608642"/>
                  <a:ext cx="1503337" cy="552774"/>
                </a:xfrm>
                <a:prstGeom prst="roundRect">
                  <a:avLst/>
                </a:prstGeom>
                <a:noFill/>
                <a:effectLst>
                  <a:reflection blurRad="6350" stA="50000" endA="300" endPos="90000" dist="508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  <a:endPara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3822382" y="2519244"/>
                  <a:ext cx="16099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户号</a:t>
                  </a:r>
                  <a:endPara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1363851" y="1718940"/>
                  <a:ext cx="4094455" cy="1654763"/>
                  <a:chOff x="2439351" y="4657240"/>
                  <a:chExt cx="4094455" cy="1654763"/>
                </a:xfrm>
              </p:grpSpPr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4552607" y="4657240"/>
                    <a:ext cx="0" cy="387458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接连接符 5"/>
                  <p:cNvCxnSpPr/>
                  <p:nvPr/>
                </p:nvCxnSpPr>
                <p:spPr>
                  <a:xfrm>
                    <a:off x="3407017" y="5036949"/>
                    <a:ext cx="2245971" cy="7749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3407017" y="5036949"/>
                    <a:ext cx="0" cy="356461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5652989" y="5044698"/>
                    <a:ext cx="0" cy="356461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2439351" y="5481006"/>
                    <a:ext cx="196020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姓名 身份证</a:t>
                    </a:r>
                  </a:p>
                  <a:p>
                    <a:pPr algn="ctr"/>
                    <a:endPara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772171" y="5481006"/>
                    <a:ext cx="176163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13" name="直接连接符 12"/>
                  <p:cNvCxnSpPr/>
                  <p:nvPr/>
                </p:nvCxnSpPr>
                <p:spPr>
                  <a:xfrm>
                    <a:off x="2651641" y="5401159"/>
                    <a:ext cx="1510752" cy="0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897613" y="5393410"/>
                    <a:ext cx="1510752" cy="0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" name="圆角矩形 18"/>
              <p:cNvSpPr/>
              <p:nvPr/>
            </p:nvSpPr>
            <p:spPr>
              <a:xfrm>
                <a:off x="3715843" y="3004371"/>
                <a:ext cx="1822983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户口查询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363851" y="3004371"/>
                <a:ext cx="1822983" cy="552774"/>
              </a:xfrm>
              <a:prstGeom prst="round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个人查询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2" name="圆角矩形 41"/>
            <p:cNvSpPr/>
            <p:nvPr/>
          </p:nvSpPr>
          <p:spPr>
            <a:xfrm>
              <a:off x="1363851" y="4540791"/>
              <a:ext cx="1822983" cy="552774"/>
            </a:xfrm>
            <a:prstGeom prst="roundRect">
              <a:avLst/>
            </a:prstGeom>
            <a:noFill/>
            <a:effectLst>
              <a:reflection blurRad="6350" stA="50000" endA="300" endPos="9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人口信息</a:t>
              </a: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715843" y="4571584"/>
              <a:ext cx="1822983" cy="552774"/>
            </a:xfrm>
            <a:prstGeom prst="roundRect">
              <a:avLst/>
            </a:prstGeom>
            <a:noFill/>
            <a:effectLst>
              <a:reflection blurRad="6350" stA="50000" endA="300" endPos="9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户口</a:t>
              </a:r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</a:t>
              </a:r>
            </a:p>
          </p:txBody>
        </p:sp>
        <p:cxnSp>
          <p:nvCxnSpPr>
            <p:cNvPr id="45" name="直接连接符 44"/>
            <p:cNvCxnSpPr>
              <a:stCxn id="20" idx="2"/>
            </p:cNvCxnSpPr>
            <p:nvPr/>
          </p:nvCxnSpPr>
          <p:spPr>
            <a:xfrm flipH="1">
              <a:off x="2275341" y="3557145"/>
              <a:ext cx="2" cy="45021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19" idx="2"/>
            </p:cNvCxnSpPr>
            <p:nvPr/>
          </p:nvCxnSpPr>
          <p:spPr>
            <a:xfrm flipH="1">
              <a:off x="4627334" y="3557145"/>
              <a:ext cx="1" cy="46166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519965" y="4007355"/>
              <a:ext cx="15107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822112" y="4030354"/>
              <a:ext cx="15107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1295237" y="4080111"/>
              <a:ext cx="1960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</a:t>
              </a:r>
              <a:endPara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647230" y="4076520"/>
              <a:ext cx="1960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</a:t>
              </a:r>
              <a:endPara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87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1572851" y="426198"/>
            <a:ext cx="9861864" cy="5454997"/>
            <a:chOff x="1014912" y="488191"/>
            <a:chExt cx="9861864" cy="5454997"/>
          </a:xfrm>
        </p:grpSpPr>
        <p:sp>
          <p:nvSpPr>
            <p:cNvPr id="38" name="圆角矩形 37"/>
            <p:cNvSpPr/>
            <p:nvPr/>
          </p:nvSpPr>
          <p:spPr>
            <a:xfrm>
              <a:off x="2214084" y="5390414"/>
              <a:ext cx="1490421" cy="552774"/>
            </a:xfrm>
            <a:prstGeom prst="roundRect">
              <a:avLst/>
            </a:prstGeom>
            <a:noFill/>
            <a:effectLst>
              <a:reflection blurRad="6350" stA="50000" endA="300" endPos="9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户口</a:t>
              </a:r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7041747" y="5390414"/>
              <a:ext cx="1490421" cy="552774"/>
            </a:xfrm>
            <a:prstGeom prst="roundRect">
              <a:avLst/>
            </a:prstGeom>
            <a:noFill/>
            <a:effectLst>
              <a:reflection blurRad="6350" stA="50000" endA="300" endPos="9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人口信息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014912" y="488191"/>
              <a:ext cx="9135556" cy="3595469"/>
              <a:chOff x="1014912" y="488191"/>
              <a:chExt cx="9135556" cy="3595469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4538864" y="488191"/>
                <a:ext cx="1490421" cy="552774"/>
              </a:xfrm>
              <a:prstGeom prst="roundRect">
                <a:avLst/>
              </a:prstGeom>
              <a:noFill/>
              <a:effectLst>
                <a:reflection blurRad="6350" stA="50000" endA="300" endPos="900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管理员</a:t>
                </a: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1014912" y="3220927"/>
                <a:ext cx="4199402" cy="862733"/>
                <a:chOff x="2231415" y="3282898"/>
                <a:chExt cx="4199402" cy="862733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2930782" y="3592857"/>
                  <a:ext cx="1083580" cy="552774"/>
                </a:xfrm>
                <a:prstGeom prst="round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修改</a:t>
                  </a:r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4175798" y="3592857"/>
                  <a:ext cx="1046151" cy="552774"/>
                </a:xfrm>
                <a:prstGeom prst="round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迁出</a:t>
                  </a:r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5383386" y="3592857"/>
                  <a:ext cx="1047431" cy="552774"/>
                </a:xfrm>
                <a:prstGeom prst="round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迁入</a:t>
                  </a: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 flipH="1" flipV="1">
                  <a:off x="2231415" y="3298389"/>
                  <a:ext cx="1" cy="29963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flipH="1" flipV="1">
                  <a:off x="3471278" y="3298389"/>
                  <a:ext cx="1" cy="29963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flipH="1" flipV="1">
                  <a:off x="4687239" y="3282898"/>
                  <a:ext cx="1" cy="29963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 flipH="1" flipV="1">
                  <a:off x="5903199" y="3298388"/>
                  <a:ext cx="1" cy="29963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V="1">
                  <a:off x="2231415" y="3324211"/>
                  <a:ext cx="3671784" cy="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3471278" y="2825687"/>
                <a:ext cx="0" cy="4675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99349" y="1519354"/>
                <a:ext cx="0" cy="38745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518737" y="1883563"/>
                <a:ext cx="3510558" cy="2324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518737" y="1883563"/>
                <a:ext cx="0" cy="35646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H="1">
                <a:off x="7029295" y="1906812"/>
                <a:ext cx="1" cy="33321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6456339" y="2317542"/>
                <a:ext cx="1761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人口管理</a:t>
                </a:r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2763361" y="2333037"/>
                <a:ext cx="1615226" cy="492650"/>
                <a:chOff x="2763361" y="2333037"/>
                <a:chExt cx="1615226" cy="49265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2839743" y="2333037"/>
                  <a:ext cx="15388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户口管理</a:t>
                  </a:r>
                  <a:endPara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>
                  <a:off x="2763361" y="2825687"/>
                  <a:ext cx="1510752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直接连接符 13"/>
              <p:cNvCxnSpPr/>
              <p:nvPr/>
            </p:nvCxnSpPr>
            <p:spPr>
              <a:xfrm>
                <a:off x="6456339" y="2825687"/>
                <a:ext cx="1510752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/>
              <p:cNvGrpSpPr/>
              <p:nvPr/>
            </p:nvGrpSpPr>
            <p:grpSpPr>
              <a:xfrm>
                <a:off x="5367946" y="3220927"/>
                <a:ext cx="4782522" cy="862733"/>
                <a:chOff x="1648295" y="3282898"/>
                <a:chExt cx="4782522" cy="862733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1648295" y="3587693"/>
                  <a:ext cx="1121050" cy="552774"/>
                </a:xfrm>
                <a:prstGeom prst="round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新建</a:t>
                  </a: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2930782" y="3592857"/>
                  <a:ext cx="1083580" cy="552774"/>
                </a:xfrm>
                <a:prstGeom prst="round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修改</a:t>
                  </a:r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>
                  <a:off x="4175798" y="3592857"/>
                  <a:ext cx="1046151" cy="552774"/>
                </a:xfrm>
                <a:prstGeom prst="round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迁出</a:t>
                  </a:r>
                </a:p>
              </p:txBody>
            </p:sp>
            <p:sp>
              <p:nvSpPr>
                <p:cNvPr id="52" name="圆角矩形 51"/>
                <p:cNvSpPr/>
                <p:nvPr/>
              </p:nvSpPr>
              <p:spPr>
                <a:xfrm>
                  <a:off x="5383386" y="3592857"/>
                  <a:ext cx="1047431" cy="552774"/>
                </a:xfrm>
                <a:prstGeom prst="round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注销</a:t>
                  </a:r>
                </a:p>
              </p:txBody>
            </p:sp>
            <p:cxnSp>
              <p:nvCxnSpPr>
                <p:cNvPr id="53" name="直接连接符 52"/>
                <p:cNvCxnSpPr/>
                <p:nvPr/>
              </p:nvCxnSpPr>
              <p:spPr>
                <a:xfrm flipH="1" flipV="1">
                  <a:off x="2231415" y="3298389"/>
                  <a:ext cx="1" cy="29963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flipH="1" flipV="1">
                  <a:off x="3471278" y="3298389"/>
                  <a:ext cx="1" cy="29963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 flipH="1" flipV="1">
                  <a:off x="4687239" y="3282898"/>
                  <a:ext cx="1" cy="29963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 flipH="1" flipV="1">
                  <a:off x="5903199" y="3298388"/>
                  <a:ext cx="1" cy="29963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V="1">
                  <a:off x="2231415" y="3324211"/>
                  <a:ext cx="3671784" cy="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直接连接符 57"/>
              <p:cNvCxnSpPr/>
              <p:nvPr/>
            </p:nvCxnSpPr>
            <p:spPr>
              <a:xfrm>
                <a:off x="7190929" y="2825687"/>
                <a:ext cx="0" cy="4675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/>
              <p:cNvGrpSpPr/>
              <p:nvPr/>
            </p:nvGrpSpPr>
            <p:grpSpPr>
              <a:xfrm>
                <a:off x="4543820" y="2333037"/>
                <a:ext cx="1579502" cy="492650"/>
                <a:chOff x="2746848" y="2333037"/>
                <a:chExt cx="1579502" cy="492650"/>
              </a:xfrm>
            </p:grpSpPr>
            <p:sp>
              <p:nvSpPr>
                <p:cNvPr id="61" name="文本框 60"/>
                <p:cNvSpPr txBox="1"/>
                <p:nvPr/>
              </p:nvSpPr>
              <p:spPr>
                <a:xfrm>
                  <a:off x="2746848" y="2333037"/>
                  <a:ext cx="15388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查询</a:t>
                  </a:r>
                </a:p>
              </p:txBody>
            </p:sp>
            <p:cxnSp>
              <p:nvCxnSpPr>
                <p:cNvPr id="62" name="直接连接符 61"/>
                <p:cNvCxnSpPr/>
                <p:nvPr/>
              </p:nvCxnSpPr>
              <p:spPr>
                <a:xfrm>
                  <a:off x="2815598" y="2825687"/>
                  <a:ext cx="1510752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直接连接符 62"/>
              <p:cNvCxnSpPr/>
              <p:nvPr/>
            </p:nvCxnSpPr>
            <p:spPr>
              <a:xfrm flipH="1">
                <a:off x="5299348" y="1906812"/>
                <a:ext cx="1" cy="33321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>
              <a:off x="2220458" y="4378129"/>
              <a:ext cx="3757179" cy="904953"/>
              <a:chOff x="2418380" y="4438399"/>
              <a:chExt cx="3757179" cy="904953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418380" y="4438399"/>
                <a:ext cx="1960207" cy="903753"/>
                <a:chOff x="672524" y="3454734"/>
                <a:chExt cx="1960207" cy="903753"/>
              </a:xfrm>
            </p:grpSpPr>
            <p:cxnSp>
              <p:nvCxnSpPr>
                <p:cNvPr id="66" name="直接连接符 65"/>
                <p:cNvCxnSpPr/>
                <p:nvPr/>
              </p:nvCxnSpPr>
              <p:spPr>
                <a:xfrm>
                  <a:off x="897252" y="3454734"/>
                  <a:ext cx="1510752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本框 66"/>
                <p:cNvSpPr txBox="1"/>
                <p:nvPr/>
              </p:nvSpPr>
              <p:spPr>
                <a:xfrm>
                  <a:off x="672524" y="3527490"/>
                  <a:ext cx="19602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户迁出信息</a:t>
                  </a:r>
                  <a:endPara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4215352" y="4439599"/>
                <a:ext cx="1960207" cy="903753"/>
                <a:chOff x="672524" y="3454734"/>
                <a:chExt cx="1960207" cy="903753"/>
              </a:xfrm>
            </p:grpSpPr>
            <p:cxnSp>
              <p:nvCxnSpPr>
                <p:cNvPr id="69" name="直接连接符 68"/>
                <p:cNvCxnSpPr/>
                <p:nvPr/>
              </p:nvCxnSpPr>
              <p:spPr>
                <a:xfrm>
                  <a:off x="897252" y="3454734"/>
                  <a:ext cx="1510752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本框 69"/>
                <p:cNvSpPr txBox="1"/>
                <p:nvPr/>
              </p:nvSpPr>
              <p:spPr>
                <a:xfrm>
                  <a:off x="672524" y="3527490"/>
                  <a:ext cx="19602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户迁入信息</a:t>
                  </a:r>
                  <a:endPara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7" name="组合 76"/>
            <p:cNvGrpSpPr/>
            <p:nvPr/>
          </p:nvGrpSpPr>
          <p:grpSpPr>
            <a:xfrm>
              <a:off x="7119597" y="4374835"/>
              <a:ext cx="3757179" cy="904953"/>
              <a:chOff x="2570780" y="4590799"/>
              <a:chExt cx="3757179" cy="904953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2570780" y="4590799"/>
                <a:ext cx="1960207" cy="903753"/>
                <a:chOff x="672524" y="3454734"/>
                <a:chExt cx="1960207" cy="903753"/>
              </a:xfrm>
            </p:grpSpPr>
            <p:cxnSp>
              <p:nvCxnSpPr>
                <p:cNvPr id="72" name="直接连接符 71"/>
                <p:cNvCxnSpPr/>
                <p:nvPr/>
              </p:nvCxnSpPr>
              <p:spPr>
                <a:xfrm>
                  <a:off x="897252" y="3454734"/>
                  <a:ext cx="1510752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文本框 72"/>
                <p:cNvSpPr txBox="1"/>
                <p:nvPr/>
              </p:nvSpPr>
              <p:spPr>
                <a:xfrm>
                  <a:off x="672524" y="3527490"/>
                  <a:ext cx="19602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人迁出</a:t>
                  </a:r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信息</a:t>
                  </a:r>
                  <a:endPara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4367752" y="4591999"/>
                <a:ext cx="1960207" cy="903753"/>
                <a:chOff x="672524" y="3454734"/>
                <a:chExt cx="1960207" cy="903753"/>
              </a:xfrm>
            </p:grpSpPr>
            <p:cxnSp>
              <p:nvCxnSpPr>
                <p:cNvPr id="75" name="直接连接符 74"/>
                <p:cNvCxnSpPr/>
                <p:nvPr/>
              </p:nvCxnSpPr>
              <p:spPr>
                <a:xfrm>
                  <a:off x="897252" y="3454734"/>
                  <a:ext cx="1510752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文本框 75"/>
                <p:cNvSpPr txBox="1"/>
                <p:nvPr/>
              </p:nvSpPr>
              <p:spPr>
                <a:xfrm>
                  <a:off x="672524" y="3527490"/>
                  <a:ext cx="19602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</a:t>
                  </a:r>
                  <a:r>
                    <a:rPr lang="zh-CN" altLang="en-US" sz="2400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注销</a:t>
                  </a:r>
                  <a:r>
                    <a:rPr lang="zh-CN" altLang="en-US" sz="24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信息</a:t>
                  </a:r>
                </a:p>
                <a:p>
                  <a:pPr algn="ctr"/>
                  <a:endPara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80" name="直接连接符 79"/>
            <p:cNvCxnSpPr>
              <a:stCxn id="22" idx="2"/>
            </p:cNvCxnSpPr>
            <p:nvPr/>
          </p:nvCxnSpPr>
          <p:spPr>
            <a:xfrm flipH="1">
              <a:off x="3479108" y="4083660"/>
              <a:ext cx="3263" cy="29117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4686696" y="4097717"/>
              <a:ext cx="3263" cy="29117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8420448" y="4064002"/>
              <a:ext cx="3263" cy="29117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9622850" y="4097716"/>
              <a:ext cx="3263" cy="29117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2988151" y="4908607"/>
              <a:ext cx="1470" cy="37387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H="1">
              <a:off x="7793070" y="4941085"/>
              <a:ext cx="1470" cy="37387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圆角矩形 91"/>
          <p:cNvSpPr/>
          <p:nvPr/>
        </p:nvSpPr>
        <p:spPr>
          <a:xfrm>
            <a:off x="989731" y="3463729"/>
            <a:ext cx="1121050" cy="552774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</a:t>
            </a:r>
          </a:p>
        </p:txBody>
      </p:sp>
    </p:spTree>
    <p:extLst>
      <p:ext uri="{BB962C8B-B14F-4D97-AF65-F5344CB8AC3E}">
        <p14:creationId xmlns:p14="http://schemas.microsoft.com/office/powerpoint/2010/main" val="130650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8" y="318605"/>
            <a:ext cx="11424182" cy="637973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735252" y="2132630"/>
            <a:ext cx="1121050" cy="552774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35252" y="2946399"/>
            <a:ext cx="1121050" cy="261258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35252" y="3468651"/>
            <a:ext cx="1121050" cy="1030777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35252" y="4760423"/>
            <a:ext cx="1121050" cy="319578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71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3261540" y="1986359"/>
            <a:ext cx="5407626" cy="1658322"/>
            <a:chOff x="3261540" y="1986359"/>
            <a:chExt cx="5407626" cy="1658322"/>
          </a:xfrm>
        </p:grpSpPr>
        <p:sp>
          <p:nvSpPr>
            <p:cNvPr id="29" name="圆角矩形 28"/>
            <p:cNvSpPr/>
            <p:nvPr/>
          </p:nvSpPr>
          <p:spPr>
            <a:xfrm>
              <a:off x="5127800" y="3091907"/>
              <a:ext cx="1490421" cy="552774"/>
            </a:xfrm>
            <a:prstGeom prst="roundRect">
              <a:avLst/>
            </a:prstGeom>
            <a:noFill/>
            <a:effectLst>
              <a:reflection blurRad="6350" stA="50000" endA="300" endPos="9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  <p:cxnSp>
          <p:nvCxnSpPr>
            <p:cNvPr id="66" name="直接连接符 65"/>
            <p:cNvCxnSpPr>
              <a:stCxn id="29" idx="0"/>
            </p:cNvCxnSpPr>
            <p:nvPr/>
          </p:nvCxnSpPr>
          <p:spPr>
            <a:xfrm flipH="1" flipV="1">
              <a:off x="5873010" y="2510725"/>
              <a:ext cx="1" cy="581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29" idx="1"/>
            </p:cNvCxnSpPr>
            <p:nvPr/>
          </p:nvCxnSpPr>
          <p:spPr>
            <a:xfrm flipH="1">
              <a:off x="4401519" y="3368294"/>
              <a:ext cx="7262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9" idx="3"/>
            </p:cNvCxnSpPr>
            <p:nvPr/>
          </p:nvCxnSpPr>
          <p:spPr>
            <a:xfrm>
              <a:off x="6618221" y="3368294"/>
              <a:ext cx="9139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圆角矩形 79"/>
            <p:cNvSpPr/>
            <p:nvPr/>
          </p:nvSpPr>
          <p:spPr>
            <a:xfrm>
              <a:off x="5312485" y="1986359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姓名</a:t>
              </a: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3261540" y="3091907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编号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7548116" y="3091907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密码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46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778455" y="1957951"/>
            <a:ext cx="8158099" cy="2544299"/>
            <a:chOff x="1778455" y="1957951"/>
            <a:chExt cx="8158099" cy="2544299"/>
          </a:xfrm>
        </p:grpSpPr>
        <p:sp>
          <p:nvSpPr>
            <p:cNvPr id="3" name="圆角矩形 2"/>
            <p:cNvSpPr/>
            <p:nvPr/>
          </p:nvSpPr>
          <p:spPr>
            <a:xfrm>
              <a:off x="5127800" y="3091907"/>
              <a:ext cx="1490421" cy="552774"/>
            </a:xfrm>
            <a:prstGeom prst="roundRect">
              <a:avLst/>
            </a:prstGeom>
            <a:noFill/>
            <a:effectLst>
              <a:reflection blurRad="6350" stA="50000" endA="300" endPos="9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户口信息</a:t>
              </a:r>
            </a:p>
          </p:txBody>
        </p:sp>
        <p:cxnSp>
          <p:nvCxnSpPr>
            <p:cNvPr id="4" name="直接连接符 3"/>
            <p:cNvCxnSpPr>
              <a:stCxn id="3" idx="0"/>
            </p:cNvCxnSpPr>
            <p:nvPr/>
          </p:nvCxnSpPr>
          <p:spPr>
            <a:xfrm flipH="1" flipV="1">
              <a:off x="5873010" y="2510725"/>
              <a:ext cx="1" cy="581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3" idx="1"/>
            </p:cNvCxnSpPr>
            <p:nvPr/>
          </p:nvCxnSpPr>
          <p:spPr>
            <a:xfrm flipH="1">
              <a:off x="4401519" y="3368294"/>
              <a:ext cx="7262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3" idx="3"/>
            </p:cNvCxnSpPr>
            <p:nvPr/>
          </p:nvCxnSpPr>
          <p:spPr>
            <a:xfrm>
              <a:off x="6618221" y="3368294"/>
              <a:ext cx="9139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圆角矩形 6"/>
            <p:cNvSpPr/>
            <p:nvPr/>
          </p:nvSpPr>
          <p:spPr>
            <a:xfrm>
              <a:off x="5127800" y="1957951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户主姓名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261540" y="3091907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户别</a:t>
              </a:r>
              <a:endParaRPr lang="zh-CN" altLang="zh-CN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48116" y="3091907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户号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508592" y="2801316"/>
              <a:ext cx="66978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3261540" y="3935271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住址</a:t>
              </a:r>
              <a:endParaRPr lang="zh-CN" altLang="zh-CN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802040" y="1957951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迁入日期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476280" y="1957951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登记</a:t>
              </a:r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日期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208892" y="3949476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何地迁入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452695" y="1965054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是否迁出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778455" y="1957951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是否</a:t>
              </a:r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注销</a:t>
              </a:r>
            </a:p>
          </p:txBody>
        </p:sp>
        <p:cxnSp>
          <p:nvCxnSpPr>
            <p:cNvPr id="25" name="直接连接符 24"/>
            <p:cNvCxnSpPr>
              <a:endCxn id="22" idx="2"/>
            </p:cNvCxnSpPr>
            <p:nvPr/>
          </p:nvCxnSpPr>
          <p:spPr>
            <a:xfrm flipV="1">
              <a:off x="2508592" y="2510725"/>
              <a:ext cx="0" cy="29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1" idx="2"/>
            </p:cNvCxnSpPr>
            <p:nvPr/>
          </p:nvCxnSpPr>
          <p:spPr>
            <a:xfrm>
              <a:off x="4182832" y="2517828"/>
              <a:ext cx="15073" cy="290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7" idx="2"/>
            </p:cNvCxnSpPr>
            <p:nvPr/>
          </p:nvCxnSpPr>
          <p:spPr>
            <a:xfrm>
              <a:off x="7532177" y="2510725"/>
              <a:ext cx="0" cy="276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9203835" y="2532031"/>
              <a:ext cx="0" cy="276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764659" y="3368294"/>
              <a:ext cx="0" cy="84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962836" y="3382499"/>
              <a:ext cx="0" cy="84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16" idx="3"/>
            </p:cNvCxnSpPr>
            <p:nvPr/>
          </p:nvCxnSpPr>
          <p:spPr>
            <a:xfrm flipH="1">
              <a:off x="4382590" y="4211658"/>
              <a:ext cx="3820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20" idx="1"/>
            </p:cNvCxnSpPr>
            <p:nvPr/>
          </p:nvCxnSpPr>
          <p:spPr>
            <a:xfrm flipV="1">
              <a:off x="6962836" y="4225863"/>
              <a:ext cx="246056" cy="3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10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452695" y="1957951"/>
            <a:ext cx="4809619" cy="1686730"/>
            <a:chOff x="3452695" y="1957951"/>
            <a:chExt cx="4809619" cy="1686730"/>
          </a:xfrm>
        </p:grpSpPr>
        <p:sp>
          <p:nvSpPr>
            <p:cNvPr id="2" name="圆角矩形 1"/>
            <p:cNvSpPr/>
            <p:nvPr/>
          </p:nvSpPr>
          <p:spPr>
            <a:xfrm>
              <a:off x="5127800" y="3091907"/>
              <a:ext cx="1490421" cy="552774"/>
            </a:xfrm>
            <a:prstGeom prst="roundRect">
              <a:avLst/>
            </a:prstGeom>
            <a:noFill/>
            <a:effectLst>
              <a:reflection blurRad="6350" stA="50000" endA="300" endPos="9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户出信息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>
              <a:stCxn id="2" idx="0"/>
            </p:cNvCxnSpPr>
            <p:nvPr/>
          </p:nvCxnSpPr>
          <p:spPr>
            <a:xfrm flipH="1" flipV="1">
              <a:off x="5873010" y="2510725"/>
              <a:ext cx="1" cy="581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2" idx="3"/>
            </p:cNvCxnSpPr>
            <p:nvPr/>
          </p:nvCxnSpPr>
          <p:spPr>
            <a:xfrm flipV="1">
              <a:off x="6618221" y="3367314"/>
              <a:ext cx="493779" cy="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5127800" y="1957951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户主姓名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112000" y="3091907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户号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182832" y="2787112"/>
              <a:ext cx="3349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6802040" y="1957951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迁出日期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452695" y="1965054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迁往何地</a:t>
              </a:r>
            </a:p>
          </p:txBody>
        </p:sp>
        <p:cxnSp>
          <p:nvCxnSpPr>
            <p:cNvPr id="17" name="直接连接符 16"/>
            <p:cNvCxnSpPr>
              <a:stCxn id="14" idx="2"/>
            </p:cNvCxnSpPr>
            <p:nvPr/>
          </p:nvCxnSpPr>
          <p:spPr>
            <a:xfrm>
              <a:off x="4182832" y="2517828"/>
              <a:ext cx="15073" cy="290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1" idx="2"/>
            </p:cNvCxnSpPr>
            <p:nvPr/>
          </p:nvCxnSpPr>
          <p:spPr>
            <a:xfrm>
              <a:off x="7532177" y="2510725"/>
              <a:ext cx="0" cy="276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76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968104" y="1478266"/>
            <a:ext cx="8750838" cy="4231856"/>
            <a:chOff x="1968104" y="1478266"/>
            <a:chExt cx="8750838" cy="4231856"/>
          </a:xfrm>
        </p:grpSpPr>
        <p:sp>
          <p:nvSpPr>
            <p:cNvPr id="13" name="圆角矩形 12"/>
            <p:cNvSpPr/>
            <p:nvPr/>
          </p:nvSpPr>
          <p:spPr>
            <a:xfrm>
              <a:off x="5517544" y="2612222"/>
              <a:ext cx="1490421" cy="552774"/>
            </a:xfrm>
            <a:prstGeom prst="roundRect">
              <a:avLst/>
            </a:prstGeom>
            <a:noFill/>
            <a:effectLst>
              <a:reflection blurRad="6350" stA="50000" endA="300" endPos="9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人口</a:t>
              </a:r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cxnSp>
          <p:nvCxnSpPr>
            <p:cNvPr id="14" name="直接连接符 13"/>
            <p:cNvCxnSpPr>
              <a:stCxn id="13" idx="0"/>
            </p:cNvCxnSpPr>
            <p:nvPr/>
          </p:nvCxnSpPr>
          <p:spPr>
            <a:xfrm flipH="1" flipV="1">
              <a:off x="6262754" y="2031040"/>
              <a:ext cx="1" cy="581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3" idx="1"/>
            </p:cNvCxnSpPr>
            <p:nvPr/>
          </p:nvCxnSpPr>
          <p:spPr>
            <a:xfrm flipH="1">
              <a:off x="4791263" y="2888609"/>
              <a:ext cx="7262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3"/>
            </p:cNvCxnSpPr>
            <p:nvPr/>
          </p:nvCxnSpPr>
          <p:spPr>
            <a:xfrm>
              <a:off x="7007965" y="2888609"/>
              <a:ext cx="9139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5517544" y="1478266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省份证号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651284" y="2612222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姓名</a:t>
              </a:r>
              <a:endParaRPr lang="zh-CN" altLang="zh-CN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937860" y="2612222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民族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898336" y="2321631"/>
              <a:ext cx="66978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3651284" y="3455586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性别</a:t>
              </a:r>
              <a:endParaRPr lang="zh-CN" altLang="zh-CN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191784" y="1478266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工作单位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866024" y="1478266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出生日期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937860" y="3469791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职业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842439" y="1485369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是否迁出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168199" y="1478266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迁入日期</a:t>
              </a:r>
            </a:p>
          </p:txBody>
        </p:sp>
        <p:cxnSp>
          <p:nvCxnSpPr>
            <p:cNvPr id="27" name="直接连接符 26"/>
            <p:cNvCxnSpPr>
              <a:endCxn id="26" idx="2"/>
            </p:cNvCxnSpPr>
            <p:nvPr/>
          </p:nvCxnSpPr>
          <p:spPr>
            <a:xfrm flipV="1">
              <a:off x="2898336" y="2031040"/>
              <a:ext cx="0" cy="29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2"/>
            </p:cNvCxnSpPr>
            <p:nvPr/>
          </p:nvCxnSpPr>
          <p:spPr>
            <a:xfrm>
              <a:off x="4572576" y="2038143"/>
              <a:ext cx="15073" cy="290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2" idx="2"/>
            </p:cNvCxnSpPr>
            <p:nvPr/>
          </p:nvCxnSpPr>
          <p:spPr>
            <a:xfrm>
              <a:off x="7921921" y="2031040"/>
              <a:ext cx="0" cy="276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9593579" y="2052346"/>
              <a:ext cx="0" cy="276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154403" y="2888609"/>
              <a:ext cx="0" cy="84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464271" y="2895710"/>
              <a:ext cx="0" cy="84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1" idx="3"/>
            </p:cNvCxnSpPr>
            <p:nvPr/>
          </p:nvCxnSpPr>
          <p:spPr>
            <a:xfrm flipH="1">
              <a:off x="4772334" y="3731973"/>
              <a:ext cx="3820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24" idx="1"/>
            </p:cNvCxnSpPr>
            <p:nvPr/>
          </p:nvCxnSpPr>
          <p:spPr>
            <a:xfrm>
              <a:off x="7464271" y="3746174"/>
              <a:ext cx="473589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圆角矩形 36"/>
            <p:cNvSpPr/>
            <p:nvPr/>
          </p:nvSpPr>
          <p:spPr>
            <a:xfrm>
              <a:off x="3628473" y="4298950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籍贯</a:t>
              </a:r>
              <a:endParaRPr lang="zh-CN" altLang="zh-CN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937860" y="4298950"/>
              <a:ext cx="1121050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户号</a:t>
              </a:r>
            </a:p>
          </p:txBody>
        </p:sp>
        <p:cxnSp>
          <p:nvCxnSpPr>
            <p:cNvPr id="41" name="直接连接符 40"/>
            <p:cNvCxnSpPr>
              <a:endCxn id="40" idx="1"/>
            </p:cNvCxnSpPr>
            <p:nvPr/>
          </p:nvCxnSpPr>
          <p:spPr>
            <a:xfrm>
              <a:off x="7464270" y="4575337"/>
              <a:ext cx="473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464269" y="3747007"/>
              <a:ext cx="3" cy="1716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9258668" y="2616941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出生地址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968104" y="2619323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迁出时间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H="1">
              <a:off x="2895755" y="2321630"/>
              <a:ext cx="2581" cy="2976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9587368" y="2337788"/>
              <a:ext cx="2581" cy="2976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49"/>
            <p:cNvSpPr/>
            <p:nvPr/>
          </p:nvSpPr>
          <p:spPr>
            <a:xfrm>
              <a:off x="3312060" y="5134497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婚姻状况</a:t>
              </a: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7937860" y="5157348"/>
              <a:ext cx="1460274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文化程度</a:t>
              </a: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418062" y="5157348"/>
              <a:ext cx="1889071" cy="552774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与户主关系</a:t>
              </a: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154403" y="3731973"/>
              <a:ext cx="0" cy="84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4772334" y="4575337"/>
              <a:ext cx="3820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154403" y="4590371"/>
              <a:ext cx="0" cy="84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4772334" y="5433735"/>
              <a:ext cx="3820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464270" y="5463915"/>
              <a:ext cx="473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3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174</Words>
  <Application>Microsoft Office PowerPoint</Application>
  <PresentationFormat>宽屏</PresentationFormat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Jingru Yang</dc:creator>
  <cp:lastModifiedBy>Jingru Yang</cp:lastModifiedBy>
  <cp:revision>26</cp:revision>
  <dcterms:created xsi:type="dcterms:W3CDTF">2015-04-12T05:46:43Z</dcterms:created>
  <dcterms:modified xsi:type="dcterms:W3CDTF">2015-05-05T14:31:34Z</dcterms:modified>
</cp:coreProperties>
</file>