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rode dilate" id="{0824FF40-EDA3-41EE-B97D-05052C5D11DB}">
          <p14:sldIdLst>
            <p14:sldId id="256"/>
            <p14:sldId id="258"/>
            <p14:sldId id="259"/>
            <p14:sldId id="262"/>
            <p14:sldId id="263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2EA25-64E8-4D0B-94F3-438FE95AB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4D5C9A-D3E4-4225-800E-1D925D9B9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1D7F8-FA6F-4E77-BBCB-99C39B2D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902D-7996-4DB8-99A5-4FCE1EB0CCB7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5BE2A-A9C4-4365-B2E6-61F56842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232E1-A99B-4B47-B49D-4F476944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872-E467-4A5B-9E56-9233306FD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23C08-7D2D-47EE-885F-853CD451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7854FC-51CE-4AAF-9838-813718829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26CFA-C327-4EFC-B3AE-BD19190E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902D-7996-4DB8-99A5-4FCE1EB0CCB7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E5061-BFC2-4129-A07B-A79F6184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5CD440-7090-4D05-BDCC-2A0EB454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872-E467-4A5B-9E56-9233306FD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10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2D186D-51EA-4130-BB9A-F5663917A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002A9E-AAD7-41A4-AF20-439ED7C04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BCF7B-8601-4A8F-8366-09D9E2DB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902D-7996-4DB8-99A5-4FCE1EB0CCB7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27265-F8B9-446C-B5EC-AA0E1334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50703-57CD-4D0B-B708-DD9DA50A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872-E467-4A5B-9E56-9233306FD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49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F7902-736B-46E5-B355-DCA3B9BC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325C8-9744-4509-8FFE-726050078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0D120-A3EC-4672-98B3-DBD2F08D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902D-7996-4DB8-99A5-4FCE1EB0CCB7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B9D1C-A212-4619-B5F0-47EFE2F6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0F8C4-4E39-4E7D-8B64-B191A55F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872-E467-4A5B-9E56-9233306FD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5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AA214-10FE-45F9-A98C-A2C066D5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542A7E-74B3-47AA-AD1E-E3CDB5C2D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C9681-C296-4FF5-A7B9-FE826461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902D-7996-4DB8-99A5-4FCE1EB0CCB7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937D4-4294-4DD3-86AA-7ABBFCC2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F770B-39A5-438E-9051-59CD3B75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872-E467-4A5B-9E56-9233306FD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9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AE4F0-CE09-4968-AF23-BC80E8C5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19953-D123-4806-8D12-BB7F02F65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88513C-AE85-46B2-A3EC-15CAA103B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A34AD7-4E83-4828-B56B-AEF75738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902D-7996-4DB8-99A5-4FCE1EB0CCB7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C1031C-7FB5-43E7-AABC-64B0C70A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1C9EE8-3F63-4C9F-BEAD-E5F6BE03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872-E467-4A5B-9E56-9233306FD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7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B9BA9-82DF-4779-AB9D-F2C40BA0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5DE336-E2AE-4A10-AB77-A963F822C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C4B9DE-F5F7-423F-9D81-0A711CB18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C0EDA8-714F-4670-A338-7CBDB348D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094706-33CE-49A6-864E-A9945A8FB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D62997-44EB-4B0F-BB8D-AEBD1CFC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902D-7996-4DB8-99A5-4FCE1EB0CCB7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39E3C7-6115-41A3-A0AE-5BA14970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99348A-2716-4163-A041-D5FC137E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872-E467-4A5B-9E56-9233306FD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A4D30-B3F6-4D57-9B86-AD9C877D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126B7F-B15A-4CEC-A500-991326E9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902D-7996-4DB8-99A5-4FCE1EB0CCB7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F50A82-B9EE-432E-9B20-5150A7FF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8F81C9-09E6-4593-9753-06D91114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872-E467-4A5B-9E56-9233306FD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4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95BAB2-5F5C-4E80-B5E9-8D956543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902D-7996-4DB8-99A5-4FCE1EB0CCB7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FED716-3D72-49E0-9370-30D0A384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3BFDD3-664D-4F80-A393-508AC1E6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872-E467-4A5B-9E56-9233306FD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75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EC015-79D9-409E-A594-3CE5D65F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09A6D-61C2-46AB-AF22-F667EBBC3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05A830-51A7-4883-B49C-07CAC10A9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CE38D7-CACD-4D72-99D6-0B1E6598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902D-7996-4DB8-99A5-4FCE1EB0CCB7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F6F36F-2216-43AB-B09C-879F6055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40FE4B-949E-4C15-83E0-E22E96CF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872-E467-4A5B-9E56-9233306FD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18490-9BFC-4CEE-A991-E4E821E1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482BDA-F8AD-4F26-A75C-5A38181FA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791D2-C825-4DF5-A55E-A034AD2FE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02FB8D-4F67-416A-8098-1186B92C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902D-7996-4DB8-99A5-4FCE1EB0CCB7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34BE53-A55E-4412-859D-172AA52B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79E419-F2D3-485B-A4B5-71259781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872-E467-4A5B-9E56-9233306FD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2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6A5649-9AFB-4AFB-9BAE-4F1244EC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6C7A06-4362-4F30-AA2D-CDDD233F7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24433-532D-4FBE-BA39-63A1ADB74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2902D-7996-4DB8-99A5-4FCE1EB0CCB7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C5ECF-342D-4738-A825-9563EC349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9C70C-8206-428D-88DD-3EC42E0E3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B6872-E467-4A5B-9E56-9233306FD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47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AE4162F-BF56-4D2C-96F0-77130EDE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14317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029AC9E-5DDD-4639-9786-596F88D8D6AD}"/>
              </a:ext>
            </a:extLst>
          </p:cNvPr>
          <p:cNvSpPr txBox="1"/>
          <p:nvPr/>
        </p:nvSpPr>
        <p:spPr>
          <a:xfrm>
            <a:off x="9594166" y="129422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x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12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502C6AF-2885-4AF4-B1BE-20257B40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56495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30F9A6F-C410-4741-A17D-3CDAB552B012}"/>
              </a:ext>
            </a:extLst>
          </p:cNvPr>
          <p:cNvSpPr txBox="1"/>
          <p:nvPr/>
        </p:nvSpPr>
        <p:spPr>
          <a:xfrm>
            <a:off x="9594166" y="129422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 x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42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FBC8D9-3BA5-459F-A657-EF779D491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53908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78518C-1E3A-4D31-B4E3-C741448A9027}"/>
              </a:ext>
            </a:extLst>
          </p:cNvPr>
          <p:cNvSpPr txBox="1"/>
          <p:nvPr/>
        </p:nvSpPr>
        <p:spPr>
          <a:xfrm>
            <a:off x="9594166" y="129422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 x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98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2DC4B7-E086-4861-AA30-EF340CF7A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28603" cy="34311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2D8376-9E05-4AEE-8492-9D6C920F6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603" y="0"/>
            <a:ext cx="5525132" cy="3429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0341FA-0EBD-4FD3-ACF1-686DDB1D9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5528603" cy="34311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BF81C9-67CC-403D-B1AB-53C05174A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603" y="3429000"/>
            <a:ext cx="5525133" cy="3429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8B57B57-1AF3-4659-A648-374DF03B27A6}"/>
              </a:ext>
            </a:extLst>
          </p:cNvPr>
          <p:cNvSpPr txBox="1"/>
          <p:nvPr/>
        </p:nvSpPr>
        <p:spPr>
          <a:xfrm>
            <a:off x="11190849" y="152983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35x35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01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1C4D1E6-C4C9-4AFA-8D18-4CFB7B8D7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28603" cy="34311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CF3D321-47A5-4A8F-AB4E-0E7566759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604" y="0"/>
            <a:ext cx="5528604" cy="34311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A8C1967-485F-43C1-BC5B-E498B8700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429000"/>
            <a:ext cx="5528602" cy="34311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12C805-A598-4D83-B304-B2EC3864F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604" y="3426846"/>
            <a:ext cx="5528604" cy="34311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FEBBB16-4DFF-4B49-B85D-306A061FACF5}"/>
              </a:ext>
            </a:extLst>
          </p:cNvPr>
          <p:cNvSpPr txBox="1"/>
          <p:nvPr/>
        </p:nvSpPr>
        <p:spPr>
          <a:xfrm>
            <a:off x="11190849" y="152983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43x43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47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3842E71-3D7B-43FB-A70D-4B21C253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03166" cy="62882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99A1F7-2836-4992-A946-F6C7CDBAC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165" y="-1002"/>
            <a:ext cx="6103167" cy="62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5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D6C0D8-9019-4F90-A43B-A026CA9E9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2808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0508F1-FB52-4AF3-A429-F2149DA28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0"/>
            <a:ext cx="6096001" cy="628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</Words>
  <Application>Microsoft Office PowerPoint</Application>
  <PresentationFormat>宽屏</PresentationFormat>
  <Paragraphs>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Jingru Yang</dc:creator>
  <cp:lastModifiedBy>Jingru Yang</cp:lastModifiedBy>
  <cp:revision>11</cp:revision>
  <dcterms:created xsi:type="dcterms:W3CDTF">2017-12-14T12:57:29Z</dcterms:created>
  <dcterms:modified xsi:type="dcterms:W3CDTF">2017-12-14T13:59:13Z</dcterms:modified>
</cp:coreProperties>
</file>