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oppins"/>
      <p:regular r:id="rId13"/>
      <p:bold r:id="rId14"/>
      <p:italic r:id="rId15"/>
      <p:boldItalic r:id="rId16"/>
    </p:embeddedFont>
    <p:embeddedFont>
      <p:font typeface="Urbanist Medium"/>
      <p:regular r:id="rId17"/>
      <p:bold r:id="rId18"/>
      <p:italic r:id="rId19"/>
      <p:boldItalic r:id="rId20"/>
    </p:embeddedFont>
    <p:embeddedFont>
      <p:font typeface="Urbanist"/>
      <p:regular r:id="rId21"/>
      <p:bold r:id="rId22"/>
      <p:italic r:id="rId23"/>
      <p:boldItalic r:id="rId24"/>
    </p:embeddedFont>
    <p:embeddedFont>
      <p:font typeface="Poppins SemiBold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font" Target="fonts/UrbanistMedium-boldItalic.fntdata"/><Relationship Id="rId22" Type="http://schemas.openxmlformats.org/officeDocument/2006/relationships/font" Target="fonts/Urbanist-bold.fntdata"/><Relationship Id="rId21" Type="http://schemas.openxmlformats.org/officeDocument/2006/relationships/font" Target="fonts/Urbanist-regular.fntdata"/><Relationship Id="rId24" Type="http://schemas.openxmlformats.org/officeDocument/2006/relationships/font" Target="fonts/Urbanist-boldItalic.fntdata"/><Relationship Id="rId23" Type="http://schemas.openxmlformats.org/officeDocument/2006/relationships/font" Target="fonts/Urbanist-italic.fntdata"/><Relationship Id="rId26" Type="http://schemas.openxmlformats.org/officeDocument/2006/relationships/font" Target="fonts/PoppinsSemiBold-bold.fntdata"/><Relationship Id="rId25" Type="http://schemas.openxmlformats.org/officeDocument/2006/relationships/font" Target="fonts/PoppinsSemiBold-regular.fntdata"/><Relationship Id="rId28" Type="http://schemas.openxmlformats.org/officeDocument/2006/relationships/font" Target="fonts/PoppinsSemiBold-boldItalic.fntdata"/><Relationship Id="rId27" Type="http://schemas.openxmlformats.org/officeDocument/2006/relationships/font" Target="fonts/PoppinsSemiBold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oppins-regular.fntdata"/><Relationship Id="rId12" Type="http://schemas.openxmlformats.org/officeDocument/2006/relationships/slide" Target="slides/slide7.xml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schemas.openxmlformats.org/officeDocument/2006/relationships/font" Target="fonts/UrbanistMedium-regular.fntdata"/><Relationship Id="rId16" Type="http://schemas.openxmlformats.org/officeDocument/2006/relationships/font" Target="fonts/Poppins-boldItalic.fntdata"/><Relationship Id="rId19" Type="http://schemas.openxmlformats.org/officeDocument/2006/relationships/font" Target="fonts/UrbanistMedium-italic.fntdata"/><Relationship Id="rId18" Type="http://schemas.openxmlformats.org/officeDocument/2006/relationships/font" Target="fonts/Urbanist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787f1a84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787f1a84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787f1a841d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787f1a841d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3787f1a841d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3787f1a841d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3787f1a841d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3787f1a841d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3787f1a841d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3787f1a841d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787f1a841d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787f1a841d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3787f1a841d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3787f1a841d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lt 1">
  <p:cSld name="BLANK_1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3236625" y="837723"/>
            <a:ext cx="5622600" cy="22752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10" name="Google Shape;10;p2"/>
          <p:cNvSpPr/>
          <p:nvPr/>
        </p:nvSpPr>
        <p:spPr>
          <a:xfrm flipH="1">
            <a:off x="1350050" y="2493850"/>
            <a:ext cx="2836800" cy="2649600"/>
          </a:xfrm>
          <a:prstGeom prst="pie">
            <a:avLst>
              <a:gd fmla="val 21585343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1" name="Google Shape;11;p2"/>
          <p:cNvSpPr/>
          <p:nvPr/>
        </p:nvSpPr>
        <p:spPr>
          <a:xfrm flipH="1" rot="5400000">
            <a:off x="5850" y="3807650"/>
            <a:ext cx="2688900" cy="27006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2768400" cy="26991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100" y="2699025"/>
            <a:ext cx="1653900" cy="111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1653900" y="2701600"/>
            <a:ext cx="1114500" cy="111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236625" y="3183150"/>
            <a:ext cx="5430300" cy="6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16" name="Google Shape;16;p2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2">
  <p:cSld name="BLANK_1_1_1_1_1_1_1_1_1_1_1_2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/>
          <p:nvPr/>
        </p:nvSpPr>
        <p:spPr>
          <a:xfrm>
            <a:off x="4902225" y="2293759"/>
            <a:ext cx="2868000" cy="28575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01" name="Google Shape;101;p11"/>
          <p:cNvSpPr/>
          <p:nvPr/>
        </p:nvSpPr>
        <p:spPr>
          <a:xfrm rot="5400000">
            <a:off x="7720466" y="2360662"/>
            <a:ext cx="2851800" cy="2718000"/>
          </a:xfrm>
          <a:prstGeom prst="pie">
            <a:avLst>
              <a:gd fmla="val 0" name="adj1"/>
              <a:gd fmla="val 5398959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6345359" y="7875"/>
            <a:ext cx="2791200" cy="12330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03" name="Google Shape;103;p11"/>
          <p:cNvSpPr txBox="1"/>
          <p:nvPr>
            <p:ph idx="1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1"/>
          <p:cNvSpPr/>
          <p:nvPr>
            <p:ph idx="2" type="pic"/>
          </p:nvPr>
        </p:nvSpPr>
        <p:spPr>
          <a:xfrm>
            <a:off x="6335600" y="1231675"/>
            <a:ext cx="2808600" cy="2498700"/>
          </a:xfrm>
          <a:prstGeom prst="round1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105" name="Google Shape;105;p11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6" name="Google Shape;106;p11"/>
          <p:cNvSpPr txBox="1"/>
          <p:nvPr>
            <p:ph idx="3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4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08" name="Google Shape;108;p11"/>
          <p:cNvSpPr txBox="1"/>
          <p:nvPr>
            <p:ph idx="5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11"/>
          <p:cNvSpPr txBox="1"/>
          <p:nvPr>
            <p:ph idx="6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" name="Google Shape;110;p11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3">
  <p:cSld name="BLANK_1_1_1_1_1_1_1_1_1_1_1_2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13" name="Google Shape;113;p12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grpSp>
        <p:nvGrpSpPr>
          <p:cNvPr id="114" name="Google Shape;114;p12"/>
          <p:cNvGrpSpPr/>
          <p:nvPr/>
        </p:nvGrpSpPr>
        <p:grpSpPr>
          <a:xfrm>
            <a:off x="6324521" y="8900"/>
            <a:ext cx="2848500" cy="6539200"/>
            <a:chOff x="6324521" y="8900"/>
            <a:chExt cx="2848500" cy="6539200"/>
          </a:xfrm>
        </p:grpSpPr>
        <p:sp>
          <p:nvSpPr>
            <p:cNvPr id="115" name="Google Shape;115;p12"/>
            <p:cNvSpPr/>
            <p:nvPr/>
          </p:nvSpPr>
          <p:spPr>
            <a:xfrm rot="10800000">
              <a:off x="6362475" y="8900"/>
              <a:ext cx="2772600" cy="37005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 flipH="1" rot="5400000">
              <a:off x="6319275" y="3734100"/>
              <a:ext cx="2820300" cy="2807700"/>
            </a:xfrm>
            <a:prstGeom prst="pie">
              <a:avLst>
                <a:gd fmla="val 16192689" name="adj1"/>
                <a:gd fmla="val 4945" name="adj2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sp>
          <p:nvSpPr>
            <p:cNvPr id="117" name="Google Shape;117;p12"/>
            <p:cNvSpPr/>
            <p:nvPr/>
          </p:nvSpPr>
          <p:spPr>
            <a:xfrm flipH="1">
              <a:off x="6324521" y="2295469"/>
              <a:ext cx="2848500" cy="2847300"/>
            </a:xfrm>
            <a:prstGeom prst="pie">
              <a:avLst>
                <a:gd fmla="val 21590006" name="adj1"/>
                <a:gd fmla="val 5408708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</p:grpSp>
      <p:sp>
        <p:nvSpPr>
          <p:cNvPr id="118" name="Google Shape;118;p12"/>
          <p:cNvSpPr txBox="1"/>
          <p:nvPr>
            <p:ph idx="3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9" name="Google Shape;119;p12"/>
          <p:cNvSpPr/>
          <p:nvPr>
            <p:ph idx="4" type="pic"/>
          </p:nvPr>
        </p:nvSpPr>
        <p:spPr>
          <a:xfrm rot="10800000">
            <a:off x="6324525" y="0"/>
            <a:ext cx="2819400" cy="3715800"/>
          </a:xfrm>
          <a:prstGeom prst="round2Same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sp>
      <p:sp>
        <p:nvSpPr>
          <p:cNvPr id="120" name="Google Shape;120;p12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22" name="Google Shape;122;p12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4">
  <p:cSld name="BLANK_1_1_1_1_1_1_1_1_1_1_1_2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/>
          <p:nvPr/>
        </p:nvSpPr>
        <p:spPr>
          <a:xfrm>
            <a:off x="7780000" y="10200"/>
            <a:ext cx="1353900" cy="14175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25" name="Google Shape;125;p13"/>
          <p:cNvSpPr/>
          <p:nvPr/>
        </p:nvSpPr>
        <p:spPr>
          <a:xfrm rot="-5400000">
            <a:off x="4934200" y="10025"/>
            <a:ext cx="2845800" cy="28356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3"/>
          <p:cNvSpPr/>
          <p:nvPr>
            <p:ph idx="2" type="pic"/>
          </p:nvPr>
        </p:nvSpPr>
        <p:spPr>
          <a:xfrm>
            <a:off x="6355775" y="1418625"/>
            <a:ext cx="2788200" cy="3725100"/>
          </a:xfrm>
          <a:prstGeom prst="round2Diag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29" name="Google Shape;129;p13"/>
          <p:cNvSpPr txBox="1"/>
          <p:nvPr>
            <p:ph idx="3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4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31" name="Google Shape;131;p13"/>
          <p:cNvSpPr txBox="1"/>
          <p:nvPr>
            <p:ph idx="5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32" name="Google Shape;132;p13"/>
          <p:cNvSpPr txBox="1"/>
          <p:nvPr>
            <p:ph idx="6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5">
  <p:cSld name="CUSTOM_7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6" name="Google Shape;136;p14"/>
          <p:cNvSpPr/>
          <p:nvPr/>
        </p:nvSpPr>
        <p:spPr>
          <a:xfrm flipH="1" rot="10800000">
            <a:off x="7069375" y="3760875"/>
            <a:ext cx="1359600" cy="13725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37" name="Google Shape;137;p14"/>
          <p:cNvSpPr/>
          <p:nvPr/>
        </p:nvSpPr>
        <p:spPr>
          <a:xfrm flipH="1" rot="10800000">
            <a:off x="7760700" y="3760875"/>
            <a:ext cx="1372200" cy="13725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6364300" y="3759200"/>
            <a:ext cx="1396500" cy="138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39" name="Google Shape;139;p14"/>
          <p:cNvSpPr/>
          <p:nvPr>
            <p:ph idx="2" type="pic"/>
          </p:nvPr>
        </p:nvSpPr>
        <p:spPr>
          <a:xfrm rot="10800000">
            <a:off x="6364225" y="0"/>
            <a:ext cx="2784600" cy="3775800"/>
          </a:xfrm>
          <a:prstGeom prst="round1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140" name="Google Shape;140;p14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41" name="Google Shape;141;p14"/>
          <p:cNvSpPr txBox="1"/>
          <p:nvPr>
            <p:ph idx="3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42" name="Google Shape;142;p14"/>
          <p:cNvSpPr txBox="1"/>
          <p:nvPr>
            <p:ph idx="4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43" name="Google Shape;143;p14"/>
          <p:cNvSpPr txBox="1"/>
          <p:nvPr>
            <p:ph idx="5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44" name="Google Shape;144;p14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6">
  <p:cSld name="CUSTOM_8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47" name="Google Shape;147;p15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48" name="Google Shape;148;p15"/>
          <p:cNvSpPr/>
          <p:nvPr/>
        </p:nvSpPr>
        <p:spPr>
          <a:xfrm flipH="1">
            <a:off x="7723050" y="2475750"/>
            <a:ext cx="2828100" cy="2657700"/>
          </a:xfrm>
          <a:prstGeom prst="pie">
            <a:avLst>
              <a:gd fmla="val 0" name="adj1"/>
              <a:gd fmla="val 5408708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49" name="Google Shape;149;p15"/>
          <p:cNvSpPr/>
          <p:nvPr/>
        </p:nvSpPr>
        <p:spPr>
          <a:xfrm flipH="1" rot="5400000">
            <a:off x="6370150" y="3807650"/>
            <a:ext cx="2688900" cy="27006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50" name="Google Shape;150;p15"/>
          <p:cNvSpPr txBox="1"/>
          <p:nvPr>
            <p:ph idx="3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52" name="Google Shape;152;p15"/>
          <p:cNvSpPr txBox="1"/>
          <p:nvPr>
            <p:ph idx="4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53" name="Google Shape;153;p15"/>
          <p:cNvSpPr/>
          <p:nvPr/>
        </p:nvSpPr>
        <p:spPr>
          <a:xfrm>
            <a:off x="6375075" y="10125"/>
            <a:ext cx="2757600" cy="3794400"/>
          </a:xfrm>
          <a:prstGeom prst="round2DiagRect">
            <a:avLst>
              <a:gd fmla="val 50000" name="adj1"/>
              <a:gd fmla="val 0" name="adj2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54" name="Google Shape;154;p15"/>
          <p:cNvSpPr txBox="1"/>
          <p:nvPr>
            <p:ph idx="5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15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7">
  <p:cSld name="CUSTOM_8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/>
          <p:nvPr/>
        </p:nvSpPr>
        <p:spPr>
          <a:xfrm>
            <a:off x="4902225" y="2293759"/>
            <a:ext cx="2868000" cy="28575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58" name="Google Shape;158;p16"/>
          <p:cNvSpPr/>
          <p:nvPr/>
        </p:nvSpPr>
        <p:spPr>
          <a:xfrm rot="5400000">
            <a:off x="7720466" y="2360662"/>
            <a:ext cx="2851800" cy="2718000"/>
          </a:xfrm>
          <a:prstGeom prst="pie">
            <a:avLst>
              <a:gd fmla="val 0" name="adj1"/>
              <a:gd fmla="val 5398959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6345359" y="7875"/>
            <a:ext cx="2791200" cy="12330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2" name="Google Shape;162;p16"/>
          <p:cNvSpPr txBox="1"/>
          <p:nvPr>
            <p:ph idx="2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63" name="Google Shape;163;p16"/>
          <p:cNvSpPr txBox="1"/>
          <p:nvPr>
            <p:ph idx="3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64" name="Google Shape;164;p16"/>
          <p:cNvSpPr txBox="1"/>
          <p:nvPr>
            <p:ph idx="4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65" name="Google Shape;165;p16"/>
          <p:cNvSpPr txBox="1"/>
          <p:nvPr>
            <p:ph idx="5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" name="Google Shape;166;p16"/>
          <p:cNvSpPr/>
          <p:nvPr/>
        </p:nvSpPr>
        <p:spPr>
          <a:xfrm>
            <a:off x="6345359" y="1240774"/>
            <a:ext cx="2801400" cy="2479800"/>
          </a:xfrm>
          <a:prstGeom prst="round1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8">
  <p:cSld name="CUSTOM_8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70" name="Google Shape;170;p17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71" name="Google Shape;171;p17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72" name="Google Shape;172;p17"/>
          <p:cNvGrpSpPr/>
          <p:nvPr/>
        </p:nvGrpSpPr>
        <p:grpSpPr>
          <a:xfrm>
            <a:off x="6324521" y="8900"/>
            <a:ext cx="2848500" cy="6539200"/>
            <a:chOff x="6324521" y="8900"/>
            <a:chExt cx="2848500" cy="6539200"/>
          </a:xfrm>
        </p:grpSpPr>
        <p:sp>
          <p:nvSpPr>
            <p:cNvPr id="173" name="Google Shape;173;p17"/>
            <p:cNvSpPr/>
            <p:nvPr/>
          </p:nvSpPr>
          <p:spPr>
            <a:xfrm rot="10800000">
              <a:off x="6362475" y="8900"/>
              <a:ext cx="2772600" cy="37005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 flipH="1" rot="5400000">
              <a:off x="6319275" y="3734100"/>
              <a:ext cx="2820300" cy="2807700"/>
            </a:xfrm>
            <a:prstGeom prst="pie">
              <a:avLst>
                <a:gd fmla="val 16192689" name="adj1"/>
                <a:gd fmla="val 4945" name="adj2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 flipH="1">
              <a:off x="6324521" y="2295469"/>
              <a:ext cx="2848500" cy="2847300"/>
            </a:xfrm>
            <a:prstGeom prst="pie">
              <a:avLst>
                <a:gd fmla="val 21590006" name="adj1"/>
                <a:gd fmla="val 5408708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</p:grpSp>
      <p:sp>
        <p:nvSpPr>
          <p:cNvPr id="176" name="Google Shape;176;p17"/>
          <p:cNvSpPr txBox="1"/>
          <p:nvPr>
            <p:ph idx="4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78" name="Google Shape;178;p17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79" name="Google Shape;179;p17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9">
  <p:cSld name="CUSTOM_8_1_1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82" name="Google Shape;182;p18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83" name="Google Shape;183;p18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4" name="Google Shape;184;p18"/>
          <p:cNvSpPr/>
          <p:nvPr/>
        </p:nvSpPr>
        <p:spPr>
          <a:xfrm>
            <a:off x="7780000" y="10200"/>
            <a:ext cx="1353900" cy="14175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85" name="Google Shape;185;p18"/>
          <p:cNvSpPr/>
          <p:nvPr/>
        </p:nvSpPr>
        <p:spPr>
          <a:xfrm rot="-5400000">
            <a:off x="4934200" y="10025"/>
            <a:ext cx="2845800" cy="28356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86" name="Google Shape;186;p18"/>
          <p:cNvSpPr txBox="1"/>
          <p:nvPr>
            <p:ph idx="4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7" name="Google Shape;187;p18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8" name="Google Shape;188;p18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89" name="Google Shape;189;p18"/>
          <p:cNvSpPr/>
          <p:nvPr/>
        </p:nvSpPr>
        <p:spPr>
          <a:xfrm>
            <a:off x="6366275" y="1427825"/>
            <a:ext cx="2768100" cy="3705300"/>
          </a:xfrm>
          <a:prstGeom prst="round2DiagRect">
            <a:avLst>
              <a:gd fmla="val 50000" name="adj1"/>
              <a:gd fmla="val 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10">
  <p:cSld name="CUSTOM_8_1_1_1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93" name="Google Shape;193;p19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94" name="Google Shape;194;p19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4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6" name="Google Shape;196;p19"/>
          <p:cNvSpPr/>
          <p:nvPr/>
        </p:nvSpPr>
        <p:spPr>
          <a:xfrm flipH="1" rot="10800000">
            <a:off x="7069375" y="3773775"/>
            <a:ext cx="1359600" cy="13596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97" name="Google Shape;197;p19"/>
          <p:cNvSpPr/>
          <p:nvPr/>
        </p:nvSpPr>
        <p:spPr>
          <a:xfrm flipH="1" rot="10800000">
            <a:off x="7760700" y="3773775"/>
            <a:ext cx="1372200" cy="13596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6364300" y="3759200"/>
            <a:ext cx="1396500" cy="138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99" name="Google Shape;199;p19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00" name="Google Shape;200;p19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01" name="Google Shape;201;p19"/>
          <p:cNvSpPr/>
          <p:nvPr/>
        </p:nvSpPr>
        <p:spPr>
          <a:xfrm rot="10800000">
            <a:off x="6377600" y="8800"/>
            <a:ext cx="2758800" cy="3754200"/>
          </a:xfrm>
          <a:prstGeom prst="round1Rect">
            <a:avLst>
              <a:gd fmla="val 50000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02" name="Google Shape;202;p19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BLANK_1_1_1_1_1_1_1_1_1_1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idx="1" type="subTitle"/>
          </p:nvPr>
        </p:nvSpPr>
        <p:spPr>
          <a:xfrm>
            <a:off x="3389025" y="1197289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05" name="Google Shape;205;p20"/>
          <p:cNvSpPr/>
          <p:nvPr/>
        </p:nvSpPr>
        <p:spPr>
          <a:xfrm flipH="1">
            <a:off x="1350000" y="2442900"/>
            <a:ext cx="2849100" cy="2700600"/>
          </a:xfrm>
          <a:prstGeom prst="pie">
            <a:avLst>
              <a:gd fmla="val 21586474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06" name="Google Shape;206;p20"/>
          <p:cNvSpPr/>
          <p:nvPr/>
        </p:nvSpPr>
        <p:spPr>
          <a:xfrm flipH="1" rot="5400000">
            <a:off x="-6000" y="3795800"/>
            <a:ext cx="2712600" cy="2700600"/>
          </a:xfrm>
          <a:prstGeom prst="pie">
            <a:avLst>
              <a:gd fmla="val 2531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07" name="Google Shape;207;p20"/>
          <p:cNvSpPr/>
          <p:nvPr/>
        </p:nvSpPr>
        <p:spPr>
          <a:xfrm flipH="1" rot="5400000">
            <a:off x="-125" y="2402250"/>
            <a:ext cx="2775600" cy="27756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08" name="Google Shape;208;p20"/>
          <p:cNvSpPr txBox="1"/>
          <p:nvPr>
            <p:ph idx="2" type="subTitle"/>
          </p:nvPr>
        </p:nvSpPr>
        <p:spPr>
          <a:xfrm>
            <a:off x="3389025" y="2341214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09" name="Google Shape;209;p20"/>
          <p:cNvSpPr txBox="1"/>
          <p:nvPr>
            <p:ph idx="3" type="subTitle"/>
          </p:nvPr>
        </p:nvSpPr>
        <p:spPr>
          <a:xfrm>
            <a:off x="3389025" y="3485139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10" name="Google Shape;210;p20"/>
          <p:cNvSpPr txBox="1"/>
          <p:nvPr>
            <p:ph idx="4" type="subTitle"/>
          </p:nvPr>
        </p:nvSpPr>
        <p:spPr>
          <a:xfrm>
            <a:off x="6335550" y="1197289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11" name="Google Shape;211;p20"/>
          <p:cNvSpPr txBox="1"/>
          <p:nvPr>
            <p:ph idx="5" type="subTitle"/>
          </p:nvPr>
        </p:nvSpPr>
        <p:spPr>
          <a:xfrm>
            <a:off x="6335550" y="2341214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12" name="Google Shape;212;p20"/>
          <p:cNvSpPr txBox="1"/>
          <p:nvPr>
            <p:ph idx="6" type="subTitle"/>
          </p:nvPr>
        </p:nvSpPr>
        <p:spPr>
          <a:xfrm>
            <a:off x="6335550" y="3485139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13" name="Google Shape;213;p20"/>
          <p:cNvSpPr txBox="1"/>
          <p:nvPr>
            <p:ph type="title"/>
          </p:nvPr>
        </p:nvSpPr>
        <p:spPr>
          <a:xfrm>
            <a:off x="284700" y="286200"/>
            <a:ext cx="2860800" cy="1732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214" name="Google Shape;214;p20"/>
          <p:cNvSpPr txBox="1"/>
          <p:nvPr>
            <p:ph idx="7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15" name="Google Shape;215;p20"/>
          <p:cNvSpPr txBox="1"/>
          <p:nvPr>
            <p:ph idx="8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16" name="Google Shape;216;p20"/>
          <p:cNvSpPr txBox="1"/>
          <p:nvPr>
            <p:ph idx="9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7" name="Google Shape;217;p20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Alt 1">
  <p:cSld name="BLANK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9" name="Google Shape;19;p3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0" name="Google Shape;20;p3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" name="Google Shape;21;p3"/>
          <p:cNvSpPr/>
          <p:nvPr/>
        </p:nvSpPr>
        <p:spPr>
          <a:xfrm flipH="1">
            <a:off x="284701" y="533157"/>
            <a:ext cx="4074000" cy="40740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927633" y="474750"/>
            <a:ext cx="1463400" cy="429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3" name="Google Shape;23;p3"/>
          <p:cNvSpPr/>
          <p:nvPr/>
        </p:nvSpPr>
        <p:spPr>
          <a:xfrm flipH="1">
            <a:off x="1322410" y="533157"/>
            <a:ext cx="4074000" cy="40740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2309186" y="474990"/>
            <a:ext cx="1399200" cy="429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5" name="Google Shape;25;p3"/>
          <p:cNvSpPr/>
          <p:nvPr/>
        </p:nvSpPr>
        <p:spPr>
          <a:xfrm flipH="1">
            <a:off x="2685553" y="533157"/>
            <a:ext cx="4074000" cy="40740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3708375" y="1585475"/>
            <a:ext cx="5190300" cy="20319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27" name="Google Shape;27;p3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2">
  <p:cSld name="BLANK_1_1_1_1_1_1_1_1_1_1_1_1_2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/>
          <p:nvPr/>
        </p:nvSpPr>
        <p:spPr>
          <a:xfrm rot="-5400000">
            <a:off x="-2575150" y="-150"/>
            <a:ext cx="5143800" cy="5143500"/>
          </a:xfrm>
          <a:prstGeom prst="pie">
            <a:avLst>
              <a:gd fmla="val 3746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20" name="Google Shape;220;p21"/>
          <p:cNvSpPr/>
          <p:nvPr/>
        </p:nvSpPr>
        <p:spPr>
          <a:xfrm rot="5400000">
            <a:off x="-3261" y="1"/>
            <a:ext cx="5143500" cy="51435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21" name="Google Shape;221;p21"/>
          <p:cNvSpPr txBox="1"/>
          <p:nvPr>
            <p:ph idx="1" type="subTitle"/>
          </p:nvPr>
        </p:nvSpPr>
        <p:spPr>
          <a:xfrm>
            <a:off x="3236625" y="1936752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22" name="Google Shape;222;p21"/>
          <p:cNvSpPr txBox="1"/>
          <p:nvPr>
            <p:ph idx="2" type="subTitle"/>
          </p:nvPr>
        </p:nvSpPr>
        <p:spPr>
          <a:xfrm>
            <a:off x="3236625" y="2920654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23" name="Google Shape;223;p21"/>
          <p:cNvSpPr txBox="1"/>
          <p:nvPr>
            <p:ph idx="3" type="subTitle"/>
          </p:nvPr>
        </p:nvSpPr>
        <p:spPr>
          <a:xfrm>
            <a:off x="3236625" y="3912436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24" name="Google Shape;224;p21"/>
          <p:cNvSpPr txBox="1"/>
          <p:nvPr>
            <p:ph idx="4" type="subTitle"/>
          </p:nvPr>
        </p:nvSpPr>
        <p:spPr>
          <a:xfrm>
            <a:off x="6183150" y="1936752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25" name="Google Shape;225;p21"/>
          <p:cNvSpPr txBox="1"/>
          <p:nvPr>
            <p:ph idx="5" type="subTitle"/>
          </p:nvPr>
        </p:nvSpPr>
        <p:spPr>
          <a:xfrm>
            <a:off x="6183150" y="2920654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26" name="Google Shape;226;p21"/>
          <p:cNvSpPr txBox="1"/>
          <p:nvPr>
            <p:ph idx="6" type="subTitle"/>
          </p:nvPr>
        </p:nvSpPr>
        <p:spPr>
          <a:xfrm>
            <a:off x="6183150" y="3912436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27" name="Google Shape;227;p21"/>
          <p:cNvSpPr txBox="1"/>
          <p:nvPr>
            <p:ph type="title"/>
          </p:nvPr>
        </p:nvSpPr>
        <p:spPr>
          <a:xfrm>
            <a:off x="3235425" y="474750"/>
            <a:ext cx="2860800" cy="1315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228" name="Google Shape;228;p21"/>
          <p:cNvSpPr txBox="1"/>
          <p:nvPr>
            <p:ph idx="7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29" name="Google Shape;229;p21"/>
          <p:cNvSpPr txBox="1"/>
          <p:nvPr>
            <p:ph idx="8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0" name="Google Shape;230;p21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BLANK_1_1_1_1_1_1_1_1_1_1_1_1_2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/>
          <p:nvPr>
            <p:ph idx="1" type="subTitle"/>
          </p:nvPr>
        </p:nvSpPr>
        <p:spPr>
          <a:xfrm>
            <a:off x="5537976" y="1421821"/>
            <a:ext cx="3453600" cy="3111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33" name="Google Shape;233;p22"/>
          <p:cNvSpPr txBox="1"/>
          <p:nvPr>
            <p:ph idx="2" type="subTitle"/>
          </p:nvPr>
        </p:nvSpPr>
        <p:spPr>
          <a:xfrm>
            <a:off x="5537976" y="1658233"/>
            <a:ext cx="3453600" cy="3111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234" name="Google Shape;234;p22"/>
          <p:cNvSpPr txBox="1"/>
          <p:nvPr>
            <p:ph idx="3" type="subTitle"/>
          </p:nvPr>
        </p:nvSpPr>
        <p:spPr>
          <a:xfrm>
            <a:off x="5537976" y="2185603"/>
            <a:ext cx="3453600" cy="3111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35" name="Google Shape;235;p22"/>
          <p:cNvSpPr txBox="1"/>
          <p:nvPr>
            <p:ph idx="4" type="subTitle"/>
          </p:nvPr>
        </p:nvSpPr>
        <p:spPr>
          <a:xfrm>
            <a:off x="5537976" y="2421696"/>
            <a:ext cx="3453600" cy="3111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236" name="Google Shape;236;p22"/>
          <p:cNvSpPr txBox="1"/>
          <p:nvPr>
            <p:ph idx="5" type="subTitle"/>
          </p:nvPr>
        </p:nvSpPr>
        <p:spPr>
          <a:xfrm>
            <a:off x="5537976" y="2954416"/>
            <a:ext cx="3453600" cy="3111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37" name="Google Shape;237;p22"/>
          <p:cNvSpPr txBox="1"/>
          <p:nvPr>
            <p:ph idx="6" type="subTitle"/>
          </p:nvPr>
        </p:nvSpPr>
        <p:spPr>
          <a:xfrm>
            <a:off x="5537976" y="3190509"/>
            <a:ext cx="3453600" cy="3111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238" name="Google Shape;238;p22"/>
          <p:cNvSpPr txBox="1"/>
          <p:nvPr>
            <p:ph idx="7" type="subTitle"/>
          </p:nvPr>
        </p:nvSpPr>
        <p:spPr>
          <a:xfrm>
            <a:off x="5537976" y="3717879"/>
            <a:ext cx="3453600" cy="3111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39" name="Google Shape;239;p22"/>
          <p:cNvSpPr txBox="1"/>
          <p:nvPr>
            <p:ph idx="8" type="subTitle"/>
          </p:nvPr>
        </p:nvSpPr>
        <p:spPr>
          <a:xfrm>
            <a:off x="5537976" y="3953971"/>
            <a:ext cx="3453600" cy="3111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240" name="Google Shape;240;p22"/>
          <p:cNvSpPr/>
          <p:nvPr/>
        </p:nvSpPr>
        <p:spPr>
          <a:xfrm rot="-5400000">
            <a:off x="-1276000" y="1266039"/>
            <a:ext cx="2537400" cy="25374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41" name="Google Shape;241;p22"/>
          <p:cNvSpPr/>
          <p:nvPr/>
        </p:nvSpPr>
        <p:spPr>
          <a:xfrm rot="-5400000">
            <a:off x="-5951" y="2536242"/>
            <a:ext cx="1267200" cy="126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42" name="Google Shape;242;p22"/>
          <p:cNvSpPr/>
          <p:nvPr/>
        </p:nvSpPr>
        <p:spPr>
          <a:xfrm>
            <a:off x="3244" y="3803442"/>
            <a:ext cx="1340100" cy="1340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43" name="Google Shape;243;p22"/>
          <p:cNvSpPr txBox="1"/>
          <p:nvPr>
            <p:ph type="title"/>
          </p:nvPr>
        </p:nvSpPr>
        <p:spPr>
          <a:xfrm>
            <a:off x="1582800" y="1485525"/>
            <a:ext cx="29892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4" name="Google Shape;244;p22"/>
          <p:cNvSpPr txBox="1"/>
          <p:nvPr>
            <p:ph idx="9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45" name="Google Shape;245;p22"/>
          <p:cNvSpPr txBox="1"/>
          <p:nvPr>
            <p:ph idx="13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46" name="Google Shape;246;p22"/>
          <p:cNvSpPr txBox="1"/>
          <p:nvPr>
            <p:ph idx="14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7" name="Google Shape;247;p22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CUSTOM_4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/>
          <p:nvPr>
            <p:ph idx="2" type="pic"/>
          </p:nvPr>
        </p:nvSpPr>
        <p:spPr>
          <a:xfrm>
            <a:off x="4162550" y="816050"/>
            <a:ext cx="1444500" cy="1444500"/>
          </a:xfrm>
          <a:prstGeom prst="round2DiagRect">
            <a:avLst>
              <a:gd fmla="val 0" name="adj1"/>
              <a:gd fmla="val 0" name="adj2"/>
            </a:avLst>
          </a:prstGeom>
          <a:noFill/>
          <a:ln>
            <a:noFill/>
          </a:ln>
        </p:spPr>
      </p:sp>
      <p:sp>
        <p:nvSpPr>
          <p:cNvPr id="250" name="Google Shape;250;p23"/>
          <p:cNvSpPr/>
          <p:nvPr>
            <p:ph idx="3" type="pic"/>
          </p:nvPr>
        </p:nvSpPr>
        <p:spPr>
          <a:xfrm>
            <a:off x="5788675" y="816050"/>
            <a:ext cx="1444500" cy="1444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1" name="Google Shape;251;p23"/>
          <p:cNvSpPr/>
          <p:nvPr>
            <p:ph idx="4" type="pic"/>
          </p:nvPr>
        </p:nvSpPr>
        <p:spPr>
          <a:xfrm>
            <a:off x="7414800" y="816050"/>
            <a:ext cx="1444500" cy="1444500"/>
          </a:xfrm>
          <a:prstGeom prst="round1Rect">
            <a:avLst>
              <a:gd fmla="val 30895" name="adj"/>
            </a:avLst>
          </a:prstGeom>
          <a:noFill/>
          <a:ln>
            <a:noFill/>
          </a:ln>
        </p:spPr>
      </p:sp>
      <p:sp>
        <p:nvSpPr>
          <p:cNvPr id="252" name="Google Shape;252;p23"/>
          <p:cNvSpPr/>
          <p:nvPr>
            <p:ph idx="5" type="pic"/>
          </p:nvPr>
        </p:nvSpPr>
        <p:spPr>
          <a:xfrm>
            <a:off x="2536475" y="2897400"/>
            <a:ext cx="1444500" cy="1444500"/>
          </a:xfrm>
          <a:prstGeom prst="round2DiagRect">
            <a:avLst>
              <a:gd fmla="val 0" name="adj1"/>
              <a:gd fmla="val 0" name="adj2"/>
            </a:avLst>
          </a:prstGeom>
          <a:noFill/>
          <a:ln>
            <a:noFill/>
          </a:ln>
        </p:spPr>
      </p:sp>
      <p:sp>
        <p:nvSpPr>
          <p:cNvPr id="253" name="Google Shape;253;p23"/>
          <p:cNvSpPr/>
          <p:nvPr>
            <p:ph idx="6" type="pic"/>
          </p:nvPr>
        </p:nvSpPr>
        <p:spPr>
          <a:xfrm>
            <a:off x="4162600" y="2897400"/>
            <a:ext cx="1444500" cy="1444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4" name="Google Shape;254;p23"/>
          <p:cNvSpPr/>
          <p:nvPr>
            <p:ph idx="7" type="pic"/>
          </p:nvPr>
        </p:nvSpPr>
        <p:spPr>
          <a:xfrm>
            <a:off x="5788725" y="2897400"/>
            <a:ext cx="1444500" cy="1444500"/>
          </a:xfrm>
          <a:prstGeom prst="round1Rect">
            <a:avLst>
              <a:gd fmla="val 30895" name="adj"/>
            </a:avLst>
          </a:prstGeom>
          <a:noFill/>
          <a:ln>
            <a:noFill/>
          </a:ln>
        </p:spPr>
      </p:sp>
      <p:sp>
        <p:nvSpPr>
          <p:cNvPr id="255" name="Google Shape;255;p23"/>
          <p:cNvSpPr txBox="1"/>
          <p:nvPr>
            <p:ph idx="1" type="subTitle"/>
          </p:nvPr>
        </p:nvSpPr>
        <p:spPr>
          <a:xfrm>
            <a:off x="4162750" y="2178820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56" name="Google Shape;256;p23"/>
          <p:cNvSpPr txBox="1"/>
          <p:nvPr>
            <p:ph idx="8" type="subTitle"/>
          </p:nvPr>
        </p:nvSpPr>
        <p:spPr>
          <a:xfrm>
            <a:off x="4162750" y="2509808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57" name="Google Shape;257;p23"/>
          <p:cNvSpPr txBox="1"/>
          <p:nvPr>
            <p:ph idx="9" type="subTitle"/>
          </p:nvPr>
        </p:nvSpPr>
        <p:spPr>
          <a:xfrm>
            <a:off x="2536625" y="4249429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idx="13" type="subTitle"/>
          </p:nvPr>
        </p:nvSpPr>
        <p:spPr>
          <a:xfrm>
            <a:off x="2536625" y="4581011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59" name="Google Shape;259;p23"/>
          <p:cNvSpPr txBox="1"/>
          <p:nvPr>
            <p:ph idx="14" type="subTitle"/>
          </p:nvPr>
        </p:nvSpPr>
        <p:spPr>
          <a:xfrm>
            <a:off x="5788775" y="2178820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60" name="Google Shape;260;p23"/>
          <p:cNvSpPr txBox="1"/>
          <p:nvPr>
            <p:ph idx="15" type="subTitle"/>
          </p:nvPr>
        </p:nvSpPr>
        <p:spPr>
          <a:xfrm>
            <a:off x="5788775" y="2509808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61" name="Google Shape;261;p23"/>
          <p:cNvSpPr txBox="1"/>
          <p:nvPr>
            <p:ph idx="16" type="subTitle"/>
          </p:nvPr>
        </p:nvSpPr>
        <p:spPr>
          <a:xfrm>
            <a:off x="7414800" y="2178820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62" name="Google Shape;262;p23"/>
          <p:cNvSpPr txBox="1"/>
          <p:nvPr>
            <p:ph idx="17" type="subTitle"/>
          </p:nvPr>
        </p:nvSpPr>
        <p:spPr>
          <a:xfrm>
            <a:off x="7414800" y="2509808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63" name="Google Shape;263;p23"/>
          <p:cNvSpPr txBox="1"/>
          <p:nvPr>
            <p:ph idx="18" type="subTitle"/>
          </p:nvPr>
        </p:nvSpPr>
        <p:spPr>
          <a:xfrm>
            <a:off x="4162675" y="4249429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64" name="Google Shape;264;p23"/>
          <p:cNvSpPr txBox="1"/>
          <p:nvPr>
            <p:ph idx="19" type="subTitle"/>
          </p:nvPr>
        </p:nvSpPr>
        <p:spPr>
          <a:xfrm>
            <a:off x="4162675" y="4581011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65" name="Google Shape;265;p23"/>
          <p:cNvSpPr txBox="1"/>
          <p:nvPr>
            <p:ph idx="20" type="subTitle"/>
          </p:nvPr>
        </p:nvSpPr>
        <p:spPr>
          <a:xfrm>
            <a:off x="5788725" y="4249429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66" name="Google Shape;266;p23"/>
          <p:cNvSpPr txBox="1"/>
          <p:nvPr>
            <p:ph idx="21" type="subTitle"/>
          </p:nvPr>
        </p:nvSpPr>
        <p:spPr>
          <a:xfrm>
            <a:off x="5788725" y="4581011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67" name="Google Shape;267;p23"/>
          <p:cNvSpPr txBox="1"/>
          <p:nvPr>
            <p:ph type="title"/>
          </p:nvPr>
        </p:nvSpPr>
        <p:spPr>
          <a:xfrm>
            <a:off x="284700" y="573428"/>
            <a:ext cx="3877800" cy="190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9pPr>
          </a:lstStyle>
          <a:p/>
        </p:txBody>
      </p:sp>
      <p:sp>
        <p:nvSpPr>
          <p:cNvPr id="268" name="Google Shape;268;p23"/>
          <p:cNvSpPr txBox="1"/>
          <p:nvPr>
            <p:ph idx="22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69" name="Google Shape;269;p23"/>
          <p:cNvSpPr txBox="1"/>
          <p:nvPr>
            <p:ph idx="23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70" name="Google Shape;270;p23"/>
          <p:cNvSpPr txBox="1"/>
          <p:nvPr>
            <p:ph idx="24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1" name="Google Shape;271;p23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 - Alt 1">
  <p:cSld name="CUSTOM_4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/>
          <p:nvPr>
            <p:ph idx="2" type="pic"/>
          </p:nvPr>
        </p:nvSpPr>
        <p:spPr>
          <a:xfrm>
            <a:off x="284700" y="1523850"/>
            <a:ext cx="1514700" cy="1312800"/>
          </a:xfrm>
          <a:prstGeom prst="round1Rect">
            <a:avLst>
              <a:gd fmla="val 39781" name="adj"/>
            </a:avLst>
          </a:prstGeom>
          <a:noFill/>
          <a:ln>
            <a:noFill/>
          </a:ln>
        </p:spPr>
      </p:sp>
      <p:sp>
        <p:nvSpPr>
          <p:cNvPr id="274" name="Google Shape;274;p24"/>
          <p:cNvSpPr/>
          <p:nvPr>
            <p:ph idx="3" type="pic"/>
          </p:nvPr>
        </p:nvSpPr>
        <p:spPr>
          <a:xfrm>
            <a:off x="2163625" y="1523850"/>
            <a:ext cx="1514700" cy="1312800"/>
          </a:xfrm>
          <a:prstGeom prst="round1Rect">
            <a:avLst>
              <a:gd fmla="val 39781" name="adj"/>
            </a:avLst>
          </a:prstGeom>
          <a:noFill/>
          <a:ln>
            <a:noFill/>
          </a:ln>
        </p:spPr>
      </p:sp>
      <p:sp>
        <p:nvSpPr>
          <p:cNvPr id="275" name="Google Shape;275;p24"/>
          <p:cNvSpPr/>
          <p:nvPr>
            <p:ph idx="4" type="pic"/>
          </p:nvPr>
        </p:nvSpPr>
        <p:spPr>
          <a:xfrm>
            <a:off x="4087000" y="1523850"/>
            <a:ext cx="1514700" cy="1312800"/>
          </a:xfrm>
          <a:prstGeom prst="round1Rect">
            <a:avLst>
              <a:gd fmla="val 39781" name="adj"/>
            </a:avLst>
          </a:prstGeom>
          <a:noFill/>
          <a:ln>
            <a:noFill/>
          </a:ln>
        </p:spPr>
      </p:sp>
      <p:sp>
        <p:nvSpPr>
          <p:cNvPr id="276" name="Google Shape;276;p24"/>
          <p:cNvSpPr/>
          <p:nvPr>
            <p:ph idx="5" type="pic"/>
          </p:nvPr>
        </p:nvSpPr>
        <p:spPr>
          <a:xfrm>
            <a:off x="5960425" y="1523850"/>
            <a:ext cx="1514700" cy="1312800"/>
          </a:xfrm>
          <a:prstGeom prst="round1Rect">
            <a:avLst>
              <a:gd fmla="val 39781" name="adj"/>
            </a:avLst>
          </a:prstGeom>
          <a:noFill/>
          <a:ln>
            <a:noFill/>
          </a:ln>
        </p:spPr>
      </p:sp>
      <p:sp>
        <p:nvSpPr>
          <p:cNvPr id="277" name="Google Shape;277;p24"/>
          <p:cNvSpPr txBox="1"/>
          <p:nvPr>
            <p:ph idx="1" type="subTitle"/>
          </p:nvPr>
        </p:nvSpPr>
        <p:spPr>
          <a:xfrm>
            <a:off x="283475" y="3165225"/>
            <a:ext cx="1514700" cy="190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78" name="Google Shape;278;p24"/>
          <p:cNvSpPr txBox="1"/>
          <p:nvPr>
            <p:ph idx="6" type="subTitle"/>
          </p:nvPr>
        </p:nvSpPr>
        <p:spPr>
          <a:xfrm>
            <a:off x="2162975" y="3165225"/>
            <a:ext cx="1514700" cy="190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79" name="Google Shape;279;p24"/>
          <p:cNvSpPr txBox="1"/>
          <p:nvPr>
            <p:ph idx="7" type="subTitle"/>
          </p:nvPr>
        </p:nvSpPr>
        <p:spPr>
          <a:xfrm>
            <a:off x="4086325" y="3165225"/>
            <a:ext cx="1514700" cy="190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80" name="Google Shape;280;p24"/>
          <p:cNvSpPr txBox="1"/>
          <p:nvPr>
            <p:ph idx="8" type="subTitle"/>
          </p:nvPr>
        </p:nvSpPr>
        <p:spPr>
          <a:xfrm>
            <a:off x="5960425" y="3165225"/>
            <a:ext cx="1514700" cy="190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81" name="Google Shape;281;p24"/>
          <p:cNvSpPr txBox="1"/>
          <p:nvPr>
            <p:ph idx="9" type="body"/>
          </p:nvPr>
        </p:nvSpPr>
        <p:spPr>
          <a:xfrm>
            <a:off x="285350" y="3443925"/>
            <a:ext cx="1514700" cy="1413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2857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2857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2857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2857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2857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2857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2857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2857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82" name="Google Shape;282;p24"/>
          <p:cNvSpPr txBox="1"/>
          <p:nvPr>
            <p:ph idx="13" type="body"/>
          </p:nvPr>
        </p:nvSpPr>
        <p:spPr>
          <a:xfrm>
            <a:off x="2162975" y="3443925"/>
            <a:ext cx="1514700" cy="1413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2857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2857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2857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2857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2857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2857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2857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2857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83" name="Google Shape;283;p24"/>
          <p:cNvSpPr txBox="1"/>
          <p:nvPr>
            <p:ph idx="14" type="body"/>
          </p:nvPr>
        </p:nvSpPr>
        <p:spPr>
          <a:xfrm>
            <a:off x="4087000" y="3443925"/>
            <a:ext cx="1514700" cy="1413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2857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2857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2857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2857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2857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2857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2857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2857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84" name="Google Shape;284;p24"/>
          <p:cNvSpPr txBox="1"/>
          <p:nvPr>
            <p:ph idx="15" type="body"/>
          </p:nvPr>
        </p:nvSpPr>
        <p:spPr>
          <a:xfrm>
            <a:off x="5960425" y="3443925"/>
            <a:ext cx="1514700" cy="1413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2857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2857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2857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2857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2857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2857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2857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2857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85" name="Google Shape;285;p24"/>
          <p:cNvSpPr txBox="1"/>
          <p:nvPr>
            <p:ph idx="16" type="subTitle"/>
          </p:nvPr>
        </p:nvSpPr>
        <p:spPr>
          <a:xfrm>
            <a:off x="283475" y="2950825"/>
            <a:ext cx="1514700" cy="1902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86" name="Google Shape;286;p24"/>
          <p:cNvSpPr txBox="1"/>
          <p:nvPr>
            <p:ph idx="17" type="subTitle"/>
          </p:nvPr>
        </p:nvSpPr>
        <p:spPr>
          <a:xfrm>
            <a:off x="2162975" y="2950825"/>
            <a:ext cx="1514700" cy="1902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87" name="Google Shape;287;p24"/>
          <p:cNvSpPr txBox="1"/>
          <p:nvPr>
            <p:ph idx="18" type="subTitle"/>
          </p:nvPr>
        </p:nvSpPr>
        <p:spPr>
          <a:xfrm>
            <a:off x="4086325" y="2950825"/>
            <a:ext cx="1514700" cy="1902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88" name="Google Shape;288;p24"/>
          <p:cNvSpPr txBox="1"/>
          <p:nvPr>
            <p:ph idx="19" type="subTitle"/>
          </p:nvPr>
        </p:nvSpPr>
        <p:spPr>
          <a:xfrm>
            <a:off x="5960425" y="2950825"/>
            <a:ext cx="1514700" cy="1902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89" name="Google Shape;289;p24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90" name="Google Shape;290;p24"/>
          <p:cNvSpPr txBox="1"/>
          <p:nvPr>
            <p:ph idx="20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91" name="Google Shape;291;p24"/>
          <p:cNvSpPr txBox="1"/>
          <p:nvPr>
            <p:ph idx="21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92" name="Google Shape;292;p24"/>
          <p:cNvSpPr txBox="1"/>
          <p:nvPr>
            <p:ph idx="22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3" name="Google Shape;293;p24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cards">
  <p:cSld name="CUSTOM_5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/>
          <p:nvPr>
            <p:ph idx="2" type="pic"/>
          </p:nvPr>
        </p:nvSpPr>
        <p:spPr>
          <a:xfrm>
            <a:off x="469875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96" name="Google Shape;296;p25"/>
          <p:cNvSpPr/>
          <p:nvPr>
            <p:ph idx="3" type="pic"/>
          </p:nvPr>
        </p:nvSpPr>
        <p:spPr>
          <a:xfrm>
            <a:off x="888450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97" name="Google Shape;297;p25"/>
          <p:cNvSpPr/>
          <p:nvPr>
            <p:ph idx="4" type="pic"/>
          </p:nvPr>
        </p:nvSpPr>
        <p:spPr>
          <a:xfrm>
            <a:off x="1307025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98" name="Google Shape;298;p25"/>
          <p:cNvSpPr/>
          <p:nvPr>
            <p:ph idx="5" type="pic"/>
          </p:nvPr>
        </p:nvSpPr>
        <p:spPr>
          <a:xfrm>
            <a:off x="469875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99" name="Google Shape;299;p25"/>
          <p:cNvSpPr/>
          <p:nvPr>
            <p:ph idx="6" type="pic"/>
          </p:nvPr>
        </p:nvSpPr>
        <p:spPr>
          <a:xfrm>
            <a:off x="888450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0" name="Google Shape;300;p25"/>
          <p:cNvSpPr/>
          <p:nvPr>
            <p:ph idx="7" type="pic"/>
          </p:nvPr>
        </p:nvSpPr>
        <p:spPr>
          <a:xfrm>
            <a:off x="1307025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1" name="Google Shape;301;p25"/>
          <p:cNvSpPr/>
          <p:nvPr>
            <p:ph idx="8" type="pic"/>
          </p:nvPr>
        </p:nvSpPr>
        <p:spPr>
          <a:xfrm>
            <a:off x="3330700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2" name="Google Shape;302;p25"/>
          <p:cNvSpPr/>
          <p:nvPr>
            <p:ph idx="9" type="pic"/>
          </p:nvPr>
        </p:nvSpPr>
        <p:spPr>
          <a:xfrm>
            <a:off x="3749275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3" name="Google Shape;303;p25"/>
          <p:cNvSpPr/>
          <p:nvPr>
            <p:ph idx="13" type="pic"/>
          </p:nvPr>
        </p:nvSpPr>
        <p:spPr>
          <a:xfrm>
            <a:off x="4167850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4" name="Google Shape;304;p25"/>
          <p:cNvSpPr/>
          <p:nvPr>
            <p:ph idx="14" type="pic"/>
          </p:nvPr>
        </p:nvSpPr>
        <p:spPr>
          <a:xfrm>
            <a:off x="3330700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5" name="Google Shape;305;p25"/>
          <p:cNvSpPr/>
          <p:nvPr>
            <p:ph idx="15" type="pic"/>
          </p:nvPr>
        </p:nvSpPr>
        <p:spPr>
          <a:xfrm>
            <a:off x="3749275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6" name="Google Shape;306;p25"/>
          <p:cNvSpPr/>
          <p:nvPr>
            <p:ph idx="16" type="pic"/>
          </p:nvPr>
        </p:nvSpPr>
        <p:spPr>
          <a:xfrm>
            <a:off x="4167850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7" name="Google Shape;307;p25"/>
          <p:cNvSpPr/>
          <p:nvPr>
            <p:ph idx="17" type="pic"/>
          </p:nvPr>
        </p:nvSpPr>
        <p:spPr>
          <a:xfrm>
            <a:off x="469875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8" name="Google Shape;308;p25"/>
          <p:cNvSpPr/>
          <p:nvPr>
            <p:ph idx="18" type="pic"/>
          </p:nvPr>
        </p:nvSpPr>
        <p:spPr>
          <a:xfrm>
            <a:off x="888450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9" name="Google Shape;309;p25"/>
          <p:cNvSpPr/>
          <p:nvPr>
            <p:ph idx="19" type="pic"/>
          </p:nvPr>
        </p:nvSpPr>
        <p:spPr>
          <a:xfrm>
            <a:off x="1307025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0" name="Google Shape;310;p25"/>
          <p:cNvSpPr/>
          <p:nvPr>
            <p:ph idx="20" type="pic"/>
          </p:nvPr>
        </p:nvSpPr>
        <p:spPr>
          <a:xfrm>
            <a:off x="469875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1" name="Google Shape;311;p25"/>
          <p:cNvSpPr/>
          <p:nvPr>
            <p:ph idx="21" type="pic"/>
          </p:nvPr>
        </p:nvSpPr>
        <p:spPr>
          <a:xfrm>
            <a:off x="888450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2" name="Google Shape;312;p25"/>
          <p:cNvSpPr/>
          <p:nvPr>
            <p:ph idx="22" type="pic"/>
          </p:nvPr>
        </p:nvSpPr>
        <p:spPr>
          <a:xfrm>
            <a:off x="1307025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3" name="Google Shape;313;p25"/>
          <p:cNvSpPr/>
          <p:nvPr>
            <p:ph idx="23" type="pic"/>
          </p:nvPr>
        </p:nvSpPr>
        <p:spPr>
          <a:xfrm>
            <a:off x="3330700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4" name="Google Shape;314;p25"/>
          <p:cNvSpPr/>
          <p:nvPr>
            <p:ph idx="24" type="pic"/>
          </p:nvPr>
        </p:nvSpPr>
        <p:spPr>
          <a:xfrm>
            <a:off x="3749275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5" name="Google Shape;315;p25"/>
          <p:cNvSpPr/>
          <p:nvPr>
            <p:ph idx="25" type="pic"/>
          </p:nvPr>
        </p:nvSpPr>
        <p:spPr>
          <a:xfrm>
            <a:off x="4167850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6" name="Google Shape;316;p25"/>
          <p:cNvSpPr/>
          <p:nvPr>
            <p:ph idx="26" type="pic"/>
          </p:nvPr>
        </p:nvSpPr>
        <p:spPr>
          <a:xfrm>
            <a:off x="3330700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7" name="Google Shape;317;p25"/>
          <p:cNvSpPr/>
          <p:nvPr>
            <p:ph idx="27" type="pic"/>
          </p:nvPr>
        </p:nvSpPr>
        <p:spPr>
          <a:xfrm>
            <a:off x="3749275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8" name="Google Shape;318;p25"/>
          <p:cNvSpPr/>
          <p:nvPr>
            <p:ph idx="28" type="pic"/>
          </p:nvPr>
        </p:nvSpPr>
        <p:spPr>
          <a:xfrm>
            <a:off x="4167850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9" name="Google Shape;319;p25"/>
          <p:cNvSpPr txBox="1"/>
          <p:nvPr>
            <p:ph type="title"/>
          </p:nvPr>
        </p:nvSpPr>
        <p:spPr>
          <a:xfrm>
            <a:off x="469875" y="1570725"/>
            <a:ext cx="2229000" cy="293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20" name="Google Shape;320;p25"/>
          <p:cNvSpPr txBox="1"/>
          <p:nvPr>
            <p:ph idx="29" type="title"/>
          </p:nvPr>
        </p:nvSpPr>
        <p:spPr>
          <a:xfrm>
            <a:off x="469875" y="3406431"/>
            <a:ext cx="2229000" cy="293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21" name="Google Shape;321;p25"/>
          <p:cNvSpPr txBox="1"/>
          <p:nvPr>
            <p:ph idx="30" type="title"/>
          </p:nvPr>
        </p:nvSpPr>
        <p:spPr>
          <a:xfrm>
            <a:off x="3330700" y="3406431"/>
            <a:ext cx="2229000" cy="293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22" name="Google Shape;322;p25"/>
          <p:cNvSpPr txBox="1"/>
          <p:nvPr>
            <p:ph idx="31" type="title"/>
          </p:nvPr>
        </p:nvSpPr>
        <p:spPr>
          <a:xfrm>
            <a:off x="3330700" y="1570725"/>
            <a:ext cx="2229000" cy="293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23" name="Google Shape;323;p25"/>
          <p:cNvSpPr txBox="1"/>
          <p:nvPr>
            <p:ph idx="32"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324" name="Google Shape;324;p25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25" name="Google Shape;325;p25"/>
          <p:cNvSpPr txBox="1"/>
          <p:nvPr>
            <p:ph idx="33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26" name="Google Shape;326;p25"/>
          <p:cNvSpPr txBox="1"/>
          <p:nvPr>
            <p:ph idx="34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7" name="Google Shape;327;p25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cards - Alt 1">
  <p:cSld name="CUSTOM_6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26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1701300" y="16414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30" name="Google Shape;330;p26"/>
          <p:cNvSpPr/>
          <p:nvPr>
            <p:ph idx="2" type="pic"/>
          </p:nvPr>
        </p:nvSpPr>
        <p:spPr>
          <a:xfrm>
            <a:off x="1701300" y="16415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31" name="Google Shape;331;p26"/>
          <p:cNvSpPr txBox="1"/>
          <p:nvPr>
            <p:ph idx="1" type="subTitle"/>
          </p:nvPr>
        </p:nvSpPr>
        <p:spPr>
          <a:xfrm>
            <a:off x="425050" y="17138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32" name="Google Shape;332;p26"/>
          <p:cNvSpPr txBox="1"/>
          <p:nvPr>
            <p:ph idx="3" type="subTitle"/>
          </p:nvPr>
        </p:nvSpPr>
        <p:spPr>
          <a:xfrm>
            <a:off x="425050" y="20281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33" name="Google Shape;333;p26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4206300" y="16414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34" name="Google Shape;334;p26"/>
          <p:cNvSpPr/>
          <p:nvPr>
            <p:ph idx="4" type="pic"/>
          </p:nvPr>
        </p:nvSpPr>
        <p:spPr>
          <a:xfrm>
            <a:off x="4206300" y="16415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35" name="Google Shape;335;p26"/>
          <p:cNvSpPr txBox="1"/>
          <p:nvPr>
            <p:ph idx="5" type="subTitle"/>
          </p:nvPr>
        </p:nvSpPr>
        <p:spPr>
          <a:xfrm>
            <a:off x="2930050" y="17138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36" name="Google Shape;336;p26"/>
          <p:cNvSpPr txBox="1"/>
          <p:nvPr>
            <p:ph idx="6" type="subTitle"/>
          </p:nvPr>
        </p:nvSpPr>
        <p:spPr>
          <a:xfrm>
            <a:off x="2930050" y="20281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37" name="Google Shape;337;p26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6711300" y="16414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38" name="Google Shape;338;p26"/>
          <p:cNvSpPr/>
          <p:nvPr>
            <p:ph idx="7" type="pic"/>
          </p:nvPr>
        </p:nvSpPr>
        <p:spPr>
          <a:xfrm>
            <a:off x="6711300" y="16415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39" name="Google Shape;339;p26"/>
          <p:cNvSpPr txBox="1"/>
          <p:nvPr>
            <p:ph idx="8" type="subTitle"/>
          </p:nvPr>
        </p:nvSpPr>
        <p:spPr>
          <a:xfrm>
            <a:off x="5435050" y="17138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40" name="Google Shape;340;p26"/>
          <p:cNvSpPr txBox="1"/>
          <p:nvPr>
            <p:ph idx="9" type="subTitle"/>
          </p:nvPr>
        </p:nvSpPr>
        <p:spPr>
          <a:xfrm>
            <a:off x="5435050" y="20281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41" name="Google Shape;341;p26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1701300" y="27493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42" name="Google Shape;342;p26"/>
          <p:cNvSpPr/>
          <p:nvPr>
            <p:ph idx="13" type="pic"/>
          </p:nvPr>
        </p:nvSpPr>
        <p:spPr>
          <a:xfrm>
            <a:off x="1701300" y="27494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3" name="Google Shape;343;p26"/>
          <p:cNvSpPr txBox="1"/>
          <p:nvPr>
            <p:ph idx="14" type="subTitle"/>
          </p:nvPr>
        </p:nvSpPr>
        <p:spPr>
          <a:xfrm>
            <a:off x="425050" y="28217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44" name="Google Shape;344;p26"/>
          <p:cNvSpPr txBox="1"/>
          <p:nvPr>
            <p:ph idx="15" type="subTitle"/>
          </p:nvPr>
        </p:nvSpPr>
        <p:spPr>
          <a:xfrm>
            <a:off x="425050" y="31360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45" name="Google Shape;345;p26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4206300" y="27493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46" name="Google Shape;346;p26"/>
          <p:cNvSpPr/>
          <p:nvPr>
            <p:ph idx="16" type="pic"/>
          </p:nvPr>
        </p:nvSpPr>
        <p:spPr>
          <a:xfrm>
            <a:off x="4206300" y="27494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7" name="Google Shape;347;p26"/>
          <p:cNvSpPr txBox="1"/>
          <p:nvPr>
            <p:ph idx="17" type="subTitle"/>
          </p:nvPr>
        </p:nvSpPr>
        <p:spPr>
          <a:xfrm>
            <a:off x="2930050" y="28217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48" name="Google Shape;348;p26"/>
          <p:cNvSpPr txBox="1"/>
          <p:nvPr>
            <p:ph idx="18" type="subTitle"/>
          </p:nvPr>
        </p:nvSpPr>
        <p:spPr>
          <a:xfrm>
            <a:off x="2930050" y="31360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49" name="Google Shape;349;p26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6711300" y="27493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50" name="Google Shape;350;p26"/>
          <p:cNvSpPr/>
          <p:nvPr>
            <p:ph idx="19" type="pic"/>
          </p:nvPr>
        </p:nvSpPr>
        <p:spPr>
          <a:xfrm>
            <a:off x="6711300" y="27494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1" name="Google Shape;351;p26"/>
          <p:cNvSpPr txBox="1"/>
          <p:nvPr>
            <p:ph idx="20" type="subTitle"/>
          </p:nvPr>
        </p:nvSpPr>
        <p:spPr>
          <a:xfrm>
            <a:off x="5435050" y="28217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52" name="Google Shape;352;p26"/>
          <p:cNvSpPr txBox="1"/>
          <p:nvPr>
            <p:ph idx="21" type="subTitle"/>
          </p:nvPr>
        </p:nvSpPr>
        <p:spPr>
          <a:xfrm>
            <a:off x="5435050" y="31360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53" name="Google Shape;353;p26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1701300" y="38572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54" name="Google Shape;354;p26"/>
          <p:cNvSpPr/>
          <p:nvPr>
            <p:ph idx="22" type="pic"/>
          </p:nvPr>
        </p:nvSpPr>
        <p:spPr>
          <a:xfrm>
            <a:off x="1701300" y="38573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5" name="Google Shape;355;p26"/>
          <p:cNvSpPr txBox="1"/>
          <p:nvPr>
            <p:ph idx="23" type="subTitle"/>
          </p:nvPr>
        </p:nvSpPr>
        <p:spPr>
          <a:xfrm>
            <a:off x="425050" y="39296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56" name="Google Shape;356;p26"/>
          <p:cNvSpPr txBox="1"/>
          <p:nvPr>
            <p:ph idx="24" type="subTitle"/>
          </p:nvPr>
        </p:nvSpPr>
        <p:spPr>
          <a:xfrm>
            <a:off x="425050" y="42439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57" name="Google Shape;357;p26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4214044" y="38572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58" name="Google Shape;358;p26"/>
          <p:cNvSpPr/>
          <p:nvPr>
            <p:ph idx="25" type="pic"/>
          </p:nvPr>
        </p:nvSpPr>
        <p:spPr>
          <a:xfrm>
            <a:off x="4214044" y="38573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9" name="Google Shape;359;p26"/>
          <p:cNvSpPr txBox="1"/>
          <p:nvPr>
            <p:ph idx="26" type="subTitle"/>
          </p:nvPr>
        </p:nvSpPr>
        <p:spPr>
          <a:xfrm>
            <a:off x="2937794" y="39296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60" name="Google Shape;360;p26"/>
          <p:cNvSpPr txBox="1"/>
          <p:nvPr>
            <p:ph idx="27" type="subTitle"/>
          </p:nvPr>
        </p:nvSpPr>
        <p:spPr>
          <a:xfrm>
            <a:off x="2937794" y="42439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61" name="Google Shape;361;p26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6719044" y="38572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62" name="Google Shape;362;p26"/>
          <p:cNvSpPr/>
          <p:nvPr>
            <p:ph idx="28" type="pic"/>
          </p:nvPr>
        </p:nvSpPr>
        <p:spPr>
          <a:xfrm>
            <a:off x="6719044" y="38573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63" name="Google Shape;363;p26"/>
          <p:cNvSpPr txBox="1"/>
          <p:nvPr>
            <p:ph idx="29" type="subTitle"/>
          </p:nvPr>
        </p:nvSpPr>
        <p:spPr>
          <a:xfrm>
            <a:off x="5442794" y="39296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64" name="Google Shape;364;p26"/>
          <p:cNvSpPr txBox="1"/>
          <p:nvPr>
            <p:ph idx="30" type="subTitle"/>
          </p:nvPr>
        </p:nvSpPr>
        <p:spPr>
          <a:xfrm>
            <a:off x="5442794" y="42439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65" name="Google Shape;365;p26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6" name="Google Shape;366;p26"/>
          <p:cNvSpPr txBox="1"/>
          <p:nvPr>
            <p:ph idx="3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67" name="Google Shape;367;p26"/>
          <p:cNvSpPr txBox="1"/>
          <p:nvPr>
            <p:ph idx="3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68" name="Google Shape;368;p26"/>
          <p:cNvSpPr txBox="1"/>
          <p:nvPr>
            <p:ph idx="3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9" name="Google Shape;369;p26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cards - Alt 2">
  <p:cSld name="CUSTOM_6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"/>
          <p:cNvSpPr txBox="1"/>
          <p:nvPr>
            <p:ph idx="1" type="subTitle"/>
          </p:nvPr>
        </p:nvSpPr>
        <p:spPr>
          <a:xfrm>
            <a:off x="284700" y="1013951"/>
            <a:ext cx="2508900" cy="288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72" name="Google Shape;372;p27"/>
          <p:cNvSpPr txBox="1"/>
          <p:nvPr>
            <p:ph idx="2" type="subTitle"/>
          </p:nvPr>
        </p:nvSpPr>
        <p:spPr>
          <a:xfrm>
            <a:off x="3375375" y="1013951"/>
            <a:ext cx="2508900" cy="288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73" name="Google Shape;373;p27"/>
          <p:cNvSpPr txBox="1"/>
          <p:nvPr>
            <p:ph idx="3" type="subTitle"/>
          </p:nvPr>
        </p:nvSpPr>
        <p:spPr>
          <a:xfrm>
            <a:off x="6350375" y="1013951"/>
            <a:ext cx="2508900" cy="288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74" name="Google Shape;374;p27"/>
          <p:cNvSpPr/>
          <p:nvPr>
            <p:ph idx="4" type="pic"/>
          </p:nvPr>
        </p:nvSpPr>
        <p:spPr>
          <a:xfrm>
            <a:off x="1811447" y="16874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75" name="Google Shape;375;p27"/>
          <p:cNvSpPr txBox="1"/>
          <p:nvPr>
            <p:ph idx="5" type="subTitle"/>
          </p:nvPr>
        </p:nvSpPr>
        <p:spPr>
          <a:xfrm>
            <a:off x="535197" y="17598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76" name="Google Shape;376;p27"/>
          <p:cNvSpPr txBox="1"/>
          <p:nvPr>
            <p:ph idx="6" type="subTitle"/>
          </p:nvPr>
        </p:nvSpPr>
        <p:spPr>
          <a:xfrm>
            <a:off x="535197" y="20740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77" name="Google Shape;377;p27"/>
          <p:cNvSpPr/>
          <p:nvPr>
            <p:ph idx="7" type="pic"/>
          </p:nvPr>
        </p:nvSpPr>
        <p:spPr>
          <a:xfrm>
            <a:off x="1811447" y="27096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78" name="Google Shape;378;p27"/>
          <p:cNvSpPr txBox="1"/>
          <p:nvPr>
            <p:ph idx="8" type="subTitle"/>
          </p:nvPr>
        </p:nvSpPr>
        <p:spPr>
          <a:xfrm>
            <a:off x="535197" y="27820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79" name="Google Shape;379;p27"/>
          <p:cNvSpPr txBox="1"/>
          <p:nvPr>
            <p:ph idx="9" type="subTitle"/>
          </p:nvPr>
        </p:nvSpPr>
        <p:spPr>
          <a:xfrm>
            <a:off x="535197" y="30962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80" name="Google Shape;380;p27"/>
          <p:cNvSpPr/>
          <p:nvPr>
            <p:ph idx="13" type="pic"/>
          </p:nvPr>
        </p:nvSpPr>
        <p:spPr>
          <a:xfrm>
            <a:off x="1811447" y="37318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81" name="Google Shape;381;p27"/>
          <p:cNvSpPr txBox="1"/>
          <p:nvPr>
            <p:ph idx="14" type="subTitle"/>
          </p:nvPr>
        </p:nvSpPr>
        <p:spPr>
          <a:xfrm>
            <a:off x="535197" y="38042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82" name="Google Shape;382;p27"/>
          <p:cNvSpPr txBox="1"/>
          <p:nvPr>
            <p:ph idx="15" type="subTitle"/>
          </p:nvPr>
        </p:nvSpPr>
        <p:spPr>
          <a:xfrm>
            <a:off x="535197" y="41184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83" name="Google Shape;383;p27"/>
          <p:cNvSpPr/>
          <p:nvPr>
            <p:ph idx="16" type="pic"/>
          </p:nvPr>
        </p:nvSpPr>
        <p:spPr>
          <a:xfrm>
            <a:off x="4913135" y="16874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84" name="Google Shape;384;p27"/>
          <p:cNvSpPr txBox="1"/>
          <p:nvPr>
            <p:ph idx="17" type="subTitle"/>
          </p:nvPr>
        </p:nvSpPr>
        <p:spPr>
          <a:xfrm>
            <a:off x="3636885" y="17598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85" name="Google Shape;385;p27"/>
          <p:cNvSpPr txBox="1"/>
          <p:nvPr>
            <p:ph idx="18" type="subTitle"/>
          </p:nvPr>
        </p:nvSpPr>
        <p:spPr>
          <a:xfrm>
            <a:off x="3636885" y="20740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86" name="Google Shape;386;p27"/>
          <p:cNvSpPr/>
          <p:nvPr>
            <p:ph idx="19" type="pic"/>
          </p:nvPr>
        </p:nvSpPr>
        <p:spPr>
          <a:xfrm>
            <a:off x="4913135" y="27096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87" name="Google Shape;387;p27"/>
          <p:cNvSpPr txBox="1"/>
          <p:nvPr>
            <p:ph idx="20" type="subTitle"/>
          </p:nvPr>
        </p:nvSpPr>
        <p:spPr>
          <a:xfrm>
            <a:off x="3636885" y="27820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88" name="Google Shape;388;p27"/>
          <p:cNvSpPr txBox="1"/>
          <p:nvPr>
            <p:ph idx="21" type="subTitle"/>
          </p:nvPr>
        </p:nvSpPr>
        <p:spPr>
          <a:xfrm>
            <a:off x="3636885" y="30962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89" name="Google Shape;389;p27"/>
          <p:cNvSpPr/>
          <p:nvPr>
            <p:ph idx="22" type="pic"/>
          </p:nvPr>
        </p:nvSpPr>
        <p:spPr>
          <a:xfrm>
            <a:off x="4913135" y="37318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90" name="Google Shape;390;p27"/>
          <p:cNvSpPr txBox="1"/>
          <p:nvPr>
            <p:ph idx="23" type="subTitle"/>
          </p:nvPr>
        </p:nvSpPr>
        <p:spPr>
          <a:xfrm>
            <a:off x="3636885" y="38042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91" name="Google Shape;391;p27"/>
          <p:cNvSpPr txBox="1"/>
          <p:nvPr>
            <p:ph idx="24" type="subTitle"/>
          </p:nvPr>
        </p:nvSpPr>
        <p:spPr>
          <a:xfrm>
            <a:off x="3636885" y="41184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92" name="Google Shape;392;p27"/>
          <p:cNvSpPr/>
          <p:nvPr>
            <p:ph idx="25" type="pic"/>
          </p:nvPr>
        </p:nvSpPr>
        <p:spPr>
          <a:xfrm>
            <a:off x="7877122" y="16874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93" name="Google Shape;393;p27"/>
          <p:cNvSpPr txBox="1"/>
          <p:nvPr>
            <p:ph idx="26" type="subTitle"/>
          </p:nvPr>
        </p:nvSpPr>
        <p:spPr>
          <a:xfrm>
            <a:off x="6600872" y="17598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94" name="Google Shape;394;p27"/>
          <p:cNvSpPr txBox="1"/>
          <p:nvPr>
            <p:ph idx="27" type="subTitle"/>
          </p:nvPr>
        </p:nvSpPr>
        <p:spPr>
          <a:xfrm>
            <a:off x="6600872" y="20740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95" name="Google Shape;395;p27"/>
          <p:cNvSpPr/>
          <p:nvPr>
            <p:ph idx="28" type="pic"/>
          </p:nvPr>
        </p:nvSpPr>
        <p:spPr>
          <a:xfrm>
            <a:off x="7877122" y="27096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96" name="Google Shape;396;p27"/>
          <p:cNvSpPr txBox="1"/>
          <p:nvPr>
            <p:ph idx="29" type="subTitle"/>
          </p:nvPr>
        </p:nvSpPr>
        <p:spPr>
          <a:xfrm>
            <a:off x="6600872" y="27820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97" name="Google Shape;397;p27"/>
          <p:cNvSpPr txBox="1"/>
          <p:nvPr>
            <p:ph idx="30" type="subTitle"/>
          </p:nvPr>
        </p:nvSpPr>
        <p:spPr>
          <a:xfrm>
            <a:off x="6600872" y="30962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98" name="Google Shape;398;p27"/>
          <p:cNvSpPr/>
          <p:nvPr>
            <p:ph idx="31" type="pic"/>
          </p:nvPr>
        </p:nvSpPr>
        <p:spPr>
          <a:xfrm>
            <a:off x="7877122" y="37318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99" name="Google Shape;399;p27"/>
          <p:cNvSpPr txBox="1"/>
          <p:nvPr>
            <p:ph idx="32" type="subTitle"/>
          </p:nvPr>
        </p:nvSpPr>
        <p:spPr>
          <a:xfrm>
            <a:off x="6600872" y="38042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00" name="Google Shape;400;p27"/>
          <p:cNvSpPr txBox="1"/>
          <p:nvPr>
            <p:ph idx="33" type="subTitle"/>
          </p:nvPr>
        </p:nvSpPr>
        <p:spPr>
          <a:xfrm>
            <a:off x="6600872" y="41184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01" name="Google Shape;401;p27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2" name="Google Shape;402;p27"/>
          <p:cNvSpPr txBox="1"/>
          <p:nvPr>
            <p:ph idx="34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03" name="Google Shape;403;p27"/>
          <p:cNvSpPr txBox="1"/>
          <p:nvPr>
            <p:ph idx="35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04" name="Google Shape;404;p27"/>
          <p:cNvSpPr txBox="1"/>
          <p:nvPr>
            <p:ph idx="36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5" name="Google Shape;405;p27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title only">
  <p:cSld name="TITLE_1_1_4_2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8"/>
          <p:cNvSpPr txBox="1"/>
          <p:nvPr>
            <p:ph type="title"/>
          </p:nvPr>
        </p:nvSpPr>
        <p:spPr>
          <a:xfrm>
            <a:off x="283475" y="300013"/>
            <a:ext cx="4382400" cy="4338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08" name="Google Shape;408;p28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09" name="Google Shape;409;p28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10" name="Google Shape;410;p28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1" name="Google Shape;411;p28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objectives">
  <p:cSld name="TITLE_1_1_4_1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9"/>
          <p:cNvSpPr txBox="1"/>
          <p:nvPr>
            <p:ph idx="1" type="subTitle"/>
          </p:nvPr>
        </p:nvSpPr>
        <p:spPr>
          <a:xfrm>
            <a:off x="284700" y="3016803"/>
            <a:ext cx="1970400" cy="4668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14" name="Google Shape;414;p29"/>
          <p:cNvSpPr txBox="1"/>
          <p:nvPr>
            <p:ph idx="2" type="subTitle"/>
          </p:nvPr>
        </p:nvSpPr>
        <p:spPr>
          <a:xfrm>
            <a:off x="284700" y="3432410"/>
            <a:ext cx="1970400" cy="1219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15" name="Google Shape;415;p29"/>
          <p:cNvSpPr txBox="1"/>
          <p:nvPr>
            <p:ph idx="3" type="subTitle"/>
          </p:nvPr>
        </p:nvSpPr>
        <p:spPr>
          <a:xfrm>
            <a:off x="2709924" y="3016803"/>
            <a:ext cx="1970400" cy="4668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16" name="Google Shape;416;p29"/>
          <p:cNvSpPr txBox="1"/>
          <p:nvPr>
            <p:ph idx="4" type="subTitle"/>
          </p:nvPr>
        </p:nvSpPr>
        <p:spPr>
          <a:xfrm>
            <a:off x="2709924" y="3432410"/>
            <a:ext cx="1970400" cy="1219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17" name="Google Shape;417;p29"/>
          <p:cNvSpPr txBox="1"/>
          <p:nvPr>
            <p:ph idx="5" type="subTitle"/>
          </p:nvPr>
        </p:nvSpPr>
        <p:spPr>
          <a:xfrm>
            <a:off x="5135149" y="3016803"/>
            <a:ext cx="1970400" cy="4668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18" name="Google Shape;418;p29"/>
          <p:cNvSpPr txBox="1"/>
          <p:nvPr>
            <p:ph idx="6" type="subTitle"/>
          </p:nvPr>
        </p:nvSpPr>
        <p:spPr>
          <a:xfrm>
            <a:off x="5135149" y="3432410"/>
            <a:ext cx="1970400" cy="1219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19" name="Google Shape;419;p29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0" name="Google Shape;420;p29"/>
          <p:cNvSpPr txBox="1"/>
          <p:nvPr>
            <p:ph idx="7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21" name="Google Shape;421;p29"/>
          <p:cNvSpPr txBox="1"/>
          <p:nvPr>
            <p:ph idx="8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22" name="Google Shape;422;p29"/>
          <p:cNvSpPr txBox="1"/>
          <p:nvPr>
            <p:ph idx="9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3" name="Google Shape;423;p29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learnings">
  <p:cSld name="CUSTOM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0"/>
          <p:cNvSpPr/>
          <p:nvPr/>
        </p:nvSpPr>
        <p:spPr>
          <a:xfrm flipH="1" rot="5400000">
            <a:off x="5052850" y="1254650"/>
            <a:ext cx="291900" cy="2919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26" name="Google Shape;426;p30"/>
          <p:cNvSpPr/>
          <p:nvPr/>
        </p:nvSpPr>
        <p:spPr>
          <a:xfrm flipH="1">
            <a:off x="25" y="2692075"/>
            <a:ext cx="1709400" cy="16257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27" name="Google Shape;427;p30"/>
          <p:cNvSpPr/>
          <p:nvPr/>
        </p:nvSpPr>
        <p:spPr>
          <a:xfrm flipH="1" rot="5400000">
            <a:off x="851875" y="3504787"/>
            <a:ext cx="1625700" cy="16203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28" name="Google Shape;428;p30"/>
          <p:cNvSpPr/>
          <p:nvPr/>
        </p:nvSpPr>
        <p:spPr>
          <a:xfrm flipH="1" rot="-5400000">
            <a:off x="-125" y="3483026"/>
            <a:ext cx="1665300" cy="16653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29" name="Google Shape;429;p30"/>
          <p:cNvSpPr/>
          <p:nvPr/>
        </p:nvSpPr>
        <p:spPr>
          <a:xfrm flipH="1" rot="5400000">
            <a:off x="5052850" y="2554039"/>
            <a:ext cx="291900" cy="2919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30" name="Google Shape;430;p30"/>
          <p:cNvSpPr/>
          <p:nvPr/>
        </p:nvSpPr>
        <p:spPr>
          <a:xfrm flipH="1" rot="5400000">
            <a:off x="5052850" y="3858733"/>
            <a:ext cx="291900" cy="2919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31" name="Google Shape;431;p30"/>
          <p:cNvSpPr txBox="1"/>
          <p:nvPr>
            <p:ph type="title"/>
          </p:nvPr>
        </p:nvSpPr>
        <p:spPr>
          <a:xfrm>
            <a:off x="283475" y="1790498"/>
            <a:ext cx="3162600" cy="9051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2" name="Google Shape;432;p30"/>
          <p:cNvSpPr txBox="1"/>
          <p:nvPr>
            <p:ph idx="1" type="subTitle"/>
          </p:nvPr>
        </p:nvSpPr>
        <p:spPr>
          <a:xfrm>
            <a:off x="5052850" y="703626"/>
            <a:ext cx="1970400" cy="466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3" name="Google Shape;433;p30"/>
          <p:cNvSpPr txBox="1"/>
          <p:nvPr>
            <p:ph idx="2" type="subTitle"/>
          </p:nvPr>
        </p:nvSpPr>
        <p:spPr>
          <a:xfrm>
            <a:off x="5052850" y="1447600"/>
            <a:ext cx="2403600" cy="547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34" name="Google Shape;434;p30"/>
          <p:cNvSpPr txBox="1"/>
          <p:nvPr>
            <p:ph idx="3" type="subTitle"/>
          </p:nvPr>
        </p:nvSpPr>
        <p:spPr>
          <a:xfrm>
            <a:off x="5052850" y="2006687"/>
            <a:ext cx="1970400" cy="466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5" name="Google Shape;435;p30"/>
          <p:cNvSpPr txBox="1"/>
          <p:nvPr>
            <p:ph idx="4" type="subTitle"/>
          </p:nvPr>
        </p:nvSpPr>
        <p:spPr>
          <a:xfrm>
            <a:off x="5052850" y="2750664"/>
            <a:ext cx="2403600" cy="547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36" name="Google Shape;436;p30"/>
          <p:cNvSpPr txBox="1"/>
          <p:nvPr>
            <p:ph idx="5" type="subTitle"/>
          </p:nvPr>
        </p:nvSpPr>
        <p:spPr>
          <a:xfrm>
            <a:off x="5052850" y="3310695"/>
            <a:ext cx="1970400" cy="466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7" name="Google Shape;437;p30"/>
          <p:cNvSpPr txBox="1"/>
          <p:nvPr>
            <p:ph idx="6" type="subTitle"/>
          </p:nvPr>
        </p:nvSpPr>
        <p:spPr>
          <a:xfrm>
            <a:off x="5052850" y="4054675"/>
            <a:ext cx="2403600" cy="547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38" name="Google Shape;438;p30"/>
          <p:cNvSpPr txBox="1"/>
          <p:nvPr>
            <p:ph idx="7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39" name="Google Shape;439;p30"/>
          <p:cNvSpPr txBox="1"/>
          <p:nvPr>
            <p:ph idx="8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40" name="Google Shape;440;p30"/>
          <p:cNvSpPr txBox="1"/>
          <p:nvPr>
            <p:ph idx="9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1" name="Google Shape;441;p30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only">
  <p:cSld name="BLANK_1_1_1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1" name="Google Shape;31;p4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2" name="Google Shape;32;p4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_2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 txBox="1"/>
          <p:nvPr>
            <p:ph type="title"/>
          </p:nvPr>
        </p:nvSpPr>
        <p:spPr>
          <a:xfrm>
            <a:off x="4665825" y="1253625"/>
            <a:ext cx="4193400" cy="3069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44" name="Google Shape;444;p31"/>
          <p:cNvSpPr txBox="1"/>
          <p:nvPr>
            <p:ph idx="1" type="body"/>
          </p:nvPr>
        </p:nvSpPr>
        <p:spPr>
          <a:xfrm>
            <a:off x="2534564" y="3561603"/>
            <a:ext cx="1823400" cy="50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1pPr>
            <a:lvl2pPr indent="-419100" lvl="1" marL="914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2pPr>
            <a:lvl3pPr indent="-419100" lvl="2" marL="1371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3pPr>
            <a:lvl4pPr indent="-419100" lvl="3" marL="18288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4pPr>
            <a:lvl5pPr indent="-419100" lvl="4" marL="22860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5pPr>
            <a:lvl6pPr indent="-419100" lvl="5" marL="27432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6pPr>
            <a:lvl7pPr indent="-419100" lvl="6" marL="3200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7pPr>
            <a:lvl8pPr indent="-419100" lvl="7" marL="3657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8pPr>
            <a:lvl9pPr indent="-419100" lvl="8" marL="4114800">
              <a:spcBef>
                <a:spcPts val="1000"/>
              </a:spcBef>
              <a:spcAft>
                <a:spcPts val="100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45" name="Google Shape;445;p31"/>
          <p:cNvSpPr txBox="1"/>
          <p:nvPr>
            <p:ph idx="2" type="body"/>
          </p:nvPr>
        </p:nvSpPr>
        <p:spPr>
          <a:xfrm>
            <a:off x="283925" y="3561603"/>
            <a:ext cx="1823400" cy="50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1pPr>
            <a:lvl2pPr indent="-419100" lvl="1" marL="914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2pPr>
            <a:lvl3pPr indent="-419100" lvl="2" marL="1371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3pPr>
            <a:lvl4pPr indent="-419100" lvl="3" marL="18288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4pPr>
            <a:lvl5pPr indent="-419100" lvl="4" marL="22860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5pPr>
            <a:lvl6pPr indent="-419100" lvl="5" marL="27432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6pPr>
            <a:lvl7pPr indent="-419100" lvl="6" marL="3200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7pPr>
            <a:lvl8pPr indent="-419100" lvl="7" marL="3657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8pPr>
            <a:lvl9pPr indent="-419100" lvl="8" marL="4114800">
              <a:spcBef>
                <a:spcPts val="1000"/>
              </a:spcBef>
              <a:spcAft>
                <a:spcPts val="100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46" name="Google Shape;446;p31"/>
          <p:cNvSpPr txBox="1"/>
          <p:nvPr>
            <p:ph idx="3" type="body"/>
          </p:nvPr>
        </p:nvSpPr>
        <p:spPr>
          <a:xfrm>
            <a:off x="4785202" y="3561603"/>
            <a:ext cx="1823400" cy="50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1pPr>
            <a:lvl2pPr indent="-419100" lvl="1" marL="914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2pPr>
            <a:lvl3pPr indent="-419100" lvl="2" marL="1371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3pPr>
            <a:lvl4pPr indent="-419100" lvl="3" marL="18288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4pPr>
            <a:lvl5pPr indent="-419100" lvl="4" marL="22860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5pPr>
            <a:lvl6pPr indent="-419100" lvl="5" marL="27432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6pPr>
            <a:lvl7pPr indent="-419100" lvl="6" marL="3200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7pPr>
            <a:lvl8pPr indent="-419100" lvl="7" marL="3657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8pPr>
            <a:lvl9pPr indent="-419100" lvl="8" marL="4114800">
              <a:spcBef>
                <a:spcPts val="1000"/>
              </a:spcBef>
              <a:spcAft>
                <a:spcPts val="100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47" name="Google Shape;447;p31"/>
          <p:cNvSpPr txBox="1"/>
          <p:nvPr>
            <p:ph idx="4" type="body"/>
          </p:nvPr>
        </p:nvSpPr>
        <p:spPr>
          <a:xfrm>
            <a:off x="7035841" y="3561603"/>
            <a:ext cx="1823400" cy="50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1pPr>
            <a:lvl2pPr indent="-419100" lvl="1" marL="914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2pPr>
            <a:lvl3pPr indent="-419100" lvl="2" marL="1371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3pPr>
            <a:lvl4pPr indent="-419100" lvl="3" marL="18288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4pPr>
            <a:lvl5pPr indent="-419100" lvl="4" marL="22860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5pPr>
            <a:lvl6pPr indent="-419100" lvl="5" marL="27432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6pPr>
            <a:lvl7pPr indent="-419100" lvl="6" marL="3200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7pPr>
            <a:lvl8pPr indent="-419100" lvl="7" marL="3657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8pPr>
            <a:lvl9pPr indent="-419100" lvl="8" marL="4114800">
              <a:spcBef>
                <a:spcPts val="1000"/>
              </a:spcBef>
              <a:spcAft>
                <a:spcPts val="100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48" name="Google Shape;448;p31"/>
          <p:cNvSpPr txBox="1"/>
          <p:nvPr>
            <p:ph idx="5" type="body"/>
          </p:nvPr>
        </p:nvSpPr>
        <p:spPr>
          <a:xfrm>
            <a:off x="283925" y="4183328"/>
            <a:ext cx="1823400" cy="50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9pPr>
          </a:lstStyle>
          <a:p/>
        </p:txBody>
      </p:sp>
      <p:sp>
        <p:nvSpPr>
          <p:cNvPr id="449" name="Google Shape;449;p31"/>
          <p:cNvSpPr txBox="1"/>
          <p:nvPr>
            <p:ph idx="6" type="body"/>
          </p:nvPr>
        </p:nvSpPr>
        <p:spPr>
          <a:xfrm>
            <a:off x="2534564" y="4183328"/>
            <a:ext cx="1823400" cy="50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9pPr>
          </a:lstStyle>
          <a:p/>
        </p:txBody>
      </p:sp>
      <p:sp>
        <p:nvSpPr>
          <p:cNvPr id="450" name="Google Shape;450;p31"/>
          <p:cNvSpPr txBox="1"/>
          <p:nvPr>
            <p:ph idx="7" type="body"/>
          </p:nvPr>
        </p:nvSpPr>
        <p:spPr>
          <a:xfrm>
            <a:off x="4785202" y="4183328"/>
            <a:ext cx="1823400" cy="50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9pPr>
          </a:lstStyle>
          <a:p/>
        </p:txBody>
      </p:sp>
      <p:sp>
        <p:nvSpPr>
          <p:cNvPr id="451" name="Google Shape;451;p31"/>
          <p:cNvSpPr txBox="1"/>
          <p:nvPr>
            <p:ph idx="8" type="body"/>
          </p:nvPr>
        </p:nvSpPr>
        <p:spPr>
          <a:xfrm>
            <a:off x="7035841" y="4183328"/>
            <a:ext cx="1823400" cy="50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9pPr>
          </a:lstStyle>
          <a:p/>
        </p:txBody>
      </p:sp>
      <p:sp>
        <p:nvSpPr>
          <p:cNvPr id="452" name="Google Shape;452;p31"/>
          <p:cNvSpPr/>
          <p:nvPr/>
        </p:nvSpPr>
        <p:spPr>
          <a:xfrm flipH="1" rot="10800000">
            <a:off x="-1073900" y="773300"/>
            <a:ext cx="2146200" cy="21462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53" name="Google Shape;453;p31"/>
          <p:cNvSpPr/>
          <p:nvPr/>
        </p:nvSpPr>
        <p:spPr>
          <a:xfrm flipH="1" rot="10800000">
            <a:off x="-3400" y="773300"/>
            <a:ext cx="2146200" cy="21462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54" name="Google Shape;454;p31"/>
          <p:cNvSpPr/>
          <p:nvPr/>
        </p:nvSpPr>
        <p:spPr>
          <a:xfrm flipH="1" rot="10800000">
            <a:off x="1072300" y="773300"/>
            <a:ext cx="2146200" cy="21462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55" name="Google Shape;455;p31"/>
          <p:cNvSpPr/>
          <p:nvPr/>
        </p:nvSpPr>
        <p:spPr>
          <a:xfrm flipH="1" rot="10800000">
            <a:off x="2149393" y="773300"/>
            <a:ext cx="2146200" cy="21462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56" name="Google Shape;456;p31"/>
          <p:cNvSpPr txBox="1"/>
          <p:nvPr>
            <p:ph idx="9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57" name="Google Shape;457;p31"/>
          <p:cNvSpPr txBox="1"/>
          <p:nvPr>
            <p:ph idx="13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58" name="Google Shape;458;p31"/>
          <p:cNvSpPr txBox="1"/>
          <p:nvPr>
            <p:ph idx="14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9" name="Google Shape;459;p31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e &amp; QA">
  <p:cSld name="CUSTOM_3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2"/>
          <p:cNvSpPr/>
          <p:nvPr/>
        </p:nvSpPr>
        <p:spPr>
          <a:xfrm rot="-5400000">
            <a:off x="3889697" y="1638900"/>
            <a:ext cx="3510600" cy="3498600"/>
          </a:xfrm>
          <a:prstGeom prst="pie">
            <a:avLst>
              <a:gd fmla="val 0" name="adj1"/>
              <a:gd fmla="val 1080318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62" name="Google Shape;462;p32"/>
          <p:cNvSpPr txBox="1"/>
          <p:nvPr>
            <p:ph idx="1" type="subTitle"/>
          </p:nvPr>
        </p:nvSpPr>
        <p:spPr>
          <a:xfrm>
            <a:off x="284700" y="3566350"/>
            <a:ext cx="4557300" cy="1227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63" name="Google Shape;463;p32"/>
          <p:cNvSpPr/>
          <p:nvPr/>
        </p:nvSpPr>
        <p:spPr>
          <a:xfrm>
            <a:off x="3890550" y="-1634700"/>
            <a:ext cx="3509100" cy="3267600"/>
          </a:xfrm>
          <a:prstGeom prst="pie">
            <a:avLst>
              <a:gd fmla="val 0" name="adj1"/>
              <a:gd fmla="val 5401683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64" name="Google Shape;464;p32"/>
          <p:cNvSpPr/>
          <p:nvPr/>
        </p:nvSpPr>
        <p:spPr>
          <a:xfrm rot="-5400000">
            <a:off x="3889697" y="1638900"/>
            <a:ext cx="3510600" cy="3498600"/>
          </a:xfrm>
          <a:prstGeom prst="pie">
            <a:avLst>
              <a:gd fmla="val 5409954" name="adj1"/>
              <a:gd fmla="val 10803188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65" name="Google Shape;465;p32"/>
          <p:cNvSpPr/>
          <p:nvPr/>
        </p:nvSpPr>
        <p:spPr>
          <a:xfrm rot="-5400000">
            <a:off x="5639256" y="1638900"/>
            <a:ext cx="3510600" cy="3498600"/>
          </a:xfrm>
          <a:prstGeom prst="pie">
            <a:avLst>
              <a:gd fmla="val 0" name="adj1"/>
              <a:gd fmla="val 1080318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66" name="Google Shape;466;p32"/>
          <p:cNvSpPr/>
          <p:nvPr/>
        </p:nvSpPr>
        <p:spPr>
          <a:xfrm>
            <a:off x="5640000" y="-1634700"/>
            <a:ext cx="3509100" cy="3267600"/>
          </a:xfrm>
          <a:prstGeom prst="pie">
            <a:avLst>
              <a:gd fmla="val 0" name="adj1"/>
              <a:gd fmla="val 5400368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67" name="Google Shape;467;p32"/>
          <p:cNvSpPr txBox="1"/>
          <p:nvPr>
            <p:ph type="title"/>
          </p:nvPr>
        </p:nvSpPr>
        <p:spPr>
          <a:xfrm>
            <a:off x="284700" y="229302"/>
            <a:ext cx="4287300" cy="3069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468" name="Google Shape;468;p32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71" name="Google Shape;471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76" name="Google Shape;47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79" name="Google Shape;479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0" name="Google Shape;480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5" name="Google Shape;485;p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0" name="Google Shape;490;p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1" name="Google Shape;491;p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1_1_1_1_1_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286975" y="1143000"/>
            <a:ext cx="4429800" cy="51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5"/>
          <p:cNvSpPr txBox="1"/>
          <p:nvPr>
            <p:ph idx="2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8" name="Google Shape;38;p5"/>
          <p:cNvSpPr txBox="1"/>
          <p:nvPr>
            <p:ph idx="3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9" name="Google Shape;39;p5"/>
          <p:cNvSpPr txBox="1"/>
          <p:nvPr>
            <p:ph idx="4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6" name="Google Shape;496;p4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4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00" name="Google Shape;500;p44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1" name="Google Shape;501;p44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2" name="Google Shape;502;p44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3" name="Google Shape;503;p44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4" name="Google Shape;504;p44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5" name="Google Shape;505;p44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08" name="Google Shape;508;p45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9" name="Google Shape;509;p45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12" name="Google Shape;512;p46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3" name="Google Shape;513;p46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4" name="Google Shape;514;p46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15" name="Google Shape;515;p46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7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8" name="Google Shape;518;p47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9" name="Google Shape;519;p4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20" name="Google Shape;520;p47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1" name="Google Shape;521;p47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2" name="Google Shape;522;p47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3" name="Google Shape;523;p47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8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6" name="Google Shape;526;p48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7" name="Google Shape;527;p48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8" name="Google Shape;528;p48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9" name="Google Shape;529;p48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30" name="Google Shape;530;p48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1" name="Google Shape;531;p48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2" name="Google Shape;532;p48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3" name="Google Shape;533;p48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36" name="Google Shape;536;p49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0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9" name="Google Shape;539;p50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40" name="Google Shape;540;p50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41" name="Google Shape;541;p50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2" name="Google Shape;54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43" name="Google Shape;543;p50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44" name="Google Shape;544;p50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roadmap">
  <p:cSld name="BLANK_1_1_1_1_1_2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1" type="subTitle"/>
          </p:nvPr>
        </p:nvSpPr>
        <p:spPr>
          <a:xfrm>
            <a:off x="271250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subTitle"/>
          </p:nvPr>
        </p:nvSpPr>
        <p:spPr>
          <a:xfrm>
            <a:off x="2030598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subTitle"/>
          </p:nvPr>
        </p:nvSpPr>
        <p:spPr>
          <a:xfrm>
            <a:off x="3795488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subTitle"/>
          </p:nvPr>
        </p:nvSpPr>
        <p:spPr>
          <a:xfrm>
            <a:off x="5556416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5" type="subTitle"/>
          </p:nvPr>
        </p:nvSpPr>
        <p:spPr>
          <a:xfrm>
            <a:off x="7318138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6" type="body"/>
          </p:nvPr>
        </p:nvSpPr>
        <p:spPr>
          <a:xfrm>
            <a:off x="271250" y="326308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8" name="Google Shape;48;p6"/>
          <p:cNvSpPr txBox="1"/>
          <p:nvPr>
            <p:ph idx="7" type="body"/>
          </p:nvPr>
        </p:nvSpPr>
        <p:spPr>
          <a:xfrm>
            <a:off x="2028213" y="326308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9" name="Google Shape;49;p6"/>
          <p:cNvSpPr txBox="1"/>
          <p:nvPr>
            <p:ph idx="8" type="body"/>
          </p:nvPr>
        </p:nvSpPr>
        <p:spPr>
          <a:xfrm>
            <a:off x="3785175" y="326308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0" name="Google Shape;50;p6"/>
          <p:cNvSpPr txBox="1"/>
          <p:nvPr>
            <p:ph idx="9" type="body"/>
          </p:nvPr>
        </p:nvSpPr>
        <p:spPr>
          <a:xfrm>
            <a:off x="5542138" y="326308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1" name="Google Shape;51;p6"/>
          <p:cNvSpPr txBox="1"/>
          <p:nvPr>
            <p:ph idx="13" type="body"/>
          </p:nvPr>
        </p:nvSpPr>
        <p:spPr>
          <a:xfrm>
            <a:off x="7299100" y="326308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2" name="Google Shape;52;p6"/>
          <p:cNvSpPr txBox="1"/>
          <p:nvPr>
            <p:ph idx="14" type="subTitle"/>
          </p:nvPr>
        </p:nvSpPr>
        <p:spPr>
          <a:xfrm>
            <a:off x="271250" y="2737064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5" type="subTitle"/>
          </p:nvPr>
        </p:nvSpPr>
        <p:spPr>
          <a:xfrm>
            <a:off x="2030598" y="2737064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6" type="subTitle"/>
          </p:nvPr>
        </p:nvSpPr>
        <p:spPr>
          <a:xfrm>
            <a:off x="3795488" y="2737075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7" type="subTitle"/>
          </p:nvPr>
        </p:nvSpPr>
        <p:spPr>
          <a:xfrm>
            <a:off x="5556416" y="2737075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8" type="subTitle"/>
          </p:nvPr>
        </p:nvSpPr>
        <p:spPr>
          <a:xfrm>
            <a:off x="7318138" y="2737075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6"/>
          <p:cNvSpPr txBox="1"/>
          <p:nvPr>
            <p:ph idx="19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59" name="Google Shape;59;p6"/>
          <p:cNvSpPr txBox="1"/>
          <p:nvPr>
            <p:ph idx="20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60" name="Google Shape;60;p6"/>
          <p:cNvSpPr txBox="1"/>
          <p:nvPr>
            <p:ph idx="21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1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7" name="Google Shape;547;p51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51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51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0" name="Google Shape;550;p51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51" name="Google Shape;551;p51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2" name="Google Shape;55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53" name="Google Shape;553;p51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4" name="Google Shape;554;p51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5" name="Google Shape;555;p51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2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3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0" name="Google Shape;560;p53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1" name="Google Shape;561;p53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2" name="Google Shape;562;p53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3" name="Google Shape;563;p53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4" name="Google Shape;564;p53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5" name="Google Shape;565;p53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66" name="Google Shape;566;p53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7" name="Google Shape;567;p53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8" name="Google Shape;568;p53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with Shape">
  <p:cSld name="BLANK_1_1_1_1_1_1_1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0" y="3859125"/>
            <a:ext cx="2004300" cy="128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4" name="Google Shape;64;p7"/>
          <p:cNvSpPr/>
          <p:nvPr/>
        </p:nvSpPr>
        <p:spPr>
          <a:xfrm flipH="1" rot="10800000">
            <a:off x="6571675" y="3851200"/>
            <a:ext cx="1270800" cy="12828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5" name="Google Shape;65;p7"/>
          <p:cNvSpPr/>
          <p:nvPr/>
        </p:nvSpPr>
        <p:spPr>
          <a:xfrm flipH="1" rot="10800000">
            <a:off x="7217867" y="3851200"/>
            <a:ext cx="1282500" cy="12828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6" name="Google Shape;66;p7"/>
          <p:cNvSpPr/>
          <p:nvPr/>
        </p:nvSpPr>
        <p:spPr>
          <a:xfrm rot="5400000">
            <a:off x="3193350" y="-1811400"/>
            <a:ext cx="2757600" cy="8574300"/>
          </a:xfrm>
          <a:prstGeom prst="round2DiagRect">
            <a:avLst>
              <a:gd fmla="val 50000" name="adj1"/>
              <a:gd fmla="val 0" name="adj2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" name="Google Shape;67;p7"/>
          <p:cNvSpPr txBox="1"/>
          <p:nvPr>
            <p:ph type="title"/>
          </p:nvPr>
        </p:nvSpPr>
        <p:spPr>
          <a:xfrm>
            <a:off x="283475" y="1096954"/>
            <a:ext cx="8575800" cy="2757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69" name="Google Shape;69;p7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70" name="Google Shape;70;p7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1">
  <p:cSld name="BLANK_1_1_1_1_1_1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" type="subTitle"/>
          </p:nvPr>
        </p:nvSpPr>
        <p:spPr>
          <a:xfrm>
            <a:off x="284700" y="2574275"/>
            <a:ext cx="4287300" cy="408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4" name="Google Shape;74;p8"/>
          <p:cNvSpPr/>
          <p:nvPr/>
        </p:nvSpPr>
        <p:spPr>
          <a:xfrm flipH="1" rot="5400000">
            <a:off x="6571675" y="2571675"/>
            <a:ext cx="5143500" cy="5143500"/>
          </a:xfrm>
          <a:prstGeom prst="pie">
            <a:avLst>
              <a:gd fmla="val 21589913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75" name="Google Shape;75;p8"/>
          <p:cNvSpPr/>
          <p:nvPr/>
        </p:nvSpPr>
        <p:spPr>
          <a:xfrm flipH="1" rot="5400000">
            <a:off x="6571675" y="-8"/>
            <a:ext cx="5143500" cy="51435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76" name="Google Shape;76;p8"/>
          <p:cNvSpPr txBox="1"/>
          <p:nvPr>
            <p:ph type="title"/>
          </p:nvPr>
        </p:nvSpPr>
        <p:spPr>
          <a:xfrm>
            <a:off x="284700" y="474750"/>
            <a:ext cx="5622600" cy="1794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77" name="Google Shape;77;p8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BLANK_1_1_1_1_1_1_1_1_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idx="1" type="body"/>
          </p:nvPr>
        </p:nvSpPr>
        <p:spPr>
          <a:xfrm>
            <a:off x="379650" y="3500000"/>
            <a:ext cx="13893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2" type="body"/>
          </p:nvPr>
        </p:nvSpPr>
        <p:spPr>
          <a:xfrm>
            <a:off x="2255275" y="3500000"/>
            <a:ext cx="13893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1" name="Google Shape;81;p9"/>
          <p:cNvSpPr txBox="1"/>
          <p:nvPr>
            <p:ph idx="3" type="body"/>
          </p:nvPr>
        </p:nvSpPr>
        <p:spPr>
          <a:xfrm>
            <a:off x="4130900" y="3500000"/>
            <a:ext cx="13893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2" name="Google Shape;82;p9"/>
          <p:cNvSpPr txBox="1"/>
          <p:nvPr>
            <p:ph idx="4" type="body"/>
          </p:nvPr>
        </p:nvSpPr>
        <p:spPr>
          <a:xfrm>
            <a:off x="6006525" y="3500000"/>
            <a:ext cx="13893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3" name="Google Shape;83;p9"/>
          <p:cNvSpPr txBox="1"/>
          <p:nvPr>
            <p:ph type="title"/>
          </p:nvPr>
        </p:nvSpPr>
        <p:spPr>
          <a:xfrm>
            <a:off x="308784" y="1188147"/>
            <a:ext cx="7206000" cy="666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5" type="subTitle"/>
          </p:nvPr>
        </p:nvSpPr>
        <p:spPr>
          <a:xfrm>
            <a:off x="308784" y="1922075"/>
            <a:ext cx="7206000" cy="51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6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86" name="Google Shape;86;p9"/>
          <p:cNvSpPr txBox="1"/>
          <p:nvPr>
            <p:ph idx="7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87" name="Google Shape;87;p9"/>
          <p:cNvSpPr txBox="1"/>
          <p:nvPr>
            <p:ph idx="8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" name="Google Shape;88;p9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1">
  <p:cSld name="BLANK_1_1_1_1_1_1_1_1_1_1_1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91" name="Google Shape;91;p10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92" name="Google Shape;92;p10"/>
          <p:cNvSpPr/>
          <p:nvPr/>
        </p:nvSpPr>
        <p:spPr>
          <a:xfrm flipH="1">
            <a:off x="7723050" y="2475750"/>
            <a:ext cx="2828100" cy="2657700"/>
          </a:xfrm>
          <a:prstGeom prst="pie">
            <a:avLst>
              <a:gd fmla="val 0" name="adj1"/>
              <a:gd fmla="val 5408708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93" name="Google Shape;93;p10"/>
          <p:cNvSpPr/>
          <p:nvPr/>
        </p:nvSpPr>
        <p:spPr>
          <a:xfrm flipH="1" rot="5400000">
            <a:off x="6370150" y="3807650"/>
            <a:ext cx="2688900" cy="27006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94" name="Google Shape;94;p10"/>
          <p:cNvSpPr txBox="1"/>
          <p:nvPr>
            <p:ph idx="3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5" name="Google Shape;95;p10"/>
          <p:cNvSpPr/>
          <p:nvPr>
            <p:ph idx="4" type="pic"/>
          </p:nvPr>
        </p:nvSpPr>
        <p:spPr>
          <a:xfrm>
            <a:off x="6364300" y="0"/>
            <a:ext cx="2779500" cy="3813600"/>
          </a:xfrm>
          <a:prstGeom prst="round2Diag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sp>
      <p:sp>
        <p:nvSpPr>
          <p:cNvPr id="96" name="Google Shape;96;p10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7" name="Google Shape;97;p10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8" name="Google Shape;98;p10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1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84700" y="1782325"/>
            <a:ext cx="6153900" cy="29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●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indent="-298450" lvl="1" marL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○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indent="-298450" lvl="2" marL="1371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■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indent="-298450" lvl="3" marL="1828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●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indent="-298450" lvl="4" marL="22860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○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indent="-298450" lvl="5" marL="2743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■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indent="-298450" lvl="6" marL="3200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●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indent="-298450" lvl="7" marL="3657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○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indent="-298450" lvl="8" marL="41148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Font typeface="Urbanist"/>
              <a:buChar char="■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83475" y="459250"/>
            <a:ext cx="85758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99">
          <p15:clr>
            <a:schemeClr val="accent1"/>
          </p15:clr>
        </p15:guide>
        <p15:guide id="2" orient="horz" pos="899">
          <p15:clr>
            <a:schemeClr val="accent1"/>
          </p15:clr>
        </p15:guide>
        <p15:guide id="3" orient="horz" pos="960">
          <p15:clr>
            <a:schemeClr val="accent1"/>
          </p15:clr>
        </p15:guide>
        <p15:guide id="4" orient="horz" pos="1560">
          <p15:clr>
            <a:schemeClr val="accent1"/>
          </p15:clr>
        </p15:guide>
        <p15:guide id="5" orient="horz" pos="1620">
          <p15:clr>
            <a:schemeClr val="accent1"/>
          </p15:clr>
        </p15:guide>
        <p15:guide id="6" orient="horz" pos="2280">
          <p15:clr>
            <a:schemeClr val="accent1"/>
          </p15:clr>
        </p15:guide>
        <p15:guide id="7" orient="horz" pos="2341">
          <p15:clr>
            <a:schemeClr val="accent1"/>
          </p15:clr>
        </p15:guide>
        <p15:guide id="8" pos="299">
          <p15:clr>
            <a:schemeClr val="accent1"/>
          </p15:clr>
        </p15:guide>
        <p15:guide id="9" pos="1559">
          <p15:clr>
            <a:schemeClr val="accent1"/>
          </p15:clr>
        </p15:guide>
        <p15:guide id="10" pos="1618">
          <p15:clr>
            <a:schemeClr val="accent1"/>
          </p15:clr>
        </p15:guide>
        <p15:guide id="11" pos="1981">
          <p15:clr>
            <a:schemeClr val="accent2"/>
          </p15:clr>
        </p15:guide>
        <p15:guide id="12" pos="2039">
          <p15:clr>
            <a:schemeClr val="accent2"/>
          </p15:clr>
        </p15:guide>
        <p15:guide id="13" pos="2880">
          <p15:clr>
            <a:schemeClr val="accent1"/>
          </p15:clr>
        </p15:guide>
        <p15:guide id="14" pos="2939">
          <p15:clr>
            <a:schemeClr val="accent1"/>
          </p15:clr>
        </p15:guide>
        <p15:guide id="15" pos="3719">
          <p15:clr>
            <a:schemeClr val="accent2"/>
          </p15:clr>
        </p15:guide>
        <p15:guide id="16" pos="3779">
          <p15:clr>
            <a:schemeClr val="accent2"/>
          </p15:clr>
        </p15:guide>
        <p15:guide id="17" pos="4140">
          <p15:clr>
            <a:schemeClr val="accent1"/>
          </p15:clr>
        </p15:guide>
        <p15:guide id="18" pos="4199">
          <p15:clr>
            <a:schemeClr val="accent1"/>
          </p15:clr>
        </p15:guide>
        <p15:guide id="19" pos="5459">
          <p15:clr>
            <a:schemeClr val="accent1"/>
          </p15:clr>
        </p15:guide>
        <p15:guide id="20" orient="horz" pos="2941">
          <p15:clr>
            <a:schemeClr val="accent1"/>
          </p15:clr>
        </p15:guide>
        <p15:guide id="21" pos="179">
          <p15:clr>
            <a:srgbClr val="EA4335"/>
          </p15:clr>
        </p15:guide>
        <p15:guide id="22" orient="horz" pos="180">
          <p15:clr>
            <a:srgbClr val="EA4335"/>
          </p15:clr>
        </p15:guide>
        <p15:guide id="23" pos="5581">
          <p15:clr>
            <a:srgbClr val="EA4335"/>
          </p15:clr>
        </p15:guide>
        <p15:guide id="24" orient="horz" pos="30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4"/>
          <p:cNvSpPr txBox="1"/>
          <p:nvPr>
            <p:ph type="title"/>
          </p:nvPr>
        </p:nvSpPr>
        <p:spPr>
          <a:xfrm>
            <a:off x="3236625" y="837723"/>
            <a:ext cx="5622600" cy="22752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Intro to Flutter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5"/>
          <p:cNvSpPr txBox="1"/>
          <p:nvPr>
            <p:ph idx="1" type="subTitle"/>
          </p:nvPr>
        </p:nvSpPr>
        <p:spPr>
          <a:xfrm>
            <a:off x="3389025" y="1197289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Framework</a:t>
            </a:r>
            <a:endParaRPr/>
          </a:p>
        </p:txBody>
      </p:sp>
      <p:sp>
        <p:nvSpPr>
          <p:cNvPr id="579" name="Google Shape;579;p55"/>
          <p:cNvSpPr txBox="1"/>
          <p:nvPr>
            <p:ph idx="2" type="subTitle"/>
          </p:nvPr>
        </p:nvSpPr>
        <p:spPr>
          <a:xfrm>
            <a:off x="3389025" y="2341214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Codebase, multiple platforms</a:t>
            </a:r>
            <a:endParaRPr/>
          </a:p>
        </p:txBody>
      </p:sp>
      <p:sp>
        <p:nvSpPr>
          <p:cNvPr id="580" name="Google Shape;580;p55"/>
          <p:cNvSpPr txBox="1"/>
          <p:nvPr>
            <p:ph idx="3" type="subTitle"/>
          </p:nvPr>
        </p:nvSpPr>
        <p:spPr>
          <a:xfrm>
            <a:off x="3389025" y="3485139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packages, utility functions for cross platform apps</a:t>
            </a:r>
            <a:endParaRPr/>
          </a:p>
        </p:txBody>
      </p:sp>
      <p:sp>
        <p:nvSpPr>
          <p:cNvPr id="581" name="Google Shape;581;p55"/>
          <p:cNvSpPr txBox="1"/>
          <p:nvPr>
            <p:ph idx="4" type="subTitle"/>
          </p:nvPr>
        </p:nvSpPr>
        <p:spPr>
          <a:xfrm>
            <a:off x="6335550" y="1197289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 of tools</a:t>
            </a:r>
            <a:endParaRPr/>
          </a:p>
        </p:txBody>
      </p:sp>
      <p:sp>
        <p:nvSpPr>
          <p:cNvPr id="582" name="Google Shape;582;p55"/>
          <p:cNvSpPr txBox="1"/>
          <p:nvPr>
            <p:ph idx="5" type="subTitle"/>
          </p:nvPr>
        </p:nvSpPr>
        <p:spPr>
          <a:xfrm>
            <a:off x="6335550" y="2341214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 and Software that translates single codebase to machine code</a:t>
            </a:r>
            <a:endParaRPr/>
          </a:p>
        </p:txBody>
      </p:sp>
      <p:sp>
        <p:nvSpPr>
          <p:cNvPr id="583" name="Google Shape;583;p55"/>
          <p:cNvSpPr txBox="1"/>
          <p:nvPr>
            <p:ph idx="6" type="subTitle"/>
          </p:nvPr>
        </p:nvSpPr>
        <p:spPr>
          <a:xfrm>
            <a:off x="6335550" y="3485139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Developing, testing and </a:t>
            </a:r>
            <a:r>
              <a:rPr lang="en"/>
              <a:t>building cross-platform apps</a:t>
            </a:r>
            <a:endParaRPr/>
          </a:p>
        </p:txBody>
      </p:sp>
      <p:cxnSp>
        <p:nvCxnSpPr>
          <p:cNvPr id="584" name="Google Shape;584;p55"/>
          <p:cNvCxnSpPr/>
          <p:nvPr/>
        </p:nvCxnSpPr>
        <p:spPr>
          <a:xfrm rot="10800000">
            <a:off x="5896563" y="1427825"/>
            <a:ext cx="0" cy="2964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5" name="Google Shape;585;p55"/>
          <p:cNvSpPr txBox="1"/>
          <p:nvPr>
            <p:ph type="title"/>
          </p:nvPr>
        </p:nvSpPr>
        <p:spPr>
          <a:xfrm>
            <a:off x="284700" y="286200"/>
            <a:ext cx="2860800" cy="1732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Flutter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6"/>
          <p:cNvSpPr txBox="1"/>
          <p:nvPr>
            <p:ph type="title"/>
          </p:nvPr>
        </p:nvSpPr>
        <p:spPr>
          <a:xfrm>
            <a:off x="283475" y="1096954"/>
            <a:ext cx="8575800" cy="2757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Flutter allows you to build multi-platform apps based on one single codebase and programming language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7"/>
          <p:cNvSpPr txBox="1"/>
          <p:nvPr>
            <p:ph idx="1" type="subTitle"/>
          </p:nvPr>
        </p:nvSpPr>
        <p:spPr>
          <a:xfrm>
            <a:off x="284700" y="2574275"/>
            <a:ext cx="4287300" cy="408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It is a FRAMEWORK for building user interfaces with DART</a:t>
            </a:r>
            <a:br>
              <a:rPr lang="en" sz="1600"/>
            </a:br>
            <a:br>
              <a:rPr lang="en" sz="1600"/>
            </a:br>
            <a:r>
              <a:rPr lang="en" sz="1600"/>
              <a:t>DART is a programming language developed by GOOGLE and is </a:t>
            </a:r>
            <a:r>
              <a:rPr lang="en" sz="1600"/>
              <a:t>mainly used for Flutter App Development</a:t>
            </a:r>
            <a:endParaRPr sz="1600"/>
          </a:p>
        </p:txBody>
      </p:sp>
      <p:sp>
        <p:nvSpPr>
          <p:cNvPr id="596" name="Google Shape;596;p57"/>
          <p:cNvSpPr txBox="1"/>
          <p:nvPr>
            <p:ph type="title"/>
          </p:nvPr>
        </p:nvSpPr>
        <p:spPr>
          <a:xfrm>
            <a:off x="284700" y="474750"/>
            <a:ext cx="5622600" cy="1794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Flutter is not a programming language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8"/>
          <p:cNvSpPr/>
          <p:nvPr/>
        </p:nvSpPr>
        <p:spPr>
          <a:xfrm>
            <a:off x="284700" y="1427825"/>
            <a:ext cx="2508900" cy="2287800"/>
          </a:xfrm>
          <a:prstGeom prst="round1Rect">
            <a:avLst>
              <a:gd fmla="val 22856" name="adj"/>
            </a:avLst>
          </a:pr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02" name="Google Shape;602;p58"/>
          <p:cNvSpPr/>
          <p:nvPr/>
        </p:nvSpPr>
        <p:spPr>
          <a:xfrm>
            <a:off x="394847" y="1569772"/>
            <a:ext cx="2233500" cy="9291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571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03" name="Google Shape;603;p58"/>
          <p:cNvSpPr/>
          <p:nvPr/>
        </p:nvSpPr>
        <p:spPr>
          <a:xfrm>
            <a:off x="394847" y="2591972"/>
            <a:ext cx="2233500" cy="9291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571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04" name="Google Shape;604;p58"/>
          <p:cNvSpPr/>
          <p:nvPr/>
        </p:nvSpPr>
        <p:spPr>
          <a:xfrm>
            <a:off x="3386400" y="1427825"/>
            <a:ext cx="2508900" cy="1143900"/>
          </a:xfrm>
          <a:prstGeom prst="round1Rect">
            <a:avLst>
              <a:gd fmla="val 22856" name="adj"/>
            </a:avLst>
          </a:prstGeom>
          <a:solidFill>
            <a:schemeClr val="dk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05" name="Google Shape;605;p58"/>
          <p:cNvSpPr/>
          <p:nvPr/>
        </p:nvSpPr>
        <p:spPr>
          <a:xfrm>
            <a:off x="3496535" y="1569772"/>
            <a:ext cx="2233500" cy="929100"/>
          </a:xfrm>
          <a:prstGeom prst="round1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571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06" name="Google Shape;606;p58"/>
          <p:cNvSpPr/>
          <p:nvPr/>
        </p:nvSpPr>
        <p:spPr>
          <a:xfrm>
            <a:off x="6350375" y="1427825"/>
            <a:ext cx="2508900" cy="3252600"/>
          </a:xfrm>
          <a:prstGeom prst="round1Rect">
            <a:avLst>
              <a:gd fmla="val 22856" name="adj"/>
            </a:avLst>
          </a:prstGeom>
          <a:solidFill>
            <a:schemeClr val="dk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07" name="Google Shape;607;p58"/>
          <p:cNvSpPr/>
          <p:nvPr/>
        </p:nvSpPr>
        <p:spPr>
          <a:xfrm>
            <a:off x="6460522" y="1569772"/>
            <a:ext cx="2233500" cy="929100"/>
          </a:xfrm>
          <a:prstGeom prst="round1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571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08" name="Google Shape;608;p58"/>
          <p:cNvSpPr/>
          <p:nvPr/>
        </p:nvSpPr>
        <p:spPr>
          <a:xfrm>
            <a:off x="6460522" y="2591972"/>
            <a:ext cx="2233500" cy="929100"/>
          </a:xfrm>
          <a:prstGeom prst="round1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571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09" name="Google Shape;609;p58"/>
          <p:cNvSpPr/>
          <p:nvPr/>
        </p:nvSpPr>
        <p:spPr>
          <a:xfrm>
            <a:off x="6460522" y="3614172"/>
            <a:ext cx="2233500" cy="929100"/>
          </a:xfrm>
          <a:prstGeom prst="round1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571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10" name="Google Shape;610;p58"/>
          <p:cNvSpPr txBox="1"/>
          <p:nvPr>
            <p:ph type="title"/>
          </p:nvPr>
        </p:nvSpPr>
        <p:spPr>
          <a:xfrm>
            <a:off x="283475" y="433725"/>
            <a:ext cx="6317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Platforms</a:t>
            </a:r>
            <a:r>
              <a:rPr lang="en"/>
              <a:t> supported by Flutter</a:t>
            </a:r>
            <a:endParaRPr/>
          </a:p>
        </p:txBody>
      </p:sp>
      <p:sp>
        <p:nvSpPr>
          <p:cNvPr id="611" name="Google Shape;611;p58"/>
          <p:cNvSpPr txBox="1"/>
          <p:nvPr>
            <p:ph idx="1" type="subTitle"/>
          </p:nvPr>
        </p:nvSpPr>
        <p:spPr>
          <a:xfrm>
            <a:off x="284700" y="1013951"/>
            <a:ext cx="2508900" cy="369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Apps</a:t>
            </a:r>
            <a:endParaRPr/>
          </a:p>
        </p:txBody>
      </p:sp>
      <p:sp>
        <p:nvSpPr>
          <p:cNvPr id="612" name="Google Shape;612;p58"/>
          <p:cNvSpPr txBox="1"/>
          <p:nvPr>
            <p:ph idx="2" type="subTitle"/>
          </p:nvPr>
        </p:nvSpPr>
        <p:spPr>
          <a:xfrm>
            <a:off x="3375375" y="1013951"/>
            <a:ext cx="2508900" cy="369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</a:t>
            </a:r>
            <a:endParaRPr/>
          </a:p>
        </p:txBody>
      </p:sp>
      <p:sp>
        <p:nvSpPr>
          <p:cNvPr id="613" name="Google Shape;613;p58"/>
          <p:cNvSpPr txBox="1"/>
          <p:nvPr>
            <p:ph idx="3" type="subTitle"/>
          </p:nvPr>
        </p:nvSpPr>
        <p:spPr>
          <a:xfrm>
            <a:off x="6350375" y="1013951"/>
            <a:ext cx="2508900" cy="369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Apps</a:t>
            </a:r>
            <a:endParaRPr/>
          </a:p>
        </p:txBody>
      </p:sp>
      <p:sp>
        <p:nvSpPr>
          <p:cNvPr id="614" name="Google Shape;614;p58"/>
          <p:cNvSpPr txBox="1"/>
          <p:nvPr>
            <p:ph idx="5" type="subTitle"/>
          </p:nvPr>
        </p:nvSpPr>
        <p:spPr>
          <a:xfrm>
            <a:off x="535199" y="1759800"/>
            <a:ext cx="11595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IOS</a:t>
            </a:r>
            <a:endParaRPr/>
          </a:p>
        </p:txBody>
      </p:sp>
      <p:sp>
        <p:nvSpPr>
          <p:cNvPr id="615" name="Google Shape;615;p58"/>
          <p:cNvSpPr txBox="1"/>
          <p:nvPr>
            <p:ph idx="8" type="subTitle"/>
          </p:nvPr>
        </p:nvSpPr>
        <p:spPr>
          <a:xfrm>
            <a:off x="535199" y="2782000"/>
            <a:ext cx="11595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</a:t>
            </a:r>
            <a:endParaRPr/>
          </a:p>
        </p:txBody>
      </p:sp>
      <p:sp>
        <p:nvSpPr>
          <p:cNvPr id="616" name="Google Shape;616;p58"/>
          <p:cNvSpPr txBox="1"/>
          <p:nvPr>
            <p:ph idx="17" type="subTitle"/>
          </p:nvPr>
        </p:nvSpPr>
        <p:spPr>
          <a:xfrm>
            <a:off x="3636877" y="1759800"/>
            <a:ext cx="12300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Browsers</a:t>
            </a:r>
            <a:endParaRPr/>
          </a:p>
        </p:txBody>
      </p:sp>
      <p:sp>
        <p:nvSpPr>
          <p:cNvPr id="617" name="Google Shape;617;p58"/>
          <p:cNvSpPr txBox="1"/>
          <p:nvPr>
            <p:ph idx="26" type="subTitle"/>
          </p:nvPr>
        </p:nvSpPr>
        <p:spPr>
          <a:xfrm>
            <a:off x="6600874" y="1759800"/>
            <a:ext cx="11595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</a:t>
            </a:r>
            <a:endParaRPr/>
          </a:p>
        </p:txBody>
      </p:sp>
      <p:sp>
        <p:nvSpPr>
          <p:cNvPr id="618" name="Google Shape;618;p58"/>
          <p:cNvSpPr txBox="1"/>
          <p:nvPr>
            <p:ph idx="29" type="subTitle"/>
          </p:nvPr>
        </p:nvSpPr>
        <p:spPr>
          <a:xfrm>
            <a:off x="6600874" y="2782000"/>
            <a:ext cx="11595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macOS</a:t>
            </a:r>
            <a:endParaRPr/>
          </a:p>
        </p:txBody>
      </p:sp>
      <p:sp>
        <p:nvSpPr>
          <p:cNvPr id="619" name="Google Shape;619;p58"/>
          <p:cNvSpPr txBox="1"/>
          <p:nvPr>
            <p:ph idx="32" type="subTitle"/>
          </p:nvPr>
        </p:nvSpPr>
        <p:spPr>
          <a:xfrm>
            <a:off x="6600874" y="3804200"/>
            <a:ext cx="11595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</a:t>
            </a:r>
            <a:endParaRPr/>
          </a:p>
        </p:txBody>
      </p:sp>
      <p:sp>
        <p:nvSpPr>
          <p:cNvPr id="620" name="Google Shape;620;p58"/>
          <p:cNvSpPr txBox="1"/>
          <p:nvPr/>
        </p:nvSpPr>
        <p:spPr>
          <a:xfrm>
            <a:off x="3477438" y="2940375"/>
            <a:ext cx="2189100" cy="11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Note: While you can write code for all platforms, you can only test them on their respective environments</a:t>
            </a:r>
            <a:b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</a:br>
            <a:b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</a:br>
            <a: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Except for Android and Web apps</a:t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9"/>
          <p:cNvSpPr txBox="1"/>
          <p:nvPr>
            <p:ph type="title"/>
          </p:nvPr>
        </p:nvSpPr>
        <p:spPr>
          <a:xfrm>
            <a:off x="3708375" y="1585475"/>
            <a:ext cx="5190300" cy="20319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Flutter Setup</a:t>
            </a:r>
            <a:endParaRPr/>
          </a:p>
        </p:txBody>
      </p:sp>
      <p:sp>
        <p:nvSpPr>
          <p:cNvPr id="626" name="Google Shape;626;p59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  <p:sp>
        <p:nvSpPr>
          <p:cNvPr id="627" name="Google Shape;627;p59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Quarter</a:t>
            </a:r>
            <a:endParaRPr/>
          </a:p>
        </p:txBody>
      </p:sp>
      <p:sp>
        <p:nvSpPr>
          <p:cNvPr id="628" name="Google Shape;628;p59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 Year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0"/>
          <p:cNvSpPr txBox="1"/>
          <p:nvPr>
            <p:ph idx="1" type="subTitle"/>
          </p:nvPr>
        </p:nvSpPr>
        <p:spPr>
          <a:xfrm>
            <a:off x="5537976" y="1368300"/>
            <a:ext cx="3453600" cy="4617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Dart and Flutter Fundamentals</a:t>
            </a:r>
            <a:endParaRPr/>
          </a:p>
        </p:txBody>
      </p:sp>
      <p:sp>
        <p:nvSpPr>
          <p:cNvPr id="634" name="Google Shape;634;p60"/>
          <p:cNvSpPr txBox="1"/>
          <p:nvPr>
            <p:ph idx="3" type="subTitle"/>
          </p:nvPr>
        </p:nvSpPr>
        <p:spPr>
          <a:xfrm>
            <a:off x="5537976" y="2131763"/>
            <a:ext cx="3453600" cy="4617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Features</a:t>
            </a:r>
            <a:endParaRPr/>
          </a:p>
        </p:txBody>
      </p:sp>
      <p:sp>
        <p:nvSpPr>
          <p:cNvPr id="635" name="Google Shape;635;p60"/>
          <p:cNvSpPr txBox="1"/>
          <p:nvPr>
            <p:ph idx="5" type="subTitle"/>
          </p:nvPr>
        </p:nvSpPr>
        <p:spPr>
          <a:xfrm>
            <a:off x="5537976" y="2900576"/>
            <a:ext cx="3453600" cy="4617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Beyond the Basics</a:t>
            </a:r>
            <a:endParaRPr/>
          </a:p>
        </p:txBody>
      </p:sp>
      <p:sp>
        <p:nvSpPr>
          <p:cNvPr id="636" name="Google Shape;636;p60"/>
          <p:cNvSpPr txBox="1"/>
          <p:nvPr/>
        </p:nvSpPr>
        <p:spPr>
          <a:xfrm>
            <a:off x="4665825" y="2132150"/>
            <a:ext cx="5226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02.</a:t>
            </a:r>
            <a:endParaRPr sz="18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637" name="Google Shape;637;p60"/>
          <p:cNvSpPr txBox="1"/>
          <p:nvPr/>
        </p:nvSpPr>
        <p:spPr>
          <a:xfrm>
            <a:off x="4665825" y="1374240"/>
            <a:ext cx="5226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01</a:t>
            </a:r>
            <a:r>
              <a:rPr lang="en" sz="18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  <a:endParaRPr sz="18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638" name="Google Shape;638;p60"/>
          <p:cNvSpPr txBox="1"/>
          <p:nvPr/>
        </p:nvSpPr>
        <p:spPr>
          <a:xfrm>
            <a:off x="4665825" y="2912600"/>
            <a:ext cx="5226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03</a:t>
            </a:r>
            <a:r>
              <a:rPr lang="en" sz="18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.</a:t>
            </a:r>
            <a:endParaRPr sz="18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639" name="Google Shape;639;p60"/>
          <p:cNvSpPr txBox="1"/>
          <p:nvPr>
            <p:ph type="title"/>
          </p:nvPr>
        </p:nvSpPr>
        <p:spPr>
          <a:xfrm>
            <a:off x="1582800" y="1485525"/>
            <a:ext cx="29892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Course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[INT] Project timeline/workflow presentation [Style 1] ">
  <a:themeElements>
    <a:clrScheme name="Google Colours">
      <a:dk1>
        <a:srgbClr val="292D3E"/>
      </a:dk1>
      <a:lt1>
        <a:srgbClr val="FFFFFF"/>
      </a:lt1>
      <a:dk2>
        <a:srgbClr val="F1F2DF"/>
      </a:dk2>
      <a:lt2>
        <a:srgbClr val="666666"/>
      </a:lt2>
      <a:accent1>
        <a:srgbClr val="6D31FD"/>
      </a:accent1>
      <a:accent2>
        <a:srgbClr val="066B6B"/>
      </a:accent2>
      <a:accent3>
        <a:srgbClr val="FFDF5F"/>
      </a:accent3>
      <a:accent4>
        <a:srgbClr val="8289FF"/>
      </a:accent4>
      <a:accent5>
        <a:srgbClr val="FF8127"/>
      </a:accent5>
      <a:accent6>
        <a:srgbClr val="CAF38D"/>
      </a:accent6>
      <a:hlink>
        <a:srgbClr val="8289FF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