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Dekko" pitchFamily="2" charset="0"/>
      <p:regular r:id="rId10"/>
    </p:embeddedFont>
    <p:embeddedFont>
      <p:font typeface="Playfair Display" pitchFamily="2" charset="0"/>
      <p:regular r:id="rId11"/>
    </p:embeddedFont>
    <p:embeddedFont>
      <p:font typeface="Playfair Display Bold" pitchFamily="2" charset="0"/>
      <p:regular r:id="rId12"/>
    </p:embeddedFont>
    <p:embeddedFont>
      <p:font typeface="Public Sans" pitchFamily="2" charset="0"/>
      <p:regular r:id="rId13"/>
    </p:embeddedFont>
    <p:embeddedFont>
      <p:font typeface="Public Sans Bold" pitchFamily="2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4.fntdata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font" Target="fonts/font3.fntdata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2.fntdata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font" Target="fonts/font1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5.fntdata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06882" y="4728792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THE TECH INNOVATORS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0974" y="389316"/>
            <a:ext cx="16408332" cy="4027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Dekko"/>
                <a:ea typeface="Dekko"/>
                <a:cs typeface="Dekko"/>
                <a:sym typeface="Dekko"/>
              </a:rPr>
              <a:t>FUEL SHIELD SYSTEM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03677" y="6333601"/>
            <a:ext cx="7862435" cy="864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 passionate group of innovators aiming to solve real-world transportation challenges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990680" y="8630746"/>
            <a:ext cx="1682491" cy="713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I'd</a:t>
            </a:r>
          </a:p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TEM3080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6407" y="2162495"/>
            <a:ext cx="16242893" cy="1494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79"/>
              </a:lnSpc>
            </a:pPr>
            <a:r>
              <a:rPr lang="en-US" sz="4599" spc="22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Misfuelling causes engine damage, costly repairs, and inefficiencies.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89236"/>
            <a:ext cx="16230600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 b="1" spc="102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 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004120" y="5185816"/>
            <a:ext cx="16230600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 spc="907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SOLUTION 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1016419" y="5836283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004120" y="6498679"/>
            <a:ext cx="16242893" cy="1430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20"/>
              </a:lnSpc>
            </a:pPr>
            <a:r>
              <a:rPr lang="en-US" sz="4400" spc="22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The Fuel Shield System automatically detects and prevents incorrect fuel dispensing using an RFID-based system.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6407" y="2172020"/>
            <a:ext cx="15953207" cy="5471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4200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Key Technologies and Tools:</a:t>
            </a:r>
          </a:p>
          <a:p>
            <a:pPr algn="l">
              <a:lnSpc>
                <a:spcPts val="5460"/>
              </a:lnSpc>
            </a:pPr>
            <a:endParaRPr lang="en-US" sz="4200" spc="21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algn="l">
              <a:lnSpc>
                <a:spcPts val="5460"/>
              </a:lnSpc>
            </a:pPr>
            <a:r>
              <a:rPr lang="en-US" sz="4200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1. RFID Tags and Reader-Identifies vehicle fuel type.</a:t>
            </a:r>
          </a:p>
          <a:p>
            <a:pPr algn="l">
              <a:lnSpc>
                <a:spcPts val="5460"/>
              </a:lnSpc>
            </a:pPr>
            <a:r>
              <a:rPr lang="en-US" sz="4200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2. Arduino Controller-Manages fuel type checks and dispensing control.</a:t>
            </a:r>
          </a:p>
          <a:p>
            <a:pPr algn="l">
              <a:lnSpc>
                <a:spcPts val="5460"/>
              </a:lnSpc>
            </a:pPr>
            <a:r>
              <a:rPr lang="en-US" sz="4200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3. LCD Display- Displays system messages and alerts.</a:t>
            </a:r>
          </a:p>
          <a:p>
            <a:pPr algn="l">
              <a:lnSpc>
                <a:spcPts val="5460"/>
              </a:lnSpc>
            </a:pPr>
            <a:r>
              <a:rPr lang="en-US" sz="4200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4. Buzzer  Audio Alert-Notifies users of fuel mismatches.</a:t>
            </a:r>
          </a:p>
          <a:p>
            <a:pPr algn="l">
              <a:lnSpc>
                <a:spcPts val="5460"/>
              </a:lnSpc>
            </a:pPr>
            <a:r>
              <a:rPr lang="en-US" sz="4200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5. Dispensing Control- Prevents incorrect fuel flow.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TECHNICAL OVERVIEW 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660288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BUSINESS POTENTIAL </a:t>
            </a:r>
          </a:p>
        </p:txBody>
      </p:sp>
      <p:sp>
        <p:nvSpPr>
          <p:cNvPr id="3" name="AutoShape 3"/>
          <p:cNvSpPr/>
          <p:nvPr/>
        </p:nvSpPr>
        <p:spPr>
          <a:xfrm>
            <a:off x="-3021252" y="1598836"/>
            <a:ext cx="22644478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06871" y="2676078"/>
            <a:ext cx="17281129" cy="4933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88"/>
              </a:lnSpc>
            </a:pPr>
            <a:r>
              <a:rPr lang="en-US" sz="3760" b="1" spc="18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Market Need: </a:t>
            </a:r>
            <a:r>
              <a:rPr lang="en-US" sz="3760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Growing need for</a:t>
            </a:r>
          </a:p>
          <a:p>
            <a:pPr algn="l">
              <a:lnSpc>
                <a:spcPts val="4888"/>
              </a:lnSpc>
            </a:pPr>
            <a:r>
              <a:rPr lang="en-US" sz="3760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automated systems to avoid engine damages and reduce operational costs.</a:t>
            </a:r>
          </a:p>
          <a:p>
            <a:pPr algn="l">
              <a:lnSpc>
                <a:spcPts val="4888"/>
              </a:lnSpc>
            </a:pPr>
            <a:endParaRPr lang="en-US" sz="3760" spc="18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algn="l">
              <a:lnSpc>
                <a:spcPts val="4888"/>
              </a:lnSpc>
            </a:pPr>
            <a:r>
              <a:rPr lang="en-US" sz="3760" b="1" spc="18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Target Users:</a:t>
            </a:r>
            <a:r>
              <a:rPr lang="en-US" sz="3760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Fuel stations,</a:t>
            </a:r>
          </a:p>
          <a:p>
            <a:pPr algn="l">
              <a:lnSpc>
                <a:spcPts val="4888"/>
              </a:lnSpc>
            </a:pPr>
            <a:r>
              <a:rPr lang="en-US" sz="3760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vehicle owners, fleet management companies.</a:t>
            </a:r>
          </a:p>
          <a:p>
            <a:pPr algn="l">
              <a:lnSpc>
                <a:spcPts val="4888"/>
              </a:lnSpc>
            </a:pPr>
            <a:endParaRPr lang="en-US" sz="3760" spc="18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algn="l">
              <a:lnSpc>
                <a:spcPts val="4888"/>
              </a:lnSpc>
            </a:pPr>
            <a:r>
              <a:rPr lang="en-US" sz="3760" b="1" spc="18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Feasibility: </a:t>
            </a:r>
            <a:r>
              <a:rPr lang="en-US" sz="3760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Technically achievable</a:t>
            </a:r>
          </a:p>
          <a:p>
            <a:pPr algn="l">
              <a:lnSpc>
                <a:spcPts val="4888"/>
              </a:lnSpc>
            </a:pPr>
            <a:r>
              <a:rPr lang="en-US" sz="3760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and scalable with low implementation costs.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DEMO OR VISUALS</a:t>
            </a:r>
          </a:p>
        </p:txBody>
      </p:sp>
      <p:sp>
        <p:nvSpPr>
          <p:cNvPr id="3" name="AutoShape 3"/>
          <p:cNvSpPr/>
          <p:nvPr/>
        </p:nvSpPr>
        <p:spPr>
          <a:xfrm>
            <a:off x="-7086688" y="1555328"/>
            <a:ext cx="25374688" cy="38745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 rot="-5400000">
            <a:off x="11509394" y="1463560"/>
            <a:ext cx="4139932" cy="7359879"/>
          </a:xfrm>
          <a:custGeom>
            <a:avLst/>
            <a:gdLst/>
            <a:ahLst/>
            <a:cxnLst/>
            <a:rect l="l" t="t" r="r" b="b"/>
            <a:pathLst>
              <a:path w="4139932" h="7359879">
                <a:moveTo>
                  <a:pt x="0" y="0"/>
                </a:moveTo>
                <a:lnTo>
                  <a:pt x="4139932" y="0"/>
                </a:lnTo>
                <a:lnTo>
                  <a:pt x="4139932" y="7359880"/>
                </a:lnTo>
                <a:lnTo>
                  <a:pt x="0" y="73598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34136" y="2893571"/>
            <a:ext cx="9565285" cy="3054349"/>
            <a:chOff x="0" y="0"/>
            <a:chExt cx="12753713" cy="4072466"/>
          </a:xfrm>
        </p:grpSpPr>
        <p:sp>
          <p:nvSpPr>
            <p:cNvPr id="6" name="TextBox 6"/>
            <p:cNvSpPr txBox="1"/>
            <p:nvPr/>
          </p:nvSpPr>
          <p:spPr>
            <a:xfrm>
              <a:off x="0" y="-76200"/>
              <a:ext cx="12673648" cy="35447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74"/>
                </a:lnSpc>
              </a:pPr>
              <a:r>
                <a:rPr lang="en-US" sz="2383" b="1">
                  <a:solidFill>
                    <a:srgbClr val="2B2C3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Prototype: </a:t>
              </a:r>
              <a:r>
                <a:rPr lang="en-US" sz="2383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Visual representation of</a:t>
              </a:r>
            </a:p>
            <a:p>
              <a:pPr algn="l">
                <a:lnSpc>
                  <a:spcPts val="3574"/>
                </a:lnSpc>
              </a:pPr>
              <a:r>
                <a:rPr lang="en-US" sz="2383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the RFID system setup (RFID reader, Arduino, display, and nozzle control).</a:t>
              </a:r>
            </a:p>
            <a:p>
              <a:pPr algn="l">
                <a:lnSpc>
                  <a:spcPts val="3574"/>
                </a:lnSpc>
              </a:pPr>
              <a:endParaRPr lang="en-US" sz="23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  <a:p>
              <a:pPr algn="l">
                <a:lnSpc>
                  <a:spcPts val="3574"/>
                </a:lnSpc>
              </a:pPr>
              <a:r>
                <a:rPr lang="en-US" sz="2383" b="1">
                  <a:solidFill>
                    <a:srgbClr val="2B2C3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Demo:</a:t>
              </a:r>
              <a:r>
                <a:rPr lang="en-US" sz="2383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A quick walkthrough of fuel type detection and prevention workflow.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758624"/>
              <a:ext cx="12753713" cy="3138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91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0056" y="660288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IMPACT AND CONCLUSION 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-2514695" y="1751693"/>
            <a:ext cx="25374597" cy="287448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28700" y="2386804"/>
            <a:ext cx="16128719" cy="6985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3399" b="1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 IMPACT</a:t>
            </a:r>
          </a:p>
          <a:p>
            <a:pPr algn="l">
              <a:lnSpc>
                <a:spcPts val="5099"/>
              </a:lnSpc>
            </a:pPr>
            <a:endParaRPr lang="en-US" sz="3399" b="1">
              <a:solidFill>
                <a:srgbClr val="2B2C3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Reduces engine repair costs.</a:t>
            </a:r>
          </a:p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Enhances fuel station safety and efficiency.</a:t>
            </a:r>
          </a:p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Promotes customer trust and loyalty.</a:t>
            </a:r>
          </a:p>
          <a:p>
            <a:pPr algn="l">
              <a:lnSpc>
                <a:spcPts val="5099"/>
              </a:lnSpc>
            </a:pPr>
            <a:endParaRPr lang="en-US" sz="3399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algn="l">
              <a:lnSpc>
                <a:spcPts val="5099"/>
              </a:lnSpc>
            </a:pPr>
            <a:r>
              <a:rPr lang="en-US" sz="3399" b="1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CONCLUSION</a:t>
            </a:r>
          </a:p>
          <a:p>
            <a:pPr algn="l">
              <a:lnSpc>
                <a:spcPts val="5099"/>
              </a:lnSpc>
            </a:pPr>
            <a:endParaRPr lang="en-US" sz="3399" b="1">
              <a:solidFill>
                <a:srgbClr val="2B2C3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The Fuel Shield System is an innovative, feasible solution with strong market potential to prevent misfuelling and save significant financial and environmental resources.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850974" y="2332416"/>
            <a:ext cx="16408332" cy="2084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shield syste</dc:title>
  <cp:lastModifiedBy>Fathi Risma</cp:lastModifiedBy>
  <cp:revision>2</cp:revision>
  <dcterms:created xsi:type="dcterms:W3CDTF">2006-08-16T00:00:00Z</dcterms:created>
  <dcterms:modified xsi:type="dcterms:W3CDTF">2024-12-15T03:26:58Z</dcterms:modified>
  <dc:identifier>DAGZRccLCk4</dc:identifier>
</cp:coreProperties>
</file>