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7AF696-5F48-4134-B2B7-5029F43D2C7F}" v="1" dt="2018-10-07T03:03:12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07.10.2018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07.10.2018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07.10.2018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07.10.2018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07.10.2018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07.10.2018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07.10.2018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07.10.2018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07.10.2018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07.10.2018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07.10.2018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07.10.2018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5368" y="106363"/>
            <a:ext cx="10454105" cy="2387600"/>
          </a:xfrm>
        </p:spPr>
        <p:txBody>
          <a:bodyPr/>
          <a:lstStyle/>
          <a:p>
            <a:r>
              <a:rPr lang="de-DE" dirty="0">
                <a:latin typeface="Century Schoolbook"/>
                <a:cs typeface="Calibri Light"/>
              </a:rPr>
              <a:t>A </a:t>
            </a:r>
            <a:r>
              <a:rPr lang="de-DE" dirty="0" err="1">
                <a:latin typeface="Century Schoolbook"/>
                <a:cs typeface="Calibri Light"/>
              </a:rPr>
              <a:t>linguagem</a:t>
            </a:r>
            <a:r>
              <a:rPr lang="de-DE" dirty="0">
                <a:latin typeface="Century Schoolbook"/>
                <a:cs typeface="Calibri Light"/>
              </a:rPr>
              <a:t> de </a:t>
            </a:r>
            <a:r>
              <a:rPr lang="de-DE" dirty="0" err="1">
                <a:latin typeface="Century Schoolbook"/>
                <a:cs typeface="Calibri Light"/>
              </a:rPr>
              <a:t>programação</a:t>
            </a:r>
            <a:r>
              <a:rPr lang="de-DE" dirty="0">
                <a:latin typeface="Century Schoolbook"/>
                <a:cs typeface="Calibri Light"/>
              </a:rPr>
              <a:t>  </a:t>
            </a:r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xmlns="" id="{CD1B8D40-4148-43A9-B3CB-15570AC91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56" y="2635782"/>
            <a:ext cx="3785936" cy="256232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8ABDDF3F-F3B2-48D0-A83F-93F0078EFF4F}"/>
              </a:ext>
            </a:extLst>
          </p:cNvPr>
          <p:cNvSpPr txBox="1"/>
          <p:nvPr/>
        </p:nvSpPr>
        <p:spPr>
          <a:xfrm>
            <a:off x="3711678" y="5854031"/>
            <a:ext cx="4454357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/>
              <a:t>Disciplina : Estrutura de Linguagens</a:t>
            </a:r>
            <a:endParaRPr lang="pt-BR" sz="2000" dirty="0">
              <a:cs typeface="Calibri"/>
            </a:endParaRPr>
          </a:p>
          <a:p>
            <a:pPr algn="ctr"/>
            <a:r>
              <a:rPr lang="pt-BR" sz="2000" dirty="0" err="1">
                <a:cs typeface="Calibri"/>
              </a:rPr>
              <a:t>Aluna:Jemille</a:t>
            </a:r>
            <a:r>
              <a:rPr lang="pt-BR" sz="2000" dirty="0">
                <a:cs typeface="Calibri"/>
              </a:rPr>
              <a:t> Cristina Martins Duarte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420C9E-924E-4B65-917D-C385A6ED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cs typeface="Calibri Light"/>
              </a:rPr>
              <a:t>Introdução</a:t>
            </a:r>
            <a:endParaRPr lang="pt-BR">
              <a:cs typeface="Calibri Light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xmlns="" id="{3BAC889D-4245-4586-A5E5-FF622B440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7742" y="4838564"/>
            <a:ext cx="2535396" cy="171776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403C6C46-602C-47CE-BEFB-FC532D52AD42}"/>
              </a:ext>
            </a:extLst>
          </p:cNvPr>
          <p:cNvSpPr txBox="1"/>
          <p:nvPr/>
        </p:nvSpPr>
        <p:spPr>
          <a:xfrm>
            <a:off x="1503872" y="1999890"/>
            <a:ext cx="9601198" cy="20621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200" dirty="0">
                <a:cs typeface="Calibri"/>
              </a:rPr>
              <a:t>Lançada em 2012 por Stefan </a:t>
            </a:r>
            <a:r>
              <a:rPr lang="pt-BR" sz="2200" dirty="0" err="1">
                <a:cs typeface="Calibri"/>
              </a:rPr>
              <a:t>Karpinski,Jeff</a:t>
            </a:r>
            <a:r>
              <a:rPr lang="pt-BR" sz="2200" dirty="0">
                <a:cs typeface="Calibri"/>
              </a:rPr>
              <a:t> </a:t>
            </a:r>
            <a:r>
              <a:rPr lang="pt-BR" sz="2200" dirty="0" err="1">
                <a:cs typeface="Calibri"/>
              </a:rPr>
              <a:t>Bezanson</a:t>
            </a:r>
            <a:r>
              <a:rPr lang="pt-BR" sz="2200" dirty="0">
                <a:cs typeface="Calibri"/>
              </a:rPr>
              <a:t>, Alan Edelman e Viral </a:t>
            </a:r>
            <a:r>
              <a:rPr lang="pt-BR" sz="2200" dirty="0" err="1">
                <a:cs typeface="Calibri"/>
              </a:rPr>
              <a:t>Shah</a:t>
            </a:r>
            <a:endParaRPr lang="pt-BR" sz="2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22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sz="2200" dirty="0">
                <a:cs typeface="Calibri"/>
              </a:rPr>
              <a:t>Inspirada em </a:t>
            </a:r>
            <a:r>
              <a:rPr lang="pt-BR" sz="2200" dirty="0" err="1">
                <a:cs typeface="Calibri"/>
              </a:rPr>
              <a:t>Lisp</a:t>
            </a:r>
            <a:r>
              <a:rPr lang="pt-BR" sz="2200" dirty="0">
                <a:cs typeface="Calibri"/>
              </a:rPr>
              <a:t>, Perl, Python, Lua, e Ruby.</a:t>
            </a:r>
          </a:p>
          <a:p>
            <a:pPr marL="342900" indent="-342900">
              <a:buFont typeface="Arial"/>
              <a:buChar char="•"/>
            </a:pPr>
            <a:endParaRPr lang="pt-BR" sz="22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pt-BR" sz="2200">
                <a:cs typeface="Calibri"/>
              </a:rPr>
              <a:t>Se encontra na versão 1.0.</a:t>
            </a:r>
            <a:endParaRPr lang="pt-BR" sz="2200" dirty="0"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84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420C9E-924E-4B65-917D-C385A6ED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cs typeface="Calibri Light"/>
              </a:rPr>
              <a:t>Motivação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xmlns="" id="{3BAC889D-4245-4586-A5E5-FF622B440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4648" y="4996715"/>
            <a:ext cx="2535396" cy="171776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403C6C46-602C-47CE-BEFB-FC532D52AD42}"/>
              </a:ext>
            </a:extLst>
          </p:cNvPr>
          <p:cNvSpPr txBox="1"/>
          <p:nvPr/>
        </p:nvSpPr>
        <p:spPr>
          <a:xfrm>
            <a:off x="1503872" y="1999890"/>
            <a:ext cx="9601198" cy="34778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200" dirty="0">
                <a:cs typeface="Calibri"/>
              </a:rPr>
              <a:t>[…] Nós somos gananciosos: queremos mais.</a:t>
            </a:r>
            <a:br>
              <a:rPr lang="pt-BR" sz="2200" dirty="0">
                <a:cs typeface="Calibri"/>
              </a:rPr>
            </a:br>
            <a:r>
              <a:rPr lang="pt-BR" sz="2200" dirty="0">
                <a:cs typeface="Calibri"/>
              </a:rPr>
              <a:t>Queremos uma linguagem de código aberto, com uma licença liberal. Queremos a velocidade do C com o dinamismo do Ruby. Queremos uma linguagem que é </a:t>
            </a:r>
            <a:r>
              <a:rPr lang="pt-BR" sz="2200" dirty="0" err="1">
                <a:cs typeface="Calibri"/>
              </a:rPr>
              <a:t>homoicônica</a:t>
            </a:r>
            <a:r>
              <a:rPr lang="pt-BR" sz="2200" dirty="0">
                <a:cs typeface="Calibri"/>
              </a:rPr>
              <a:t>, com macros verdadeiras como o </a:t>
            </a:r>
            <a:r>
              <a:rPr lang="pt-BR" sz="2200" dirty="0" err="1">
                <a:cs typeface="Calibri"/>
              </a:rPr>
              <a:t>Lisp</a:t>
            </a:r>
            <a:r>
              <a:rPr lang="pt-BR" sz="2200" dirty="0">
                <a:cs typeface="Calibri"/>
              </a:rPr>
              <a:t>, mas com uma notação matemática familiar como o </a:t>
            </a:r>
            <a:r>
              <a:rPr lang="pt-BR" sz="2200" dirty="0" err="1">
                <a:cs typeface="Calibri"/>
              </a:rPr>
              <a:t>Matlab</a:t>
            </a:r>
            <a:r>
              <a:rPr lang="pt-BR" sz="2200" dirty="0">
                <a:cs typeface="Calibri"/>
              </a:rPr>
              <a:t>. Queremos algo usável para programação geral como Python, fácil de usar para estatísticas como R, natural para processamento de </a:t>
            </a:r>
            <a:r>
              <a:rPr lang="pt-BR" sz="2200" i="1" dirty="0" err="1">
                <a:cs typeface="Calibri"/>
              </a:rPr>
              <a:t>strings</a:t>
            </a:r>
            <a:r>
              <a:rPr lang="pt-BR" sz="2200" dirty="0">
                <a:cs typeface="Calibri"/>
              </a:rPr>
              <a:t> como Perl, poderoso para álgebra linear como </a:t>
            </a:r>
            <a:r>
              <a:rPr lang="pt-BR" sz="2200" dirty="0" err="1">
                <a:cs typeface="Calibri"/>
              </a:rPr>
              <a:t>Matlab</a:t>
            </a:r>
            <a:r>
              <a:rPr lang="pt-BR" sz="2200" dirty="0">
                <a:cs typeface="Calibri"/>
              </a:rPr>
              <a:t>, bom para juntar programas como o </a:t>
            </a:r>
            <a:r>
              <a:rPr lang="pt-BR" sz="2200" i="1" dirty="0" err="1">
                <a:cs typeface="Calibri"/>
              </a:rPr>
              <a:t>shell</a:t>
            </a:r>
            <a:r>
              <a:rPr lang="pt-BR" sz="2200" dirty="0">
                <a:cs typeface="Calibri"/>
              </a:rPr>
              <a:t>. Algo extremamente simples para aprender, e que ainda deixe os hackers mais sérios felizes. Queremos isso interativamente e queremos isso compilado. […]</a:t>
            </a:r>
          </a:p>
        </p:txBody>
      </p:sp>
    </p:spTree>
    <p:extLst>
      <p:ext uri="{BB962C8B-B14F-4D97-AF65-F5344CB8AC3E}">
        <p14:creationId xmlns:p14="http://schemas.microsoft.com/office/powerpoint/2010/main" val="215116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420C9E-924E-4B65-917D-C385A6ED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cs typeface="Calibri Light"/>
              </a:rPr>
              <a:t>Características</a:t>
            </a:r>
            <a:endParaRPr lang="pt-BR" dirty="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xmlns="" id="{3BAC889D-4245-4586-A5E5-FF622B440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629" y="4896073"/>
            <a:ext cx="2535396" cy="171776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AE574057-5915-4386-90E7-DCF7FA90D940}"/>
              </a:ext>
            </a:extLst>
          </p:cNvPr>
          <p:cNvSpPr txBox="1"/>
          <p:nvPr/>
        </p:nvSpPr>
        <p:spPr>
          <a:xfrm>
            <a:off x="1733910" y="2028645"/>
            <a:ext cx="6596332" cy="31393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200" dirty="0">
                <a:cs typeface="Calibri"/>
              </a:rPr>
              <a:t>Linguagem compilada</a:t>
            </a:r>
          </a:p>
          <a:p>
            <a:pPr marL="285750" indent="-285750">
              <a:buFont typeface="Arial"/>
              <a:buChar char="•"/>
            </a:pPr>
            <a:endParaRPr lang="pt-BR" sz="2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2200" dirty="0">
                <a:cs typeface="Calibri"/>
              </a:rPr>
              <a:t>Linguagem </a:t>
            </a:r>
            <a:r>
              <a:rPr lang="pt-BR" sz="2200" err="1">
                <a:cs typeface="Calibri"/>
              </a:rPr>
              <a:t>multi</a:t>
            </a:r>
            <a:r>
              <a:rPr lang="pt-BR" sz="2200" dirty="0">
                <a:cs typeface="Calibri"/>
              </a:rPr>
              <a:t> </a:t>
            </a:r>
            <a:r>
              <a:rPr lang="pt-BR" sz="2200">
                <a:cs typeface="Calibri"/>
              </a:rPr>
              <a:t>paradigma</a:t>
            </a:r>
          </a:p>
          <a:p>
            <a:pPr marL="285750" indent="-285750">
              <a:buFont typeface="Arial"/>
              <a:buChar char="•"/>
            </a:pPr>
            <a:endParaRPr lang="pt-BR" sz="2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2200" dirty="0">
                <a:cs typeface="Calibri"/>
              </a:rPr>
              <a:t>Linguagem de propósito geral</a:t>
            </a:r>
            <a:endParaRPr lang="pt-BR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2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2200" dirty="0">
                <a:cs typeface="Calibri"/>
              </a:rPr>
              <a:t>Bom desempenho em operações matemáticas </a:t>
            </a:r>
          </a:p>
          <a:p>
            <a:pPr marL="285750" indent="-285750">
              <a:buFont typeface="Arial"/>
              <a:buChar char="•"/>
            </a:pPr>
            <a:endParaRPr lang="pt-BR" sz="2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291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420C9E-924E-4B65-917D-C385A6ED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cs typeface="Calibri Light"/>
              </a:rPr>
              <a:t>Características</a:t>
            </a:r>
            <a:endParaRPr lang="pt-BR" dirty="0"/>
          </a:p>
        </p:txBody>
      </p:sp>
      <p:pic>
        <p:nvPicPr>
          <p:cNvPr id="3" name="Imagem 12" descr="Uma imagem contendo texto&#10;&#10;Descrição gerada com alta confiança">
            <a:extLst>
              <a:ext uri="{FF2B5EF4-FFF2-40B4-BE49-F238E27FC236}">
                <a16:creationId xmlns:a16="http://schemas.microsoft.com/office/drawing/2014/main" xmlns="" id="{45F566FE-37C8-4CC5-BA71-526616CFC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0" y="3841905"/>
            <a:ext cx="10708256" cy="2337208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xmlns="" id="{D361D234-CCE1-46B8-91D3-3047E73F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t-BR">
                <a:cs typeface="Calibri"/>
              </a:rPr>
              <a:t>Tipagem dinâmica</a:t>
            </a:r>
            <a:endParaRPr lang="pt-BR" dirty="0">
              <a:cs typeface="Calibri"/>
            </a:endParaRPr>
          </a:p>
          <a:p>
            <a:pPr algn="ctr"/>
            <a:endParaRPr lang="pt-BR" sz="2400" dirty="0">
              <a:cs typeface="Calibri"/>
            </a:endParaRPr>
          </a:p>
          <a:p>
            <a:pPr algn="ctr">
              <a:buNone/>
            </a:pPr>
            <a:r>
              <a:rPr lang="pt-BR" sz="2400" dirty="0">
                <a:cs typeface="Calibri"/>
              </a:rPr>
              <a:t>Seus tipos são definidos em tempo de execução,</a:t>
            </a:r>
          </a:p>
          <a:p>
            <a:pPr algn="ctr">
              <a:buNone/>
            </a:pPr>
            <a:r>
              <a:rPr lang="pt-BR" sz="2400" dirty="0">
                <a:cs typeface="Calibri"/>
              </a:rPr>
              <a:t>e podem também ser definidos em tempo de compilação</a:t>
            </a:r>
          </a:p>
        </p:txBody>
      </p:sp>
    </p:spTree>
    <p:extLst>
      <p:ext uri="{BB962C8B-B14F-4D97-AF65-F5344CB8AC3E}">
        <p14:creationId xmlns:p14="http://schemas.microsoft.com/office/powerpoint/2010/main" val="76972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420C9E-924E-4B65-917D-C385A6ED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>
                <a:cs typeface="Calibri Light"/>
              </a:rPr>
              <a:t>Expressividade de Julia</a:t>
            </a:r>
            <a:endParaRPr lang="pt-BR" b="1" dirty="0">
              <a:cs typeface="Calibri Light"/>
            </a:endParaRPr>
          </a:p>
        </p:txBody>
      </p:sp>
      <p:pic>
        <p:nvPicPr>
          <p:cNvPr id="3" name="Imagem 3" descr="Uma imagem contendo objeto&#10;&#10;Descrição gerada com alta confiança">
            <a:extLst>
              <a:ext uri="{FF2B5EF4-FFF2-40B4-BE49-F238E27FC236}">
                <a16:creationId xmlns:a16="http://schemas.microsoft.com/office/drawing/2014/main" xmlns="" id="{1D137A8C-4B41-441C-9DAC-A97819429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2" t="5128" r="982" b="6669"/>
          <a:stretch/>
        </p:blipFill>
        <p:spPr>
          <a:xfrm>
            <a:off x="6180736" y="2438669"/>
            <a:ext cx="5170077" cy="986118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xmlns="" id="{4503158A-4244-4918-9022-35E4D27C1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95" y="2689554"/>
            <a:ext cx="4487892" cy="2470928"/>
          </a:xfrm>
          <a:prstGeom prst="rect">
            <a:avLst/>
          </a:prstGeom>
        </p:spPr>
      </p:pic>
      <p:pic>
        <p:nvPicPr>
          <p:cNvPr id="4" name="Imagem 5">
            <a:extLst>
              <a:ext uri="{FF2B5EF4-FFF2-40B4-BE49-F238E27FC236}">
                <a16:creationId xmlns:a16="http://schemas.microsoft.com/office/drawing/2014/main" xmlns="" id="{4916AAFE-4184-4D8F-9545-5947A90AFA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1" r="-271" b="787"/>
          <a:stretch/>
        </p:blipFill>
        <p:spPr>
          <a:xfrm>
            <a:off x="6184203" y="3876945"/>
            <a:ext cx="5239317" cy="180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5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420C9E-924E-4B65-917D-C385A6ED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cs typeface="Calibri Light"/>
              </a:rPr>
              <a:t>Exemplos de Código</a:t>
            </a:r>
          </a:p>
        </p:txBody>
      </p:sp>
      <p:pic>
        <p:nvPicPr>
          <p:cNvPr id="6" name="Imagem 6">
            <a:extLst>
              <a:ext uri="{FF2B5EF4-FFF2-40B4-BE49-F238E27FC236}">
                <a16:creationId xmlns:a16="http://schemas.microsoft.com/office/drawing/2014/main" xmlns="" id="{CE43795E-0E04-4DF0-96A6-5D4FA40F7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0" r="590" b="2542"/>
          <a:stretch/>
        </p:blipFill>
        <p:spPr>
          <a:xfrm>
            <a:off x="6884779" y="2661584"/>
            <a:ext cx="4843089" cy="1599852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xmlns="" id="{044E3C3E-3362-4CB2-ACDC-821EB79B7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92" y="2788703"/>
            <a:ext cx="4684142" cy="140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11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Schoolbook</vt:lpstr>
      <vt:lpstr>Tema do Office</vt:lpstr>
      <vt:lpstr>A linguagem de programação  </vt:lpstr>
      <vt:lpstr>Introdução</vt:lpstr>
      <vt:lpstr>Motivação</vt:lpstr>
      <vt:lpstr>Características</vt:lpstr>
      <vt:lpstr>Características</vt:lpstr>
      <vt:lpstr>Expressividade de Julia</vt:lpstr>
      <vt:lpstr>Exemplos de Código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/>
  <cp:lastModifiedBy>Jemilee Cristina Martins</cp:lastModifiedBy>
  <cp:revision>300</cp:revision>
  <dcterms:created xsi:type="dcterms:W3CDTF">2012-07-30T23:50:35Z</dcterms:created>
  <dcterms:modified xsi:type="dcterms:W3CDTF">2018-10-08T01:06:36Z</dcterms:modified>
</cp:coreProperties>
</file>