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64" r:id="rId6"/>
    <p:sldId id="265" r:id="rId7"/>
    <p:sldId id="266" r:id="rId8"/>
    <p:sldId id="257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18/03/2013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78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18/03/2013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23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18/03/2013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02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18/03/2013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50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18/03/2013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21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18/03/2013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772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18/03/2013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35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18/03/2013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75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18/03/2013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48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18/03/2013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19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196C-5CA3-4053-8720-8066237EE849}" type="datetimeFigureOut">
              <a:rPr lang="en-AU" smtClean="0"/>
              <a:t>18/03/2013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60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196C-5CA3-4053-8720-8066237EE849}" type="datetimeFigureOut">
              <a:rPr lang="en-AU" smtClean="0"/>
              <a:t>18/03/2013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FA42-7AFE-4977-AEEA-DE8F0D7F81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0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Partitioning Algorithm and Initial Results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83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00600"/>
          </a:xfrm>
        </p:spPr>
        <p:txBody>
          <a:bodyPr numCol="2">
            <a:normAutofit fontScale="47500" lnSpcReduction="20000"/>
          </a:bodyPr>
          <a:lstStyle/>
          <a:p>
            <a:r>
              <a:rPr lang="en-AU" dirty="0" smtClean="0"/>
              <a:t>model = network-&gt;</a:t>
            </a:r>
            <a:r>
              <a:rPr lang="en-AU" dirty="0" err="1" smtClean="0"/>
              <a:t>MainModel</a:t>
            </a:r>
            <a:endParaRPr lang="en-AU" dirty="0" smtClean="0"/>
          </a:p>
          <a:p>
            <a:r>
              <a:rPr lang="en-AU" dirty="0" smtClean="0"/>
              <a:t>FOREACH output in model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q.Add</a:t>
            </a:r>
            <a:r>
              <a:rPr lang="en-AU" dirty="0" smtClean="0"/>
              <a:t>(output-&gt;source)</a:t>
            </a:r>
          </a:p>
          <a:p>
            <a:r>
              <a:rPr lang="en-AU" dirty="0" smtClean="0"/>
              <a:t>partition = </a:t>
            </a:r>
            <a:r>
              <a:rPr lang="en-AU" dirty="0" smtClean="0"/>
              <a:t>new </a:t>
            </a:r>
            <a:r>
              <a:rPr lang="en-AU" dirty="0" err="1" smtClean="0"/>
              <a:t>EmptyModel</a:t>
            </a:r>
            <a:endParaRPr lang="en-AU" dirty="0" smtClean="0"/>
          </a:p>
          <a:p>
            <a:r>
              <a:rPr lang="en-AU" dirty="0" smtClean="0"/>
              <a:t>WHILE node = </a:t>
            </a:r>
            <a:r>
              <a:rPr lang="en-AU" dirty="0" err="1" smtClean="0"/>
              <a:t>q.pop</a:t>
            </a:r>
            <a:endParaRPr lang="en-AU" dirty="0" smtClean="0"/>
          </a:p>
          <a:p>
            <a:r>
              <a:rPr lang="en-AU" dirty="0" smtClean="0"/>
              <a:t>   IF visited(node)</a:t>
            </a:r>
          </a:p>
          <a:p>
            <a:r>
              <a:rPr lang="en-AU" dirty="0" smtClean="0"/>
              <a:t>      CONTINUE</a:t>
            </a:r>
          </a:p>
          <a:p>
            <a:r>
              <a:rPr lang="en-AU" dirty="0" smtClean="0"/>
              <a:t>   IF </a:t>
            </a:r>
            <a:r>
              <a:rPr lang="en-AU" dirty="0" err="1" smtClean="0"/>
              <a:t>partition+node</a:t>
            </a:r>
            <a:r>
              <a:rPr lang="en-AU" dirty="0" smtClean="0"/>
              <a:t> &gt; limits</a:t>
            </a:r>
          </a:p>
          <a:p>
            <a:r>
              <a:rPr lang="en-AU" dirty="0" smtClean="0"/>
              <a:t>      </a:t>
            </a:r>
            <a:r>
              <a:rPr lang="en-AU" dirty="0" err="1" smtClean="0"/>
              <a:t>WriteModelToNewFile</a:t>
            </a:r>
            <a:r>
              <a:rPr lang="en-AU" dirty="0" smtClean="0"/>
              <a:t>(partition)</a:t>
            </a:r>
          </a:p>
          <a:p>
            <a:r>
              <a:rPr lang="en-AU" dirty="0" smtClean="0"/>
              <a:t>      partition = </a:t>
            </a:r>
            <a:r>
              <a:rPr lang="en-AU" dirty="0" smtClean="0"/>
              <a:t>new </a:t>
            </a:r>
            <a:r>
              <a:rPr lang="en-AU" dirty="0" err="1" smtClean="0"/>
              <a:t>EmptyModel</a:t>
            </a:r>
            <a:endParaRPr lang="en-AU" dirty="0" smtClean="0"/>
          </a:p>
          <a:p>
            <a:r>
              <a:rPr lang="en-AU" dirty="0" smtClean="0"/>
              <a:t>   </a:t>
            </a:r>
            <a:r>
              <a:rPr lang="en-AU" dirty="0" err="1" smtClean="0"/>
              <a:t>partition.Add</a:t>
            </a:r>
            <a:r>
              <a:rPr lang="en-AU" dirty="0" smtClean="0"/>
              <a:t>(node)</a:t>
            </a:r>
          </a:p>
          <a:p>
            <a:r>
              <a:rPr lang="en-AU" dirty="0" smtClean="0"/>
              <a:t>   FOREACH input in node-&gt;inputs</a:t>
            </a:r>
          </a:p>
          <a:p>
            <a:r>
              <a:rPr lang="en-AU" dirty="0" smtClean="0"/>
              <a:t>      </a:t>
            </a:r>
            <a:r>
              <a:rPr lang="en-AU" dirty="0" err="1" smtClean="0"/>
              <a:t>q.Add</a:t>
            </a:r>
            <a:r>
              <a:rPr lang="en-AU" dirty="0" smtClean="0"/>
              <a:t>(input-&gt;source)</a:t>
            </a:r>
          </a:p>
          <a:p>
            <a:r>
              <a:rPr lang="en-AU" dirty="0" smtClean="0"/>
              <a:t> </a:t>
            </a:r>
            <a:r>
              <a:rPr lang="en-AU" dirty="0" err="1" smtClean="0"/>
              <a:t>WriteModelToNewFile</a:t>
            </a:r>
            <a:r>
              <a:rPr lang="en-AU" dirty="0" smtClean="0"/>
              <a:t>(partition)</a:t>
            </a:r>
          </a:p>
          <a:p>
            <a:endParaRPr lang="en-AU" dirty="0" smtClean="0"/>
          </a:p>
          <a:p>
            <a:r>
              <a:rPr lang="en-AU" dirty="0" smtClean="0"/>
              <a:t>Model::Add(node)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nodeCollection.Add</a:t>
            </a:r>
            <a:r>
              <a:rPr lang="en-AU" dirty="0" smtClean="0"/>
              <a:t>(node)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UpdateSignals</a:t>
            </a:r>
            <a:r>
              <a:rPr lang="en-AU" dirty="0" smtClean="0"/>
              <a:t>(node)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inCost</a:t>
            </a:r>
            <a:r>
              <a:rPr lang="en-AU" dirty="0" smtClean="0"/>
              <a:t> = </a:t>
            </a:r>
            <a:r>
              <a:rPr lang="en-AU" dirty="0" err="1" smtClean="0"/>
              <a:t>MaxInputCost</a:t>
            </a:r>
            <a:endParaRPr lang="en-AU" dirty="0" smtClean="0"/>
          </a:p>
          <a:p>
            <a:r>
              <a:rPr lang="en-AU" dirty="0" smtClean="0"/>
              <a:t>   </a:t>
            </a:r>
            <a:r>
              <a:rPr lang="en-AU" dirty="0" err="1" smtClean="0"/>
              <a:t>UpdateCosts</a:t>
            </a:r>
            <a:r>
              <a:rPr lang="en-AU" dirty="0" smtClean="0"/>
              <a:t>(node, </a:t>
            </a:r>
            <a:r>
              <a:rPr lang="en-AU" dirty="0" err="1" smtClean="0"/>
              <a:t>inCost</a:t>
            </a:r>
            <a:r>
              <a:rPr lang="en-AU" dirty="0" smtClean="0"/>
              <a:t>)</a:t>
            </a:r>
          </a:p>
          <a:p>
            <a:endParaRPr lang="en-AU" dirty="0" smtClean="0"/>
          </a:p>
          <a:p>
            <a:r>
              <a:rPr lang="en-AU" dirty="0" smtClean="0"/>
              <a:t>Model::</a:t>
            </a:r>
            <a:r>
              <a:rPr lang="en-AU" dirty="0" err="1" smtClean="0"/>
              <a:t>UpdateCosts</a:t>
            </a:r>
            <a:r>
              <a:rPr lang="en-AU" dirty="0" smtClean="0"/>
              <a:t>(node, </a:t>
            </a:r>
            <a:r>
              <a:rPr lang="en-AU" dirty="0" err="1" smtClean="0"/>
              <a:t>inCost</a:t>
            </a:r>
            <a:r>
              <a:rPr lang="en-AU" dirty="0" smtClean="0"/>
              <a:t>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nodeCost</a:t>
            </a:r>
            <a:r>
              <a:rPr lang="en-AU" dirty="0" smtClean="0"/>
              <a:t> = </a:t>
            </a:r>
            <a:r>
              <a:rPr lang="en-AU" dirty="0" err="1" smtClean="0"/>
              <a:t>inCost+InnateCost</a:t>
            </a:r>
            <a:endParaRPr lang="en-AU" dirty="0" smtClean="0"/>
          </a:p>
          <a:p>
            <a:r>
              <a:rPr lang="en-AU" dirty="0" smtClean="0"/>
              <a:t>   </a:t>
            </a:r>
            <a:r>
              <a:rPr lang="en-AU" dirty="0" err="1" smtClean="0"/>
              <a:t>MarkVisited</a:t>
            </a:r>
            <a:r>
              <a:rPr lang="en-AU" dirty="0" smtClean="0"/>
              <a:t>(node)</a:t>
            </a:r>
          </a:p>
          <a:p>
            <a:r>
              <a:rPr lang="en-AU" dirty="0" smtClean="0"/>
              <a:t>   FOREACH sink in node-&gt;sinks</a:t>
            </a:r>
          </a:p>
          <a:p>
            <a:r>
              <a:rPr lang="en-AU" dirty="0" smtClean="0"/>
              <a:t>      IF visited(sink)</a:t>
            </a:r>
          </a:p>
          <a:p>
            <a:r>
              <a:rPr lang="en-AU" dirty="0" smtClean="0"/>
              <a:t>         Cut(node, sink)</a:t>
            </a:r>
          </a:p>
          <a:p>
            <a:r>
              <a:rPr lang="en-AU" dirty="0" smtClean="0"/>
              <a:t>      ELSE</a:t>
            </a:r>
          </a:p>
          <a:p>
            <a:r>
              <a:rPr lang="en-AU" dirty="0" smtClean="0"/>
              <a:t>         </a:t>
            </a:r>
            <a:r>
              <a:rPr lang="en-AU" dirty="0" err="1" smtClean="0"/>
              <a:t>UpdateCosts</a:t>
            </a:r>
            <a:r>
              <a:rPr lang="en-AU" dirty="0" smtClean="0"/>
              <a:t>(sink, </a:t>
            </a:r>
            <a:r>
              <a:rPr lang="en-AU" dirty="0" err="1" smtClean="0"/>
              <a:t>nodeCost</a:t>
            </a:r>
            <a:r>
              <a:rPr lang="en-AU" dirty="0" smtClean="0"/>
              <a:t>)</a:t>
            </a:r>
          </a:p>
          <a:p>
            <a:r>
              <a:rPr lang="en-AU" dirty="0" smtClean="0"/>
              <a:t>         </a:t>
            </a:r>
          </a:p>
          <a:p>
            <a:r>
              <a:rPr lang="en-AU" dirty="0" smtClean="0"/>
              <a:t>//Rename the signals, then after TMR we can </a:t>
            </a:r>
            <a:r>
              <a:rPr lang="en-AU" dirty="0" err="1" smtClean="0"/>
              <a:t>rejoin</a:t>
            </a:r>
            <a:r>
              <a:rPr lang="en-AU" dirty="0" smtClean="0"/>
              <a:t> them outside the partition</a:t>
            </a:r>
          </a:p>
          <a:p>
            <a:r>
              <a:rPr lang="en-AU" dirty="0" smtClean="0"/>
              <a:t>Model::Cut(source, sink)</a:t>
            </a:r>
          </a:p>
          <a:p>
            <a:r>
              <a:rPr lang="en-AU" dirty="0" smtClean="0"/>
              <a:t>   source-&gt;output = "</a:t>
            </a:r>
            <a:r>
              <a:rPr lang="en-AU" dirty="0" err="1" smtClean="0"/>
              <a:t>SpecialOut</a:t>
            </a:r>
            <a:r>
              <a:rPr lang="en-AU" dirty="0" smtClean="0"/>
              <a:t>"+source-&gt;output</a:t>
            </a:r>
          </a:p>
          <a:p>
            <a:r>
              <a:rPr lang="en-AU" dirty="0" smtClean="0"/>
              <a:t>   sink-&gt;inputs[source-&gt;output] = "</a:t>
            </a:r>
            <a:r>
              <a:rPr lang="en-AU" dirty="0" err="1" smtClean="0"/>
              <a:t>SpecialIn"source</a:t>
            </a:r>
            <a:r>
              <a:rPr lang="en-AU" dirty="0" smtClean="0"/>
              <a:t>-&gt;output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Model.AddInput</a:t>
            </a:r>
            <a:r>
              <a:rPr lang="en-AU" dirty="0" smtClean="0"/>
              <a:t>("</a:t>
            </a:r>
            <a:r>
              <a:rPr lang="en-AU" dirty="0" err="1" smtClean="0"/>
              <a:t>SpecialIn"source</a:t>
            </a:r>
            <a:r>
              <a:rPr lang="en-AU" dirty="0" smtClean="0"/>
              <a:t>-&gt;output)</a:t>
            </a:r>
          </a:p>
          <a:p>
            <a:r>
              <a:rPr lang="en-AU" dirty="0" smtClean="0"/>
              <a:t>   </a:t>
            </a:r>
            <a:r>
              <a:rPr lang="en-AU" dirty="0" err="1" smtClean="0"/>
              <a:t>Model.AddOutput</a:t>
            </a:r>
            <a:r>
              <a:rPr lang="en-AU" dirty="0" smtClean="0"/>
              <a:t>("</a:t>
            </a:r>
            <a:r>
              <a:rPr lang="en-AU" dirty="0" err="1" smtClean="0"/>
              <a:t>SpecialOut</a:t>
            </a:r>
            <a:r>
              <a:rPr lang="en-AU" dirty="0" smtClean="0"/>
              <a:t>"+source-&gt;output)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404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Use very small partitions, to magnify effect.</a:t>
            </a:r>
          </a:p>
          <a:p>
            <a:r>
              <a:rPr lang="en-AU" dirty="0" smtClean="0"/>
              <a:t>Routing is still the dominant contributor to time spent in workflow.</a:t>
            </a:r>
          </a:p>
          <a:p>
            <a:r>
              <a:rPr lang="en-AU" dirty="0" smtClean="0"/>
              <a:t>Latency from 10%-80% increase.</a:t>
            </a:r>
          </a:p>
          <a:p>
            <a:r>
              <a:rPr lang="en-AU" dirty="0" smtClean="0"/>
              <a:t>Area, number of elements, </a:t>
            </a:r>
            <a:r>
              <a:rPr lang="en-AU" dirty="0" err="1" smtClean="0"/>
              <a:t>etc</a:t>
            </a:r>
            <a:r>
              <a:rPr lang="en-AU" dirty="0" smtClean="0"/>
              <a:t>, all more or less triple.</a:t>
            </a:r>
          </a:p>
          <a:p>
            <a:r>
              <a:rPr lang="en-AU" dirty="0" smtClean="0"/>
              <a:t>Number of nets on the critical path usually increases, sometimes decreases.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737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Workflow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Synthesis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Optimisation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Partitioning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Split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Triplicate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Join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Flatten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Packing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Placing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Routing</a:t>
            </a:r>
          </a:p>
        </p:txBody>
      </p:sp>
      <p:pic>
        <p:nvPicPr>
          <p:cNvPr id="1026" name="Picture 2" descr="C:\Users\Dave\Documents\Uni\Thesis\vpr-c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4824"/>
            <a:ext cx="37593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60212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CAD Design Flow (VPR Manual)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494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Blif</a:t>
            </a:r>
            <a:r>
              <a:rPr lang="en-AU" dirty="0" smtClean="0"/>
              <a:t> Format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Text format.</a:t>
            </a:r>
          </a:p>
          <a:p>
            <a:r>
              <a:rPr lang="en-AU" dirty="0" smtClean="0"/>
              <a:t>List of elements/nodes. Latches and Combinational Logic.</a:t>
            </a:r>
          </a:p>
          <a:p>
            <a:r>
              <a:rPr lang="en-AU" dirty="0" smtClean="0"/>
              <a:t>Each node has text describing inputs, outputs, element.</a:t>
            </a:r>
          </a:p>
          <a:p>
            <a:r>
              <a:rPr lang="en-AU" dirty="0" err="1" smtClean="0"/>
              <a:t>E.g</a:t>
            </a:r>
            <a:r>
              <a:rPr lang="en-AU" dirty="0" smtClean="0"/>
              <a:t> (And Gate):</a:t>
            </a:r>
          </a:p>
          <a:p>
            <a:pPr marL="0" indent="0">
              <a:buNone/>
            </a:pPr>
            <a:r>
              <a:rPr lang="en-AU" dirty="0" smtClean="0"/>
              <a:t> .names in1 in2 out</a:t>
            </a:r>
          </a:p>
          <a:p>
            <a:pPr marL="0" indent="0">
              <a:buNone/>
            </a:pPr>
            <a:r>
              <a:rPr lang="en-AU" dirty="0" smtClean="0"/>
              <a:t>11 1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000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Read network into memory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Traverse breadth first from outputs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Add node to new partition until partition full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Write partition to file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Continue </a:t>
            </a:r>
            <a:r>
              <a:rPr lang="en-AU" dirty="0" smtClean="0"/>
              <a:t>until each node has been visited once</a:t>
            </a: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Treat each partition as black box and triplicate it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Treat each TMR partition as black box and join 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798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 – Adding Node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Insert node into network and create signals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Recursively traverse network keeping track of visited nodes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If an already visited node is reached, cut link between node and parent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865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.model </a:t>
            </a:r>
            <a:r>
              <a:rPr lang="en-AU" dirty="0" smtClean="0"/>
              <a:t>main</a:t>
            </a:r>
          </a:p>
          <a:p>
            <a:pPr marL="0" indent="0">
              <a:buNone/>
            </a:pPr>
            <a:r>
              <a:rPr lang="en-AU" dirty="0" smtClean="0"/>
              <a:t>.inputs </a:t>
            </a:r>
            <a:r>
              <a:rPr lang="en-AU" dirty="0"/>
              <a:t>a b </a:t>
            </a:r>
            <a:r>
              <a:rPr lang="en-AU" dirty="0" smtClean="0"/>
              <a:t>c</a:t>
            </a:r>
          </a:p>
          <a:p>
            <a:pPr marL="0" indent="0">
              <a:buNone/>
            </a:pPr>
            <a:r>
              <a:rPr lang="en-AU" dirty="0" smtClean="0"/>
              <a:t>.outputs </a:t>
            </a:r>
            <a:r>
              <a:rPr lang="en-AU" dirty="0"/>
              <a:t>x y </a:t>
            </a:r>
            <a:r>
              <a:rPr lang="en-AU" dirty="0" smtClean="0"/>
              <a:t>z</a:t>
            </a:r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clocks </a:t>
            </a:r>
            <a:r>
              <a:rPr lang="en-AU" dirty="0" err="1" smtClean="0"/>
              <a:t>pclk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names a b </a:t>
            </a:r>
            <a:r>
              <a:rPr lang="en-AU" dirty="0" smtClean="0"/>
              <a:t>x</a:t>
            </a:r>
          </a:p>
          <a:p>
            <a:pPr marL="0" indent="0">
              <a:buNone/>
            </a:pPr>
            <a:r>
              <a:rPr lang="en-AU" dirty="0" smtClean="0"/>
              <a:t>11 1</a:t>
            </a:r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names a b [1</a:t>
            </a:r>
            <a:r>
              <a:rPr lang="en-AU" dirty="0" smtClean="0"/>
              <a:t>]</a:t>
            </a:r>
          </a:p>
          <a:p>
            <a:pPr marL="0" indent="0">
              <a:buNone/>
            </a:pPr>
            <a:r>
              <a:rPr lang="en-AU" dirty="0" smtClean="0"/>
              <a:t>10 1</a:t>
            </a:r>
          </a:p>
          <a:p>
            <a:pPr marL="0" indent="0">
              <a:buNone/>
            </a:pPr>
            <a:r>
              <a:rPr lang="en-AU" dirty="0" smtClean="0"/>
              <a:t>01 1</a:t>
            </a:r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latch [1] y re </a:t>
            </a:r>
            <a:r>
              <a:rPr lang="en-AU" dirty="0" err="1"/>
              <a:t>pclk</a:t>
            </a:r>
            <a:r>
              <a:rPr lang="en-AU" dirty="0"/>
              <a:t> </a:t>
            </a:r>
            <a:r>
              <a:rPr lang="en-AU" dirty="0" smtClean="0"/>
              <a:t>2</a:t>
            </a:r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latch [2] [2] re </a:t>
            </a:r>
            <a:r>
              <a:rPr lang="en-AU" dirty="0" err="1"/>
              <a:t>pclk</a:t>
            </a:r>
            <a:r>
              <a:rPr lang="en-AU" dirty="0"/>
              <a:t> </a:t>
            </a:r>
            <a:r>
              <a:rPr lang="en-AU" dirty="0" smtClean="0"/>
              <a:t>2</a:t>
            </a:r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names c [2] z11 </a:t>
            </a:r>
            <a:r>
              <a:rPr lang="en-AU" dirty="0" smtClean="0"/>
              <a:t>1</a:t>
            </a:r>
          </a:p>
          <a:p>
            <a:pPr marL="0" indent="0">
              <a:buNone/>
            </a:pPr>
            <a:r>
              <a:rPr lang="en-AU" dirty="0" smtClean="0"/>
              <a:t>.</a:t>
            </a:r>
            <a:r>
              <a:rPr lang="en-AU" dirty="0"/>
              <a:t>end</a:t>
            </a:r>
          </a:p>
        </p:txBody>
      </p:sp>
      <p:pic>
        <p:nvPicPr>
          <p:cNvPr id="2050" name="Picture 2" descr="C:\Users\Dave\Documents\Dropbox\New Folder\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60848"/>
            <a:ext cx="44862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79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– End Result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32500" lnSpcReduction="20000"/>
          </a:bodyPr>
          <a:lstStyle/>
          <a:p>
            <a:pPr marL="0" indent="0">
              <a:buNone/>
            </a:pPr>
            <a:r>
              <a:rPr lang="en-AU" dirty="0"/>
              <a:t># Benchmark "main" written by ABC on Wed Mar 13 02:18:50 2013</a:t>
            </a:r>
          </a:p>
          <a:p>
            <a:pPr marL="0" indent="0">
              <a:buNone/>
            </a:pPr>
            <a:r>
              <a:rPr lang="en-AU" dirty="0"/>
              <a:t>.model main</a:t>
            </a:r>
          </a:p>
          <a:p>
            <a:pPr marL="0" indent="0">
              <a:buNone/>
            </a:pPr>
            <a:r>
              <a:rPr lang="en-AU" dirty="0"/>
              <a:t>.inputs a b c</a:t>
            </a:r>
          </a:p>
          <a:p>
            <a:pPr marL="0" indent="0">
              <a:buNone/>
            </a:pPr>
            <a:r>
              <a:rPr lang="en-AU" dirty="0"/>
              <a:t>.outputs x y z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.latch        n31 main|p1output(1)|[qq40]  2</a:t>
            </a:r>
          </a:p>
          <a:p>
            <a:pPr marL="0" indent="0">
              <a:buNone/>
            </a:pPr>
            <a:r>
              <a:rPr lang="en-AU" dirty="0"/>
              <a:t>.latch        n34 main|p1output(1)|[qq10]  2</a:t>
            </a:r>
          </a:p>
          <a:p>
            <a:pPr marL="0" indent="0">
              <a:buNone/>
            </a:pPr>
            <a:r>
              <a:rPr lang="en-AU" dirty="0"/>
              <a:t>.latch        n40 main|p1output(1)|[qq41]  2</a:t>
            </a:r>
          </a:p>
          <a:p>
            <a:pPr marL="0" indent="0">
              <a:buNone/>
            </a:pPr>
            <a:r>
              <a:rPr lang="en-AU" dirty="0"/>
              <a:t>.latch        n43 main|p1output(1)|[qq11]  2</a:t>
            </a:r>
          </a:p>
          <a:p>
            <a:pPr marL="0" indent="0">
              <a:buNone/>
            </a:pPr>
            <a:r>
              <a:rPr lang="en-AU" dirty="0"/>
              <a:t>.latch        n49 main|p1output(1)|[qq42]  2</a:t>
            </a:r>
          </a:p>
          <a:p>
            <a:pPr marL="0" indent="0">
              <a:buNone/>
            </a:pPr>
            <a:r>
              <a:rPr lang="en-AU" dirty="0"/>
              <a:t>.latch        n52 main|p1output(1)|[qq12]  2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.names a b n25</a:t>
            </a:r>
          </a:p>
          <a:p>
            <a:pPr marL="0" indent="0">
              <a:buNone/>
            </a:pPr>
            <a:r>
              <a:rPr lang="en-AU" dirty="0"/>
              <a:t>11 1</a:t>
            </a:r>
          </a:p>
          <a:p>
            <a:pPr marL="0" indent="0">
              <a:buNone/>
            </a:pPr>
            <a:r>
              <a:rPr lang="en-AU" dirty="0"/>
              <a:t>.names c main|p1output(1)|[qq10] n26</a:t>
            </a:r>
          </a:p>
          <a:p>
            <a:pPr marL="0" indent="0">
              <a:buNone/>
            </a:pPr>
            <a:r>
              <a:rPr lang="en-AU" dirty="0"/>
              <a:t>11 1</a:t>
            </a:r>
          </a:p>
          <a:p>
            <a:pPr marL="0" indent="0">
              <a:buNone/>
            </a:pPr>
            <a:r>
              <a:rPr lang="en-AU" dirty="0"/>
              <a:t>.names a b n31</a:t>
            </a:r>
          </a:p>
          <a:p>
            <a:pPr marL="0" indent="0">
              <a:buNone/>
            </a:pPr>
            <a:r>
              <a:rPr lang="en-AU" dirty="0"/>
              <a:t>10 1</a:t>
            </a:r>
          </a:p>
          <a:p>
            <a:pPr marL="0" indent="0">
              <a:buNone/>
            </a:pPr>
            <a:r>
              <a:rPr lang="en-AU" dirty="0"/>
              <a:t>01 1</a:t>
            </a:r>
          </a:p>
          <a:p>
            <a:pPr marL="0" indent="0">
              <a:buNone/>
            </a:pPr>
            <a:r>
              <a:rPr lang="en-AU" dirty="0"/>
              <a:t>.names a b n28</a:t>
            </a:r>
          </a:p>
          <a:p>
            <a:pPr marL="0" indent="0">
              <a:buNone/>
            </a:pPr>
            <a:r>
              <a:rPr lang="en-AU" dirty="0"/>
              <a:t>11 1</a:t>
            </a:r>
          </a:p>
          <a:p>
            <a:pPr marL="0" indent="0">
              <a:buNone/>
            </a:pPr>
            <a:r>
              <a:rPr lang="en-AU" dirty="0"/>
              <a:t>.names c main|p1output(1)|[qq11] n29</a:t>
            </a:r>
          </a:p>
          <a:p>
            <a:pPr marL="0" indent="0">
              <a:buNone/>
            </a:pPr>
            <a:r>
              <a:rPr lang="en-AU" dirty="0"/>
              <a:t>11 1</a:t>
            </a:r>
          </a:p>
          <a:p>
            <a:pPr marL="0" indent="0">
              <a:buNone/>
            </a:pPr>
            <a:r>
              <a:rPr lang="en-AU" dirty="0"/>
              <a:t>.names a b n40</a:t>
            </a:r>
          </a:p>
          <a:p>
            <a:pPr marL="0" indent="0">
              <a:buNone/>
            </a:pPr>
            <a:r>
              <a:rPr lang="en-AU" dirty="0"/>
              <a:t>10 1</a:t>
            </a:r>
          </a:p>
          <a:p>
            <a:pPr marL="0" indent="0">
              <a:buNone/>
            </a:pPr>
            <a:r>
              <a:rPr lang="en-AU" dirty="0"/>
              <a:t>01 1</a:t>
            </a:r>
          </a:p>
          <a:p>
            <a:pPr marL="0" indent="0">
              <a:buNone/>
            </a:pPr>
            <a:r>
              <a:rPr lang="en-AU" dirty="0"/>
              <a:t>.names a b n31_1</a:t>
            </a:r>
          </a:p>
          <a:p>
            <a:pPr marL="0" indent="0">
              <a:buNone/>
            </a:pPr>
            <a:r>
              <a:rPr lang="en-AU" dirty="0"/>
              <a:t>11 1</a:t>
            </a:r>
          </a:p>
          <a:p>
            <a:pPr marL="0" indent="0">
              <a:buNone/>
            </a:pPr>
            <a:r>
              <a:rPr lang="en-AU" dirty="0"/>
              <a:t>.names c main|p1output(1)|[qq12] n32_1</a:t>
            </a:r>
          </a:p>
          <a:p>
            <a:pPr marL="0" indent="0">
              <a:buNone/>
            </a:pPr>
            <a:r>
              <a:rPr lang="en-AU" dirty="0"/>
              <a:t>11 1</a:t>
            </a:r>
          </a:p>
          <a:p>
            <a:pPr marL="0" indent="0">
              <a:buNone/>
            </a:pPr>
            <a:r>
              <a:rPr lang="en-AU" dirty="0"/>
              <a:t>.names a b n49</a:t>
            </a:r>
          </a:p>
          <a:p>
            <a:pPr marL="0" indent="0">
              <a:buNone/>
            </a:pPr>
            <a:r>
              <a:rPr lang="en-AU" dirty="0"/>
              <a:t>10 1</a:t>
            </a:r>
          </a:p>
          <a:p>
            <a:pPr marL="0" indent="0">
              <a:buNone/>
            </a:pPr>
            <a:r>
              <a:rPr lang="en-AU" dirty="0"/>
              <a:t>01 1</a:t>
            </a:r>
          </a:p>
          <a:p>
            <a:pPr marL="0" indent="0">
              <a:buNone/>
            </a:pPr>
            <a:r>
              <a:rPr lang="en-AU" dirty="0"/>
              <a:t>.names n26 n29 n32_1 z</a:t>
            </a:r>
          </a:p>
          <a:p>
            <a:pPr marL="0" indent="0">
              <a:buNone/>
            </a:pPr>
            <a:r>
              <a:rPr lang="en-AU" dirty="0"/>
              <a:t>11- 1</a:t>
            </a:r>
          </a:p>
          <a:p>
            <a:pPr marL="0" indent="0">
              <a:buNone/>
            </a:pPr>
            <a:r>
              <a:rPr lang="en-AU" dirty="0"/>
              <a:t>1-1 1</a:t>
            </a:r>
          </a:p>
          <a:p>
            <a:pPr marL="0" indent="0">
              <a:buNone/>
            </a:pPr>
            <a:r>
              <a:rPr lang="en-AU" dirty="0"/>
              <a:t>--1 1</a:t>
            </a:r>
          </a:p>
          <a:p>
            <a:pPr marL="0" indent="0">
              <a:buNone/>
            </a:pPr>
            <a:r>
              <a:rPr lang="en-AU" dirty="0"/>
              <a:t>.names n25 n28 n31_1 x</a:t>
            </a:r>
          </a:p>
          <a:p>
            <a:pPr marL="0" indent="0">
              <a:buNone/>
            </a:pPr>
            <a:r>
              <a:rPr lang="en-AU" dirty="0"/>
              <a:t>11- 1</a:t>
            </a:r>
          </a:p>
          <a:p>
            <a:pPr marL="0" indent="0">
              <a:buNone/>
            </a:pPr>
            <a:r>
              <a:rPr lang="en-AU" dirty="0"/>
              <a:t>1-1 1</a:t>
            </a:r>
          </a:p>
          <a:p>
            <a:pPr marL="0" indent="0">
              <a:buNone/>
            </a:pPr>
            <a:r>
              <a:rPr lang="en-AU" dirty="0"/>
              <a:t>--1 1</a:t>
            </a:r>
          </a:p>
          <a:p>
            <a:pPr marL="0" indent="0">
              <a:buNone/>
            </a:pPr>
            <a:r>
              <a:rPr lang="en-AU" dirty="0"/>
              <a:t>.names main|p1output(1)|[qq40] main|p1output(1)|[qq41] \</a:t>
            </a:r>
          </a:p>
          <a:p>
            <a:pPr marL="0" indent="0">
              <a:buNone/>
            </a:pPr>
            <a:r>
              <a:rPr lang="en-AU" dirty="0"/>
              <a:t> main|p1output(1)|[qq42] y</a:t>
            </a:r>
          </a:p>
          <a:p>
            <a:pPr marL="0" indent="0">
              <a:buNone/>
            </a:pPr>
            <a:r>
              <a:rPr lang="en-AU" dirty="0"/>
              <a:t>11- 1</a:t>
            </a:r>
          </a:p>
          <a:p>
            <a:pPr marL="0" indent="0">
              <a:buNone/>
            </a:pPr>
            <a:r>
              <a:rPr lang="en-AU" dirty="0"/>
              <a:t>1-1 1</a:t>
            </a:r>
          </a:p>
          <a:p>
            <a:pPr marL="0" indent="0">
              <a:buNone/>
            </a:pPr>
            <a:r>
              <a:rPr lang="en-AU" dirty="0"/>
              <a:t>--1 1</a:t>
            </a:r>
          </a:p>
          <a:p>
            <a:pPr marL="0" indent="0">
              <a:buNone/>
            </a:pPr>
            <a:r>
              <a:rPr lang="en-AU" dirty="0"/>
              <a:t>.names main|p1output(1)|[qq10] n34</a:t>
            </a:r>
          </a:p>
          <a:p>
            <a:pPr marL="0" indent="0">
              <a:buNone/>
            </a:pPr>
            <a:r>
              <a:rPr lang="en-AU" dirty="0"/>
              <a:t>1 1</a:t>
            </a:r>
          </a:p>
          <a:p>
            <a:pPr marL="0" indent="0">
              <a:buNone/>
            </a:pPr>
            <a:r>
              <a:rPr lang="en-AU" dirty="0"/>
              <a:t>.names main|p1output(1)|[qq11] n43</a:t>
            </a:r>
          </a:p>
          <a:p>
            <a:pPr marL="0" indent="0">
              <a:buNone/>
            </a:pPr>
            <a:r>
              <a:rPr lang="en-AU" dirty="0"/>
              <a:t>1 1</a:t>
            </a:r>
          </a:p>
          <a:p>
            <a:pPr marL="0" indent="0">
              <a:buNone/>
            </a:pPr>
            <a:r>
              <a:rPr lang="en-AU" dirty="0"/>
              <a:t>.names main|p1output(1)|[qq12] n52</a:t>
            </a:r>
          </a:p>
          <a:p>
            <a:pPr marL="0" indent="0">
              <a:buNone/>
            </a:pPr>
            <a:r>
              <a:rPr lang="en-AU" dirty="0"/>
              <a:t>1 1</a:t>
            </a:r>
          </a:p>
          <a:p>
            <a:pPr marL="0" indent="0">
              <a:buNone/>
            </a:pPr>
            <a:r>
              <a:rPr lang="en-AU" dirty="0"/>
              <a:t>.end</a:t>
            </a:r>
          </a:p>
        </p:txBody>
      </p:sp>
    </p:spTree>
    <p:extLst>
      <p:ext uri="{BB962C8B-B14F-4D97-AF65-F5344CB8AC3E}">
        <p14:creationId xmlns:p14="http://schemas.microsoft.com/office/powerpoint/2010/main" val="296007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1. Read entire file into memory, and represent it as a graph.</a:t>
            </a:r>
          </a:p>
          <a:p>
            <a:r>
              <a:rPr lang="en-AU" dirty="0" smtClean="0"/>
              <a:t>Each Model has a list of nodes and map of           </a:t>
            </a:r>
            <a:r>
              <a:rPr lang="en-AU" dirty="0" err="1" smtClean="0"/>
              <a:t>signalName</a:t>
            </a:r>
            <a:r>
              <a:rPr lang="en-AU" dirty="0" smtClean="0"/>
              <a:t>-&gt;Signal</a:t>
            </a:r>
          </a:p>
          <a:p>
            <a:r>
              <a:rPr lang="en-AU" dirty="0" smtClean="0"/>
              <a:t>Each signal points to its source and sinks</a:t>
            </a:r>
          </a:p>
          <a:p>
            <a:r>
              <a:rPr lang="en-AU" dirty="0" smtClean="0"/>
              <a:t>Each node has a list (string) of inputs and outputs (+type, </a:t>
            </a:r>
            <a:r>
              <a:rPr lang="en-AU" dirty="0" err="1" smtClean="0"/>
              <a:t>etc</a:t>
            </a:r>
            <a:r>
              <a:rPr lang="en-AU" dirty="0" smtClean="0"/>
              <a:t>).</a:t>
            </a:r>
          </a:p>
          <a:p>
            <a:r>
              <a:rPr lang="en-AU" dirty="0" smtClean="0"/>
              <a:t>Why do nodes have strings, which are looked up in a map to the signal, which points to the node? Why not have each node just point to the other node? Because of the way models are made and manipulated.</a:t>
            </a:r>
          </a:p>
        </p:txBody>
      </p:sp>
    </p:spTree>
    <p:extLst>
      <p:ext uri="{BB962C8B-B14F-4D97-AF65-F5344CB8AC3E}">
        <p14:creationId xmlns:p14="http://schemas.microsoft.com/office/powerpoint/2010/main" val="10990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Algorithm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2. Traverse</a:t>
            </a:r>
          </a:p>
          <a:p>
            <a:r>
              <a:rPr lang="en-AU" dirty="0" smtClean="0"/>
              <a:t>Start at one end, adding connected nodes to partition. Once partition reaches limit, write it out, remove those nodes from the network, and repeat.</a:t>
            </a:r>
          </a:p>
          <a:p>
            <a:r>
              <a:rPr lang="en-AU" dirty="0" smtClean="0"/>
              <a:t>Specifically, start at outputs not inputs due to e.g. [IMAGE]</a:t>
            </a:r>
          </a:p>
          <a:p>
            <a:r>
              <a:rPr lang="en-AU" dirty="0" smtClean="0"/>
              <a:t>3. Adding to Partition</a:t>
            </a:r>
          </a:p>
          <a:p>
            <a:r>
              <a:rPr lang="en-AU" dirty="0" smtClean="0"/>
              <a:t>Add to node collection</a:t>
            </a:r>
          </a:p>
          <a:p>
            <a:r>
              <a:rPr lang="en-AU" dirty="0" smtClean="0"/>
              <a:t>Update Signals</a:t>
            </a:r>
          </a:p>
          <a:p>
            <a:r>
              <a:rPr lang="en-AU" dirty="0" smtClean="0"/>
              <a:t>Recalculate critical path (max cost without cycles)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715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846</Words>
  <Application>Microsoft Office PowerPoint</Application>
  <PresentationFormat>On-screen Show (4:3)</PresentationFormat>
  <Paragraphs>157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Partitioning Algorithm and Initial Results</vt:lpstr>
      <vt:lpstr>Workflow</vt:lpstr>
      <vt:lpstr>Blif Format</vt:lpstr>
      <vt:lpstr>Algorithm</vt:lpstr>
      <vt:lpstr>Algorithm – Adding Node</vt:lpstr>
      <vt:lpstr>Example</vt:lpstr>
      <vt:lpstr>Example – End Result</vt:lpstr>
      <vt:lpstr>Algorithm</vt:lpstr>
      <vt:lpstr>Algorithm 2</vt:lpstr>
      <vt:lpstr>Algorithm 3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Algorithm and Initial Results</dc:title>
  <dc:creator>Dave</dc:creator>
  <cp:lastModifiedBy>Dave</cp:lastModifiedBy>
  <cp:revision>20</cp:revision>
  <dcterms:created xsi:type="dcterms:W3CDTF">2013-03-09T08:32:08Z</dcterms:created>
  <dcterms:modified xsi:type="dcterms:W3CDTF">2013-03-18T08:30:14Z</dcterms:modified>
</cp:coreProperties>
</file>