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4" r:id="rId6"/>
    <p:sldId id="260" r:id="rId7"/>
    <p:sldId id="263" r:id="rId8"/>
    <p:sldId id="261" r:id="rId9"/>
    <p:sldId id="262" r:id="rId10"/>
    <p:sldId id="268" r:id="rId11"/>
    <p:sldId id="267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01" autoAdjust="0"/>
  </p:normalViewPr>
  <p:slideViewPr>
    <p:cSldViewPr>
      <p:cViewPr varScale="1">
        <p:scale>
          <a:sx n="105" d="100"/>
          <a:sy n="105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e\Documents\Uni\Thesis\Results\ResultsLongSumma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e\Documents\Uni\Thesis\Results\ResultsLongSumma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/>
          </c:spPr>
          <c:marker>
            <c:symbol val="none"/>
          </c:marker>
          <c:xVal>
            <c:numRef>
              <c:f>Sheet7!$A$48:$A$59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10</c:v>
                </c:pt>
              </c:numCache>
            </c:numRef>
          </c:xVal>
          <c:yVal>
            <c:numRef>
              <c:f>Sheet7!$B$48:$B$59</c:f>
              <c:numCache>
                <c:formatCode>General</c:formatCode>
                <c:ptCount val="12"/>
                <c:pt idx="0">
                  <c:v>1.2286214980000001</c:v>
                </c:pt>
                <c:pt idx="1">
                  <c:v>1.1205465429999999</c:v>
                </c:pt>
                <c:pt idx="2">
                  <c:v>1.152826533</c:v>
                </c:pt>
                <c:pt idx="3">
                  <c:v>1.2366539590000001</c:v>
                </c:pt>
                <c:pt idx="4">
                  <c:v>1.290801571</c:v>
                </c:pt>
                <c:pt idx="5">
                  <c:v>1.192854914</c:v>
                </c:pt>
                <c:pt idx="6">
                  <c:v>1.290106497</c:v>
                </c:pt>
                <c:pt idx="7">
                  <c:v>1.274353726</c:v>
                </c:pt>
                <c:pt idx="8">
                  <c:v>1.2646115419999999</c:v>
                </c:pt>
                <c:pt idx="9">
                  <c:v>1.2472094039999999</c:v>
                </c:pt>
                <c:pt idx="10">
                  <c:v>1.4186557070000001</c:v>
                </c:pt>
                <c:pt idx="11">
                  <c:v>1.5280595349999999</c:v>
                </c:pt>
              </c:numCache>
            </c:numRef>
          </c:yVal>
          <c:smooth val="1"/>
        </c:ser>
        <c:ser>
          <c:idx val="1"/>
          <c:order val="1"/>
          <c:tx>
            <c:v>apex2</c:v>
          </c:tx>
          <c:spPr>
            <a:ln w="6350"/>
          </c:spPr>
          <c:marker>
            <c:symbol val="none"/>
          </c:marker>
          <c:xVal>
            <c:numRef>
              <c:f>Sheet7!$C$48:$C$59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12</c:v>
                </c:pt>
              </c:numCache>
            </c:numRef>
          </c:xVal>
          <c:yVal>
            <c:numRef>
              <c:f>Sheet7!$D$48:$D$59</c:f>
              <c:numCache>
                <c:formatCode>General</c:formatCode>
                <c:ptCount val="12"/>
                <c:pt idx="0">
                  <c:v>1.068120768</c:v>
                </c:pt>
                <c:pt idx="1">
                  <c:v>1.1045335439999999</c:v>
                </c:pt>
                <c:pt idx="2">
                  <c:v>1.13043721</c:v>
                </c:pt>
                <c:pt idx="3">
                  <c:v>1.031321806</c:v>
                </c:pt>
                <c:pt idx="4">
                  <c:v>1.0012185689999999</c:v>
                </c:pt>
                <c:pt idx="5">
                  <c:v>1.0682997460000001</c:v>
                </c:pt>
                <c:pt idx="6">
                  <c:v>1.131882018</c:v>
                </c:pt>
                <c:pt idx="7">
                  <c:v>1.1364886279999999</c:v>
                </c:pt>
                <c:pt idx="8">
                  <c:v>1.259507661</c:v>
                </c:pt>
                <c:pt idx="9">
                  <c:v>1.472646299</c:v>
                </c:pt>
                <c:pt idx="10">
                  <c:v>1.360253846</c:v>
                </c:pt>
                <c:pt idx="11">
                  <c:v>1.6746220629999999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Sheet7!$A$73</c:f>
              <c:strCache>
                <c:ptCount val="1"/>
                <c:pt idx="0">
                  <c:v>/home/dsmu186/ths/workflow/blifs/apex4blif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Sheet7!$A$74:$A$85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8</c:v>
                </c:pt>
              </c:numCache>
            </c:numRef>
          </c:xVal>
          <c:yVal>
            <c:numRef>
              <c:f>Sheet7!$B$74:$B$85</c:f>
              <c:numCache>
                <c:formatCode>General</c:formatCode>
                <c:ptCount val="12"/>
                <c:pt idx="0">
                  <c:v>1.169813172</c:v>
                </c:pt>
                <c:pt idx="1">
                  <c:v>1.1594826570000001</c:v>
                </c:pt>
                <c:pt idx="2">
                  <c:v>1.1253397700000001</c:v>
                </c:pt>
                <c:pt idx="3">
                  <c:v>1.1219959129999999</c:v>
                </c:pt>
                <c:pt idx="4">
                  <c:v>1.1247977440000001</c:v>
                </c:pt>
                <c:pt idx="5">
                  <c:v>1.1601577320000001</c:v>
                </c:pt>
                <c:pt idx="6">
                  <c:v>1.1246698799999999</c:v>
                </c:pt>
                <c:pt idx="7">
                  <c:v>1.1640225040000001</c:v>
                </c:pt>
                <c:pt idx="8">
                  <c:v>1.281606467</c:v>
                </c:pt>
                <c:pt idx="9">
                  <c:v>1.2852112360000001</c:v>
                </c:pt>
                <c:pt idx="10">
                  <c:v>1.5596911369999999</c:v>
                </c:pt>
                <c:pt idx="11">
                  <c:v>1.5231443570000001</c:v>
                </c:pt>
              </c:numCache>
            </c:numRef>
          </c:yVal>
          <c:smooth val="1"/>
        </c:ser>
        <c:ser>
          <c:idx val="2"/>
          <c:order val="3"/>
          <c:tx>
            <c:strRef>
              <c:f>Sheet7!$A$86</c:f>
              <c:strCache>
                <c:ptCount val="1"/>
                <c:pt idx="0">
                  <c:v>/home/dsmu186/ths/workflow/blifs/bigkeyblif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Sheet7!$A$87:$A$98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11</c:v>
                </c:pt>
              </c:numCache>
            </c:numRef>
          </c:xVal>
          <c:yVal>
            <c:numRef>
              <c:f>Sheet7!$B$87:$B$98</c:f>
              <c:numCache>
                <c:formatCode>General</c:formatCode>
                <c:ptCount val="12"/>
                <c:pt idx="0">
                  <c:v>1.0025966209999999</c:v>
                </c:pt>
                <c:pt idx="1">
                  <c:v>1.04181049</c:v>
                </c:pt>
                <c:pt idx="2">
                  <c:v>1.0183220399999999</c:v>
                </c:pt>
                <c:pt idx="3">
                  <c:v>1.0444071109999999</c:v>
                </c:pt>
                <c:pt idx="4">
                  <c:v>1.0392272849999999</c:v>
                </c:pt>
                <c:pt idx="5">
                  <c:v>1.1798773250000001</c:v>
                </c:pt>
                <c:pt idx="6">
                  <c:v>1.0483482150000001</c:v>
                </c:pt>
                <c:pt idx="7">
                  <c:v>1.020905245</c:v>
                </c:pt>
                <c:pt idx="8">
                  <c:v>1.2734884500000001</c:v>
                </c:pt>
                <c:pt idx="9">
                  <c:v>1.47886462</c:v>
                </c:pt>
                <c:pt idx="10">
                  <c:v>1.7792101929999999</c:v>
                </c:pt>
                <c:pt idx="11">
                  <c:v>1.711774175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Sheet7!$A$99</c:f>
              <c:strCache>
                <c:ptCount val="1"/>
                <c:pt idx="0">
                  <c:v>/home/dsmu186/ths/workflow/blifs/clmablif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Sheet7!$A$100:$A$111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18</c:v>
                </c:pt>
                <c:pt idx="10">
                  <c:v>27</c:v>
                </c:pt>
                <c:pt idx="11">
                  <c:v>63</c:v>
                </c:pt>
              </c:numCache>
            </c:numRef>
          </c:xVal>
          <c:yVal>
            <c:numRef>
              <c:f>Sheet7!$B$100:$B$111</c:f>
              <c:numCache>
                <c:formatCode>General</c:formatCode>
                <c:ptCount val="12"/>
                <c:pt idx="0">
                  <c:v>1.071081188</c:v>
                </c:pt>
                <c:pt idx="1">
                  <c:v>1.075418709</c:v>
                </c:pt>
                <c:pt idx="2">
                  <c:v>1.066413657</c:v>
                </c:pt>
                <c:pt idx="3">
                  <c:v>1.0807110360000001</c:v>
                </c:pt>
                <c:pt idx="4">
                  <c:v>1.0874627189999999</c:v>
                </c:pt>
                <c:pt idx="5">
                  <c:v>1.0470774650000001</c:v>
                </c:pt>
                <c:pt idx="6">
                  <c:v>1.1327290940000001</c:v>
                </c:pt>
                <c:pt idx="7">
                  <c:v>1.177798492</c:v>
                </c:pt>
                <c:pt idx="8">
                  <c:v>1.7617825659999999</c:v>
                </c:pt>
                <c:pt idx="9">
                  <c:v>1.6634693030000001</c:v>
                </c:pt>
                <c:pt idx="10">
                  <c:v>1.796042865</c:v>
                </c:pt>
                <c:pt idx="11">
                  <c:v>1.890985347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Sheet7!$A$112</c:f>
              <c:strCache>
                <c:ptCount val="1"/>
                <c:pt idx="0">
                  <c:v>/home/dsmu186/ths/workflow/blifs/desblif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Sheet7!$A$113:$A$124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10</c:v>
                </c:pt>
              </c:numCache>
            </c:numRef>
          </c:xVal>
          <c:yVal>
            <c:numRef>
              <c:f>Sheet7!$B$113:$B$124</c:f>
              <c:numCache>
                <c:formatCode>General</c:formatCode>
                <c:ptCount val="12"/>
                <c:pt idx="0">
                  <c:v>1.1593539530000001</c:v>
                </c:pt>
                <c:pt idx="1">
                  <c:v>1.161364032</c:v>
                </c:pt>
                <c:pt idx="2">
                  <c:v>1.158689198</c:v>
                </c:pt>
                <c:pt idx="3">
                  <c:v>1.0799309690000001</c:v>
                </c:pt>
                <c:pt idx="4">
                  <c:v>1.0747367210000001</c:v>
                </c:pt>
                <c:pt idx="5">
                  <c:v>1.160285612</c:v>
                </c:pt>
                <c:pt idx="6">
                  <c:v>1.077663839</c:v>
                </c:pt>
                <c:pt idx="7">
                  <c:v>0.99759206099999997</c:v>
                </c:pt>
                <c:pt idx="8">
                  <c:v>1.32458103</c:v>
                </c:pt>
                <c:pt idx="9">
                  <c:v>1.4503203689999999</c:v>
                </c:pt>
                <c:pt idx="10">
                  <c:v>1.362624922</c:v>
                </c:pt>
                <c:pt idx="11">
                  <c:v>1.648109845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Sheet7!$A$125</c:f>
              <c:strCache>
                <c:ptCount val="1"/>
                <c:pt idx="0">
                  <c:v>/home/dsmu186/ths/workflow/blifs/diffeqblif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Sheet7!$A$126:$A$137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31</c:v>
                </c:pt>
              </c:numCache>
            </c:numRef>
          </c:xVal>
          <c:yVal>
            <c:numRef>
              <c:f>Sheet7!$B$126:$B$137</c:f>
              <c:numCache>
                <c:formatCode>General</c:formatCode>
                <c:ptCount val="12"/>
                <c:pt idx="0">
                  <c:v>1.034443096</c:v>
                </c:pt>
                <c:pt idx="1">
                  <c:v>1.0175550179999999</c:v>
                </c:pt>
                <c:pt idx="2">
                  <c:v>1.034443096</c:v>
                </c:pt>
                <c:pt idx="3">
                  <c:v>1.034109626</c:v>
                </c:pt>
                <c:pt idx="4">
                  <c:v>1.0337761560000001</c:v>
                </c:pt>
                <c:pt idx="5">
                  <c:v>1.034109626</c:v>
                </c:pt>
                <c:pt idx="6">
                  <c:v>1.034109626</c:v>
                </c:pt>
                <c:pt idx="7">
                  <c:v>1.0175550179999999</c:v>
                </c:pt>
                <c:pt idx="8">
                  <c:v>1.053665463</c:v>
                </c:pt>
                <c:pt idx="9">
                  <c:v>1.54041849</c:v>
                </c:pt>
                <c:pt idx="10">
                  <c:v>1.4768678180000001</c:v>
                </c:pt>
                <c:pt idx="11">
                  <c:v>1.6509652260000001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Sheet7!$A$138</c:f>
              <c:strCache>
                <c:ptCount val="1"/>
                <c:pt idx="0">
                  <c:v>/home/dsmu186/ths/workflow/blifs/dsipblif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Sheet7!$A$139:$A$150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21</c:v>
                </c:pt>
              </c:numCache>
            </c:numRef>
          </c:xVal>
          <c:yVal>
            <c:numRef>
              <c:f>Sheet7!$B$139:$B$150</c:f>
              <c:numCache>
                <c:formatCode>General</c:formatCode>
                <c:ptCount val="12"/>
                <c:pt idx="0">
                  <c:v>1.081037775</c:v>
                </c:pt>
                <c:pt idx="1">
                  <c:v>1.1193299750000001</c:v>
                </c:pt>
                <c:pt idx="2">
                  <c:v>1.1968494599999999</c:v>
                </c:pt>
                <c:pt idx="3">
                  <c:v>1.1715754009999999</c:v>
                </c:pt>
                <c:pt idx="4">
                  <c:v>1.1700138769999999</c:v>
                </c:pt>
                <c:pt idx="5">
                  <c:v>1.1506701560000001</c:v>
                </c:pt>
                <c:pt idx="6">
                  <c:v>1.1402352200000001</c:v>
                </c:pt>
                <c:pt idx="7">
                  <c:v>1.252172098</c:v>
                </c:pt>
                <c:pt idx="8">
                  <c:v>1.8990353200000001</c:v>
                </c:pt>
                <c:pt idx="9">
                  <c:v>1.8796593109999999</c:v>
                </c:pt>
                <c:pt idx="10">
                  <c:v>1.6029494019999999</c:v>
                </c:pt>
                <c:pt idx="11">
                  <c:v>1.7243863349999999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Sheet7!$A$151</c:f>
              <c:strCache>
                <c:ptCount val="1"/>
                <c:pt idx="0">
                  <c:v>/home/dsmu186/ths/workflow/blifs/ellipticblif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Sheet7!$A$152:$A$163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  <c:pt idx="9">
                  <c:v>8</c:v>
                </c:pt>
                <c:pt idx="10">
                  <c:v>12</c:v>
                </c:pt>
                <c:pt idx="11">
                  <c:v>98</c:v>
                </c:pt>
              </c:numCache>
            </c:numRef>
          </c:xVal>
          <c:yVal>
            <c:numRef>
              <c:f>Sheet7!$B$152:$B$163</c:f>
              <c:numCache>
                <c:formatCode>General</c:formatCode>
                <c:ptCount val="12"/>
                <c:pt idx="0">
                  <c:v>1.104629938</c:v>
                </c:pt>
                <c:pt idx="1">
                  <c:v>1.1101509110000001</c:v>
                </c:pt>
                <c:pt idx="2">
                  <c:v>1.1240949650000001</c:v>
                </c:pt>
                <c:pt idx="3">
                  <c:v>1.1082371179999999</c:v>
                </c:pt>
                <c:pt idx="4">
                  <c:v>1.0933547859999999</c:v>
                </c:pt>
                <c:pt idx="5">
                  <c:v>1.1249936620000001</c:v>
                </c:pt>
                <c:pt idx="6">
                  <c:v>1.1231194499999999</c:v>
                </c:pt>
                <c:pt idx="7">
                  <c:v>1.2074657950000001</c:v>
                </c:pt>
                <c:pt idx="8">
                  <c:v>1.5194078680000001</c:v>
                </c:pt>
                <c:pt idx="9">
                  <c:v>1.504972548</c:v>
                </c:pt>
                <c:pt idx="10">
                  <c:v>1.672114256</c:v>
                </c:pt>
                <c:pt idx="11">
                  <c:v>2.1807274840000002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Sheet7!$A$164</c:f>
              <c:strCache>
                <c:ptCount val="1"/>
                <c:pt idx="0">
                  <c:v>/home/dsmu186/ths/workflow/blifs/ex1010blif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Sheet7!$A$165:$A$176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10</c:v>
                </c:pt>
                <c:pt idx="10">
                  <c:v>15</c:v>
                </c:pt>
                <c:pt idx="11">
                  <c:v>29</c:v>
                </c:pt>
              </c:numCache>
            </c:numRef>
          </c:xVal>
          <c:yVal>
            <c:numRef>
              <c:f>Sheet7!$B$165:$B$176</c:f>
              <c:numCache>
                <c:formatCode>General</c:formatCode>
                <c:ptCount val="12"/>
                <c:pt idx="0">
                  <c:v>1.1393624259999999</c:v>
                </c:pt>
                <c:pt idx="1">
                  <c:v>1.131740301</c:v>
                </c:pt>
                <c:pt idx="2">
                  <c:v>1.1050359620000001</c:v>
                </c:pt>
                <c:pt idx="3">
                  <c:v>1.216393788</c:v>
                </c:pt>
                <c:pt idx="4">
                  <c:v>1.140925704</c:v>
                </c:pt>
                <c:pt idx="5">
                  <c:v>1.138642784</c:v>
                </c:pt>
                <c:pt idx="6">
                  <c:v>1.105820853</c:v>
                </c:pt>
                <c:pt idx="7">
                  <c:v>1.245558159</c:v>
                </c:pt>
                <c:pt idx="8">
                  <c:v>1.2690007750000001</c:v>
                </c:pt>
                <c:pt idx="9">
                  <c:v>1.5815648449999999</c:v>
                </c:pt>
                <c:pt idx="10">
                  <c:v>1.5005139810000001</c:v>
                </c:pt>
                <c:pt idx="11">
                  <c:v>1.4972198050000001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Sheet7!$A$177</c:f>
              <c:strCache>
                <c:ptCount val="1"/>
                <c:pt idx="0">
                  <c:v>/home/dsmu186/ths/workflow/blifs/ex5pblif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Sheet7!$A$178:$A$189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7</c:v>
                </c:pt>
              </c:numCache>
            </c:numRef>
          </c:xVal>
          <c:yVal>
            <c:numRef>
              <c:f>Sheet7!$B$178:$B$189</c:f>
              <c:numCache>
                <c:formatCode>General</c:formatCode>
                <c:ptCount val="12"/>
                <c:pt idx="0">
                  <c:v>1.0729870349999999</c:v>
                </c:pt>
                <c:pt idx="1">
                  <c:v>1.2410349570000001</c:v>
                </c:pt>
                <c:pt idx="2">
                  <c:v>1.1184903740000001</c:v>
                </c:pt>
                <c:pt idx="3">
                  <c:v>1.279483953</c:v>
                </c:pt>
                <c:pt idx="4">
                  <c:v>1.277101724</c:v>
                </c:pt>
                <c:pt idx="5">
                  <c:v>1.1168570360000001</c:v>
                </c:pt>
                <c:pt idx="6">
                  <c:v>1.3211286719999999</c:v>
                </c:pt>
                <c:pt idx="7">
                  <c:v>1.2345173890000001</c:v>
                </c:pt>
                <c:pt idx="8">
                  <c:v>1.2821484759999999</c:v>
                </c:pt>
                <c:pt idx="9">
                  <c:v>1.2306140139999999</c:v>
                </c:pt>
                <c:pt idx="10">
                  <c:v>1.459799858</c:v>
                </c:pt>
                <c:pt idx="11">
                  <c:v>1.7240475829999999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091136"/>
        <c:axId val="117091712"/>
      </c:scatterChart>
      <c:valAx>
        <c:axId val="117091136"/>
        <c:scaling>
          <c:orientation val="minMax"/>
          <c:max val="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Number of Partitions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7091712"/>
        <c:crosses val="autoZero"/>
        <c:crossBetween val="midCat"/>
      </c:valAx>
      <c:valAx>
        <c:axId val="117091712"/>
        <c:scaling>
          <c:orientation val="minMax"/>
          <c:max val="2"/>
          <c:min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S,lowdown</a:t>
                </a:r>
                <a:r>
                  <a:rPr lang="en-AU" baseline="0"/>
                  <a:t> Factor</a:t>
                </a:r>
                <a:endParaRPr lang="en-AU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7091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AU"/>
              <a:t>Average slowdown</a:t>
            </a:r>
            <a:r>
              <a:rPr lang="en-AU" baseline="0"/>
              <a:t> vs partitions</a:t>
            </a:r>
            <a:endParaRPr lang="en-AU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Sheet7!$B$30:$B$41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1.1499999999999999</c:v>
                </c:pt>
                <c:pt idx="7">
                  <c:v>1.6</c:v>
                </c:pt>
                <c:pt idx="8">
                  <c:v>3.5</c:v>
                </c:pt>
                <c:pt idx="9">
                  <c:v>6.65</c:v>
                </c:pt>
                <c:pt idx="10">
                  <c:v>9.75</c:v>
                </c:pt>
                <c:pt idx="11">
                  <c:v>37.8125</c:v>
                </c:pt>
              </c:numCache>
            </c:numRef>
          </c:xVal>
          <c:yVal>
            <c:numRef>
              <c:f>Sheet7!$C$30:$C$41</c:f>
              <c:numCache>
                <c:formatCode>General</c:formatCode>
                <c:ptCount val="12"/>
                <c:pt idx="0">
                  <c:v>1.1681572907561584</c:v>
                </c:pt>
                <c:pt idx="1">
                  <c:v>1.1485005023476833</c:v>
                </c:pt>
                <c:pt idx="2">
                  <c:v>1.1574412842578146</c:v>
                </c:pt>
                <c:pt idx="3">
                  <c:v>1.1534044896634941</c:v>
                </c:pt>
                <c:pt idx="4">
                  <c:v>1.1517522864777772</c:v>
                </c:pt>
                <c:pt idx="5">
                  <c:v>1.1487559587137601</c:v>
                </c:pt>
                <c:pt idx="6">
                  <c:v>1.1741103586354733</c:v>
                </c:pt>
                <c:pt idx="7">
                  <c:v>1.1918902350268588</c:v>
                </c:pt>
                <c:pt idx="8">
                  <c:v>1.3860537728065458</c:v>
                </c:pt>
                <c:pt idx="9">
                  <c:v>1.4868709106233715</c:v>
                </c:pt>
                <c:pt idx="10">
                  <c:v>1.5772862986721403</c:v>
                </c:pt>
                <c:pt idx="11">
                  <c:v>1.712531219651849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52800"/>
        <c:axId val="117089984"/>
      </c:scatterChart>
      <c:valAx>
        <c:axId val="89052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Number of Partitions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7089984"/>
        <c:crosses val="autoZero"/>
        <c:crossBetween val="midCat"/>
      </c:valAx>
      <c:valAx>
        <c:axId val="117089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AU"/>
                  <a:t>Slowdown Factor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052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6AC11-FD30-46A3-94A7-9533E294B7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EF015A-7276-4D43-AB37-98D80C78FA00}">
      <dgm:prSet phldrT="[Text]"/>
      <dgm:spPr/>
      <dgm:t>
        <a:bodyPr/>
        <a:lstStyle/>
        <a:p>
          <a:r>
            <a:rPr lang="en-AU" dirty="0" smtClean="0"/>
            <a:t>Synthesise</a:t>
          </a:r>
          <a:endParaRPr lang="en-AU" dirty="0"/>
        </a:p>
      </dgm:t>
    </dgm:pt>
    <dgm:pt modelId="{9A3A0625-7A60-4BB0-A864-91F41BFA4A94}" type="parTrans" cxnId="{1E6E1495-8809-4804-9872-DC14F5A8C941}">
      <dgm:prSet/>
      <dgm:spPr/>
      <dgm:t>
        <a:bodyPr/>
        <a:lstStyle/>
        <a:p>
          <a:endParaRPr lang="en-AU"/>
        </a:p>
      </dgm:t>
    </dgm:pt>
    <dgm:pt modelId="{78237002-9841-493C-8594-C9F088AE9B5D}" type="sibTrans" cxnId="{1E6E1495-8809-4804-9872-DC14F5A8C941}">
      <dgm:prSet/>
      <dgm:spPr/>
      <dgm:t>
        <a:bodyPr/>
        <a:lstStyle/>
        <a:p>
          <a:endParaRPr lang="en-AU"/>
        </a:p>
      </dgm:t>
    </dgm:pt>
    <dgm:pt modelId="{27F47B45-A915-4AD9-8A1C-4749C7EA93DE}">
      <dgm:prSet phldrT="[Text]"/>
      <dgm:spPr/>
      <dgm:t>
        <a:bodyPr/>
        <a:lstStyle/>
        <a:p>
          <a:r>
            <a:rPr lang="en-AU" dirty="0" smtClean="0"/>
            <a:t>Optimise and Technology Map</a:t>
          </a:r>
          <a:endParaRPr lang="en-AU" dirty="0"/>
        </a:p>
      </dgm:t>
    </dgm:pt>
    <dgm:pt modelId="{1F5BDBAF-30DD-4E3A-9FD4-B7985CAE4FA7}" type="parTrans" cxnId="{CC39276A-BD46-45F6-B233-EBD5CE30DC57}">
      <dgm:prSet/>
      <dgm:spPr/>
      <dgm:t>
        <a:bodyPr/>
        <a:lstStyle/>
        <a:p>
          <a:endParaRPr lang="en-AU"/>
        </a:p>
      </dgm:t>
    </dgm:pt>
    <dgm:pt modelId="{ED61F00C-D5B4-4238-832A-7AB9C394FCF8}" type="sibTrans" cxnId="{CC39276A-BD46-45F6-B233-EBD5CE30DC57}">
      <dgm:prSet/>
      <dgm:spPr/>
      <dgm:t>
        <a:bodyPr/>
        <a:lstStyle/>
        <a:p>
          <a:endParaRPr lang="en-AU"/>
        </a:p>
      </dgm:t>
    </dgm:pt>
    <dgm:pt modelId="{59EEDAF6-0391-4C6F-A30E-D39F652B5E40}">
      <dgm:prSet phldrT="[Text]"/>
      <dgm:spPr>
        <a:solidFill>
          <a:schemeClr val="accent4"/>
        </a:solidFill>
        <a:ln>
          <a:solidFill>
            <a:srgbClr val="FF0000"/>
          </a:solidFill>
        </a:ln>
      </dgm:spPr>
      <dgm:t>
        <a:bodyPr/>
        <a:lstStyle/>
        <a:p>
          <a:r>
            <a:rPr lang="en-AU" dirty="0" smtClean="0"/>
            <a:t>TMR</a:t>
          </a:r>
          <a:endParaRPr lang="en-AU" dirty="0"/>
        </a:p>
      </dgm:t>
    </dgm:pt>
    <dgm:pt modelId="{9E88340C-71D9-4E33-89BF-74D31551F496}" type="parTrans" cxnId="{00A45AD2-EDDB-4D24-AA0E-43913A8E5D40}">
      <dgm:prSet/>
      <dgm:spPr/>
      <dgm:t>
        <a:bodyPr/>
        <a:lstStyle/>
        <a:p>
          <a:endParaRPr lang="en-AU"/>
        </a:p>
      </dgm:t>
    </dgm:pt>
    <dgm:pt modelId="{C49ACD2E-A82E-43B9-BC51-41C8161359DF}" type="sibTrans" cxnId="{00A45AD2-EDDB-4D24-AA0E-43913A8E5D40}">
      <dgm:prSet/>
      <dgm:spPr/>
      <dgm:t>
        <a:bodyPr/>
        <a:lstStyle/>
        <a:p>
          <a:endParaRPr lang="en-AU"/>
        </a:p>
      </dgm:t>
    </dgm:pt>
    <dgm:pt modelId="{95FA0651-7D88-427F-84D5-902C9DA42DA1}">
      <dgm:prSet phldrT="[Text]"/>
      <dgm:spPr/>
      <dgm:t>
        <a:bodyPr/>
        <a:lstStyle/>
        <a:p>
          <a:r>
            <a:rPr lang="en-AU" dirty="0" smtClean="0"/>
            <a:t>Pack</a:t>
          </a:r>
        </a:p>
      </dgm:t>
    </dgm:pt>
    <dgm:pt modelId="{224BD138-1884-4B0C-A16E-9733CD4AFA44}" type="parTrans" cxnId="{12E7C510-A26F-4E1B-9B1D-109639209DB4}">
      <dgm:prSet/>
      <dgm:spPr/>
      <dgm:t>
        <a:bodyPr/>
        <a:lstStyle/>
        <a:p>
          <a:endParaRPr lang="en-AU"/>
        </a:p>
      </dgm:t>
    </dgm:pt>
    <dgm:pt modelId="{1C41AA46-3E3C-46BA-907E-45A54834880C}" type="sibTrans" cxnId="{12E7C510-A26F-4E1B-9B1D-109639209DB4}">
      <dgm:prSet/>
      <dgm:spPr/>
      <dgm:t>
        <a:bodyPr/>
        <a:lstStyle/>
        <a:p>
          <a:endParaRPr lang="en-AU"/>
        </a:p>
      </dgm:t>
    </dgm:pt>
    <dgm:pt modelId="{380149B3-2B78-4F88-B5B1-F7252BA64F6E}">
      <dgm:prSet phldrT="[Text]"/>
      <dgm:spPr/>
      <dgm:t>
        <a:bodyPr/>
        <a:lstStyle/>
        <a:p>
          <a:r>
            <a:rPr lang="en-AU" dirty="0" smtClean="0"/>
            <a:t>Place</a:t>
          </a:r>
        </a:p>
      </dgm:t>
    </dgm:pt>
    <dgm:pt modelId="{0F8ABE13-4F07-42B4-A375-71A3B780EF72}" type="parTrans" cxnId="{92E175E0-DCC5-484E-B44C-8D443413F875}">
      <dgm:prSet/>
      <dgm:spPr/>
      <dgm:t>
        <a:bodyPr/>
        <a:lstStyle/>
        <a:p>
          <a:endParaRPr lang="en-AU"/>
        </a:p>
      </dgm:t>
    </dgm:pt>
    <dgm:pt modelId="{8050DC73-F85D-48B4-98AE-49BC43506236}" type="sibTrans" cxnId="{92E175E0-DCC5-484E-B44C-8D443413F875}">
      <dgm:prSet/>
      <dgm:spPr/>
      <dgm:t>
        <a:bodyPr/>
        <a:lstStyle/>
        <a:p>
          <a:endParaRPr lang="en-AU"/>
        </a:p>
      </dgm:t>
    </dgm:pt>
    <dgm:pt modelId="{A2758FBF-894F-42E3-B2EB-C30FDA107310}">
      <dgm:prSet phldrT="[Text]"/>
      <dgm:spPr/>
      <dgm:t>
        <a:bodyPr/>
        <a:lstStyle/>
        <a:p>
          <a:r>
            <a:rPr lang="en-AU" dirty="0" smtClean="0"/>
            <a:t>Route</a:t>
          </a:r>
        </a:p>
      </dgm:t>
    </dgm:pt>
    <dgm:pt modelId="{24F2B271-A1E4-48D3-ACE4-7E7006324E52}" type="parTrans" cxnId="{8EB665DF-551A-4CD6-9D89-AE4180574E28}">
      <dgm:prSet/>
      <dgm:spPr/>
      <dgm:t>
        <a:bodyPr/>
        <a:lstStyle/>
        <a:p>
          <a:endParaRPr lang="en-AU"/>
        </a:p>
      </dgm:t>
    </dgm:pt>
    <dgm:pt modelId="{D95934B7-D2FE-40ED-B6C4-1781DE03E4E5}" type="sibTrans" cxnId="{8EB665DF-551A-4CD6-9D89-AE4180574E28}">
      <dgm:prSet/>
      <dgm:spPr/>
      <dgm:t>
        <a:bodyPr/>
        <a:lstStyle/>
        <a:p>
          <a:endParaRPr lang="en-AU"/>
        </a:p>
      </dgm:t>
    </dgm:pt>
    <dgm:pt modelId="{F22E31C0-D392-427F-A97E-F3BB1B2D0288}" type="pres">
      <dgm:prSet presAssocID="{E7E6AC11-FD30-46A3-94A7-9533E294B709}" presName="Name0" presStyleCnt="0">
        <dgm:presLayoutVars>
          <dgm:dir/>
          <dgm:resizeHandles val="exact"/>
        </dgm:presLayoutVars>
      </dgm:prSet>
      <dgm:spPr/>
    </dgm:pt>
    <dgm:pt modelId="{EA43FF05-7247-4179-A9E6-A77B45871120}" type="pres">
      <dgm:prSet presAssocID="{67EF015A-7276-4D43-AB37-98D80C78FA0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70885D9-AB32-47BD-8D1D-F58B5343A396}" type="pres">
      <dgm:prSet presAssocID="{78237002-9841-493C-8594-C9F088AE9B5D}" presName="sibTrans" presStyleLbl="sibTrans2D1" presStyleIdx="0" presStyleCnt="5"/>
      <dgm:spPr/>
    </dgm:pt>
    <dgm:pt modelId="{49DE0D0B-58F5-49C1-9E07-7C98A45D4B80}" type="pres">
      <dgm:prSet presAssocID="{78237002-9841-493C-8594-C9F088AE9B5D}" presName="connectorText" presStyleLbl="sibTrans2D1" presStyleIdx="0" presStyleCnt="5"/>
      <dgm:spPr/>
    </dgm:pt>
    <dgm:pt modelId="{EE10AAEE-181B-4AFB-B3B6-D594168838B2}" type="pres">
      <dgm:prSet presAssocID="{27F47B45-A915-4AD9-8A1C-4749C7EA93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6AE9231-5FCD-4213-8440-45120CECD2E5}" type="pres">
      <dgm:prSet presAssocID="{ED61F00C-D5B4-4238-832A-7AB9C394FCF8}" presName="sibTrans" presStyleLbl="sibTrans2D1" presStyleIdx="1" presStyleCnt="5"/>
      <dgm:spPr/>
    </dgm:pt>
    <dgm:pt modelId="{55BADA67-4AF7-42BF-8AF4-3E2544108883}" type="pres">
      <dgm:prSet presAssocID="{ED61F00C-D5B4-4238-832A-7AB9C394FCF8}" presName="connectorText" presStyleLbl="sibTrans2D1" presStyleIdx="1" presStyleCnt="5"/>
      <dgm:spPr/>
    </dgm:pt>
    <dgm:pt modelId="{7E2EF431-CE53-45F8-8745-E5AC9FD88159}" type="pres">
      <dgm:prSet presAssocID="{59EEDAF6-0391-4C6F-A30E-D39F652B5E4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A594DDA-4755-4A22-A992-ACCB7F7E8D73}" type="pres">
      <dgm:prSet presAssocID="{C49ACD2E-A82E-43B9-BC51-41C8161359DF}" presName="sibTrans" presStyleLbl="sibTrans2D1" presStyleIdx="2" presStyleCnt="5"/>
      <dgm:spPr/>
    </dgm:pt>
    <dgm:pt modelId="{3A2BEAC9-2384-48F2-A07C-E8F10AA03C13}" type="pres">
      <dgm:prSet presAssocID="{C49ACD2E-A82E-43B9-BC51-41C8161359DF}" presName="connectorText" presStyleLbl="sibTrans2D1" presStyleIdx="2" presStyleCnt="5"/>
      <dgm:spPr/>
    </dgm:pt>
    <dgm:pt modelId="{BCA9E431-B238-4C5F-8C1D-29EF23BB5BF3}" type="pres">
      <dgm:prSet presAssocID="{95FA0651-7D88-427F-84D5-902C9DA42D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F8895C4-7668-4088-8A4A-82EDE6801B4C}" type="pres">
      <dgm:prSet presAssocID="{1C41AA46-3E3C-46BA-907E-45A54834880C}" presName="sibTrans" presStyleLbl="sibTrans2D1" presStyleIdx="3" presStyleCnt="5"/>
      <dgm:spPr/>
    </dgm:pt>
    <dgm:pt modelId="{87A0E701-FFD9-400E-8027-9283C5B8BADE}" type="pres">
      <dgm:prSet presAssocID="{1C41AA46-3E3C-46BA-907E-45A54834880C}" presName="connectorText" presStyleLbl="sibTrans2D1" presStyleIdx="3" presStyleCnt="5"/>
      <dgm:spPr/>
    </dgm:pt>
    <dgm:pt modelId="{FE2BE94C-1656-4DA5-91ED-46644370DDBE}" type="pres">
      <dgm:prSet presAssocID="{380149B3-2B78-4F88-B5B1-F7252BA64F6E}" presName="node" presStyleLbl="node1" presStyleIdx="4" presStyleCnt="6">
        <dgm:presLayoutVars>
          <dgm:bulletEnabled val="1"/>
        </dgm:presLayoutVars>
      </dgm:prSet>
      <dgm:spPr/>
    </dgm:pt>
    <dgm:pt modelId="{91BE2FF6-EF5E-44F7-B317-CE8A9F5FA1F6}" type="pres">
      <dgm:prSet presAssocID="{8050DC73-F85D-48B4-98AE-49BC43506236}" presName="sibTrans" presStyleLbl="sibTrans2D1" presStyleIdx="4" presStyleCnt="5"/>
      <dgm:spPr/>
    </dgm:pt>
    <dgm:pt modelId="{E1294A05-22C5-47E4-8340-08AD069FD1EA}" type="pres">
      <dgm:prSet presAssocID="{8050DC73-F85D-48B4-98AE-49BC43506236}" presName="connectorText" presStyleLbl="sibTrans2D1" presStyleIdx="4" presStyleCnt="5"/>
      <dgm:spPr/>
    </dgm:pt>
    <dgm:pt modelId="{EFF9D30E-1E7A-4758-8C8F-7B989472C3D7}" type="pres">
      <dgm:prSet presAssocID="{A2758FBF-894F-42E3-B2EB-C30FDA107310}" presName="node" presStyleLbl="node1" presStyleIdx="5" presStyleCnt="6">
        <dgm:presLayoutVars>
          <dgm:bulletEnabled val="1"/>
        </dgm:presLayoutVars>
      </dgm:prSet>
      <dgm:spPr/>
    </dgm:pt>
  </dgm:ptLst>
  <dgm:cxnLst>
    <dgm:cxn modelId="{8EB665DF-551A-4CD6-9D89-AE4180574E28}" srcId="{E7E6AC11-FD30-46A3-94A7-9533E294B709}" destId="{A2758FBF-894F-42E3-B2EB-C30FDA107310}" srcOrd="5" destOrd="0" parTransId="{24F2B271-A1E4-48D3-ACE4-7E7006324E52}" sibTransId="{D95934B7-D2FE-40ED-B6C4-1781DE03E4E5}"/>
    <dgm:cxn modelId="{CC39276A-BD46-45F6-B233-EBD5CE30DC57}" srcId="{E7E6AC11-FD30-46A3-94A7-9533E294B709}" destId="{27F47B45-A915-4AD9-8A1C-4749C7EA93DE}" srcOrd="1" destOrd="0" parTransId="{1F5BDBAF-30DD-4E3A-9FD4-B7985CAE4FA7}" sibTransId="{ED61F00C-D5B4-4238-832A-7AB9C394FCF8}"/>
    <dgm:cxn modelId="{D2789F39-E374-4779-9BD4-74DCF1CB310D}" type="presOf" srcId="{C49ACD2E-A82E-43B9-BC51-41C8161359DF}" destId="{6A594DDA-4755-4A22-A992-ACCB7F7E8D73}" srcOrd="0" destOrd="0" presId="urn:microsoft.com/office/officeart/2005/8/layout/process1"/>
    <dgm:cxn modelId="{D508E81E-38DE-47E2-AF87-2950394A751F}" type="presOf" srcId="{C49ACD2E-A82E-43B9-BC51-41C8161359DF}" destId="{3A2BEAC9-2384-48F2-A07C-E8F10AA03C13}" srcOrd="1" destOrd="0" presId="urn:microsoft.com/office/officeart/2005/8/layout/process1"/>
    <dgm:cxn modelId="{65DC9DA3-54E3-4661-8EE2-5ED0DDD2BF16}" type="presOf" srcId="{27F47B45-A915-4AD9-8A1C-4749C7EA93DE}" destId="{EE10AAEE-181B-4AFB-B3B6-D594168838B2}" srcOrd="0" destOrd="0" presId="urn:microsoft.com/office/officeart/2005/8/layout/process1"/>
    <dgm:cxn modelId="{1AF8BB71-FD0A-4D50-BEBC-781128D64F5B}" type="presOf" srcId="{8050DC73-F85D-48B4-98AE-49BC43506236}" destId="{91BE2FF6-EF5E-44F7-B317-CE8A9F5FA1F6}" srcOrd="0" destOrd="0" presId="urn:microsoft.com/office/officeart/2005/8/layout/process1"/>
    <dgm:cxn modelId="{1E6E1495-8809-4804-9872-DC14F5A8C941}" srcId="{E7E6AC11-FD30-46A3-94A7-9533E294B709}" destId="{67EF015A-7276-4D43-AB37-98D80C78FA00}" srcOrd="0" destOrd="0" parTransId="{9A3A0625-7A60-4BB0-A864-91F41BFA4A94}" sibTransId="{78237002-9841-493C-8594-C9F088AE9B5D}"/>
    <dgm:cxn modelId="{92F335E5-4332-45FE-9C24-033DCCBC82EE}" type="presOf" srcId="{ED61F00C-D5B4-4238-832A-7AB9C394FCF8}" destId="{36AE9231-5FCD-4213-8440-45120CECD2E5}" srcOrd="0" destOrd="0" presId="urn:microsoft.com/office/officeart/2005/8/layout/process1"/>
    <dgm:cxn modelId="{C2DB28A7-CFD7-4CB1-8390-E8DA464AFF78}" type="presOf" srcId="{380149B3-2B78-4F88-B5B1-F7252BA64F6E}" destId="{FE2BE94C-1656-4DA5-91ED-46644370DDBE}" srcOrd="0" destOrd="0" presId="urn:microsoft.com/office/officeart/2005/8/layout/process1"/>
    <dgm:cxn modelId="{7A066B14-14A0-4C20-81E5-923926113122}" type="presOf" srcId="{ED61F00C-D5B4-4238-832A-7AB9C394FCF8}" destId="{55BADA67-4AF7-42BF-8AF4-3E2544108883}" srcOrd="1" destOrd="0" presId="urn:microsoft.com/office/officeart/2005/8/layout/process1"/>
    <dgm:cxn modelId="{6B4F2BFE-664B-46E8-A33C-69971BC3B682}" type="presOf" srcId="{95FA0651-7D88-427F-84D5-902C9DA42DA1}" destId="{BCA9E431-B238-4C5F-8C1D-29EF23BB5BF3}" srcOrd="0" destOrd="0" presId="urn:microsoft.com/office/officeart/2005/8/layout/process1"/>
    <dgm:cxn modelId="{12E7C510-A26F-4E1B-9B1D-109639209DB4}" srcId="{E7E6AC11-FD30-46A3-94A7-9533E294B709}" destId="{95FA0651-7D88-427F-84D5-902C9DA42DA1}" srcOrd="3" destOrd="0" parTransId="{224BD138-1884-4B0C-A16E-9733CD4AFA44}" sibTransId="{1C41AA46-3E3C-46BA-907E-45A54834880C}"/>
    <dgm:cxn modelId="{7C5FB62F-B8C2-4F74-9A98-82333DC5D4C4}" type="presOf" srcId="{67EF015A-7276-4D43-AB37-98D80C78FA00}" destId="{EA43FF05-7247-4179-A9E6-A77B45871120}" srcOrd="0" destOrd="0" presId="urn:microsoft.com/office/officeart/2005/8/layout/process1"/>
    <dgm:cxn modelId="{92E175E0-DCC5-484E-B44C-8D443413F875}" srcId="{E7E6AC11-FD30-46A3-94A7-9533E294B709}" destId="{380149B3-2B78-4F88-B5B1-F7252BA64F6E}" srcOrd="4" destOrd="0" parTransId="{0F8ABE13-4F07-42B4-A375-71A3B780EF72}" sibTransId="{8050DC73-F85D-48B4-98AE-49BC43506236}"/>
    <dgm:cxn modelId="{50C5B191-6FCC-4333-BD3F-59BEC17F8F22}" type="presOf" srcId="{59EEDAF6-0391-4C6F-A30E-D39F652B5E40}" destId="{7E2EF431-CE53-45F8-8745-E5AC9FD88159}" srcOrd="0" destOrd="0" presId="urn:microsoft.com/office/officeart/2005/8/layout/process1"/>
    <dgm:cxn modelId="{0ED53B33-2B90-423C-8B48-41F58E009F4E}" type="presOf" srcId="{8050DC73-F85D-48B4-98AE-49BC43506236}" destId="{E1294A05-22C5-47E4-8340-08AD069FD1EA}" srcOrd="1" destOrd="0" presId="urn:microsoft.com/office/officeart/2005/8/layout/process1"/>
    <dgm:cxn modelId="{85E87FF8-E199-4C9D-BDD0-A6A99F411144}" type="presOf" srcId="{1C41AA46-3E3C-46BA-907E-45A54834880C}" destId="{87A0E701-FFD9-400E-8027-9283C5B8BADE}" srcOrd="1" destOrd="0" presId="urn:microsoft.com/office/officeart/2005/8/layout/process1"/>
    <dgm:cxn modelId="{BF1E5B49-47FC-413C-982B-60B6782FC2FC}" type="presOf" srcId="{78237002-9841-493C-8594-C9F088AE9B5D}" destId="{770885D9-AB32-47BD-8D1D-F58B5343A396}" srcOrd="0" destOrd="0" presId="urn:microsoft.com/office/officeart/2005/8/layout/process1"/>
    <dgm:cxn modelId="{844DEADD-DE38-4736-8CDB-5D628C3A064A}" type="presOf" srcId="{78237002-9841-493C-8594-C9F088AE9B5D}" destId="{49DE0D0B-58F5-49C1-9E07-7C98A45D4B80}" srcOrd="1" destOrd="0" presId="urn:microsoft.com/office/officeart/2005/8/layout/process1"/>
    <dgm:cxn modelId="{2E3027A5-7558-4822-BC53-19E3108D3BDF}" type="presOf" srcId="{E7E6AC11-FD30-46A3-94A7-9533E294B709}" destId="{F22E31C0-D392-427F-A97E-F3BB1B2D0288}" srcOrd="0" destOrd="0" presId="urn:microsoft.com/office/officeart/2005/8/layout/process1"/>
    <dgm:cxn modelId="{00A45AD2-EDDB-4D24-AA0E-43913A8E5D40}" srcId="{E7E6AC11-FD30-46A3-94A7-9533E294B709}" destId="{59EEDAF6-0391-4C6F-A30E-D39F652B5E40}" srcOrd="2" destOrd="0" parTransId="{9E88340C-71D9-4E33-89BF-74D31551F496}" sibTransId="{C49ACD2E-A82E-43B9-BC51-41C8161359DF}"/>
    <dgm:cxn modelId="{53BDEDD1-DC1B-4D34-8962-85AE574D5D01}" type="presOf" srcId="{1C41AA46-3E3C-46BA-907E-45A54834880C}" destId="{7F8895C4-7668-4088-8A4A-82EDE6801B4C}" srcOrd="0" destOrd="0" presId="urn:microsoft.com/office/officeart/2005/8/layout/process1"/>
    <dgm:cxn modelId="{5AEFEA91-5A2E-4334-94A7-FD79932AC89F}" type="presOf" srcId="{A2758FBF-894F-42E3-B2EB-C30FDA107310}" destId="{EFF9D30E-1E7A-4758-8C8F-7B989472C3D7}" srcOrd="0" destOrd="0" presId="urn:microsoft.com/office/officeart/2005/8/layout/process1"/>
    <dgm:cxn modelId="{2F7B99D3-28D3-485E-89AD-6D1EEBA34DD8}" type="presParOf" srcId="{F22E31C0-D392-427F-A97E-F3BB1B2D0288}" destId="{EA43FF05-7247-4179-A9E6-A77B45871120}" srcOrd="0" destOrd="0" presId="urn:microsoft.com/office/officeart/2005/8/layout/process1"/>
    <dgm:cxn modelId="{D220D89F-87FC-4DA2-9C58-E2C416FA7C29}" type="presParOf" srcId="{F22E31C0-D392-427F-A97E-F3BB1B2D0288}" destId="{770885D9-AB32-47BD-8D1D-F58B5343A396}" srcOrd="1" destOrd="0" presId="urn:microsoft.com/office/officeart/2005/8/layout/process1"/>
    <dgm:cxn modelId="{BCD25699-7F23-416F-98CF-52329AAA33FD}" type="presParOf" srcId="{770885D9-AB32-47BD-8D1D-F58B5343A396}" destId="{49DE0D0B-58F5-49C1-9E07-7C98A45D4B80}" srcOrd="0" destOrd="0" presId="urn:microsoft.com/office/officeart/2005/8/layout/process1"/>
    <dgm:cxn modelId="{6EEB448A-3E2A-4DC7-AEAA-2556E50582DA}" type="presParOf" srcId="{F22E31C0-D392-427F-A97E-F3BB1B2D0288}" destId="{EE10AAEE-181B-4AFB-B3B6-D594168838B2}" srcOrd="2" destOrd="0" presId="urn:microsoft.com/office/officeart/2005/8/layout/process1"/>
    <dgm:cxn modelId="{0A952219-0572-476D-932B-6C4F2BF87C91}" type="presParOf" srcId="{F22E31C0-D392-427F-A97E-F3BB1B2D0288}" destId="{36AE9231-5FCD-4213-8440-45120CECD2E5}" srcOrd="3" destOrd="0" presId="urn:microsoft.com/office/officeart/2005/8/layout/process1"/>
    <dgm:cxn modelId="{6683629F-AF15-427E-A92F-0F8293DEA0CF}" type="presParOf" srcId="{36AE9231-5FCD-4213-8440-45120CECD2E5}" destId="{55BADA67-4AF7-42BF-8AF4-3E2544108883}" srcOrd="0" destOrd="0" presId="urn:microsoft.com/office/officeart/2005/8/layout/process1"/>
    <dgm:cxn modelId="{EA3404A3-BA28-4B4C-A416-E7A4D5C0D54B}" type="presParOf" srcId="{F22E31C0-D392-427F-A97E-F3BB1B2D0288}" destId="{7E2EF431-CE53-45F8-8745-E5AC9FD88159}" srcOrd="4" destOrd="0" presId="urn:microsoft.com/office/officeart/2005/8/layout/process1"/>
    <dgm:cxn modelId="{312997E0-BAEE-46E5-84C2-A9C44DDFF22B}" type="presParOf" srcId="{F22E31C0-D392-427F-A97E-F3BB1B2D0288}" destId="{6A594DDA-4755-4A22-A992-ACCB7F7E8D73}" srcOrd="5" destOrd="0" presId="urn:microsoft.com/office/officeart/2005/8/layout/process1"/>
    <dgm:cxn modelId="{9A108608-B946-4F77-AC57-CEA700CE6B9C}" type="presParOf" srcId="{6A594DDA-4755-4A22-A992-ACCB7F7E8D73}" destId="{3A2BEAC9-2384-48F2-A07C-E8F10AA03C13}" srcOrd="0" destOrd="0" presId="urn:microsoft.com/office/officeart/2005/8/layout/process1"/>
    <dgm:cxn modelId="{C079C75E-D009-4F12-8161-ADF6491A9966}" type="presParOf" srcId="{F22E31C0-D392-427F-A97E-F3BB1B2D0288}" destId="{BCA9E431-B238-4C5F-8C1D-29EF23BB5BF3}" srcOrd="6" destOrd="0" presId="urn:microsoft.com/office/officeart/2005/8/layout/process1"/>
    <dgm:cxn modelId="{703D9235-D93B-4B4A-8B46-2868B5BD2604}" type="presParOf" srcId="{F22E31C0-D392-427F-A97E-F3BB1B2D0288}" destId="{7F8895C4-7668-4088-8A4A-82EDE6801B4C}" srcOrd="7" destOrd="0" presId="urn:microsoft.com/office/officeart/2005/8/layout/process1"/>
    <dgm:cxn modelId="{BA98D5E6-2116-4C95-8078-D35F728B455B}" type="presParOf" srcId="{7F8895C4-7668-4088-8A4A-82EDE6801B4C}" destId="{87A0E701-FFD9-400E-8027-9283C5B8BADE}" srcOrd="0" destOrd="0" presId="urn:microsoft.com/office/officeart/2005/8/layout/process1"/>
    <dgm:cxn modelId="{C655BF5D-506A-4CF4-978D-7BC3C5E116A5}" type="presParOf" srcId="{F22E31C0-D392-427F-A97E-F3BB1B2D0288}" destId="{FE2BE94C-1656-4DA5-91ED-46644370DDBE}" srcOrd="8" destOrd="0" presId="urn:microsoft.com/office/officeart/2005/8/layout/process1"/>
    <dgm:cxn modelId="{A46C1B59-A5FF-4E26-99D2-902DB62EE7C0}" type="presParOf" srcId="{F22E31C0-D392-427F-A97E-F3BB1B2D0288}" destId="{91BE2FF6-EF5E-44F7-B317-CE8A9F5FA1F6}" srcOrd="9" destOrd="0" presId="urn:microsoft.com/office/officeart/2005/8/layout/process1"/>
    <dgm:cxn modelId="{5B66AC90-6ED2-4430-963A-15AA6B2F7A0D}" type="presParOf" srcId="{91BE2FF6-EF5E-44F7-B317-CE8A9F5FA1F6}" destId="{E1294A05-22C5-47E4-8340-08AD069FD1EA}" srcOrd="0" destOrd="0" presId="urn:microsoft.com/office/officeart/2005/8/layout/process1"/>
    <dgm:cxn modelId="{2697E012-891B-4DBF-9391-5162FE0B1560}" type="presParOf" srcId="{F22E31C0-D392-427F-A97E-F3BB1B2D0288}" destId="{EFF9D30E-1E7A-4758-8C8F-7B989472C3D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5C6E4-7807-4470-8B86-DC12A31097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B22734-F6FB-419A-BD77-2350DD0F6B49}">
      <dgm:prSet phldrT="[Text]"/>
      <dgm:spPr/>
      <dgm:t>
        <a:bodyPr/>
        <a:lstStyle/>
        <a:p>
          <a:r>
            <a:rPr lang="en-AU" dirty="0" smtClean="0"/>
            <a:t>Partition</a:t>
          </a:r>
          <a:endParaRPr lang="en-AU" dirty="0"/>
        </a:p>
      </dgm:t>
    </dgm:pt>
    <dgm:pt modelId="{36CC5003-7725-4C46-8A2D-B4B85A47785D}" type="parTrans" cxnId="{F8AEBE07-6C33-4DF2-AA4F-6F34DDDAD1F5}">
      <dgm:prSet/>
      <dgm:spPr/>
      <dgm:t>
        <a:bodyPr/>
        <a:lstStyle/>
        <a:p>
          <a:endParaRPr lang="en-AU"/>
        </a:p>
      </dgm:t>
    </dgm:pt>
    <dgm:pt modelId="{4463C3AF-7CAC-4ED9-BCA5-C1898E1F3F4D}" type="sibTrans" cxnId="{F8AEBE07-6C33-4DF2-AA4F-6F34DDDAD1F5}">
      <dgm:prSet/>
      <dgm:spPr/>
      <dgm:t>
        <a:bodyPr/>
        <a:lstStyle/>
        <a:p>
          <a:endParaRPr lang="en-AU"/>
        </a:p>
      </dgm:t>
    </dgm:pt>
    <dgm:pt modelId="{EEEC67D3-D9D0-45F7-A811-93140D8C2CB7}">
      <dgm:prSet phldrT="[Text]"/>
      <dgm:spPr/>
      <dgm:t>
        <a:bodyPr/>
        <a:lstStyle/>
        <a:p>
          <a:r>
            <a:rPr lang="en-AU" dirty="0" smtClean="0"/>
            <a:t>Triplicate</a:t>
          </a:r>
          <a:endParaRPr lang="en-AU" dirty="0"/>
        </a:p>
      </dgm:t>
    </dgm:pt>
    <dgm:pt modelId="{D652B26B-043E-45BC-BC05-0773827F8C0A}" type="parTrans" cxnId="{33A3257F-257A-47B0-9EDC-D468F0E43CF9}">
      <dgm:prSet/>
      <dgm:spPr/>
      <dgm:t>
        <a:bodyPr/>
        <a:lstStyle/>
        <a:p>
          <a:endParaRPr lang="en-AU"/>
        </a:p>
      </dgm:t>
    </dgm:pt>
    <dgm:pt modelId="{2AC135F0-B6E4-4CE5-8AC3-074A1B888760}" type="sibTrans" cxnId="{33A3257F-257A-47B0-9EDC-D468F0E43CF9}">
      <dgm:prSet/>
      <dgm:spPr/>
      <dgm:t>
        <a:bodyPr/>
        <a:lstStyle/>
        <a:p>
          <a:endParaRPr lang="en-AU"/>
        </a:p>
      </dgm:t>
    </dgm:pt>
    <dgm:pt modelId="{1FED0FEA-0033-4ACC-83EF-51BBE4BCC232}">
      <dgm:prSet phldrT="[Text]"/>
      <dgm:spPr/>
      <dgm:t>
        <a:bodyPr/>
        <a:lstStyle/>
        <a:p>
          <a:r>
            <a:rPr lang="en-AU" dirty="0" smtClean="0"/>
            <a:t>Join</a:t>
          </a:r>
          <a:endParaRPr lang="en-AU" dirty="0"/>
        </a:p>
      </dgm:t>
    </dgm:pt>
    <dgm:pt modelId="{C3190221-DD1E-4CFC-981C-1D5E366F24A8}" type="parTrans" cxnId="{524D03A6-7CFC-436B-87E2-17BBB376D64C}">
      <dgm:prSet/>
      <dgm:spPr/>
      <dgm:t>
        <a:bodyPr/>
        <a:lstStyle/>
        <a:p>
          <a:endParaRPr lang="en-AU"/>
        </a:p>
      </dgm:t>
    </dgm:pt>
    <dgm:pt modelId="{EEB9971C-78F0-4467-A4DA-50BBA7288063}" type="sibTrans" cxnId="{524D03A6-7CFC-436B-87E2-17BBB376D64C}">
      <dgm:prSet/>
      <dgm:spPr/>
      <dgm:t>
        <a:bodyPr/>
        <a:lstStyle/>
        <a:p>
          <a:endParaRPr lang="en-AU"/>
        </a:p>
      </dgm:t>
    </dgm:pt>
    <dgm:pt modelId="{D49806E5-CDD2-4849-B042-9BD6BC9A8929}">
      <dgm:prSet phldrT="[Text]"/>
      <dgm:spPr/>
      <dgm:t>
        <a:bodyPr/>
        <a:lstStyle/>
        <a:p>
          <a:r>
            <a:rPr lang="en-AU" dirty="0" smtClean="0"/>
            <a:t>Flatten</a:t>
          </a:r>
          <a:endParaRPr lang="en-AU" dirty="0"/>
        </a:p>
      </dgm:t>
    </dgm:pt>
    <dgm:pt modelId="{1800B50B-F56C-4083-AF45-A0B5C44CE70A}" type="parTrans" cxnId="{3D5F92ED-7BCF-46C8-81A4-EDBBE3ADD243}">
      <dgm:prSet/>
      <dgm:spPr/>
      <dgm:t>
        <a:bodyPr/>
        <a:lstStyle/>
        <a:p>
          <a:endParaRPr lang="en-AU"/>
        </a:p>
      </dgm:t>
    </dgm:pt>
    <dgm:pt modelId="{065EED69-8A7E-435E-95A2-CF9DE5895F53}" type="sibTrans" cxnId="{3D5F92ED-7BCF-46C8-81A4-EDBBE3ADD243}">
      <dgm:prSet/>
      <dgm:spPr/>
      <dgm:t>
        <a:bodyPr/>
        <a:lstStyle/>
        <a:p>
          <a:endParaRPr lang="en-AU"/>
        </a:p>
      </dgm:t>
    </dgm:pt>
    <dgm:pt modelId="{E079F2EC-7E16-4A6B-9EFA-8C0F1C2C40BB}">
      <dgm:prSet phldrT="[Text]"/>
      <dgm:spPr/>
      <dgm:t>
        <a:bodyPr/>
        <a:lstStyle/>
        <a:p>
          <a:r>
            <a:rPr lang="en-AU" dirty="0" smtClean="0"/>
            <a:t>[Test]</a:t>
          </a:r>
          <a:endParaRPr lang="en-AU" dirty="0"/>
        </a:p>
      </dgm:t>
    </dgm:pt>
    <dgm:pt modelId="{82E648C8-5AE3-4278-B442-E37296E0999A}" type="parTrans" cxnId="{52C536D8-0389-49BF-B656-BC46888648AB}">
      <dgm:prSet/>
      <dgm:spPr/>
      <dgm:t>
        <a:bodyPr/>
        <a:lstStyle/>
        <a:p>
          <a:endParaRPr lang="en-AU"/>
        </a:p>
      </dgm:t>
    </dgm:pt>
    <dgm:pt modelId="{A14F33A3-F578-43CE-B34D-1CC59185FA98}" type="sibTrans" cxnId="{52C536D8-0389-49BF-B656-BC46888648AB}">
      <dgm:prSet/>
      <dgm:spPr/>
      <dgm:t>
        <a:bodyPr/>
        <a:lstStyle/>
        <a:p>
          <a:endParaRPr lang="en-AU"/>
        </a:p>
      </dgm:t>
    </dgm:pt>
    <dgm:pt modelId="{36527037-C323-4458-A2D1-F414AA7C1846}" type="pres">
      <dgm:prSet presAssocID="{4D05C6E4-7807-4470-8B86-DC12A31097DC}" presName="Name0" presStyleCnt="0">
        <dgm:presLayoutVars>
          <dgm:dir/>
          <dgm:resizeHandles val="exact"/>
        </dgm:presLayoutVars>
      </dgm:prSet>
      <dgm:spPr/>
    </dgm:pt>
    <dgm:pt modelId="{40F4E242-EE64-44BF-9EEE-B9337E95EE8E}" type="pres">
      <dgm:prSet presAssocID="{31B22734-F6FB-419A-BD77-2350DD0F6B49}" presName="node" presStyleLbl="node1" presStyleIdx="0" presStyleCnt="5">
        <dgm:presLayoutVars>
          <dgm:bulletEnabled val="1"/>
        </dgm:presLayoutVars>
      </dgm:prSet>
      <dgm:spPr/>
    </dgm:pt>
    <dgm:pt modelId="{D7DC4059-E4A3-4B1D-81BD-2BB665B772EA}" type="pres">
      <dgm:prSet presAssocID="{4463C3AF-7CAC-4ED9-BCA5-C1898E1F3F4D}" presName="sibTrans" presStyleLbl="sibTrans2D1" presStyleIdx="0" presStyleCnt="4"/>
      <dgm:spPr/>
    </dgm:pt>
    <dgm:pt modelId="{F28D8A28-8FA0-4A30-92AB-5A7EC3FACEC9}" type="pres">
      <dgm:prSet presAssocID="{4463C3AF-7CAC-4ED9-BCA5-C1898E1F3F4D}" presName="connectorText" presStyleLbl="sibTrans2D1" presStyleIdx="0" presStyleCnt="4"/>
      <dgm:spPr/>
    </dgm:pt>
    <dgm:pt modelId="{95997643-A050-4EBD-88B5-391ECF4192A9}" type="pres">
      <dgm:prSet presAssocID="{EEEC67D3-D9D0-45F7-A811-93140D8C2CB7}" presName="node" presStyleLbl="node1" presStyleIdx="1" presStyleCnt="5">
        <dgm:presLayoutVars>
          <dgm:bulletEnabled val="1"/>
        </dgm:presLayoutVars>
      </dgm:prSet>
      <dgm:spPr/>
    </dgm:pt>
    <dgm:pt modelId="{EDD1F207-35A0-4411-AAF4-2A57409BF853}" type="pres">
      <dgm:prSet presAssocID="{2AC135F0-B6E4-4CE5-8AC3-074A1B888760}" presName="sibTrans" presStyleLbl="sibTrans2D1" presStyleIdx="1" presStyleCnt="4"/>
      <dgm:spPr/>
    </dgm:pt>
    <dgm:pt modelId="{EF6BF1B2-F878-457D-8860-7DA911F800AE}" type="pres">
      <dgm:prSet presAssocID="{2AC135F0-B6E4-4CE5-8AC3-074A1B888760}" presName="connectorText" presStyleLbl="sibTrans2D1" presStyleIdx="1" presStyleCnt="4"/>
      <dgm:spPr/>
    </dgm:pt>
    <dgm:pt modelId="{C96D21D5-3C3D-4CDD-9B8F-D68421575C4C}" type="pres">
      <dgm:prSet presAssocID="{1FED0FEA-0033-4ACC-83EF-51BBE4BCC232}" presName="node" presStyleLbl="node1" presStyleIdx="2" presStyleCnt="5" custLinFactNeighborX="-7001" custLinFactNeighborY="-2025">
        <dgm:presLayoutVars>
          <dgm:bulletEnabled val="1"/>
        </dgm:presLayoutVars>
      </dgm:prSet>
      <dgm:spPr/>
    </dgm:pt>
    <dgm:pt modelId="{F8F1C41C-6127-4024-96DB-042BEB47823E}" type="pres">
      <dgm:prSet presAssocID="{EEB9971C-78F0-4467-A4DA-50BBA7288063}" presName="sibTrans" presStyleLbl="sibTrans2D1" presStyleIdx="2" presStyleCnt="4"/>
      <dgm:spPr/>
    </dgm:pt>
    <dgm:pt modelId="{6B18B2E7-5647-4F95-BDA0-9AECB6F978DD}" type="pres">
      <dgm:prSet presAssocID="{EEB9971C-78F0-4467-A4DA-50BBA7288063}" presName="connectorText" presStyleLbl="sibTrans2D1" presStyleIdx="2" presStyleCnt="4"/>
      <dgm:spPr/>
    </dgm:pt>
    <dgm:pt modelId="{3101D0D8-0331-4888-9ED7-843A16993582}" type="pres">
      <dgm:prSet presAssocID="{D49806E5-CDD2-4849-B042-9BD6BC9A89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EDAD405-3EFC-48DE-A6CF-46DEE3A648E0}" type="pres">
      <dgm:prSet presAssocID="{065EED69-8A7E-435E-95A2-CF9DE5895F53}" presName="sibTrans" presStyleLbl="sibTrans2D1" presStyleIdx="3" presStyleCnt="4"/>
      <dgm:spPr/>
    </dgm:pt>
    <dgm:pt modelId="{15BE394C-9645-422A-AA30-98CBF83B8F4E}" type="pres">
      <dgm:prSet presAssocID="{065EED69-8A7E-435E-95A2-CF9DE5895F53}" presName="connectorText" presStyleLbl="sibTrans2D1" presStyleIdx="3" presStyleCnt="4"/>
      <dgm:spPr/>
    </dgm:pt>
    <dgm:pt modelId="{457B1BFB-5202-41F9-90AA-24D5756316D6}" type="pres">
      <dgm:prSet presAssocID="{E079F2EC-7E16-4A6B-9EFA-8C0F1C2C40BB}" presName="node" presStyleLbl="node1" presStyleIdx="4" presStyleCnt="5">
        <dgm:presLayoutVars>
          <dgm:bulletEnabled val="1"/>
        </dgm:presLayoutVars>
      </dgm:prSet>
      <dgm:spPr/>
    </dgm:pt>
  </dgm:ptLst>
  <dgm:cxnLst>
    <dgm:cxn modelId="{FD579FEC-20CE-4E16-9BB0-D5EC53F50705}" type="presOf" srcId="{4D05C6E4-7807-4470-8B86-DC12A31097DC}" destId="{36527037-C323-4458-A2D1-F414AA7C1846}" srcOrd="0" destOrd="0" presId="urn:microsoft.com/office/officeart/2005/8/layout/process1"/>
    <dgm:cxn modelId="{3D5F92ED-7BCF-46C8-81A4-EDBBE3ADD243}" srcId="{4D05C6E4-7807-4470-8B86-DC12A31097DC}" destId="{D49806E5-CDD2-4849-B042-9BD6BC9A8929}" srcOrd="3" destOrd="0" parTransId="{1800B50B-F56C-4083-AF45-A0B5C44CE70A}" sibTransId="{065EED69-8A7E-435E-95A2-CF9DE5895F53}"/>
    <dgm:cxn modelId="{7FAF9646-E5D0-4BF1-81FA-CF9C630BD189}" type="presOf" srcId="{EEB9971C-78F0-4467-A4DA-50BBA7288063}" destId="{6B18B2E7-5647-4F95-BDA0-9AECB6F978DD}" srcOrd="1" destOrd="0" presId="urn:microsoft.com/office/officeart/2005/8/layout/process1"/>
    <dgm:cxn modelId="{4E58561C-9604-41A3-9A9B-00562598C45B}" type="presOf" srcId="{2AC135F0-B6E4-4CE5-8AC3-074A1B888760}" destId="{EF6BF1B2-F878-457D-8860-7DA911F800AE}" srcOrd="1" destOrd="0" presId="urn:microsoft.com/office/officeart/2005/8/layout/process1"/>
    <dgm:cxn modelId="{EE664E4B-5B7F-4A9D-94C8-513137E01400}" type="presOf" srcId="{065EED69-8A7E-435E-95A2-CF9DE5895F53}" destId="{15BE394C-9645-422A-AA30-98CBF83B8F4E}" srcOrd="1" destOrd="0" presId="urn:microsoft.com/office/officeart/2005/8/layout/process1"/>
    <dgm:cxn modelId="{5BC9F7DA-6AC9-44E2-AF65-E6A0BCEF2EFF}" type="presOf" srcId="{EEEC67D3-D9D0-45F7-A811-93140D8C2CB7}" destId="{95997643-A050-4EBD-88B5-391ECF4192A9}" srcOrd="0" destOrd="0" presId="urn:microsoft.com/office/officeart/2005/8/layout/process1"/>
    <dgm:cxn modelId="{521153A7-2F9E-4F40-BABD-8F9704724EC8}" type="presOf" srcId="{D49806E5-CDD2-4849-B042-9BD6BC9A8929}" destId="{3101D0D8-0331-4888-9ED7-843A16993582}" srcOrd="0" destOrd="0" presId="urn:microsoft.com/office/officeart/2005/8/layout/process1"/>
    <dgm:cxn modelId="{F8AEBE07-6C33-4DF2-AA4F-6F34DDDAD1F5}" srcId="{4D05C6E4-7807-4470-8B86-DC12A31097DC}" destId="{31B22734-F6FB-419A-BD77-2350DD0F6B49}" srcOrd="0" destOrd="0" parTransId="{36CC5003-7725-4C46-8A2D-B4B85A47785D}" sibTransId="{4463C3AF-7CAC-4ED9-BCA5-C1898E1F3F4D}"/>
    <dgm:cxn modelId="{59A73786-6827-45E7-A443-B2375C95DA20}" type="presOf" srcId="{31B22734-F6FB-419A-BD77-2350DD0F6B49}" destId="{40F4E242-EE64-44BF-9EEE-B9337E95EE8E}" srcOrd="0" destOrd="0" presId="urn:microsoft.com/office/officeart/2005/8/layout/process1"/>
    <dgm:cxn modelId="{52C536D8-0389-49BF-B656-BC46888648AB}" srcId="{4D05C6E4-7807-4470-8B86-DC12A31097DC}" destId="{E079F2EC-7E16-4A6B-9EFA-8C0F1C2C40BB}" srcOrd="4" destOrd="0" parTransId="{82E648C8-5AE3-4278-B442-E37296E0999A}" sibTransId="{A14F33A3-F578-43CE-B34D-1CC59185FA98}"/>
    <dgm:cxn modelId="{23C1B4ED-3300-488C-8B1F-42F77B17B2BE}" type="presOf" srcId="{065EED69-8A7E-435E-95A2-CF9DE5895F53}" destId="{5EDAD405-3EFC-48DE-A6CF-46DEE3A648E0}" srcOrd="0" destOrd="0" presId="urn:microsoft.com/office/officeart/2005/8/layout/process1"/>
    <dgm:cxn modelId="{BF5F50D8-789C-4188-85BA-FB3AA193B7CB}" type="presOf" srcId="{2AC135F0-B6E4-4CE5-8AC3-074A1B888760}" destId="{EDD1F207-35A0-4411-AAF4-2A57409BF853}" srcOrd="0" destOrd="0" presId="urn:microsoft.com/office/officeart/2005/8/layout/process1"/>
    <dgm:cxn modelId="{524D03A6-7CFC-436B-87E2-17BBB376D64C}" srcId="{4D05C6E4-7807-4470-8B86-DC12A31097DC}" destId="{1FED0FEA-0033-4ACC-83EF-51BBE4BCC232}" srcOrd="2" destOrd="0" parTransId="{C3190221-DD1E-4CFC-981C-1D5E366F24A8}" sibTransId="{EEB9971C-78F0-4467-A4DA-50BBA7288063}"/>
    <dgm:cxn modelId="{0CF5132E-4C46-415B-A1F1-763B086DC8C0}" type="presOf" srcId="{4463C3AF-7CAC-4ED9-BCA5-C1898E1F3F4D}" destId="{F28D8A28-8FA0-4A30-92AB-5A7EC3FACEC9}" srcOrd="1" destOrd="0" presId="urn:microsoft.com/office/officeart/2005/8/layout/process1"/>
    <dgm:cxn modelId="{C237BBEA-C84E-44CD-ADB2-37A33656D685}" type="presOf" srcId="{E079F2EC-7E16-4A6B-9EFA-8C0F1C2C40BB}" destId="{457B1BFB-5202-41F9-90AA-24D5756316D6}" srcOrd="0" destOrd="0" presId="urn:microsoft.com/office/officeart/2005/8/layout/process1"/>
    <dgm:cxn modelId="{337A2C84-FC7F-4BC7-9396-ED643A5A6514}" type="presOf" srcId="{4463C3AF-7CAC-4ED9-BCA5-C1898E1F3F4D}" destId="{D7DC4059-E4A3-4B1D-81BD-2BB665B772EA}" srcOrd="0" destOrd="0" presId="urn:microsoft.com/office/officeart/2005/8/layout/process1"/>
    <dgm:cxn modelId="{94420A20-E600-46A6-8744-B04AA6FF6D34}" type="presOf" srcId="{1FED0FEA-0033-4ACC-83EF-51BBE4BCC232}" destId="{C96D21D5-3C3D-4CDD-9B8F-D68421575C4C}" srcOrd="0" destOrd="0" presId="urn:microsoft.com/office/officeart/2005/8/layout/process1"/>
    <dgm:cxn modelId="{33A3257F-257A-47B0-9EDC-D468F0E43CF9}" srcId="{4D05C6E4-7807-4470-8B86-DC12A31097DC}" destId="{EEEC67D3-D9D0-45F7-A811-93140D8C2CB7}" srcOrd="1" destOrd="0" parTransId="{D652B26B-043E-45BC-BC05-0773827F8C0A}" sibTransId="{2AC135F0-B6E4-4CE5-8AC3-074A1B888760}"/>
    <dgm:cxn modelId="{C9789D94-57B9-4C87-AFC1-5231853F1118}" type="presOf" srcId="{EEB9971C-78F0-4467-A4DA-50BBA7288063}" destId="{F8F1C41C-6127-4024-96DB-042BEB47823E}" srcOrd="0" destOrd="0" presId="urn:microsoft.com/office/officeart/2005/8/layout/process1"/>
    <dgm:cxn modelId="{1212FD92-406C-424C-9C0D-FB661B470EC4}" type="presParOf" srcId="{36527037-C323-4458-A2D1-F414AA7C1846}" destId="{40F4E242-EE64-44BF-9EEE-B9337E95EE8E}" srcOrd="0" destOrd="0" presId="urn:microsoft.com/office/officeart/2005/8/layout/process1"/>
    <dgm:cxn modelId="{EABAFF96-8327-4EA2-AB58-AE84680FFABD}" type="presParOf" srcId="{36527037-C323-4458-A2D1-F414AA7C1846}" destId="{D7DC4059-E4A3-4B1D-81BD-2BB665B772EA}" srcOrd="1" destOrd="0" presId="urn:microsoft.com/office/officeart/2005/8/layout/process1"/>
    <dgm:cxn modelId="{46F2C53B-682B-4AE4-B42F-D5B81514A0BD}" type="presParOf" srcId="{D7DC4059-E4A3-4B1D-81BD-2BB665B772EA}" destId="{F28D8A28-8FA0-4A30-92AB-5A7EC3FACEC9}" srcOrd="0" destOrd="0" presId="urn:microsoft.com/office/officeart/2005/8/layout/process1"/>
    <dgm:cxn modelId="{9752A822-D352-4E80-B84B-F5E1BA15C1DC}" type="presParOf" srcId="{36527037-C323-4458-A2D1-F414AA7C1846}" destId="{95997643-A050-4EBD-88B5-391ECF4192A9}" srcOrd="2" destOrd="0" presId="urn:microsoft.com/office/officeart/2005/8/layout/process1"/>
    <dgm:cxn modelId="{91A1FD5D-3ADA-4C15-BFFD-DE1875D1E1C8}" type="presParOf" srcId="{36527037-C323-4458-A2D1-F414AA7C1846}" destId="{EDD1F207-35A0-4411-AAF4-2A57409BF853}" srcOrd="3" destOrd="0" presId="urn:microsoft.com/office/officeart/2005/8/layout/process1"/>
    <dgm:cxn modelId="{02B534C9-12EF-4851-92FA-626A5ABE3B69}" type="presParOf" srcId="{EDD1F207-35A0-4411-AAF4-2A57409BF853}" destId="{EF6BF1B2-F878-457D-8860-7DA911F800AE}" srcOrd="0" destOrd="0" presId="urn:microsoft.com/office/officeart/2005/8/layout/process1"/>
    <dgm:cxn modelId="{86F323BF-E426-4BE6-A125-97E8BF875C84}" type="presParOf" srcId="{36527037-C323-4458-A2D1-F414AA7C1846}" destId="{C96D21D5-3C3D-4CDD-9B8F-D68421575C4C}" srcOrd="4" destOrd="0" presId="urn:microsoft.com/office/officeart/2005/8/layout/process1"/>
    <dgm:cxn modelId="{3B2FB754-5F59-4FD2-B78C-525CC15D66C1}" type="presParOf" srcId="{36527037-C323-4458-A2D1-F414AA7C1846}" destId="{F8F1C41C-6127-4024-96DB-042BEB47823E}" srcOrd="5" destOrd="0" presId="urn:microsoft.com/office/officeart/2005/8/layout/process1"/>
    <dgm:cxn modelId="{F0363CA8-D8FD-4D51-A4BF-0F527F96620F}" type="presParOf" srcId="{F8F1C41C-6127-4024-96DB-042BEB47823E}" destId="{6B18B2E7-5647-4F95-BDA0-9AECB6F978DD}" srcOrd="0" destOrd="0" presId="urn:microsoft.com/office/officeart/2005/8/layout/process1"/>
    <dgm:cxn modelId="{8D53346A-A584-4130-BEDF-EBDAA074C10C}" type="presParOf" srcId="{36527037-C323-4458-A2D1-F414AA7C1846}" destId="{3101D0D8-0331-4888-9ED7-843A16993582}" srcOrd="6" destOrd="0" presId="urn:microsoft.com/office/officeart/2005/8/layout/process1"/>
    <dgm:cxn modelId="{8366A08A-56C9-4132-841F-E5DC4EBBA864}" type="presParOf" srcId="{36527037-C323-4458-A2D1-F414AA7C1846}" destId="{5EDAD405-3EFC-48DE-A6CF-46DEE3A648E0}" srcOrd="7" destOrd="0" presId="urn:microsoft.com/office/officeart/2005/8/layout/process1"/>
    <dgm:cxn modelId="{86EB4820-71CA-4AA5-932B-CEDB1E7F9359}" type="presParOf" srcId="{5EDAD405-3EFC-48DE-A6CF-46DEE3A648E0}" destId="{15BE394C-9645-422A-AA30-98CBF83B8F4E}" srcOrd="0" destOrd="0" presId="urn:microsoft.com/office/officeart/2005/8/layout/process1"/>
    <dgm:cxn modelId="{DE409B20-9051-4F1C-9165-F1E255F84DB9}" type="presParOf" srcId="{36527037-C323-4458-A2D1-F414AA7C1846}" destId="{457B1BFB-5202-41F9-90AA-24D5756316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FF05-7247-4179-A9E6-A77B45871120}">
      <dsp:nvSpPr>
        <dsp:cNvPr id="0" name=""/>
        <dsp:cNvSpPr/>
      </dsp:nvSpPr>
      <dsp:spPr>
        <a:xfrm>
          <a:off x="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Synthesise</a:t>
          </a:r>
          <a:endParaRPr lang="en-AU" sz="1400" kern="1200" dirty="0"/>
        </a:p>
      </dsp:txBody>
      <dsp:txXfrm>
        <a:off x="28246" y="282556"/>
        <a:ext cx="972207" cy="907914"/>
      </dsp:txXfrm>
    </dsp:sp>
    <dsp:sp modelId="{770885D9-AB32-47BD-8D1D-F58B5343A396}">
      <dsp:nvSpPr>
        <dsp:cNvPr id="0" name=""/>
        <dsp:cNvSpPr/>
      </dsp:nvSpPr>
      <dsp:spPr>
        <a:xfrm>
          <a:off x="113157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1131570" y="659977"/>
        <a:ext cx="152659" cy="153071"/>
      </dsp:txXfrm>
    </dsp:sp>
    <dsp:sp modelId="{EE10AAEE-181B-4AFB-B3B6-D594168838B2}">
      <dsp:nvSpPr>
        <dsp:cNvPr id="0" name=""/>
        <dsp:cNvSpPr/>
      </dsp:nvSpPr>
      <dsp:spPr>
        <a:xfrm>
          <a:off x="144018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Optimise and Technology Map</a:t>
          </a:r>
          <a:endParaRPr lang="en-AU" sz="1400" kern="1200" dirty="0"/>
        </a:p>
      </dsp:txBody>
      <dsp:txXfrm>
        <a:off x="1468426" y="282556"/>
        <a:ext cx="972207" cy="907914"/>
      </dsp:txXfrm>
    </dsp:sp>
    <dsp:sp modelId="{36AE9231-5FCD-4213-8440-45120CECD2E5}">
      <dsp:nvSpPr>
        <dsp:cNvPr id="0" name=""/>
        <dsp:cNvSpPr/>
      </dsp:nvSpPr>
      <dsp:spPr>
        <a:xfrm>
          <a:off x="257175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2571750" y="659977"/>
        <a:ext cx="152659" cy="153071"/>
      </dsp:txXfrm>
    </dsp:sp>
    <dsp:sp modelId="{7E2EF431-CE53-45F8-8745-E5AC9FD88159}">
      <dsp:nvSpPr>
        <dsp:cNvPr id="0" name=""/>
        <dsp:cNvSpPr/>
      </dsp:nvSpPr>
      <dsp:spPr>
        <a:xfrm>
          <a:off x="288036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TMR</a:t>
          </a:r>
          <a:endParaRPr lang="en-AU" sz="1400" kern="1200" dirty="0"/>
        </a:p>
      </dsp:txBody>
      <dsp:txXfrm>
        <a:off x="2908606" y="282556"/>
        <a:ext cx="972207" cy="907914"/>
      </dsp:txXfrm>
    </dsp:sp>
    <dsp:sp modelId="{6A594DDA-4755-4A22-A992-ACCB7F7E8D73}">
      <dsp:nvSpPr>
        <dsp:cNvPr id="0" name=""/>
        <dsp:cNvSpPr/>
      </dsp:nvSpPr>
      <dsp:spPr>
        <a:xfrm>
          <a:off x="401193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4011930" y="659977"/>
        <a:ext cx="152659" cy="153071"/>
      </dsp:txXfrm>
    </dsp:sp>
    <dsp:sp modelId="{BCA9E431-B238-4C5F-8C1D-29EF23BB5BF3}">
      <dsp:nvSpPr>
        <dsp:cNvPr id="0" name=""/>
        <dsp:cNvSpPr/>
      </dsp:nvSpPr>
      <dsp:spPr>
        <a:xfrm>
          <a:off x="432054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Pack</a:t>
          </a:r>
        </a:p>
      </dsp:txBody>
      <dsp:txXfrm>
        <a:off x="4348786" y="282556"/>
        <a:ext cx="972207" cy="907914"/>
      </dsp:txXfrm>
    </dsp:sp>
    <dsp:sp modelId="{7F8895C4-7668-4088-8A4A-82EDE6801B4C}">
      <dsp:nvSpPr>
        <dsp:cNvPr id="0" name=""/>
        <dsp:cNvSpPr/>
      </dsp:nvSpPr>
      <dsp:spPr>
        <a:xfrm>
          <a:off x="545211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5452110" y="659977"/>
        <a:ext cx="152659" cy="153071"/>
      </dsp:txXfrm>
    </dsp:sp>
    <dsp:sp modelId="{FE2BE94C-1656-4DA5-91ED-46644370DDBE}">
      <dsp:nvSpPr>
        <dsp:cNvPr id="0" name=""/>
        <dsp:cNvSpPr/>
      </dsp:nvSpPr>
      <dsp:spPr>
        <a:xfrm>
          <a:off x="5760719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Place</a:t>
          </a:r>
        </a:p>
      </dsp:txBody>
      <dsp:txXfrm>
        <a:off x="5788965" y="282556"/>
        <a:ext cx="972207" cy="907914"/>
      </dsp:txXfrm>
    </dsp:sp>
    <dsp:sp modelId="{91BE2FF6-EF5E-44F7-B317-CE8A9F5FA1F6}">
      <dsp:nvSpPr>
        <dsp:cNvPr id="0" name=""/>
        <dsp:cNvSpPr/>
      </dsp:nvSpPr>
      <dsp:spPr>
        <a:xfrm>
          <a:off x="6892289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6892289" y="659977"/>
        <a:ext cx="152659" cy="153071"/>
      </dsp:txXfrm>
    </dsp:sp>
    <dsp:sp modelId="{EFF9D30E-1E7A-4758-8C8F-7B989472C3D7}">
      <dsp:nvSpPr>
        <dsp:cNvPr id="0" name=""/>
        <dsp:cNvSpPr/>
      </dsp:nvSpPr>
      <dsp:spPr>
        <a:xfrm>
          <a:off x="7200899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Route</a:t>
          </a:r>
        </a:p>
      </dsp:txBody>
      <dsp:txXfrm>
        <a:off x="7229145" y="282556"/>
        <a:ext cx="972207" cy="907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4E242-EE64-44BF-9EEE-B9337E95EE8E}">
      <dsp:nvSpPr>
        <dsp:cNvPr id="0" name=""/>
        <dsp:cNvSpPr/>
      </dsp:nvSpPr>
      <dsp:spPr>
        <a:xfrm>
          <a:off x="2976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Partition</a:t>
          </a:r>
          <a:endParaRPr lang="en-AU" sz="1600" kern="1200" dirty="0"/>
        </a:p>
      </dsp:txBody>
      <dsp:txXfrm>
        <a:off x="19192" y="395355"/>
        <a:ext cx="890302" cy="521208"/>
      </dsp:txXfrm>
    </dsp:sp>
    <dsp:sp modelId="{D7DC4059-E4A3-4B1D-81BD-2BB665B772EA}">
      <dsp:nvSpPr>
        <dsp:cNvPr id="0" name=""/>
        <dsp:cNvSpPr/>
      </dsp:nvSpPr>
      <dsp:spPr>
        <a:xfrm>
          <a:off x="1017984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1017984" y="587308"/>
        <a:ext cx="136933" cy="137302"/>
      </dsp:txXfrm>
    </dsp:sp>
    <dsp:sp modelId="{95997643-A050-4EBD-88B5-391ECF4192A9}">
      <dsp:nvSpPr>
        <dsp:cNvPr id="0" name=""/>
        <dsp:cNvSpPr/>
      </dsp:nvSpPr>
      <dsp:spPr>
        <a:xfrm>
          <a:off x="1294804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Triplicate</a:t>
          </a:r>
          <a:endParaRPr lang="en-AU" sz="1600" kern="1200" dirty="0"/>
        </a:p>
      </dsp:txBody>
      <dsp:txXfrm>
        <a:off x="1311020" y="395355"/>
        <a:ext cx="890302" cy="521208"/>
      </dsp:txXfrm>
    </dsp:sp>
    <dsp:sp modelId="{EDD1F207-35A0-4411-AAF4-2A57409BF853}">
      <dsp:nvSpPr>
        <dsp:cNvPr id="0" name=""/>
        <dsp:cNvSpPr/>
      </dsp:nvSpPr>
      <dsp:spPr>
        <a:xfrm rot="21569557">
          <a:off x="2303348" y="535889"/>
          <a:ext cx="181931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2303349" y="581899"/>
        <a:ext cx="127352" cy="137302"/>
      </dsp:txXfrm>
    </dsp:sp>
    <dsp:sp modelId="{C96D21D5-3C3D-4CDD-9B8F-D68421575C4C}">
      <dsp:nvSpPr>
        <dsp:cNvPr id="0" name=""/>
        <dsp:cNvSpPr/>
      </dsp:nvSpPr>
      <dsp:spPr>
        <a:xfrm>
          <a:off x="2560792" y="367928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Join</a:t>
          </a:r>
          <a:endParaRPr lang="en-AU" sz="1600" kern="1200" dirty="0"/>
        </a:p>
      </dsp:txBody>
      <dsp:txXfrm>
        <a:off x="2577008" y="384144"/>
        <a:ext cx="890302" cy="521208"/>
      </dsp:txXfrm>
    </dsp:sp>
    <dsp:sp modelId="{F8F1C41C-6127-4024-96DB-042BEB47823E}">
      <dsp:nvSpPr>
        <dsp:cNvPr id="0" name=""/>
        <dsp:cNvSpPr/>
      </dsp:nvSpPr>
      <dsp:spPr>
        <a:xfrm rot="29249">
          <a:off x="3582256" y="535985"/>
          <a:ext cx="209322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3582257" y="581486"/>
        <a:ext cx="146525" cy="137302"/>
      </dsp:txXfrm>
    </dsp:sp>
    <dsp:sp modelId="{3101D0D8-0331-4888-9ED7-843A16993582}">
      <dsp:nvSpPr>
        <dsp:cNvPr id="0" name=""/>
        <dsp:cNvSpPr/>
      </dsp:nvSpPr>
      <dsp:spPr>
        <a:xfrm>
          <a:off x="3878460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Flatten</a:t>
          </a:r>
          <a:endParaRPr lang="en-AU" sz="1600" kern="1200" dirty="0"/>
        </a:p>
      </dsp:txBody>
      <dsp:txXfrm>
        <a:off x="3894676" y="395355"/>
        <a:ext cx="890302" cy="521208"/>
      </dsp:txXfrm>
    </dsp:sp>
    <dsp:sp modelId="{5EDAD405-3EFC-48DE-A6CF-46DEE3A648E0}">
      <dsp:nvSpPr>
        <dsp:cNvPr id="0" name=""/>
        <dsp:cNvSpPr/>
      </dsp:nvSpPr>
      <dsp:spPr>
        <a:xfrm>
          <a:off x="4893468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4893468" y="587308"/>
        <a:ext cx="136933" cy="137302"/>
      </dsp:txXfrm>
    </dsp:sp>
    <dsp:sp modelId="{457B1BFB-5202-41F9-90AA-24D5756316D6}">
      <dsp:nvSpPr>
        <dsp:cNvPr id="0" name=""/>
        <dsp:cNvSpPr/>
      </dsp:nvSpPr>
      <dsp:spPr>
        <a:xfrm>
          <a:off x="5170289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[Test]</a:t>
          </a:r>
          <a:endParaRPr lang="en-AU" sz="1600" kern="1200" dirty="0"/>
        </a:p>
      </dsp:txBody>
      <dsp:txXfrm>
        <a:off x="5186505" y="395355"/>
        <a:ext cx="890302" cy="52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83A17-A18D-42D6-833E-27450A3C79A5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56B86-64AF-4FF7-832F-5FA704021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66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800" dirty="0">
                <a:latin typeface="Times New Roman" pitchFamily="18" charset="0"/>
                <a:ea typeface="ヒラギノ角ゴ Pro W3"/>
                <a:cs typeface="ヒラギノ角ゴ Pro W3"/>
              </a:rPr>
              <a:t>Triple Modular Redundancy (TMR) is a popular approach to mitigating the effects of SEUs</a:t>
            </a:r>
          </a:p>
          <a:p>
            <a:pPr lvl="1"/>
            <a:r>
              <a:rPr lang="en-US" sz="1500" dirty="0">
                <a:latin typeface="Times New Roman" pitchFamily="18" charset="0"/>
                <a:ea typeface="ヒラギノ角ゴ Pro W3"/>
                <a:cs typeface="ヒラギノ角ゴ Pro W3"/>
              </a:rPr>
              <a:t>The user design is triplicated and the outputs from each module are fed into a voting circuit to determine the correct output value</a:t>
            </a:r>
          </a:p>
          <a:p>
            <a:r>
              <a:rPr lang="en-US" sz="1800" dirty="0">
                <a:latin typeface="Times New Roman" pitchFamily="18" charset="0"/>
                <a:ea typeface="ヒラギノ角ゴ Pro W3"/>
                <a:cs typeface="ヒラギノ角ゴ Pro W3"/>
              </a:rPr>
              <a:t>TMR significantly improves system reliability and availability in the presence of SEUs </a:t>
            </a:r>
          </a:p>
          <a:p>
            <a:r>
              <a:rPr lang="en-US" sz="1800" dirty="0">
                <a:latin typeface="Times New Roman" pitchFamily="18" charset="0"/>
                <a:ea typeface="ヒラギノ角ゴ Pro W3"/>
                <a:cs typeface="ヒラギノ角ゴ Pro W3"/>
              </a:rPr>
              <a:t>However, TMR results in substantial overhead in terms of area and power consumption.</a:t>
            </a:r>
          </a:p>
          <a:p>
            <a:pPr lvl="1"/>
            <a:r>
              <a:rPr lang="en-US" sz="1500" dirty="0">
                <a:latin typeface="Times New Roman" pitchFamily="18" charset="0"/>
                <a:ea typeface="ヒラギノ角ゴ Pro W3"/>
                <a:cs typeface="ヒラギノ角ゴ Pro W3"/>
              </a:rPr>
              <a:t>selective/partial TMR and voter insertion has been used to minimize the overheads associated with TMR, in terms of area, clock speed and power consumption</a:t>
            </a:r>
          </a:p>
          <a:p>
            <a:pPr lvl="1"/>
            <a:r>
              <a:rPr lang="en-US" sz="1500" dirty="0">
                <a:latin typeface="Times New Roman" pitchFamily="18" charset="0"/>
                <a:ea typeface="ヒラギノ角ゴ Pro W3"/>
                <a:cs typeface="ヒラギノ角ゴ Pro W3"/>
              </a:rPr>
              <a:t>Comes at the cost of reduced system reliability and availability, which may be undesirable for some applications</a:t>
            </a:r>
          </a:p>
          <a:p>
            <a:endParaRPr lang="en-US" dirty="0" smtClean="0">
              <a:latin typeface="Times New Roman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6349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Process synchronization</a:t>
            </a:r>
          </a:p>
        </p:txBody>
      </p:sp>
      <p:sp>
        <p:nvSpPr>
          <p:cNvPr id="6349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Operating System</a:t>
            </a: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© 2005 William Fornaciari</a:t>
            </a:r>
          </a:p>
        </p:txBody>
      </p:sp>
      <p:sp>
        <p:nvSpPr>
          <p:cNvPr id="634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AEAA4-3C2C-46BC-9420-4C09BA0135D9}" type="slidenum">
              <a:rPr lang="en-US" smtClean="0">
                <a:latin typeface="Times New Roman" pitchFamily="18" charset="0"/>
                <a:ea typeface="MS PGothic"/>
                <a:cs typeface="MS PGothic"/>
              </a:rPr>
              <a:pPr/>
              <a:t>3</a:t>
            </a:fld>
            <a:endParaRPr lang="en-US" smtClean="0">
              <a:latin typeface="Times New Roman" pitchFamily="18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6B86-64AF-4FF7-832F-5FA704021CE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2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47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4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03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2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1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9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03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28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2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7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67B1-BE59-4B7E-89AB-A6692B9502DC}" type="datetimeFigureOut">
              <a:rPr lang="en-AU" smtClean="0"/>
              <a:t>25/05/2013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30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6.xlsx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VPR Assessment of a Novel Partitioning Algorithm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David Munro</a:t>
            </a:r>
          </a:p>
          <a:p>
            <a:endParaRPr lang="en-AU" dirty="0" smtClean="0"/>
          </a:p>
          <a:p>
            <a:r>
              <a:rPr lang="en-AU" dirty="0" smtClean="0"/>
              <a:t>Supervised by Oliver </a:t>
            </a:r>
            <a:r>
              <a:rPr lang="en-AU" dirty="0" err="1" smtClean="0"/>
              <a:t>Diessel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57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29072"/>
              </p:ext>
            </p:extLst>
          </p:nvPr>
        </p:nvGraphicFramePr>
        <p:xfrm>
          <a:off x="539553" y="836712"/>
          <a:ext cx="8064896" cy="528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3" imgW="6743599" imgH="5152950" progId="Excel.Sheet.12">
                  <p:embed/>
                </p:oleObj>
              </mc:Choice>
              <mc:Fallback>
                <p:oleObj name="Worksheet" r:id="rId3" imgW="6743599" imgH="5152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3" y="836712"/>
                        <a:ext cx="8064896" cy="528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8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Placer uses simulated annealing -&gt; Random factor.</a:t>
            </a:r>
          </a:p>
          <a:p>
            <a:r>
              <a:rPr lang="en-AU" dirty="0" smtClean="0"/>
              <a:t>Generally runs are within 10-20%, but some outliers.</a:t>
            </a:r>
          </a:p>
          <a:p>
            <a:r>
              <a:rPr lang="en-AU" dirty="0" smtClean="0"/>
              <a:t>Need to take average across multiple runs (aiming for 10 runs).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12135"/>
              </p:ext>
            </p:extLst>
          </p:nvPr>
        </p:nvGraphicFramePr>
        <p:xfrm>
          <a:off x="4572000" y="2996952"/>
          <a:ext cx="3667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3" imgW="3667055" imgH="581040" progId="Excel.Sheet.12">
                  <p:embed/>
                </p:oleObj>
              </mc:Choice>
              <mc:Fallback>
                <p:oleObj name="Worksheet" r:id="rId3" imgW="3667055" imgH="5810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996952"/>
                        <a:ext cx="36671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02576"/>
              </p:ext>
            </p:extLst>
          </p:nvPr>
        </p:nvGraphicFramePr>
        <p:xfrm>
          <a:off x="395288" y="4868863"/>
          <a:ext cx="8305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5" imgW="8305777" imgH="1533600" progId="Excel.Sheet.12">
                  <p:embed/>
                </p:oleObj>
              </mc:Choice>
              <mc:Fallback>
                <p:oleObj name="Worksheet" r:id="rId5" imgW="8305777" imgH="1533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4868863"/>
                        <a:ext cx="830580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7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We traverse circuit to add nodes depth first i.e. explore children before finishing current level.</a:t>
            </a:r>
          </a:p>
          <a:p>
            <a:r>
              <a:rPr lang="en-AU" dirty="0" smtClean="0"/>
              <a:t>Significantly better results than breadth first. Far fewer voters and wires between partitions, so less slowdown.</a:t>
            </a:r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7280"/>
              </p:ext>
            </p:extLst>
          </p:nvPr>
        </p:nvGraphicFramePr>
        <p:xfrm>
          <a:off x="1187624" y="4797152"/>
          <a:ext cx="67437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Worksheet" r:id="rId3" imgW="6743599" imgH="1342980" progId="Excel.Sheet.12">
                  <p:embed/>
                </p:oleObj>
              </mc:Choice>
              <mc:Fallback>
                <p:oleObj name="Worksheet" r:id="rId3" imgW="6743599" imgH="13429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4797152"/>
                        <a:ext cx="674370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58601"/>
              </p:ext>
            </p:extLst>
          </p:nvPr>
        </p:nvGraphicFramePr>
        <p:xfrm>
          <a:off x="1042988" y="3644900"/>
          <a:ext cx="71707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Worksheet" r:id="rId5" imgW="9505978" imgH="1342980" progId="Excel.Sheet.12">
                  <p:embed/>
                </p:oleObj>
              </mc:Choice>
              <mc:Fallback>
                <p:oleObj name="Worksheet" r:id="rId5" imgW="9505978" imgH="13429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7170737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3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Implementation to evaluate effectiveness, missing some functionality.</a:t>
            </a:r>
          </a:p>
          <a:p>
            <a:r>
              <a:rPr lang="en-AU" dirty="0" smtClean="0"/>
              <a:t>E.g. Can’t constrain placement to ensure partitions are actually mapped to separate reconfiguration areas.</a:t>
            </a:r>
          </a:p>
          <a:p>
            <a:r>
              <a:rPr lang="en-AU" dirty="0" smtClean="0"/>
              <a:t>Our target architecture is still a theoretical simplified version. Only latches and LUTs.</a:t>
            </a:r>
          </a:p>
          <a:p>
            <a:r>
              <a:rPr lang="en-AU" dirty="0" smtClean="0"/>
              <a:t>Partitioner doesn’t try very hard to be optimal.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64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and What? Quick discussion of motivation, and what this thesis is actually doing.</a:t>
            </a:r>
          </a:p>
          <a:p>
            <a:r>
              <a:rPr lang="en-AU" dirty="0" smtClean="0"/>
              <a:t>How? Very high level look at the implementation.</a:t>
            </a:r>
          </a:p>
          <a:p>
            <a:r>
              <a:rPr lang="en-AU" dirty="0" smtClean="0"/>
              <a:t>Results. The interesting bit.</a:t>
            </a:r>
          </a:p>
          <a:p>
            <a:r>
              <a:rPr lang="en-AU" dirty="0" smtClean="0"/>
              <a:t>Limitations. Every project has them.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78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039144"/>
          </a:xfrm>
        </p:spPr>
        <p:txBody>
          <a:bodyPr>
            <a:noAutofit/>
          </a:bodyPr>
          <a:lstStyle/>
          <a:p>
            <a:r>
              <a:rPr lang="en-AU" sz="1800" dirty="0" smtClean="0"/>
              <a:t>FPGAs are awesome…but vulnerable to configuration errors caused by e.g. space radiation, that ASICs aren’t.</a:t>
            </a:r>
          </a:p>
          <a:p>
            <a:r>
              <a:rPr lang="en-AU" sz="1800" dirty="0" smtClean="0">
                <a:ea typeface="MS PGothic"/>
                <a:cs typeface="MS PGothic"/>
              </a:rPr>
              <a:t>TMR with partial reconfiguration provides redundancy and error correction.</a:t>
            </a:r>
            <a:endParaRPr lang="en-US" sz="1800" dirty="0" smtClean="0">
              <a:ea typeface="MS PGothic"/>
              <a:cs typeface="MS PGothic"/>
            </a:endParaRPr>
          </a:p>
          <a:p>
            <a:r>
              <a:rPr lang="en-US" sz="1800" dirty="0" smtClean="0">
                <a:ea typeface="MS PGothic"/>
                <a:cs typeface="MS PGothic"/>
              </a:rPr>
              <a:t>Make </a:t>
            </a:r>
            <a:r>
              <a:rPr lang="en-US" sz="1800" dirty="0" smtClean="0">
                <a:ea typeface="MS PGothic"/>
                <a:cs typeface="MS PGothic"/>
              </a:rPr>
              <a:t>three copies of a circuit, and feed the outputs to a voter.</a:t>
            </a:r>
          </a:p>
          <a:p>
            <a:r>
              <a:rPr lang="en-US" sz="1800" dirty="0" smtClean="0">
                <a:ea typeface="MS PGothic"/>
                <a:cs typeface="MS PGothic"/>
              </a:rPr>
              <a:t>Once an error is detected we can fix it by </a:t>
            </a:r>
            <a:r>
              <a:rPr lang="en-US" sz="1800" dirty="0" smtClean="0">
                <a:ea typeface="MS PGothic"/>
                <a:cs typeface="MS PGothic"/>
              </a:rPr>
              <a:t>selectively </a:t>
            </a:r>
            <a:r>
              <a:rPr lang="en-US" sz="1800" dirty="0" smtClean="0">
                <a:ea typeface="MS PGothic"/>
                <a:cs typeface="MS PGothic"/>
              </a:rPr>
              <a:t>reconfiguring the incorrect </a:t>
            </a:r>
            <a:r>
              <a:rPr lang="en-US" sz="1800" dirty="0" smtClean="0">
                <a:ea typeface="MS PGothic"/>
                <a:cs typeface="MS PGothic"/>
              </a:rPr>
              <a:t>module.</a:t>
            </a:r>
          </a:p>
          <a:p>
            <a:r>
              <a:rPr lang="en-US" sz="1800" dirty="0" smtClean="0">
                <a:ea typeface="MS PGothic"/>
                <a:cs typeface="MS PGothic"/>
              </a:rPr>
              <a:t>Need </a:t>
            </a:r>
            <a:r>
              <a:rPr lang="en-US" sz="1800" dirty="0" smtClean="0">
                <a:ea typeface="MS PGothic"/>
                <a:cs typeface="MS PGothic"/>
              </a:rPr>
              <a:t>to detect, reconfigure and </a:t>
            </a:r>
            <a:r>
              <a:rPr lang="en-US" sz="1800" dirty="0" err="1" smtClean="0">
                <a:ea typeface="MS PGothic"/>
                <a:cs typeface="MS PGothic"/>
              </a:rPr>
              <a:t>resynchronise</a:t>
            </a:r>
            <a:r>
              <a:rPr lang="en-US" sz="1800" dirty="0" smtClean="0">
                <a:ea typeface="MS PGothic"/>
                <a:cs typeface="MS PGothic"/>
              </a:rPr>
              <a:t> within error rate</a:t>
            </a:r>
            <a:r>
              <a:rPr lang="en-US" sz="1800" dirty="0" smtClean="0">
                <a:ea typeface="MS PGothic"/>
                <a:cs typeface="MS PGothic"/>
              </a:rPr>
              <a:t>.</a:t>
            </a:r>
            <a:endParaRPr lang="en-US" sz="1800" dirty="0" smtClean="0">
              <a:ea typeface="MS PGothic"/>
              <a:cs typeface="MS PGothic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6650" y="3362419"/>
            <a:ext cx="2222500" cy="112236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1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33912" y="3921219"/>
            <a:ext cx="1368425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43112" y="3919632"/>
            <a:ext cx="360363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2" name="TextBox 130"/>
          <p:cNvSpPr txBox="1">
            <a:spLocks noChangeArrowheads="1"/>
          </p:cNvSpPr>
          <p:nvPr/>
        </p:nvSpPr>
        <p:spPr bwMode="auto">
          <a:xfrm>
            <a:off x="4716462" y="3565619"/>
            <a:ext cx="6937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7162" y="4164107"/>
            <a:ext cx="2222500" cy="1122362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2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24425" y="4722907"/>
            <a:ext cx="1079500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11312" y="4721319"/>
            <a:ext cx="1079500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6" name="TextBox 129"/>
          <p:cNvSpPr txBox="1">
            <a:spLocks noChangeArrowheads="1"/>
          </p:cNvSpPr>
          <p:nvPr/>
        </p:nvSpPr>
        <p:spPr bwMode="auto">
          <a:xfrm>
            <a:off x="1158875" y="4367307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Din</a:t>
            </a:r>
          </a:p>
        </p:txBody>
      </p:sp>
      <p:sp>
        <p:nvSpPr>
          <p:cNvPr id="62477" name="TextBox 130"/>
          <p:cNvSpPr txBox="1">
            <a:spLocks noChangeArrowheads="1"/>
          </p:cNvSpPr>
          <p:nvPr/>
        </p:nvSpPr>
        <p:spPr bwMode="auto">
          <a:xfrm>
            <a:off x="5006975" y="4367307"/>
            <a:ext cx="692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86087" y="4962619"/>
            <a:ext cx="2222500" cy="112236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3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13350" y="5521419"/>
            <a:ext cx="800100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24062" y="5519832"/>
            <a:ext cx="971550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1" name="TextBox 130"/>
          <p:cNvSpPr txBox="1">
            <a:spLocks noChangeArrowheads="1"/>
          </p:cNvSpPr>
          <p:nvPr/>
        </p:nvSpPr>
        <p:spPr bwMode="auto">
          <a:xfrm>
            <a:off x="5295900" y="5165819"/>
            <a:ext cx="6937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35175" y="3905344"/>
            <a:ext cx="0" cy="161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08687" y="3362419"/>
            <a:ext cx="1193800" cy="2722563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Voter</a:t>
            </a:r>
            <a:endParaRPr lang="en-AU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963737" y="4641944"/>
            <a:ext cx="144463" cy="1571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212012" y="4722907"/>
            <a:ext cx="800100" cy="15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6" name="TextBox 130"/>
          <p:cNvSpPr txBox="1">
            <a:spLocks noChangeArrowheads="1"/>
          </p:cNvSpPr>
          <p:nvPr/>
        </p:nvSpPr>
        <p:spPr bwMode="auto">
          <a:xfrm>
            <a:off x="7304087" y="4365719"/>
            <a:ext cx="617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endParaRPr lang="en-GB" sz="1600" baseline="-25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61653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r>
              <a:rPr lang="en-AU" dirty="0" smtClean="0"/>
              <a:t>Cetin &amp; </a:t>
            </a:r>
            <a:r>
              <a:rPr lang="en-AU" dirty="0" err="1" smtClean="0"/>
              <a:t>Diessel</a:t>
            </a:r>
            <a:r>
              <a:rPr lang="en-AU" dirty="0" smtClean="0"/>
              <a:t> (2012)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90850" y="4962619"/>
            <a:ext cx="2222500" cy="1122363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 smtClean="0">
                <a:solidFill>
                  <a:srgbClr val="000000"/>
                </a:solidFill>
              </a:rPr>
              <a:t>Bad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000000"/>
                </a:solidFill>
              </a:rPr>
              <a:t>TMR </a:t>
            </a:r>
            <a:r>
              <a:rPr lang="en-GB" sz="2000" b="1" dirty="0">
                <a:solidFill>
                  <a:srgbClr val="000000"/>
                </a:solidFill>
              </a:rPr>
              <a:t>Module </a:t>
            </a:r>
            <a:r>
              <a:rPr lang="en-GB" sz="2000" b="1" dirty="0" smtClean="0">
                <a:solidFill>
                  <a:srgbClr val="000000"/>
                </a:solidFill>
              </a:rPr>
              <a:t>3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2288381" y="5286469"/>
            <a:ext cx="402431" cy="46595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Multiply 25"/>
          <p:cNvSpPr/>
          <p:nvPr/>
        </p:nvSpPr>
        <p:spPr>
          <a:xfrm>
            <a:off x="5296694" y="5286469"/>
            <a:ext cx="402431" cy="46595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" grpId="0" animBg="1"/>
      <p:bldP spid="3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TMR entire circuit -&gt; lower overhead, lower fault tolerance (higher recovery time).</a:t>
            </a:r>
          </a:p>
          <a:p>
            <a:r>
              <a:rPr lang="en-AU" dirty="0" smtClean="0"/>
              <a:t>TMR every component in circuit -&gt; higher fault tolerance, higher overhead (4x instead of 3x).</a:t>
            </a:r>
          </a:p>
          <a:p>
            <a:r>
              <a:rPr lang="en-AU" dirty="0" smtClean="0"/>
              <a:t>Middle ground, TMR sections such that we meet target fault tolerance.</a:t>
            </a:r>
          </a:p>
          <a:p>
            <a:r>
              <a:rPr lang="en-AU" dirty="0" smtClean="0"/>
              <a:t>What is a reasonable Error Recovery Time? User specified, depends on application. For space based applications 1.4s mean time between errors</a:t>
            </a:r>
            <a:r>
              <a:rPr lang="en-AU" baseline="30000" dirty="0" smtClean="0"/>
              <a:t>1</a:t>
            </a:r>
            <a:r>
              <a:rPr lang="en-AU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183305"/>
            <a:ext cx="8064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1. </a:t>
            </a:r>
            <a:r>
              <a:rPr lang="en-AU" sz="1000" dirty="0" smtClean="0"/>
              <a:t>P. J. </a:t>
            </a:r>
            <a:r>
              <a:rPr lang="en-AU" sz="1000" dirty="0" err="1" smtClean="0"/>
              <a:t>Pingree</a:t>
            </a:r>
            <a:r>
              <a:rPr lang="en-AU" sz="1000" dirty="0" smtClean="0"/>
              <a:t>, “Advancing NASA’s on-board processing capabilities with reconﬁgurable </a:t>
            </a:r>
            <a:r>
              <a:rPr lang="en-AU" sz="1000" dirty="0" err="1" smtClean="0"/>
              <a:t>fpga</a:t>
            </a:r>
            <a:r>
              <a:rPr lang="en-AU" sz="1000" dirty="0" smtClean="0"/>
              <a:t> technologies”. Aerospace Technologies Advancements.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2261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Toolchain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74550"/>
              </p:ext>
            </p:extLst>
          </p:nvPr>
        </p:nvGraphicFramePr>
        <p:xfrm>
          <a:off x="446856" y="1091877"/>
          <a:ext cx="8229600" cy="1473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593958" y="2348880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5042785"/>
              </p:ext>
            </p:extLst>
          </p:nvPr>
        </p:nvGraphicFramePr>
        <p:xfrm>
          <a:off x="827584" y="2747068"/>
          <a:ext cx="6096000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933056"/>
            <a:ext cx="8219256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Insert new ‘TMR’ step in normal CAD </a:t>
            </a:r>
            <a:r>
              <a:rPr lang="en-AU" dirty="0" err="1" smtClean="0"/>
              <a:t>toolchain</a:t>
            </a:r>
            <a:r>
              <a:rPr lang="en-AU" dirty="0" smtClean="0"/>
              <a:t>.</a:t>
            </a:r>
          </a:p>
          <a:p>
            <a:r>
              <a:rPr lang="en-AU" dirty="0" smtClean="0"/>
              <a:t>TMR consists of several </a:t>
            </a:r>
            <a:r>
              <a:rPr lang="en-AU" dirty="0" err="1" smtClean="0"/>
              <a:t>substeps</a:t>
            </a:r>
            <a:r>
              <a:rPr lang="en-AU" dirty="0" smtClean="0"/>
              <a:t>, each a separate module.</a:t>
            </a:r>
          </a:p>
          <a:p>
            <a:r>
              <a:rPr lang="en-AU" dirty="0" smtClean="0"/>
              <a:t>Triplicate and Join treat input as black box, create ‘glue’ from template to wire appropriate bits together in a hierarchical </a:t>
            </a:r>
            <a:r>
              <a:rPr lang="en-AU" dirty="0" err="1" smtClean="0"/>
              <a:t>netlist</a:t>
            </a:r>
            <a:r>
              <a:rPr lang="en-AU" dirty="0" smtClean="0"/>
              <a:t>.</a:t>
            </a:r>
          </a:p>
          <a:p>
            <a:r>
              <a:rPr lang="en-AU" dirty="0" smtClean="0"/>
              <a:t>Partition is more complicated.</a:t>
            </a:r>
          </a:p>
          <a:p>
            <a:r>
              <a:rPr lang="en-AU" dirty="0" smtClean="0"/>
              <a:t>Flatten turns </a:t>
            </a:r>
            <a:r>
              <a:rPr lang="en-AU" dirty="0" err="1" smtClean="0"/>
              <a:t>netlist</a:t>
            </a:r>
            <a:r>
              <a:rPr lang="en-AU" dirty="0" smtClean="0"/>
              <a:t> back into format for VPR.</a:t>
            </a:r>
          </a:p>
          <a:p>
            <a:r>
              <a:rPr lang="en-AU" dirty="0" smtClean="0"/>
              <a:t>Test verifies generated circuit is equivalent to the original.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61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How? - Partition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925144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Start at output, traverse circuit depth first.</a:t>
            </a:r>
          </a:p>
          <a:p>
            <a:r>
              <a:rPr lang="en-AU" dirty="0" smtClean="0"/>
              <a:t>Visit each element once and only once. As you do, insert it into current partition.</a:t>
            </a:r>
          </a:p>
          <a:p>
            <a:r>
              <a:rPr lang="en-AU" dirty="0" smtClean="0"/>
              <a:t>If inserting the element creates a cycle, cut it.</a:t>
            </a:r>
          </a:p>
          <a:p>
            <a:r>
              <a:rPr lang="en-AU" dirty="0" smtClean="0"/>
              <a:t>If it would exceed recovery time, write the partition out to file, create a new empty partition, and insert into that one instead.</a:t>
            </a:r>
          </a:p>
          <a:p>
            <a:r>
              <a:rPr lang="en-AU" dirty="0" smtClean="0"/>
              <a:t>Repeat until entire circuit is partitioned.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5192807" y="55641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In1</a:t>
            </a:r>
          </a:p>
        </p:txBody>
      </p:sp>
      <p:sp>
        <p:nvSpPr>
          <p:cNvPr id="34" name="Oval 33"/>
          <p:cNvSpPr/>
          <p:nvPr/>
        </p:nvSpPr>
        <p:spPr>
          <a:xfrm>
            <a:off x="5073378" y="46448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6403058" y="230584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7664827" y="34759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6403058" y="46448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6403058" y="34759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5073378" y="34759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6438518" y="15944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Out1</a:t>
            </a:r>
          </a:p>
        </p:txBody>
      </p:sp>
      <p:sp>
        <p:nvSpPr>
          <p:cNvPr id="41" name="Oval 40"/>
          <p:cNvSpPr/>
          <p:nvPr/>
        </p:nvSpPr>
        <p:spPr>
          <a:xfrm>
            <a:off x="6404850" y="230584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5073378" y="347592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5073378" y="465098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0"/>
            <a:endCxn id="39" idx="4"/>
          </p:cNvCxnSpPr>
          <p:nvPr/>
        </p:nvCxnSpPr>
        <p:spPr>
          <a:xfrm flipV="1">
            <a:off x="5433418" y="4196003"/>
            <a:ext cx="0" cy="448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7"/>
            <a:endCxn id="41" idx="3"/>
          </p:cNvCxnSpPr>
          <p:nvPr/>
        </p:nvCxnSpPr>
        <p:spPr>
          <a:xfrm flipV="1">
            <a:off x="5688005" y="2920470"/>
            <a:ext cx="822298" cy="6609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35" idx="4"/>
          </p:cNvCxnSpPr>
          <p:nvPr/>
        </p:nvCxnSpPr>
        <p:spPr>
          <a:xfrm flipV="1">
            <a:off x="6763098" y="3025923"/>
            <a:ext cx="0" cy="45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0"/>
            <a:endCxn id="38" idx="4"/>
          </p:cNvCxnSpPr>
          <p:nvPr/>
        </p:nvCxnSpPr>
        <p:spPr>
          <a:xfrm flipV="1">
            <a:off x="6763098" y="4196003"/>
            <a:ext cx="0" cy="448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6"/>
            <a:endCxn id="36" idx="2"/>
          </p:cNvCxnSpPr>
          <p:nvPr/>
        </p:nvCxnSpPr>
        <p:spPr>
          <a:xfrm>
            <a:off x="7123138" y="3835963"/>
            <a:ext cx="54168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3"/>
            <a:endCxn id="37" idx="7"/>
          </p:cNvCxnSpPr>
          <p:nvPr/>
        </p:nvCxnSpPr>
        <p:spPr>
          <a:xfrm flipH="1">
            <a:off x="7017685" y="4090550"/>
            <a:ext cx="752595" cy="659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  <a:endCxn id="41" idx="5"/>
          </p:cNvCxnSpPr>
          <p:nvPr/>
        </p:nvCxnSpPr>
        <p:spPr>
          <a:xfrm flipH="1" flipV="1">
            <a:off x="7019477" y="2920470"/>
            <a:ext cx="750803" cy="6609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0"/>
            <a:endCxn id="40" idx="2"/>
          </p:cNvCxnSpPr>
          <p:nvPr/>
        </p:nvCxnSpPr>
        <p:spPr>
          <a:xfrm flipV="1">
            <a:off x="6764890" y="1963755"/>
            <a:ext cx="0" cy="34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0"/>
            <a:endCxn id="34" idx="4"/>
          </p:cNvCxnSpPr>
          <p:nvPr/>
        </p:nvCxnSpPr>
        <p:spPr>
          <a:xfrm flipV="1">
            <a:off x="5433418" y="5364899"/>
            <a:ext cx="0" cy="199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7" idx="4"/>
          </p:cNvCxnSpPr>
          <p:nvPr/>
        </p:nvCxnSpPr>
        <p:spPr>
          <a:xfrm flipV="1">
            <a:off x="6763098" y="5364899"/>
            <a:ext cx="0" cy="199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404850" y="347592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/>
          <p:cNvSpPr/>
          <p:nvPr/>
        </p:nvSpPr>
        <p:spPr>
          <a:xfrm>
            <a:off x="6404850" y="4644819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/>
          <p:cNvSpPr/>
          <p:nvPr/>
        </p:nvSpPr>
        <p:spPr>
          <a:xfrm>
            <a:off x="7664827" y="347592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8024867" y="1891155"/>
            <a:ext cx="0" cy="15847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0"/>
            <a:endCxn id="37" idx="5"/>
          </p:cNvCxnSpPr>
          <p:nvPr/>
        </p:nvCxnSpPr>
        <p:spPr>
          <a:xfrm flipH="1" flipV="1">
            <a:off x="7017685" y="5259446"/>
            <a:ext cx="1007182" cy="3047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640" y="556415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SpecialIn1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9879" y="155622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SpecialOut1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44190" y="5564155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In2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2137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54" grpId="0" animBg="1"/>
      <p:bldP spid="55" grpId="0" animBg="1"/>
      <p:bldP spid="56" grpId="0" animBg="1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Recovery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Recovery time is error detection time + communication delay + reconfiguration time + resynchronisation time.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Reconfiguration Time dominates</a:t>
            </a:r>
            <a:endParaRPr lang="en-AU" dirty="0"/>
          </a:p>
        </p:txBody>
      </p:sp>
      <p:pic>
        <p:nvPicPr>
          <p:cNvPr id="5128" name="Picture 8" descr="http://latex.codecogs.com/png.latex?%5Cbg_white%20%5Cfn_cm%20Error%20Detection%20Time%20%5Cle%20Latency%20=%20ClockPeriod%5Ctimes%20PipelineSteps%20%5Capprox%2010%5E%7B-7%7D%5Cmbox%7Bs%7D%5C%5C%20CommunicationsDelay%20&amp;%5Cle&amp;%2050%20%5Ctimes%202%28NumPartitions+1%29%5Ctimes%20ClockPeriod%5C%5C%20&amp;=&amp;%20100%5Ctimes%20ClockPeriod%5Ctimes%20%28NumPartitions+1%29%5Capprox%2010%5E%7B-5%7D%5C%5C%20ReconfigurationTime%20=%20%5Cleft%20%5Clceil%20%5Cfrac%7B%5Cmbox%7Bmax%7D%28LUTs,%20Latches%29%7D%7B160%7D%5Cright%5Crceil%20%5Ctimes%201.48%5Ctimes10%5E%7B-5%7D%20%5Capprox%2010%5E%7B-4%7D%5C%5C%20ResynchronisationTime%20%5Cle%20Latency%20=%20ClockPeriod%5Ctimes%20PipelineSteps%20%5Capprox%2010%5E%7B-7%7D%5Cmbox%7Bs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3721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8229600" cy="180019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Some results use old formula for </a:t>
            </a:r>
            <a:r>
              <a:rPr lang="en-AU" dirty="0" err="1" smtClean="0"/>
              <a:t>RecoveryTime</a:t>
            </a:r>
            <a:r>
              <a:rPr lang="en-AU" dirty="0" smtClean="0"/>
              <a:t> -&gt; Number of partitions and </a:t>
            </a:r>
            <a:r>
              <a:rPr lang="en-AU" dirty="0" err="1" smtClean="0"/>
              <a:t>RecoveryTime</a:t>
            </a:r>
            <a:r>
              <a:rPr lang="en-AU" dirty="0" smtClean="0"/>
              <a:t> may be different in final results. Overall trends and results still hold. No major changes.</a:t>
            </a:r>
          </a:p>
          <a:p>
            <a:r>
              <a:rPr lang="en-AU" dirty="0" smtClean="0"/>
              <a:t>Area usage is 3x + a bit. Unsurprising, but a nice sanity check.</a:t>
            </a:r>
          </a:p>
          <a:p>
            <a:r>
              <a:rPr lang="en-AU" dirty="0" smtClean="0"/>
              <a:t>SUM(Outputs)=645. </a:t>
            </a:r>
            <a:r>
              <a:rPr lang="en-AU" dirty="0" err="1" smtClean="0"/>
              <a:t>NumLUTsTMR</a:t>
            </a:r>
            <a:r>
              <a:rPr lang="en-AU" dirty="0" smtClean="0"/>
              <a:t> =3*Base+645</a:t>
            </a:r>
          </a:p>
          <a:p>
            <a:r>
              <a:rPr lang="en-AU" dirty="0" err="1" smtClean="0"/>
              <a:t>LatchesTMR</a:t>
            </a:r>
            <a:r>
              <a:rPr lang="en-AU" dirty="0" smtClean="0"/>
              <a:t>=3xBase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410082"/>
              </p:ext>
            </p:extLst>
          </p:nvPr>
        </p:nvGraphicFramePr>
        <p:xfrm>
          <a:off x="755650" y="3644900"/>
          <a:ext cx="79629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7962979" imgH="2486160" progId="Excel.Sheet.12">
                  <p:embed/>
                </p:oleObj>
              </mc:Choice>
              <mc:Fallback>
                <p:oleObj name="Worksheet" r:id="rId3" imgW="7962979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644900"/>
                        <a:ext cx="796290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5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044824"/>
          </a:xfrm>
        </p:spPr>
        <p:txBody>
          <a:bodyPr>
            <a:normAutofit/>
          </a:bodyPr>
          <a:lstStyle/>
          <a:p>
            <a:r>
              <a:rPr lang="en-AU" dirty="0" smtClean="0"/>
              <a:t>Latency is interesting i.e. hard to predict. Very circuit dependent.</a:t>
            </a:r>
          </a:p>
          <a:p>
            <a:r>
              <a:rPr lang="en-AU" dirty="0" smtClean="0"/>
              <a:t>In general, the more partitions, the slower.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823301"/>
              </p:ext>
            </p:extLst>
          </p:nvPr>
        </p:nvGraphicFramePr>
        <p:xfrm>
          <a:off x="323528" y="2996952"/>
          <a:ext cx="5040560" cy="3543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024720"/>
              </p:ext>
            </p:extLst>
          </p:nvPr>
        </p:nvGraphicFramePr>
        <p:xfrm>
          <a:off x="5148064" y="3284984"/>
          <a:ext cx="38164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6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771</Words>
  <Application>Microsoft Office PowerPoint</Application>
  <PresentationFormat>On-screen Show (4:3)</PresentationFormat>
  <Paragraphs>105</Paragraphs>
  <Slides>13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Excel Worksheet</vt:lpstr>
      <vt:lpstr>VPR Assessment of a Novel Partitioning Algorithm</vt:lpstr>
      <vt:lpstr>Overview</vt:lpstr>
      <vt:lpstr>Why?</vt:lpstr>
      <vt:lpstr>Why</vt:lpstr>
      <vt:lpstr>Toolchain</vt:lpstr>
      <vt:lpstr>How? - Partition</vt:lpstr>
      <vt:lpstr>Recovery Time</vt:lpstr>
      <vt:lpstr>Results</vt:lpstr>
      <vt:lpstr>Results</vt:lpstr>
      <vt:lpstr>Results</vt:lpstr>
      <vt:lpstr>Results</vt:lpstr>
      <vt:lpstr>Results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VPR Assessment of a Novel Partitioning Algorithm</dc:title>
  <dc:creator>Dave</dc:creator>
  <cp:lastModifiedBy>Dave</cp:lastModifiedBy>
  <cp:revision>38</cp:revision>
  <dcterms:created xsi:type="dcterms:W3CDTF">2013-05-24T14:34:44Z</dcterms:created>
  <dcterms:modified xsi:type="dcterms:W3CDTF">2013-05-26T15:47:50Z</dcterms:modified>
</cp:coreProperties>
</file>