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4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40586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56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092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AU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AU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6B01CE5E-78E6-4EBB-A534-AC93D4796E96}" type="slidenum">
              <a:rPr lang="en-AU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280080"/>
            <a:ext cx="9071640" cy="1305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VPR Assessment of a Novel Partitioning Algorithm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anchor="ctr"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Why are we doing this?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How do we partition?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Results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Limitations.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Why?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5358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FPGAs are great...but vulnerable to SEUs causing configuration errors.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TMR with reconfiguration is a great way to add redundancy, but with downsides.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Triplicate entire circuit → smallest overhead (3x components+small number), lowest fault tolerance, longest time to detect/reconfigure.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Triplicate each component → largest overhead (at least 4x components), excessive when reconfiguring.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Want a middle ground. Largest partition size while still sufficiently fast to recover from errors. 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Wan</a:t>
            </a:r>
            <a:endParaRPr/>
          </a:p>
          <a:p>
            <a:pPr>
              <a:buSzPct val="25000"/>
              <a:buFont typeface="StarSymbol"/>
              <a:buChar char=""/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How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Picture of toolchain, including our partitioner.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How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Page from alg.pdf here, with main.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Basically, take a file and a user specified maximum recovery time (i.e. this long after an SEU, the circuit must be back to normal).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Read in the file, split the resulting DFG into smaller partitions, each of which meets target recovery time, triplicate each partition, join them back together.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How – Recovery Time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Recovery time depends on: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Circuit size (time to reconfigure)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Latency (time to detect errors and resynchronise)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Number of partitions (delay in telling controller to resynchronise (token ring network)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= [EQN HERE]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Results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Area usage is 3x + voter area. Unsurprising.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Slowdown in maximum clock frequency depends on circuit and partition size. Between 0-80% slower. Smaller partitions → more voters → more components and wires → slower circuits.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Compare DFS vs BFS to see effect number of voters has. For smaller circuits with BFS, have ~1 voter per element → half the maximum frequency compared to e.g. DFS...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Results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Table of results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AU"/>
              <a:t>Limitations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AU"/>
              <a:t>Still things which can be improved: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Operates on simplified architecture to creates circuits used for estimation. Only latches and LUTs in circuits.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AU"/>
              <a:t>Actual circuits will be different as different tools, additional restrictions on placement. Real world instead of theoretical simplified architecture.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