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7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2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0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2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7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3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48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6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96C-5CA3-4053-8720-8066237EE849}" type="datetimeFigureOut">
              <a:rPr lang="en-AU" smtClean="0"/>
              <a:t>9/03/2013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0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Partitioning Algorithm and Initial Results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8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Synthesis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Partitioning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Split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Triplicate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Join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Flatten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Packing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Placing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Routing</a:t>
            </a:r>
          </a:p>
        </p:txBody>
      </p:sp>
      <p:pic>
        <p:nvPicPr>
          <p:cNvPr id="1026" name="Picture 2" descr="C:\Users\Dave\Documents\Uni\Thesis\vpr-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37593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0212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CAD Design Flow (VPR Manual)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49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Blif</a:t>
            </a:r>
            <a:r>
              <a:rPr lang="en-AU" dirty="0" smtClean="0"/>
              <a:t> Format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Text format.</a:t>
            </a:r>
          </a:p>
          <a:p>
            <a:r>
              <a:rPr lang="en-AU" dirty="0" smtClean="0"/>
              <a:t>List of elements/nodes. Latches and Combinational Logic.</a:t>
            </a:r>
          </a:p>
          <a:p>
            <a:r>
              <a:rPr lang="en-AU" dirty="0" smtClean="0"/>
              <a:t>Each node has text describing inputs, outputs, element.</a:t>
            </a:r>
          </a:p>
          <a:p>
            <a:r>
              <a:rPr lang="en-AU" dirty="0" err="1" smtClean="0"/>
              <a:t>E.g</a:t>
            </a:r>
            <a:r>
              <a:rPr lang="en-AU" dirty="0" smtClean="0"/>
              <a:t> (And Gate):</a:t>
            </a:r>
          </a:p>
          <a:p>
            <a:pPr marL="0" indent="0">
              <a:buNone/>
            </a:pPr>
            <a:r>
              <a:rPr lang="en-AU" dirty="0" smtClean="0"/>
              <a:t> .names in1 in2 out</a:t>
            </a:r>
          </a:p>
          <a:p>
            <a:pPr marL="0" indent="0">
              <a:buNone/>
            </a:pPr>
            <a:r>
              <a:rPr lang="en-AU" dirty="0" smtClean="0"/>
              <a:t>11 1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00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1. Read entire file into memory, and represent it as a graph.</a:t>
            </a:r>
          </a:p>
          <a:p>
            <a:r>
              <a:rPr lang="en-AU" dirty="0" smtClean="0"/>
              <a:t>Each Model has a list of nodes and map of           </a:t>
            </a:r>
            <a:r>
              <a:rPr lang="en-AU" dirty="0" err="1" smtClean="0"/>
              <a:t>signalName</a:t>
            </a:r>
            <a:r>
              <a:rPr lang="en-AU" dirty="0" smtClean="0"/>
              <a:t>-&gt;Signal</a:t>
            </a:r>
          </a:p>
          <a:p>
            <a:r>
              <a:rPr lang="en-AU" dirty="0" smtClean="0"/>
              <a:t>Each signal points to its source and sinks</a:t>
            </a:r>
          </a:p>
          <a:p>
            <a:r>
              <a:rPr lang="en-AU" dirty="0" smtClean="0"/>
              <a:t>Each node has a list (string) of inputs and outputs (+type, </a:t>
            </a:r>
            <a:r>
              <a:rPr lang="en-AU" dirty="0" err="1" smtClean="0"/>
              <a:t>etc</a:t>
            </a:r>
            <a:r>
              <a:rPr lang="en-AU" dirty="0" smtClean="0"/>
              <a:t>).</a:t>
            </a:r>
          </a:p>
          <a:p>
            <a:r>
              <a:rPr lang="en-AU" dirty="0" smtClean="0"/>
              <a:t>Why do nodes have strings, which are looked up in a map to the signal, which points to the node? Why not have each node just point to the other node? Because of the way models are made and manipulated.</a:t>
            </a:r>
          </a:p>
        </p:txBody>
      </p:sp>
    </p:spTree>
    <p:extLst>
      <p:ext uri="{BB962C8B-B14F-4D97-AF65-F5344CB8AC3E}">
        <p14:creationId xmlns:p14="http://schemas.microsoft.com/office/powerpoint/2010/main" val="1099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2. Traverse</a:t>
            </a:r>
          </a:p>
          <a:p>
            <a:r>
              <a:rPr lang="en-AU" dirty="0" smtClean="0"/>
              <a:t>Start at one end, adding connected nodes to partition. Once partition reaches limit, write it out, remove those nodes from the network, and repeat.</a:t>
            </a:r>
          </a:p>
          <a:p>
            <a:r>
              <a:rPr lang="en-AU" dirty="0" smtClean="0"/>
              <a:t>Specifically, start at outputs not inputs due to e.g. [IMAGE]</a:t>
            </a:r>
          </a:p>
          <a:p>
            <a:r>
              <a:rPr lang="en-AU" dirty="0" smtClean="0"/>
              <a:t>3. Adding to Partition</a:t>
            </a:r>
          </a:p>
          <a:p>
            <a:r>
              <a:rPr lang="en-AU" dirty="0" smtClean="0"/>
              <a:t>Add to node collection</a:t>
            </a:r>
          </a:p>
          <a:p>
            <a:r>
              <a:rPr lang="en-AU" dirty="0" smtClean="0"/>
              <a:t>Update Signals</a:t>
            </a:r>
          </a:p>
          <a:p>
            <a:r>
              <a:rPr lang="en-AU" dirty="0" smtClean="0"/>
              <a:t>Recalculate critical path (max cost without cycles)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15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 numCol="2">
            <a:normAutofit fontScale="47500" lnSpcReduction="20000"/>
          </a:bodyPr>
          <a:lstStyle/>
          <a:p>
            <a:r>
              <a:rPr lang="en-AU" dirty="0" smtClean="0"/>
              <a:t>model = network-&gt;</a:t>
            </a:r>
            <a:r>
              <a:rPr lang="en-AU" dirty="0" err="1" smtClean="0"/>
              <a:t>MainModel</a:t>
            </a:r>
            <a:endParaRPr lang="en-AU" dirty="0" smtClean="0"/>
          </a:p>
          <a:p>
            <a:r>
              <a:rPr lang="en-AU" dirty="0" smtClean="0"/>
              <a:t>FOREACH output in model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q.Add</a:t>
            </a:r>
            <a:r>
              <a:rPr lang="en-AU" dirty="0" smtClean="0"/>
              <a:t>(output-&gt;source)</a:t>
            </a:r>
          </a:p>
          <a:p>
            <a:r>
              <a:rPr lang="en-AU" dirty="0" smtClean="0"/>
              <a:t>partition =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WHILE node = </a:t>
            </a:r>
            <a:r>
              <a:rPr lang="en-AU" dirty="0" err="1" smtClean="0"/>
              <a:t>q.pop</a:t>
            </a:r>
            <a:endParaRPr lang="en-AU" dirty="0" smtClean="0"/>
          </a:p>
          <a:p>
            <a:r>
              <a:rPr lang="en-AU" dirty="0" smtClean="0"/>
              <a:t>   IF visited(node)</a:t>
            </a:r>
          </a:p>
          <a:p>
            <a:r>
              <a:rPr lang="en-AU" dirty="0" smtClean="0"/>
              <a:t>      CONTINUE</a:t>
            </a:r>
          </a:p>
          <a:p>
            <a:r>
              <a:rPr lang="en-AU" dirty="0" smtClean="0"/>
              <a:t>   IF </a:t>
            </a:r>
            <a:r>
              <a:rPr lang="en-AU" dirty="0" err="1" smtClean="0"/>
              <a:t>partition+node</a:t>
            </a:r>
            <a:r>
              <a:rPr lang="en-AU" dirty="0" smtClean="0"/>
              <a:t> &gt; limits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</a:p>
          <a:p>
            <a:r>
              <a:rPr lang="en-AU" dirty="0" smtClean="0"/>
              <a:t>      partition =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partition.Add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input in node-&gt;inputs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q.Add</a:t>
            </a:r>
            <a:r>
              <a:rPr lang="en-AU" dirty="0" smtClean="0"/>
              <a:t>(input-&gt;source)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Model::Add(node)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nodeCollection.Add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UpdateSignals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inCost</a:t>
            </a:r>
            <a:r>
              <a:rPr lang="en-AU" dirty="0" smtClean="0"/>
              <a:t> = </a:t>
            </a:r>
            <a:r>
              <a:rPr lang="en-AU" dirty="0" err="1" smtClean="0"/>
              <a:t>MaxInputCost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/>
              <a:t>Model::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nodeCost</a:t>
            </a:r>
            <a:r>
              <a:rPr lang="en-AU" dirty="0" smtClean="0"/>
              <a:t> = </a:t>
            </a:r>
            <a:r>
              <a:rPr lang="en-AU" dirty="0" err="1" smtClean="0"/>
              <a:t>inCost+InnateCost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MarkVisited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sink in node-&gt;sinks</a:t>
            </a:r>
          </a:p>
          <a:p>
            <a:r>
              <a:rPr lang="en-AU" dirty="0" smtClean="0"/>
              <a:t>      IF visited(sink)</a:t>
            </a:r>
          </a:p>
          <a:p>
            <a:r>
              <a:rPr lang="en-AU" dirty="0" smtClean="0"/>
              <a:t>         Cut(node, sink)</a:t>
            </a:r>
          </a:p>
          <a:p>
            <a:r>
              <a:rPr lang="en-AU" dirty="0" smtClean="0"/>
              <a:t>      ELSE</a:t>
            </a:r>
          </a:p>
          <a:p>
            <a:r>
              <a:rPr lang="en-AU" dirty="0" smtClean="0"/>
              <a:t>         </a:t>
            </a:r>
            <a:r>
              <a:rPr lang="en-AU" dirty="0" err="1" smtClean="0"/>
              <a:t>UpdateCosts</a:t>
            </a:r>
            <a:r>
              <a:rPr lang="en-AU" dirty="0" smtClean="0"/>
              <a:t>(sink, </a:t>
            </a:r>
            <a:r>
              <a:rPr lang="en-AU" dirty="0" err="1" smtClean="0"/>
              <a:t>nodeCost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      </a:t>
            </a:r>
          </a:p>
          <a:p>
            <a:r>
              <a:rPr lang="en-AU" dirty="0" smtClean="0"/>
              <a:t>//Rename the signals, then after TMR we can </a:t>
            </a:r>
            <a:r>
              <a:rPr lang="en-AU" dirty="0" err="1" smtClean="0"/>
              <a:t>rejoin</a:t>
            </a:r>
            <a:r>
              <a:rPr lang="en-AU" dirty="0" smtClean="0"/>
              <a:t> them outside the partition</a:t>
            </a:r>
          </a:p>
          <a:p>
            <a:r>
              <a:rPr lang="en-AU" dirty="0" smtClean="0"/>
              <a:t>Model::Cut(source, sink)</a:t>
            </a:r>
          </a:p>
          <a:p>
            <a:r>
              <a:rPr lang="en-AU" dirty="0" smtClean="0"/>
              <a:t>   source-&gt;output = 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</a:t>
            </a:r>
          </a:p>
          <a:p>
            <a:r>
              <a:rPr lang="en-AU" dirty="0" smtClean="0"/>
              <a:t>   sink-&gt;inputs[source-&gt;output] = 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Model.AddInput</a:t>
            </a:r>
            <a:r>
              <a:rPr lang="en-AU" dirty="0" smtClean="0"/>
              <a:t>("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Model.AddOutput</a:t>
            </a:r>
            <a:r>
              <a:rPr lang="en-AU" dirty="0" smtClean="0"/>
              <a:t>("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0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very small partitions, to magnify effect.</a:t>
            </a:r>
          </a:p>
          <a:p>
            <a:r>
              <a:rPr lang="en-AU" dirty="0" smtClean="0"/>
              <a:t>Routing is still the dominant contributor to time spent in workflow.</a:t>
            </a:r>
          </a:p>
          <a:p>
            <a:r>
              <a:rPr lang="en-AU" dirty="0" smtClean="0"/>
              <a:t>Latency from 10%-80% increase.</a:t>
            </a:r>
          </a:p>
          <a:p>
            <a:r>
              <a:rPr lang="en-AU" dirty="0" smtClean="0"/>
              <a:t>Area, number of elements, </a:t>
            </a:r>
            <a:r>
              <a:rPr lang="en-AU" dirty="0" err="1" smtClean="0"/>
              <a:t>etc</a:t>
            </a:r>
            <a:r>
              <a:rPr lang="en-AU" dirty="0" smtClean="0"/>
              <a:t>, all more or less triple.</a:t>
            </a:r>
          </a:p>
          <a:p>
            <a:r>
              <a:rPr lang="en-AU" dirty="0" smtClean="0"/>
              <a:t>Number of nets on the critical path usually increases, sometimes decreases.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37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461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Partitioning Algorithm and Initial Results</vt:lpstr>
      <vt:lpstr>Workflow</vt:lpstr>
      <vt:lpstr>Blif Format</vt:lpstr>
      <vt:lpstr>Algorithm</vt:lpstr>
      <vt:lpstr>Algorithm 2</vt:lpstr>
      <vt:lpstr>Algorithm 3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Algorithm and Initial Results</dc:title>
  <dc:creator>Dave</dc:creator>
  <cp:lastModifiedBy>Dave</cp:lastModifiedBy>
  <cp:revision>14</cp:revision>
  <dcterms:created xsi:type="dcterms:W3CDTF">2013-03-09T08:32:08Z</dcterms:created>
  <dcterms:modified xsi:type="dcterms:W3CDTF">2013-03-11T03:24:38Z</dcterms:modified>
</cp:coreProperties>
</file>