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32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797444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11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03096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98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30824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9966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B44E9-E7C8-493B-A4D2-FFDDBD905701}"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16831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94594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75613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30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A4B44E9-E7C8-493B-A4D2-FFDDBD905701}" type="datetimeFigureOut">
              <a:rPr lang="en-IN" smtClean="0"/>
              <a:t>05-04-2024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2475FD2-D2AB-49DF-9E26-10B4D840C91C}"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73254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1290" y="1669235"/>
            <a:ext cx="9144000" cy="97777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a:ln/>
                <a:solidFill>
                  <a:schemeClr val="bg2">
                    <a:lumMod val="25000"/>
                  </a:schemeClr>
                </a:solidFill>
                <a:latin typeface="Arial Black" panose="020B0A04020102020204" pitchFamily="34" charset="0"/>
                <a:cs typeface="Arial" panose="020B0604020202020204" pitchFamily="34" charset="0"/>
              </a:rPr>
              <a:t>KEYLOGGER</a:t>
            </a:r>
          </a:p>
        </p:txBody>
      </p:sp>
      <p:sp>
        <p:nvSpPr>
          <p:cNvPr id="4" name="TextBox 3"/>
          <p:cNvSpPr txBox="1"/>
          <p:nvPr/>
        </p:nvSpPr>
        <p:spPr>
          <a:xfrm>
            <a:off x="3729109" y="5534561"/>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ptos" panose="020B0004020202020204" pitchFamily="34" charset="0"/>
                <a:cs typeface="Arial" pitchFamily="34" charset="0"/>
              </a:rPr>
              <a:t>Presented By:</a:t>
            </a: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ptos" panose="020B0004020202020204" pitchFamily="34" charset="0"/>
                <a:cs typeface="Arial"/>
              </a:rPr>
              <a:t>P.Jemima</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ptos" panose="020B0004020202020204" pitchFamily="34" charset="0"/>
                <a:cs typeface="Arial"/>
              </a:rPr>
              <a:t> </a:t>
            </a: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ptos" panose="020B0004020202020204" pitchFamily="34" charset="0"/>
                <a:cs typeface="Arial"/>
              </a:rPr>
              <a:t>hannah</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ptos" panose="020B0004020202020204" pitchFamily="34" charset="0"/>
              <a:cs typeface="Arial"/>
            </a:endParaRP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ptos" panose="020B0004020202020204" pitchFamily="34" charset="0"/>
                <a:cs typeface="Arial"/>
              </a:rPr>
              <a:t>Jayaraj</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ptos" panose="020B0004020202020204" pitchFamily="34" charset="0"/>
                <a:cs typeface="Arial"/>
              </a:rPr>
              <a:t> </a:t>
            </a: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ptos" panose="020B0004020202020204" pitchFamily="34" charset="0"/>
                <a:cs typeface="Arial"/>
              </a:rPr>
              <a:t>Annapackiam</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ptos" panose="020B0004020202020204" pitchFamily="34" charset="0"/>
                <a:cs typeface="Arial"/>
              </a:rPr>
              <a:t> CSI College Of Engineering</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ptos" panose="020B0004020202020204" pitchFamily="34" charset="0"/>
                <a:cs typeface="Arial"/>
              </a:rPr>
              <a:t>B.E/CSE</a:t>
            </a:r>
          </a:p>
        </p:txBody>
      </p:sp>
    </p:spTree>
    <p:extLst>
      <p:ext uri="{BB962C8B-B14F-4D97-AF65-F5344CB8AC3E}">
        <p14:creationId xmlns:p14="http://schemas.microsoft.com/office/powerpoint/2010/main" val="159171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lumMod val="7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810076" y="1685112"/>
            <a:ext cx="11029615" cy="4673324"/>
          </a:xfrm>
        </p:spPr>
        <p:txBody>
          <a:bodyPr>
            <a:normAutofit/>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942391" y="1054457"/>
            <a:ext cx="1065908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918225" y="104060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5</TotalTime>
  <Words>783</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Arial</vt:lpstr>
      <vt:lpstr>Arial Black</vt:lpstr>
      <vt:lpstr>Calibri</vt:lpstr>
      <vt:lpstr>Calibri Light</vt:lpstr>
      <vt:lpstr>Tw Cen MT</vt:lpstr>
      <vt:lpstr>Tw Cen MT Condensed</vt:lpstr>
      <vt:lpstr>Wingdings 3</vt:lpstr>
      <vt:lpstr>Integral</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Percis Percis</cp:lastModifiedBy>
  <cp:revision>2</cp:revision>
  <dcterms:created xsi:type="dcterms:W3CDTF">2024-04-02T14:01:15Z</dcterms:created>
  <dcterms:modified xsi:type="dcterms:W3CDTF">2024-04-05T13:20:01Z</dcterms:modified>
</cp:coreProperties>
</file>