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31519" y="110489"/>
            <a:ext cx="13167362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31519" y="1920239"/>
            <a:ext cx="13167362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071359" y="7408544"/>
            <a:ext cx="3413761" cy="4381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ext 0"/>
          <p:cNvSpPr txBox="1"/>
          <p:nvPr/>
        </p:nvSpPr>
        <p:spPr>
          <a:xfrm>
            <a:off x="6280189" y="2007393"/>
            <a:ext cx="7556422" cy="208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500"/>
              </a:lnSpc>
              <a:defRPr sz="4400"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pPr>
            <a:r>
              <a:rPr dirty="0"/>
              <a:t>🏡</a:t>
            </a:r>
            <a:r>
              <a:rPr dirty="0">
                <a:solidFill>
                  <a:srgbClr val="FEFEFE"/>
                </a:solidFill>
              </a:rPr>
              <a:t> Real Estate Website: Modern</a:t>
            </a:r>
            <a:r>
              <a:rPr lang="en-IN" dirty="0">
                <a:solidFill>
                  <a:srgbClr val="FEFEFE"/>
                </a:solidFill>
              </a:rPr>
              <a:t> </a:t>
            </a:r>
            <a:r>
              <a:rPr dirty="0">
                <a:solidFill>
                  <a:srgbClr val="FEFEFE"/>
                </a:solidFill>
              </a:rPr>
              <a:t> &amp; </a:t>
            </a:r>
            <a:r>
              <a:rPr lang="en-IN" dirty="0">
                <a:solidFill>
                  <a:srgbClr val="FEFEFE"/>
                </a:solidFill>
              </a:rPr>
              <a:t>seamless</a:t>
            </a:r>
            <a:r>
              <a:rPr dirty="0">
                <a:solidFill>
                  <a:srgbClr val="FEFEFE"/>
                </a:solidFill>
              </a:rPr>
              <a:t> </a:t>
            </a:r>
            <a:r>
              <a:rPr lang="en-IN" dirty="0">
                <a:solidFill>
                  <a:srgbClr val="FEFEFE"/>
                </a:solidFill>
              </a:rPr>
              <a:t>rent and brokerage web.</a:t>
            </a:r>
            <a:endParaRPr dirty="0">
              <a:solidFill>
                <a:srgbClr val="FEFEFE"/>
              </a:solidFill>
            </a:endParaRPr>
          </a:p>
        </p:txBody>
      </p:sp>
      <p:sp>
        <p:nvSpPr>
          <p:cNvPr id="76" name="Text 1"/>
          <p:cNvSpPr txBox="1"/>
          <p:nvPr/>
        </p:nvSpPr>
        <p:spPr>
          <a:xfrm>
            <a:off x="6280189" y="4063478"/>
            <a:ext cx="7556422" cy="1761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Looking to buy your dream home or find the perfect rental? At </a:t>
            </a:r>
            <a:r>
              <a:rPr lang="en-US" b="1" dirty="0"/>
              <a:t>real estate</a:t>
            </a:r>
            <a:r>
              <a:rPr lang="en-US" dirty="0"/>
              <a:t>, we connect buyers, sellers, and renters with the best properties in the market. Whether you're searching for a modern family home, a luxury apartment, or a cozy rental, we have a wide range of listings to suit your needs.</a:t>
            </a:r>
            <a:endParaRPr dirty="0"/>
          </a:p>
        </p:txBody>
      </p:sp>
      <p:sp>
        <p:nvSpPr>
          <p:cNvPr id="77" name="Text 3"/>
          <p:cNvSpPr txBox="1"/>
          <p:nvPr/>
        </p:nvSpPr>
        <p:spPr>
          <a:xfrm>
            <a:off x="6756440" y="5825371"/>
            <a:ext cx="2528529" cy="379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BFBFB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IN" dirty="0"/>
              <a:t>By </a:t>
            </a:r>
            <a:r>
              <a:rPr lang="en-IN" dirty="0" err="1"/>
              <a:t>Jemin</a:t>
            </a:r>
            <a:r>
              <a:rPr lang="en-IN" dirty="0"/>
              <a:t> </a:t>
            </a:r>
            <a:r>
              <a:rPr lang="en-IN" dirty="0" err="1"/>
              <a:t>kukadiya</a:t>
            </a:r>
            <a:endParaRPr lang="en-IN" dirty="0"/>
          </a:p>
        </p:txBody>
      </p:sp>
      <p:sp>
        <p:nvSpPr>
          <p:cNvPr id="78" name="Enroll no:-23002171310074"/>
          <p:cNvSpPr txBox="1"/>
          <p:nvPr/>
        </p:nvSpPr>
        <p:spPr>
          <a:xfrm>
            <a:off x="6679243" y="6324595"/>
            <a:ext cx="268292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Enroll no:-23002171310074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23966-A8FD-3CB6-42F5-183252A97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FA14D-E644-51FB-5E0F-3A281DBC8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B12A0AA-C70E-69D7-6779-0A194E74C6B3}"/>
              </a:ext>
            </a:extLst>
          </p:cNvPr>
          <p:cNvSpPr/>
          <p:nvPr/>
        </p:nvSpPr>
        <p:spPr>
          <a:xfrm>
            <a:off x="14184083" y="7710252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About the Project.…"/>
          <p:cNvSpPr txBox="1"/>
          <p:nvPr/>
        </p:nvSpPr>
        <p:spPr>
          <a:xfrm>
            <a:off x="1335025" y="1700784"/>
            <a:ext cx="7103574" cy="450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Char char="•"/>
              <a:defRPr sz="3900">
                <a:solidFill>
                  <a:srgbClr val="FFFFFF"/>
                </a:solidFill>
              </a:defRPr>
            </a:pPr>
            <a:r>
              <a:rPr dirty="0"/>
              <a:t> About the Project.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 sz="3900">
                <a:solidFill>
                  <a:srgbClr val="FFFFFF"/>
                </a:solidFill>
              </a:defRPr>
            </a:pPr>
            <a:r>
              <a:rPr dirty="0"/>
              <a:t> Key features.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 sz="3900">
                <a:solidFill>
                  <a:srgbClr val="FFFFFF"/>
                </a:solidFill>
              </a:defRPr>
            </a:pPr>
            <a:r>
              <a:rPr dirty="0"/>
              <a:t> </a:t>
            </a:r>
            <a:r>
              <a:rPr dirty="0" err="1"/>
              <a:t>Whats</a:t>
            </a:r>
            <a:r>
              <a:rPr dirty="0"/>
              <a:t> Next ?(future scope)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 sz="3900">
                <a:solidFill>
                  <a:srgbClr val="FFFFFF"/>
                </a:solidFill>
              </a:defRPr>
            </a:pPr>
            <a:r>
              <a:rPr dirty="0"/>
              <a:t> Tech Stack.</a:t>
            </a:r>
          </a:p>
          <a:p>
            <a:pPr marL="228600" indent="-228600">
              <a:lnSpc>
                <a:spcPct val="150000"/>
              </a:lnSpc>
              <a:buSzPct val="100000"/>
              <a:buChar char="•"/>
              <a:defRPr sz="3900">
                <a:solidFill>
                  <a:srgbClr val="FFFFFF"/>
                </a:solidFill>
              </a:defRPr>
            </a:pPr>
            <a:r>
              <a:rPr dirty="0"/>
              <a:t> Challenges &amp; solutions.</a:t>
            </a:r>
          </a:p>
        </p:txBody>
      </p:sp>
      <p:sp>
        <p:nvSpPr>
          <p:cNvPr id="81" name="Discussion overview :-"/>
          <p:cNvSpPr txBox="1"/>
          <p:nvPr/>
        </p:nvSpPr>
        <p:spPr>
          <a:xfrm>
            <a:off x="830467" y="545161"/>
            <a:ext cx="5959415" cy="683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marL="180473" indent="-180473">
              <a:buSzPct val="60000"/>
              <a:buBlip>
                <a:blip r:embed="rId2"/>
              </a:buBlip>
              <a:defRPr sz="4700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Discussion overview</a:t>
            </a:r>
            <a:r>
              <a:rPr dirty="0"/>
              <a:t> :-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9AEB4-DF2A-7720-4B50-7D4C0D250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322" y="1228764"/>
            <a:ext cx="6240318" cy="5181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AF04D5-ED76-95D2-00EA-8BF66D1AB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8826E7-2CB6-58B6-19CA-661ADEA7B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0B7521-DFB7-3891-A693-46CBA6265701}"/>
              </a:ext>
            </a:extLst>
          </p:cNvPr>
          <p:cNvSpPr/>
          <p:nvPr/>
        </p:nvSpPr>
        <p:spPr>
          <a:xfrm>
            <a:off x="14184083" y="7724898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2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 0"/>
          <p:cNvSpPr txBox="1"/>
          <p:nvPr/>
        </p:nvSpPr>
        <p:spPr>
          <a:xfrm>
            <a:off x="793790" y="2539960"/>
            <a:ext cx="4299471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dirty="0"/>
              <a:t>About the Project</a:t>
            </a:r>
          </a:p>
        </p:txBody>
      </p:sp>
      <p:sp>
        <p:nvSpPr>
          <p:cNvPr id="84" name="Text 1"/>
          <p:cNvSpPr txBox="1"/>
          <p:nvPr/>
        </p:nvSpPr>
        <p:spPr>
          <a:xfrm>
            <a:off x="793789" y="3815715"/>
            <a:ext cx="190738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Modern Design</a:t>
            </a:r>
          </a:p>
        </p:txBody>
      </p:sp>
      <p:sp>
        <p:nvSpPr>
          <p:cNvPr id="85" name="Text 2"/>
          <p:cNvSpPr txBox="1"/>
          <p:nvPr/>
        </p:nvSpPr>
        <p:spPr>
          <a:xfrm>
            <a:off x="793789" y="4396859"/>
            <a:ext cx="310888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Sleek and user-friendly interface</a:t>
            </a:r>
          </a:p>
        </p:txBody>
      </p:sp>
      <p:sp>
        <p:nvSpPr>
          <p:cNvPr id="86" name="Text 3"/>
          <p:cNvSpPr txBox="1"/>
          <p:nvPr/>
        </p:nvSpPr>
        <p:spPr>
          <a:xfrm>
            <a:off x="5332927" y="3815715"/>
            <a:ext cx="238910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Responsive Layout</a:t>
            </a:r>
          </a:p>
        </p:txBody>
      </p:sp>
      <p:sp>
        <p:nvSpPr>
          <p:cNvPr id="87" name="Text 4"/>
          <p:cNvSpPr txBox="1"/>
          <p:nvPr/>
        </p:nvSpPr>
        <p:spPr>
          <a:xfrm>
            <a:off x="5332927" y="4396859"/>
            <a:ext cx="3978118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Optimized for all devices, desktops to mobile</a:t>
            </a:r>
          </a:p>
        </p:txBody>
      </p:sp>
      <p:sp>
        <p:nvSpPr>
          <p:cNvPr id="88" name="Text 5"/>
          <p:cNvSpPr txBox="1"/>
          <p:nvPr/>
        </p:nvSpPr>
        <p:spPr>
          <a:xfrm>
            <a:off x="9872067" y="3815715"/>
            <a:ext cx="2109019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Full Functionality</a:t>
            </a:r>
          </a:p>
        </p:txBody>
      </p:sp>
      <p:sp>
        <p:nvSpPr>
          <p:cNvPr id="89" name="Text 6"/>
          <p:cNvSpPr txBox="1"/>
          <p:nvPr/>
        </p:nvSpPr>
        <p:spPr>
          <a:xfrm>
            <a:off x="9872067" y="4396859"/>
            <a:ext cx="3978117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Features include property listings, search filters, user authentication, and client reviews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0A00E3-302F-CF97-4D65-71F20DB12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61E9CA-5113-B788-522C-99D943951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62B8944-868E-28F4-C0C3-8CF84BD79959}"/>
              </a:ext>
            </a:extLst>
          </p:cNvPr>
          <p:cNvSpPr/>
          <p:nvPr/>
        </p:nvSpPr>
        <p:spPr>
          <a:xfrm>
            <a:off x="14184083" y="7724898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3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0"/>
          <p:cNvSpPr txBox="1"/>
          <p:nvPr/>
        </p:nvSpPr>
        <p:spPr>
          <a:xfrm>
            <a:off x="793790" y="2476143"/>
            <a:ext cx="3336033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Key Features</a:t>
            </a:r>
          </a:p>
        </p:txBody>
      </p:sp>
      <p:sp>
        <p:nvSpPr>
          <p:cNvPr id="92" name="Shape 1"/>
          <p:cNvSpPr/>
          <p:nvPr/>
        </p:nvSpPr>
        <p:spPr>
          <a:xfrm>
            <a:off x="793790" y="3893701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3" name="Text 2"/>
          <p:cNvSpPr txBox="1"/>
          <p:nvPr/>
        </p:nvSpPr>
        <p:spPr>
          <a:xfrm>
            <a:off x="1417439" y="3893701"/>
            <a:ext cx="3572708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Browse detailed property descriptions.</a:t>
            </a:r>
          </a:p>
        </p:txBody>
      </p:sp>
      <p:sp>
        <p:nvSpPr>
          <p:cNvPr id="94" name="Shape 3"/>
          <p:cNvSpPr/>
          <p:nvPr/>
        </p:nvSpPr>
        <p:spPr>
          <a:xfrm>
            <a:off x="5216962" y="3893701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Text 4"/>
          <p:cNvSpPr txBox="1"/>
          <p:nvPr/>
        </p:nvSpPr>
        <p:spPr>
          <a:xfrm>
            <a:off x="5840610" y="3893701"/>
            <a:ext cx="3572709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Find properties based on location, type, and price.</a:t>
            </a:r>
          </a:p>
        </p:txBody>
      </p:sp>
      <p:sp>
        <p:nvSpPr>
          <p:cNvPr id="96" name="Shape 5"/>
          <p:cNvSpPr/>
          <p:nvPr/>
        </p:nvSpPr>
        <p:spPr>
          <a:xfrm>
            <a:off x="9640133" y="3893701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Text 6"/>
          <p:cNvSpPr txBox="1"/>
          <p:nvPr/>
        </p:nvSpPr>
        <p:spPr>
          <a:xfrm>
            <a:off x="10263782" y="3893701"/>
            <a:ext cx="2988706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Secure login &amp; sign-up system.</a:t>
            </a:r>
          </a:p>
        </p:txBody>
      </p:sp>
      <p:sp>
        <p:nvSpPr>
          <p:cNvPr id="98" name="Shape 7"/>
          <p:cNvSpPr/>
          <p:nvPr/>
        </p:nvSpPr>
        <p:spPr>
          <a:xfrm>
            <a:off x="793790" y="5101471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Text 8"/>
          <p:cNvSpPr txBox="1"/>
          <p:nvPr/>
        </p:nvSpPr>
        <p:spPr>
          <a:xfrm>
            <a:off x="1530787" y="6110823"/>
            <a:ext cx="266475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Save time and fast working.</a:t>
            </a:r>
          </a:p>
        </p:txBody>
      </p:sp>
      <p:sp>
        <p:nvSpPr>
          <p:cNvPr id="100" name="Shape 9"/>
          <p:cNvSpPr/>
          <p:nvPr/>
        </p:nvSpPr>
        <p:spPr>
          <a:xfrm>
            <a:off x="7428666" y="5101471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Text 10"/>
          <p:cNvSpPr txBox="1"/>
          <p:nvPr/>
        </p:nvSpPr>
        <p:spPr>
          <a:xfrm>
            <a:off x="6521112" y="6098737"/>
            <a:ext cx="3693648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Finde affordebal and best price house.</a:t>
            </a:r>
          </a:p>
        </p:txBody>
      </p:sp>
      <p:sp>
        <p:nvSpPr>
          <p:cNvPr id="102" name="Shape 9"/>
          <p:cNvSpPr/>
          <p:nvPr/>
        </p:nvSpPr>
        <p:spPr>
          <a:xfrm>
            <a:off x="793790" y="6110823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Text 8"/>
          <p:cNvSpPr txBox="1"/>
          <p:nvPr/>
        </p:nvSpPr>
        <p:spPr>
          <a:xfrm>
            <a:off x="1569839" y="5253871"/>
            <a:ext cx="315674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Save properties for later viewing.</a:t>
            </a:r>
          </a:p>
        </p:txBody>
      </p:sp>
      <p:sp>
        <p:nvSpPr>
          <p:cNvPr id="104" name="Text 10"/>
          <p:cNvSpPr txBox="1"/>
          <p:nvPr/>
        </p:nvSpPr>
        <p:spPr>
          <a:xfrm>
            <a:off x="8052078" y="5101470"/>
            <a:ext cx="2688575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Fully mobile-friendly design.</a:t>
            </a:r>
          </a:p>
        </p:txBody>
      </p:sp>
      <p:sp>
        <p:nvSpPr>
          <p:cNvPr id="105" name="Shape 9"/>
          <p:cNvSpPr/>
          <p:nvPr/>
        </p:nvSpPr>
        <p:spPr>
          <a:xfrm>
            <a:off x="5841770" y="6064806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Shape 9"/>
          <p:cNvSpPr/>
          <p:nvPr/>
        </p:nvSpPr>
        <p:spPr>
          <a:xfrm>
            <a:off x="4603281" y="6967774"/>
            <a:ext cx="396836" cy="396836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TextBox 21"/>
          <p:cNvSpPr txBox="1"/>
          <p:nvPr/>
        </p:nvSpPr>
        <p:spPr>
          <a:xfrm>
            <a:off x="5262682" y="6932696"/>
            <a:ext cx="7223761" cy="428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800"/>
              </a:lnSpc>
              <a:defRPr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House,Villa,Rent House All are available.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FDA0A0-B3E7-F3AB-DCD2-C9FBA4C6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AB6ED5-F4A1-9540-7C81-5B603C216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BFB9A1-128C-E094-ABAC-56664F39BC4B}"/>
              </a:ext>
            </a:extLst>
          </p:cNvPr>
          <p:cNvSpPr/>
          <p:nvPr/>
        </p:nvSpPr>
        <p:spPr>
          <a:xfrm>
            <a:off x="14184083" y="7724898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4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0"/>
          <p:cNvSpPr txBox="1"/>
          <p:nvPr/>
        </p:nvSpPr>
        <p:spPr>
          <a:xfrm>
            <a:off x="793790" y="2721411"/>
            <a:ext cx="2745855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dirty="0"/>
              <a:t>Tech Stack</a:t>
            </a:r>
          </a:p>
        </p:txBody>
      </p:sp>
      <p:sp>
        <p:nvSpPr>
          <p:cNvPr id="110" name="Text 1"/>
          <p:cNvSpPr txBox="1"/>
          <p:nvPr/>
        </p:nvSpPr>
        <p:spPr>
          <a:xfrm>
            <a:off x="793789" y="3997166"/>
            <a:ext cx="113098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dirty="0"/>
              <a:t>Frontend</a:t>
            </a:r>
          </a:p>
        </p:txBody>
      </p:sp>
      <p:sp>
        <p:nvSpPr>
          <p:cNvPr id="111" name="Text 2"/>
          <p:cNvSpPr txBox="1"/>
          <p:nvPr/>
        </p:nvSpPr>
        <p:spPr>
          <a:xfrm>
            <a:off x="793789" y="4578310"/>
            <a:ext cx="284559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HTML, Tailwind CSS, JavaScript</a:t>
            </a:r>
          </a:p>
        </p:txBody>
      </p:sp>
      <p:sp>
        <p:nvSpPr>
          <p:cNvPr id="112" name="Text 3"/>
          <p:cNvSpPr txBox="1"/>
          <p:nvPr/>
        </p:nvSpPr>
        <p:spPr>
          <a:xfrm>
            <a:off x="4200406" y="3997166"/>
            <a:ext cx="1720888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dirty="0"/>
              <a:t>Icons &amp; Fonts</a:t>
            </a:r>
          </a:p>
        </p:txBody>
      </p:sp>
      <p:sp>
        <p:nvSpPr>
          <p:cNvPr id="113" name="Text 4"/>
          <p:cNvSpPr txBox="1"/>
          <p:nvPr/>
        </p:nvSpPr>
        <p:spPr>
          <a:xfrm>
            <a:off x="4200406" y="4578310"/>
            <a:ext cx="284559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Font Awesome, Google Fonts (Poppins)</a:t>
            </a:r>
          </a:p>
        </p:txBody>
      </p:sp>
      <p:sp>
        <p:nvSpPr>
          <p:cNvPr id="114" name="Text 5"/>
          <p:cNvSpPr txBox="1"/>
          <p:nvPr/>
        </p:nvSpPr>
        <p:spPr>
          <a:xfrm>
            <a:off x="7607021" y="3997166"/>
            <a:ext cx="201597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dirty="0"/>
              <a:t>CDN Integration</a:t>
            </a:r>
          </a:p>
        </p:txBody>
      </p:sp>
      <p:sp>
        <p:nvSpPr>
          <p:cNvPr id="115" name="Text 6"/>
          <p:cNvSpPr txBox="1"/>
          <p:nvPr/>
        </p:nvSpPr>
        <p:spPr>
          <a:xfrm>
            <a:off x="7607021" y="4578310"/>
            <a:ext cx="284559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 err="1"/>
              <a:t>TailwindCSS</a:t>
            </a:r>
            <a:r>
              <a:rPr dirty="0"/>
              <a:t> &amp; </a:t>
            </a:r>
            <a:r>
              <a:rPr dirty="0" err="1"/>
              <a:t>FontAwesome</a:t>
            </a:r>
            <a:r>
              <a:rPr dirty="0"/>
              <a:t> via CDN</a:t>
            </a:r>
          </a:p>
        </p:txBody>
      </p:sp>
      <p:sp>
        <p:nvSpPr>
          <p:cNvPr id="116" name="Text 7"/>
          <p:cNvSpPr txBox="1"/>
          <p:nvPr/>
        </p:nvSpPr>
        <p:spPr>
          <a:xfrm>
            <a:off x="11013637" y="3997166"/>
            <a:ext cx="139483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Animations</a:t>
            </a:r>
          </a:p>
        </p:txBody>
      </p:sp>
      <p:sp>
        <p:nvSpPr>
          <p:cNvPr id="117" name="Text 8"/>
          <p:cNvSpPr txBox="1"/>
          <p:nvPr/>
        </p:nvSpPr>
        <p:spPr>
          <a:xfrm>
            <a:off x="11013637" y="4578310"/>
            <a:ext cx="284559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JavaScript for smooth interactions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2DB99-54EC-EEDB-3E53-550C991AE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18145-14D3-DBA9-27C8-8CBB9ABF1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9677C7A-EC55-D6AA-5A5E-36259A676372}"/>
              </a:ext>
            </a:extLst>
          </p:cNvPr>
          <p:cNvSpPr/>
          <p:nvPr/>
        </p:nvSpPr>
        <p:spPr>
          <a:xfrm>
            <a:off x="14184083" y="7724898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5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 0"/>
          <p:cNvSpPr txBox="1"/>
          <p:nvPr/>
        </p:nvSpPr>
        <p:spPr>
          <a:xfrm>
            <a:off x="6280189" y="1988462"/>
            <a:ext cx="5790606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Challenges &amp; Solutions</a:t>
            </a:r>
          </a:p>
        </p:txBody>
      </p:sp>
      <p:sp>
        <p:nvSpPr>
          <p:cNvPr id="121" name="Shape 1"/>
          <p:cNvSpPr/>
          <p:nvPr/>
        </p:nvSpPr>
        <p:spPr>
          <a:xfrm>
            <a:off x="6280189" y="3037402"/>
            <a:ext cx="3664865" cy="1669853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 2"/>
          <p:cNvSpPr txBox="1"/>
          <p:nvPr/>
        </p:nvSpPr>
        <p:spPr>
          <a:xfrm>
            <a:off x="6507004" y="3264217"/>
            <a:ext cx="1332893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Navigation</a:t>
            </a:r>
          </a:p>
        </p:txBody>
      </p:sp>
      <p:sp>
        <p:nvSpPr>
          <p:cNvPr id="123" name="Text 3"/>
          <p:cNvSpPr txBox="1"/>
          <p:nvPr/>
        </p:nvSpPr>
        <p:spPr>
          <a:xfrm>
            <a:off x="6507004" y="3754635"/>
            <a:ext cx="321123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TailwindCSS for consistent structure</a:t>
            </a:r>
          </a:p>
        </p:txBody>
      </p:sp>
      <p:sp>
        <p:nvSpPr>
          <p:cNvPr id="124" name="Shape 4"/>
          <p:cNvSpPr/>
          <p:nvPr/>
        </p:nvSpPr>
        <p:spPr>
          <a:xfrm>
            <a:off x="10171866" y="3037402"/>
            <a:ext cx="3664864" cy="1669853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Text 5"/>
          <p:cNvSpPr txBox="1"/>
          <p:nvPr/>
        </p:nvSpPr>
        <p:spPr>
          <a:xfrm>
            <a:off x="10398680" y="3264217"/>
            <a:ext cx="1922526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Mobile-Friendly</a:t>
            </a:r>
          </a:p>
        </p:txBody>
      </p:sp>
      <p:sp>
        <p:nvSpPr>
          <p:cNvPr id="126" name="Text 6"/>
          <p:cNvSpPr txBox="1"/>
          <p:nvPr/>
        </p:nvSpPr>
        <p:spPr>
          <a:xfrm>
            <a:off x="10398680" y="3754635"/>
            <a:ext cx="2544677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Optimized responsiveness</a:t>
            </a:r>
          </a:p>
        </p:txBody>
      </p:sp>
      <p:sp>
        <p:nvSpPr>
          <p:cNvPr id="127" name="Shape 7"/>
          <p:cNvSpPr/>
          <p:nvPr/>
        </p:nvSpPr>
        <p:spPr>
          <a:xfrm>
            <a:off x="6280189" y="4934068"/>
            <a:ext cx="7556422" cy="1306950"/>
          </a:xfrm>
          <a:prstGeom prst="roundRect">
            <a:avLst>
              <a:gd name="adj" fmla="val 30589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28" name="Text 8"/>
          <p:cNvSpPr txBox="1"/>
          <p:nvPr/>
        </p:nvSpPr>
        <p:spPr>
          <a:xfrm>
            <a:off x="6507004" y="5160883"/>
            <a:ext cx="1216680" cy="334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rPr lang="en-IN" dirty="0"/>
              <a:t>pagination</a:t>
            </a:r>
            <a:endParaRPr dirty="0"/>
          </a:p>
        </p:txBody>
      </p:sp>
      <p:sp>
        <p:nvSpPr>
          <p:cNvPr id="129" name="Text 9"/>
          <p:cNvSpPr txBox="1"/>
          <p:nvPr/>
        </p:nvSpPr>
        <p:spPr>
          <a:xfrm>
            <a:off x="6507004" y="5651301"/>
            <a:ext cx="3891676" cy="3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Pagination for </a:t>
            </a:r>
            <a:r>
              <a:rPr lang="en-IN" dirty="0" err="1"/>
              <a:t>mutipale</a:t>
            </a:r>
            <a:r>
              <a:rPr lang="en-IN" dirty="0"/>
              <a:t> pages.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89DBCA-ED05-758F-658C-DD3476B92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BBD7D-BE3C-D8B9-7B2B-E5566B7F7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0BDAC25-723F-A17B-E573-91BE3187BC55}"/>
              </a:ext>
            </a:extLst>
          </p:cNvPr>
          <p:cNvSpPr/>
          <p:nvPr/>
        </p:nvSpPr>
        <p:spPr>
          <a:xfrm>
            <a:off x="14184083" y="7724898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6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ext 0"/>
          <p:cNvSpPr txBox="1"/>
          <p:nvPr/>
        </p:nvSpPr>
        <p:spPr>
          <a:xfrm>
            <a:off x="793790" y="1254084"/>
            <a:ext cx="3318024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EFEFE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What's Next?</a:t>
            </a:r>
          </a:p>
        </p:txBody>
      </p:sp>
      <p:sp>
        <p:nvSpPr>
          <p:cNvPr id="133" name="Shape 1"/>
          <p:cNvSpPr/>
          <p:nvPr/>
        </p:nvSpPr>
        <p:spPr>
          <a:xfrm>
            <a:off x="1118710" y="2303026"/>
            <a:ext cx="30481" cy="4672370"/>
          </a:xfrm>
          <a:prstGeom prst="roundRect">
            <a:avLst>
              <a:gd name="adj" fmla="val 50000"/>
            </a:avLst>
          </a:prstGeom>
          <a:solidFill>
            <a:srgbClr val="57575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4" name="Shape 2"/>
          <p:cNvSpPr/>
          <p:nvPr/>
        </p:nvSpPr>
        <p:spPr>
          <a:xfrm>
            <a:off x="1358622" y="2798087"/>
            <a:ext cx="793791" cy="30481"/>
          </a:xfrm>
          <a:prstGeom prst="roundRect">
            <a:avLst>
              <a:gd name="adj" fmla="val 50000"/>
            </a:avLst>
          </a:prstGeom>
          <a:solidFill>
            <a:srgbClr val="57575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5" name="Shape 3"/>
          <p:cNvSpPr/>
          <p:nvPr/>
        </p:nvSpPr>
        <p:spPr>
          <a:xfrm>
            <a:off x="878800" y="2558176"/>
            <a:ext cx="510303" cy="510303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6" name="Text 4"/>
          <p:cNvSpPr txBox="1"/>
          <p:nvPr/>
        </p:nvSpPr>
        <p:spPr>
          <a:xfrm>
            <a:off x="1035781" y="2643188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1</a:t>
            </a:r>
          </a:p>
        </p:txBody>
      </p:sp>
      <p:sp>
        <p:nvSpPr>
          <p:cNvPr id="137" name="Text 5"/>
          <p:cNvSpPr txBox="1"/>
          <p:nvPr/>
        </p:nvSpPr>
        <p:spPr>
          <a:xfrm>
            <a:off x="2381487" y="2529839"/>
            <a:ext cx="4621133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Add dynamic backend for property management</a:t>
            </a:r>
          </a:p>
        </p:txBody>
      </p:sp>
      <p:sp>
        <p:nvSpPr>
          <p:cNvPr id="138" name="Shape 6"/>
          <p:cNvSpPr/>
          <p:nvPr/>
        </p:nvSpPr>
        <p:spPr>
          <a:xfrm>
            <a:off x="1358622" y="3841432"/>
            <a:ext cx="793791" cy="30481"/>
          </a:xfrm>
          <a:prstGeom prst="roundRect">
            <a:avLst>
              <a:gd name="adj" fmla="val 50000"/>
            </a:avLst>
          </a:prstGeom>
          <a:solidFill>
            <a:srgbClr val="57575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9" name="Shape 7"/>
          <p:cNvSpPr/>
          <p:nvPr/>
        </p:nvSpPr>
        <p:spPr>
          <a:xfrm>
            <a:off x="878800" y="3601522"/>
            <a:ext cx="510303" cy="510303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0" name="Text 8"/>
          <p:cNvSpPr txBox="1"/>
          <p:nvPr/>
        </p:nvSpPr>
        <p:spPr>
          <a:xfrm>
            <a:off x="1035720" y="3686531"/>
            <a:ext cx="196343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2</a:t>
            </a:r>
          </a:p>
        </p:txBody>
      </p:sp>
      <p:sp>
        <p:nvSpPr>
          <p:cNvPr id="141" name="Text 9"/>
          <p:cNvSpPr txBox="1"/>
          <p:nvPr/>
        </p:nvSpPr>
        <p:spPr>
          <a:xfrm>
            <a:off x="2381487" y="3573184"/>
            <a:ext cx="5968724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Enable real-time messaging for seamless communication</a:t>
            </a:r>
          </a:p>
        </p:txBody>
      </p:sp>
      <p:sp>
        <p:nvSpPr>
          <p:cNvPr id="142" name="Shape 10"/>
          <p:cNvSpPr/>
          <p:nvPr/>
        </p:nvSpPr>
        <p:spPr>
          <a:xfrm>
            <a:off x="1358622" y="5247680"/>
            <a:ext cx="793791" cy="30481"/>
          </a:xfrm>
          <a:prstGeom prst="roundRect">
            <a:avLst>
              <a:gd name="adj" fmla="val 50000"/>
            </a:avLst>
          </a:prstGeom>
          <a:solidFill>
            <a:srgbClr val="57575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Shape 11"/>
          <p:cNvSpPr/>
          <p:nvPr/>
        </p:nvSpPr>
        <p:spPr>
          <a:xfrm>
            <a:off x="878800" y="5007769"/>
            <a:ext cx="510303" cy="510303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Text 12"/>
          <p:cNvSpPr txBox="1"/>
          <p:nvPr/>
        </p:nvSpPr>
        <p:spPr>
          <a:xfrm>
            <a:off x="1035721" y="5092779"/>
            <a:ext cx="196342" cy="340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3</a:t>
            </a:r>
          </a:p>
        </p:txBody>
      </p:sp>
      <p:sp>
        <p:nvSpPr>
          <p:cNvPr id="145" name="Text 13"/>
          <p:cNvSpPr txBox="1"/>
          <p:nvPr/>
        </p:nvSpPr>
        <p:spPr>
          <a:xfrm>
            <a:off x="2381487" y="4979432"/>
            <a:ext cx="5968724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Improve user experience with more animations and filters</a:t>
            </a:r>
          </a:p>
        </p:txBody>
      </p:sp>
      <p:sp>
        <p:nvSpPr>
          <p:cNvPr id="146" name="Shape 14"/>
          <p:cNvSpPr/>
          <p:nvPr/>
        </p:nvSpPr>
        <p:spPr>
          <a:xfrm>
            <a:off x="1358622" y="6653927"/>
            <a:ext cx="793791" cy="30481"/>
          </a:xfrm>
          <a:prstGeom prst="roundRect">
            <a:avLst>
              <a:gd name="adj" fmla="val 50000"/>
            </a:avLst>
          </a:prstGeom>
          <a:solidFill>
            <a:srgbClr val="575757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Shape 15"/>
          <p:cNvSpPr/>
          <p:nvPr/>
        </p:nvSpPr>
        <p:spPr>
          <a:xfrm>
            <a:off x="878800" y="6414015"/>
            <a:ext cx="510303" cy="510303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 16"/>
          <p:cNvSpPr txBox="1"/>
          <p:nvPr/>
        </p:nvSpPr>
        <p:spPr>
          <a:xfrm>
            <a:off x="1035720" y="6499026"/>
            <a:ext cx="196343" cy="34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600"/>
              </a:lnSpc>
              <a:defRPr sz="2600">
                <a:solidFill>
                  <a:srgbClr val="BFBFBF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defRPr>
            </a:lvl1pPr>
          </a:lstStyle>
          <a:p>
            <a:r>
              <a:t>4</a:t>
            </a:r>
          </a:p>
        </p:txBody>
      </p:sp>
      <p:sp>
        <p:nvSpPr>
          <p:cNvPr id="149" name="Text 17"/>
          <p:cNvSpPr txBox="1"/>
          <p:nvPr/>
        </p:nvSpPr>
        <p:spPr>
          <a:xfrm>
            <a:off x="2381487" y="6385678"/>
            <a:ext cx="4969019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BFBFB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Integrate payment gateways for secure transactions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67AF0-9DFE-0A2E-04F2-75FA6AE7C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5" y="0"/>
            <a:ext cx="2105025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07A561-7F65-6CAB-44D9-85E02F09E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2950" cy="7715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3B2D38-E340-8F55-C5D7-65D217AA1298}"/>
              </a:ext>
            </a:extLst>
          </p:cNvPr>
          <p:cNvSpPr/>
          <p:nvPr/>
        </p:nvSpPr>
        <p:spPr>
          <a:xfrm>
            <a:off x="14184083" y="7724898"/>
            <a:ext cx="446317" cy="51934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dirty="0"/>
              <a:t>7</a:t>
            </a:r>
            <a:endParaRPr kumimoji="0" lang="en-IN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291</Words>
  <Application>Microsoft Office PowerPoint</Application>
  <PresentationFormat>Custom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Khushi Kukadiya</cp:lastModifiedBy>
  <cp:revision>6</cp:revision>
  <dcterms:modified xsi:type="dcterms:W3CDTF">2025-02-22T05:53:45Z</dcterms:modified>
</cp:coreProperties>
</file>