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900280" y="333625"/>
            <a:ext cx="3204241" cy="1681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</a:p>
          <a:p>
            <a:pPr>
              <a:defRPr sz="2400"/>
            </a:pPr>
            <a:r>
              <a:t>-id</a:t>
            </a:r>
          </a:p>
          <a:p>
            <a:pPr>
              <a:defRPr sz="2400"/>
            </a:pPr>
            <a:r>
              <a:t>-password</a:t>
            </a:r>
          </a:p>
        </p:txBody>
      </p:sp>
      <p:sp>
        <p:nvSpPr>
          <p:cNvPr id="120" name="Shape 120"/>
          <p:cNvSpPr/>
          <p:nvPr/>
        </p:nvSpPr>
        <p:spPr>
          <a:xfrm>
            <a:off x="4928067" y="369919"/>
            <a:ext cx="3148665" cy="58402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Person</a:t>
            </a:r>
          </a:p>
        </p:txBody>
      </p:sp>
      <p:sp>
        <p:nvSpPr>
          <p:cNvPr id="121" name="Shape 121"/>
          <p:cNvSpPr/>
          <p:nvPr/>
        </p:nvSpPr>
        <p:spPr>
          <a:xfrm>
            <a:off x="439065" y="2737808"/>
            <a:ext cx="3204241" cy="427798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/>
            </a:pPr>
          </a:p>
          <a:p>
            <a:pPr algn="l">
              <a:defRPr sz="2400"/>
            </a:pPr>
            <a:r>
              <a:t>-id</a:t>
            </a:r>
          </a:p>
          <a:p>
            <a:pPr algn="l">
              <a:defRPr sz="2400"/>
            </a:pPr>
            <a:r>
              <a:t>-password</a:t>
            </a:r>
          </a:p>
          <a:p>
            <a:pPr algn="l">
              <a:defRPr sz="2400"/>
            </a:pPr>
            <a:r>
              <a:t>-name</a:t>
            </a:r>
          </a:p>
          <a:p>
            <a:pPr algn="l">
              <a:defRPr sz="2400"/>
            </a:pPr>
            <a:r>
              <a:t>-address</a:t>
            </a:r>
          </a:p>
          <a:p>
            <a:pPr algn="l">
              <a:defRPr sz="2400"/>
            </a:pPr>
            <a:r>
              <a:t>-phone no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+add complaint</a:t>
            </a:r>
          </a:p>
          <a:p>
            <a:pPr algn="l">
              <a:defRPr sz="2400"/>
            </a:pPr>
            <a:r>
              <a:t>+view complaints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6852" y="2774102"/>
            <a:ext cx="3148665" cy="58402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23" name="Shape 123"/>
          <p:cNvSpPr/>
          <p:nvPr/>
        </p:nvSpPr>
        <p:spPr>
          <a:xfrm>
            <a:off x="4900280" y="2737808"/>
            <a:ext cx="3204241" cy="427798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/>
            </a:pPr>
          </a:p>
          <a:p>
            <a:pPr algn="l">
              <a:defRPr sz="2400"/>
            </a:pPr>
            <a:r>
              <a:t>-id</a:t>
            </a:r>
          </a:p>
          <a:p>
            <a:pPr algn="l">
              <a:defRPr sz="2400"/>
            </a:pPr>
            <a:r>
              <a:t>-password</a:t>
            </a:r>
          </a:p>
          <a:p>
            <a:pPr algn="l">
              <a:defRPr sz="2400"/>
            </a:pPr>
            <a:r>
              <a:t>-phono no.</a:t>
            </a:r>
          </a:p>
          <a:p>
            <a:pPr algn="l">
              <a:defRPr sz="2400"/>
            </a:pPr>
          </a:p>
          <a:p>
            <a:pPr algn="l">
              <a:defRPr sz="2400"/>
            </a:pPr>
          </a:p>
          <a:p>
            <a:pPr algn="l">
              <a:defRPr sz="2400"/>
            </a:pPr>
            <a:r>
              <a:t>+view complain</a:t>
            </a:r>
          </a:p>
          <a:p>
            <a:pPr algn="l">
              <a:defRPr sz="2400"/>
            </a:pPr>
            <a:r>
              <a:t>+moderate complaint</a:t>
            </a:r>
          </a:p>
          <a:p>
            <a:pPr algn="l">
              <a:defRPr sz="2400"/>
            </a:pPr>
            <a:r>
              <a:t>+add/reply complaint</a:t>
            </a:r>
          </a:p>
        </p:txBody>
      </p:sp>
      <p:sp>
        <p:nvSpPr>
          <p:cNvPr id="124" name="Shape 124"/>
          <p:cNvSpPr/>
          <p:nvPr/>
        </p:nvSpPr>
        <p:spPr>
          <a:xfrm>
            <a:off x="4928067" y="2774102"/>
            <a:ext cx="3148665" cy="58402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administration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9333707" y="2737808"/>
            <a:ext cx="3204241" cy="427798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/>
            </a:pPr>
          </a:p>
          <a:p>
            <a:pPr algn="l">
              <a:defRPr sz="2400"/>
            </a:pPr>
            <a:r>
              <a:t>-id</a:t>
            </a:r>
          </a:p>
          <a:p>
            <a:pPr algn="l">
              <a:defRPr sz="2400"/>
            </a:pPr>
            <a:r>
              <a:t>-password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+manage users</a:t>
            </a:r>
          </a:p>
          <a:p>
            <a:pPr algn="l">
              <a:defRPr sz="2400"/>
            </a:pPr>
            <a:r>
              <a:t>+manage complaints</a:t>
            </a:r>
          </a:p>
          <a:p>
            <a:pPr algn="l">
              <a:defRPr sz="2400"/>
            </a:pPr>
            <a:r>
              <a:t>+manage discussion</a:t>
            </a:r>
          </a:p>
          <a:p>
            <a:pPr algn="l">
              <a:defRPr sz="2400"/>
            </a:pPr>
            <a:r>
              <a:t>+manage guestbook</a:t>
            </a:r>
          </a:p>
          <a:p>
            <a:pPr algn="l">
              <a:defRPr sz="2400"/>
            </a:pPr>
            <a:r>
              <a:t>+manage database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9361494" y="2774102"/>
            <a:ext cx="3148665" cy="58402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127" name="Shape 127"/>
          <p:cNvSpPr/>
          <p:nvPr/>
        </p:nvSpPr>
        <p:spPr>
          <a:xfrm>
            <a:off x="4900280" y="7738874"/>
            <a:ext cx="3204241" cy="1681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4928067" y="7775167"/>
            <a:ext cx="3148665" cy="58402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Account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3390133" y="2079484"/>
            <a:ext cx="1505537" cy="976053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6505383" y="2038542"/>
            <a:ext cx="1" cy="769278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 flipH="1" flipV="1">
            <a:off x="8133569" y="2022433"/>
            <a:ext cx="1439473" cy="1097836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H="1" flipV="1">
            <a:off x="2828860" y="7036977"/>
            <a:ext cx="2194863" cy="870714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V="1">
            <a:off x="6502650" y="7034161"/>
            <a:ext cx="1" cy="769278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8007271" y="6959947"/>
            <a:ext cx="1505537" cy="976053"/>
          </a:xfrm>
          <a:prstGeom prst="line">
            <a:avLst/>
          </a:prstGeom>
          <a:ln w="76200">
            <a:solidFill>
              <a:srgbClr val="85888D"/>
            </a:solidFill>
            <a:miter lim="400000"/>
            <a:headEnd type="triangle" len="sm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420722" y="5690998"/>
            <a:ext cx="3190127" cy="1"/>
          </a:xfrm>
          <a:prstGeom prst="line">
            <a:avLst/>
          </a:prstGeom>
          <a:ln w="762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4928067" y="4920990"/>
            <a:ext cx="3190127" cy="1"/>
          </a:xfrm>
          <a:prstGeom prst="line">
            <a:avLst/>
          </a:prstGeom>
          <a:ln w="762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9340764" y="4597605"/>
            <a:ext cx="3190127" cy="1"/>
          </a:xfrm>
          <a:prstGeom prst="line">
            <a:avLst/>
          </a:prstGeom>
          <a:ln w="762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