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3" autoAdjust="0"/>
    <p:restoredTop sz="94660"/>
  </p:normalViewPr>
  <p:slideViewPr>
    <p:cSldViewPr>
      <p:cViewPr varScale="1">
        <p:scale>
          <a:sx n="73" d="100"/>
          <a:sy n="73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987" y="533400"/>
            <a:ext cx="7689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Active City Administration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1" y="201050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070C0"/>
                </a:solidFill>
                <a:latin typeface="Algerian" pitchFamily="82" charset="0"/>
              </a:rPr>
              <a:t>Software Engineering</a:t>
            </a:r>
            <a:endParaRPr lang="en-IN" sz="3600" b="1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771" y="4648199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Made By  :      Jemish</a:t>
            </a:r>
            <a:r>
              <a:rPr lang="en-IN" sz="2800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Paghadar</a:t>
            </a:r>
          </a:p>
          <a:p>
            <a:r>
              <a:rPr lang="en-IN" sz="2800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	 </a:t>
            </a:r>
            <a:r>
              <a:rPr lang="en-IN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     	      Deep Patel</a:t>
            </a:r>
            <a:endParaRPr lang="en-IN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55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0" y="3475246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3777" y="372358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2</a:t>
            </a:r>
            <a:r>
              <a:rPr lang="en-IN" u="sng" dirty="0" smtClean="0"/>
              <a:t>.1</a:t>
            </a:r>
          </a:p>
          <a:p>
            <a:pPr algn="ctr"/>
            <a:r>
              <a:rPr lang="en-IN" dirty="0" smtClean="0"/>
              <a:t>Category 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3475246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91425" y="3638713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2</a:t>
            </a:r>
            <a:r>
              <a:rPr lang="en-IN" u="sng" dirty="0" smtClean="0"/>
              <a:t>.2</a:t>
            </a:r>
          </a:p>
          <a:p>
            <a:pPr algn="ctr"/>
            <a:r>
              <a:rPr lang="en-IN" dirty="0" smtClean="0"/>
              <a:t>With / Without photo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9678" y="2359980"/>
            <a:ext cx="1386588" cy="13011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459494">
            <a:off x="333787" y="2672912"/>
            <a:ext cx="163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complaints</a:t>
            </a:r>
            <a:endParaRPr lang="en-IN" sz="1600" dirty="0"/>
          </a:p>
        </p:txBody>
      </p:sp>
      <p:cxnSp>
        <p:nvCxnSpPr>
          <p:cNvPr id="14" name="Curved Connector 13"/>
          <p:cNvCxnSpPr>
            <a:endCxn id="6" idx="7"/>
          </p:cNvCxnSpPr>
          <p:nvPr/>
        </p:nvCxnSpPr>
        <p:spPr>
          <a:xfrm rot="5400000">
            <a:off x="7152434" y="2413068"/>
            <a:ext cx="1538988" cy="9201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0511" y="2103646"/>
            <a:ext cx="117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Complaints with media</a:t>
            </a:r>
            <a:endParaRPr lang="en-IN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0" y="2103646"/>
            <a:ext cx="1524000" cy="410954"/>
            <a:chOff x="3810000" y="1295400"/>
            <a:chExt cx="1524000" cy="41095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3567" y="3231680"/>
            <a:ext cx="1524000" cy="410954"/>
            <a:chOff x="3810000" y="1295400"/>
            <a:chExt cx="1524000" cy="41095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453544" y="5867400"/>
            <a:ext cx="1524000" cy="410954"/>
            <a:chOff x="3810000" y="1295400"/>
            <a:chExt cx="1524000" cy="41095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114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Citizens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1700" y="2502932"/>
            <a:ext cx="1638300" cy="97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33675" y="32766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group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" idx="7"/>
          </p:cNvCxnSpPr>
          <p:nvPr/>
        </p:nvCxnSpPr>
        <p:spPr>
          <a:xfrm flipV="1">
            <a:off x="2737456" y="3243349"/>
            <a:ext cx="1035452" cy="39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34000" y="3252491"/>
            <a:ext cx="914400" cy="39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648200" y="3703846"/>
            <a:ext cx="1484892" cy="56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1400" y="5897204"/>
            <a:ext cx="20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Complaint </a:t>
            </a:r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45" name="Straight Arrow Connector 44"/>
          <p:cNvCxnSpPr>
            <a:endCxn id="5" idx="3"/>
          </p:cNvCxnSpPr>
          <p:nvPr/>
        </p:nvCxnSpPr>
        <p:spPr>
          <a:xfrm flipH="1">
            <a:off x="2973977" y="3642634"/>
            <a:ext cx="912223" cy="40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645" y="533400"/>
            <a:ext cx="2512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Level 2 DFD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57400" y="4618246"/>
            <a:ext cx="0" cy="124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10000" y="4876800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764975" y="500104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2.3</a:t>
            </a:r>
          </a:p>
          <a:p>
            <a:pPr algn="ctr"/>
            <a:r>
              <a:rPr lang="en-IN" dirty="0" smtClean="0"/>
              <a:t>Complaint </a:t>
            </a:r>
          </a:p>
          <a:p>
            <a:pPr algn="ctr"/>
            <a:r>
              <a:rPr lang="en-IN" dirty="0" smtClean="0"/>
              <a:t>record </a:t>
            </a:r>
          </a:p>
        </p:txBody>
      </p:sp>
      <p:cxnSp>
        <p:nvCxnSpPr>
          <p:cNvPr id="13" name="Curved Connector 12"/>
          <p:cNvCxnSpPr>
            <a:endCxn id="42" idx="3"/>
          </p:cNvCxnSpPr>
          <p:nvPr/>
        </p:nvCxnSpPr>
        <p:spPr>
          <a:xfrm rot="10800000">
            <a:off x="5365176" y="5462708"/>
            <a:ext cx="1950025" cy="5570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993326">
            <a:off x="6145603" y="5352905"/>
            <a:ext cx="140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From</a:t>
            </a:r>
          </a:p>
          <a:p>
            <a:pPr algn="ctr"/>
            <a:r>
              <a:rPr lang="en-IN" sz="1600" dirty="0" smtClean="0"/>
              <a:t> citizens</a:t>
            </a:r>
            <a:endParaRPr lang="en-IN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33675" y="3645932"/>
            <a:ext cx="0" cy="123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14600" y="4562043"/>
            <a:ext cx="1295400" cy="771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771433">
            <a:off x="2874262" y="4663112"/>
            <a:ext cx="101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provide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7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0" y="3475246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5849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3</a:t>
            </a:r>
            <a:r>
              <a:rPr lang="en-IN" u="sng" dirty="0" smtClean="0"/>
              <a:t>.1</a:t>
            </a:r>
          </a:p>
          <a:p>
            <a:pPr algn="ctr"/>
            <a:r>
              <a:rPr lang="en-IN" dirty="0" smtClean="0"/>
              <a:t>Suggestion</a:t>
            </a:r>
          </a:p>
          <a:p>
            <a:pPr algn="ctr"/>
            <a:r>
              <a:rPr lang="en-IN" dirty="0" smtClean="0"/>
              <a:t>&amp; feedback</a:t>
            </a:r>
          </a:p>
        </p:txBody>
      </p:sp>
      <p:sp>
        <p:nvSpPr>
          <p:cNvPr id="6" name="Oval 5"/>
          <p:cNvSpPr/>
          <p:nvPr/>
        </p:nvSpPr>
        <p:spPr>
          <a:xfrm>
            <a:off x="6172200" y="4267200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60266" y="4390746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3</a:t>
            </a:r>
            <a:r>
              <a:rPr lang="en-IN" u="sng" dirty="0" smtClean="0"/>
              <a:t>.2</a:t>
            </a:r>
          </a:p>
          <a:p>
            <a:pPr algn="ctr"/>
            <a:r>
              <a:rPr lang="en-IN" dirty="0" smtClean="0"/>
              <a:t>Authority </a:t>
            </a:r>
          </a:p>
          <a:p>
            <a:pPr algn="ctr"/>
            <a:r>
              <a:rPr lang="en-IN" dirty="0" smtClean="0"/>
              <a:t>response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9678" y="2359980"/>
            <a:ext cx="1386588" cy="13011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050926">
            <a:off x="354885" y="2514601"/>
            <a:ext cx="16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Citizens</a:t>
            </a:r>
          </a:p>
          <a:p>
            <a:r>
              <a:rPr lang="en-IN" sz="1600" dirty="0" smtClean="0"/>
              <a:t> query</a:t>
            </a:r>
            <a:endParaRPr lang="en-IN" sz="1600" dirty="0"/>
          </a:p>
        </p:txBody>
      </p:sp>
      <p:cxnSp>
        <p:nvCxnSpPr>
          <p:cNvPr id="14" name="Curved Connector 13"/>
          <p:cNvCxnSpPr>
            <a:endCxn id="6" idx="7"/>
          </p:cNvCxnSpPr>
          <p:nvPr/>
        </p:nvCxnSpPr>
        <p:spPr>
          <a:xfrm rot="10800000">
            <a:off x="7538056" y="4434588"/>
            <a:ext cx="1339244" cy="158056"/>
          </a:xfrm>
          <a:prstGeom prst="curvedConnector4">
            <a:avLst>
              <a:gd name="adj1" fmla="val 41251"/>
              <a:gd name="adj2" fmla="val 244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00783" y="390483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Moderate </a:t>
            </a:r>
            <a:endParaRPr lang="en-IN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733800" y="2179846"/>
            <a:ext cx="1524000" cy="410954"/>
            <a:chOff x="3810000" y="1295400"/>
            <a:chExt cx="1524000" cy="41095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64399" y="3231680"/>
            <a:ext cx="2127856" cy="410954"/>
            <a:chOff x="3810000" y="1295400"/>
            <a:chExt cx="1524000" cy="41095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85823" y="22090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Citizens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1700" y="2502932"/>
            <a:ext cx="1638300" cy="97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3807" y="3289595"/>
            <a:ext cx="21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Record of suggestion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" idx="7"/>
          </p:cNvCxnSpPr>
          <p:nvPr/>
        </p:nvCxnSpPr>
        <p:spPr>
          <a:xfrm flipV="1">
            <a:off x="2737456" y="3252491"/>
            <a:ext cx="767744" cy="39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0"/>
          </p:cNvCxnSpPr>
          <p:nvPr/>
        </p:nvCxnSpPr>
        <p:spPr>
          <a:xfrm>
            <a:off x="5652572" y="3231680"/>
            <a:ext cx="1319728" cy="1035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1"/>
          </p:cNvCxnSpPr>
          <p:nvPr/>
        </p:nvCxnSpPr>
        <p:spPr>
          <a:xfrm flipH="1" flipV="1">
            <a:off x="4648200" y="3703846"/>
            <a:ext cx="1512066" cy="114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3"/>
          </p:cNvCxnSpPr>
          <p:nvPr/>
        </p:nvCxnSpPr>
        <p:spPr>
          <a:xfrm flipH="1">
            <a:off x="2973977" y="3642634"/>
            <a:ext cx="912223" cy="40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645" y="533400"/>
            <a:ext cx="2512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Level 2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DFD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64399" y="5078153"/>
            <a:ext cx="2226801" cy="410954"/>
            <a:chOff x="3810000" y="1295400"/>
            <a:chExt cx="1524000" cy="410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695555" y="5085907"/>
            <a:ext cx="20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Feedback Database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6737956" y="1965134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737956" y="205528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3.3</a:t>
            </a:r>
          </a:p>
          <a:p>
            <a:pPr algn="ctr"/>
            <a:r>
              <a:rPr lang="en-IN" dirty="0" smtClean="0"/>
              <a:t>Chat</a:t>
            </a:r>
            <a:r>
              <a:rPr lang="en-IN" dirty="0"/>
              <a:t> </a:t>
            </a:r>
            <a:r>
              <a:rPr lang="en-IN" dirty="0" smtClean="0"/>
              <a:t>&amp; </a:t>
            </a:r>
          </a:p>
          <a:p>
            <a:pPr algn="ctr"/>
            <a:r>
              <a:rPr lang="en-IN" dirty="0" smtClean="0"/>
              <a:t>notification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9281" y="4371701"/>
            <a:ext cx="1215519" cy="70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96089" y="2179799"/>
            <a:ext cx="1589090" cy="13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2570014"/>
            <a:ext cx="1565479" cy="27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2600" y="152400"/>
            <a:ext cx="4945000" cy="655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516161" y="319825"/>
            <a:ext cx="4411600" cy="6461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657600" y="1105939"/>
            <a:ext cx="1828800" cy="4686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694627" y="1891014"/>
            <a:ext cx="1791773" cy="5217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57600" y="3657600"/>
            <a:ext cx="1828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57600" y="4472284"/>
            <a:ext cx="1828800" cy="10141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686578" y="5728986"/>
            <a:ext cx="1828800" cy="646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000500" y="112901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Complaints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197888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Moderate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4495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Feedback </a:t>
            </a:r>
          </a:p>
          <a:p>
            <a:r>
              <a:rPr lang="en-IN" dirty="0" smtClean="0"/>
              <a:t>       &amp; </a:t>
            </a:r>
          </a:p>
          <a:p>
            <a:r>
              <a:rPr lang="en-IN" dirty="0" smtClean="0"/>
              <a:t>suggestion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012355" y="5715000"/>
            <a:ext cx="14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Monitoring Security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0668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Citizens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" y="5449583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Government Agency</a:t>
            </a:r>
            <a:r>
              <a:rPr lang="en-IN" b="1" dirty="0" smtClean="0"/>
              <a:t> OR </a:t>
            </a:r>
            <a:r>
              <a:rPr lang="en-IN" dirty="0" smtClean="0"/>
              <a:t>NGO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7268771" y="1840468"/>
            <a:ext cx="15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Administrator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99400" y="3820419"/>
            <a:ext cx="15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Municipal Authorities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5295900" y="457200"/>
            <a:ext cx="1104900" cy="272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508938" y="423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Photo</a:t>
            </a:r>
            <a:endParaRPr lang="en-IN" sz="1600" dirty="0"/>
          </a:p>
        </p:txBody>
      </p:sp>
      <p:cxnSp>
        <p:nvCxnSpPr>
          <p:cNvPr id="69" name="Straight Connector 68"/>
          <p:cNvCxnSpPr>
            <a:stCxn id="8" idx="4"/>
            <a:endCxn id="10" idx="0"/>
          </p:cNvCxnSpPr>
          <p:nvPr/>
        </p:nvCxnSpPr>
        <p:spPr>
          <a:xfrm>
            <a:off x="4572000" y="1574546"/>
            <a:ext cx="18514" cy="31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95400" y="4648200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3" name="Oval 72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5" name="Straight Connector 74"/>
            <p:cNvCxnSpPr>
              <a:stCxn id="73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265887" y="2926396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Oval 97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9" name="Straight Connector 98"/>
            <p:cNvCxnSpPr>
              <a:stCxn id="98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7632587" y="1038968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4" name="Oval 103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5" name="Straight Connector 104"/>
            <p:cNvCxnSpPr>
              <a:stCxn id="104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7697115" y="2971800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0" name="Oval 109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/>
            <p:cNvCxnSpPr>
              <a:stCxn id="110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urved Connector 133"/>
          <p:cNvCxnSpPr>
            <a:stCxn id="15" idx="3"/>
          </p:cNvCxnSpPr>
          <p:nvPr/>
        </p:nvCxnSpPr>
        <p:spPr>
          <a:xfrm flipV="1">
            <a:off x="5448300" y="592724"/>
            <a:ext cx="936938" cy="720956"/>
          </a:xfrm>
          <a:prstGeom prst="curvedConnector3">
            <a:avLst>
              <a:gd name="adj1" fmla="val 1305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20389886">
            <a:off x="5972039" y="1078307"/>
            <a:ext cx="101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include</a:t>
            </a:r>
            <a:endParaRPr lang="en-IN" sz="1600" dirty="0"/>
          </a:p>
        </p:txBody>
      </p:sp>
      <p:cxnSp>
        <p:nvCxnSpPr>
          <p:cNvPr id="143" name="Straight Arrow Connector 142"/>
          <p:cNvCxnSpPr>
            <a:endCxn id="8" idx="1"/>
          </p:cNvCxnSpPr>
          <p:nvPr/>
        </p:nvCxnSpPr>
        <p:spPr>
          <a:xfrm>
            <a:off x="3429000" y="729734"/>
            <a:ext cx="496422" cy="444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43200" y="4572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Categories</a:t>
            </a:r>
            <a:endParaRPr lang="en-IN" sz="1600" dirty="0"/>
          </a:p>
        </p:txBody>
      </p:sp>
      <p:sp>
        <p:nvSpPr>
          <p:cNvPr id="146" name="Oval 145"/>
          <p:cNvSpPr/>
          <p:nvPr/>
        </p:nvSpPr>
        <p:spPr>
          <a:xfrm>
            <a:off x="3665624" y="2743200"/>
            <a:ext cx="1828800" cy="704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38600" y="2766637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&amp; Response</a:t>
            </a:r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4076700" y="37454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cxnSp>
        <p:nvCxnSpPr>
          <p:cNvPr id="163" name="Straight Connector 162"/>
          <p:cNvCxnSpPr>
            <a:endCxn id="8" idx="3"/>
          </p:cNvCxnSpPr>
          <p:nvPr/>
        </p:nvCxnSpPr>
        <p:spPr>
          <a:xfrm flipV="1">
            <a:off x="1866900" y="1505920"/>
            <a:ext cx="2058522" cy="188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2" idx="1"/>
          </p:cNvCxnSpPr>
          <p:nvPr/>
        </p:nvCxnSpPr>
        <p:spPr>
          <a:xfrm>
            <a:off x="1866900" y="3387032"/>
            <a:ext cx="2058522" cy="1233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endCxn id="146" idx="2"/>
          </p:cNvCxnSpPr>
          <p:nvPr/>
        </p:nvCxnSpPr>
        <p:spPr>
          <a:xfrm flipV="1">
            <a:off x="1953833" y="3095243"/>
            <a:ext cx="1711791" cy="203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11" idx="3"/>
          </p:cNvCxnSpPr>
          <p:nvPr/>
        </p:nvCxnSpPr>
        <p:spPr>
          <a:xfrm flipV="1">
            <a:off x="1953833" y="4112885"/>
            <a:ext cx="1971589" cy="1018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2" idx="2"/>
          </p:cNvCxnSpPr>
          <p:nvPr/>
        </p:nvCxnSpPr>
        <p:spPr>
          <a:xfrm flipV="1">
            <a:off x="1961857" y="4979342"/>
            <a:ext cx="1695743" cy="15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" idx="3"/>
          </p:cNvCxnSpPr>
          <p:nvPr/>
        </p:nvCxnSpPr>
        <p:spPr>
          <a:xfrm flipV="1">
            <a:off x="5486400" y="1580768"/>
            <a:ext cx="1981200" cy="58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" idx="6"/>
          </p:cNvCxnSpPr>
          <p:nvPr/>
        </p:nvCxnSpPr>
        <p:spPr>
          <a:xfrm flipV="1">
            <a:off x="5515378" y="1574546"/>
            <a:ext cx="1952222" cy="447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10" idx="0"/>
          </p:cNvCxnSpPr>
          <p:nvPr/>
        </p:nvCxnSpPr>
        <p:spPr>
          <a:xfrm flipH="1" flipV="1">
            <a:off x="7902371" y="2151880"/>
            <a:ext cx="1" cy="819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1" idx="6"/>
            <a:endCxn id="4" idx="3"/>
          </p:cNvCxnSpPr>
          <p:nvPr/>
        </p:nvCxnSpPr>
        <p:spPr>
          <a:xfrm flipV="1">
            <a:off x="5486400" y="3429000"/>
            <a:ext cx="1981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101912" y="2401339"/>
            <a:ext cx="1828800" cy="6613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953000" y="3962400"/>
            <a:ext cx="2225362" cy="10434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102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Can Complaint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4038600"/>
            <a:ext cx="20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Give Feedback </a:t>
            </a:r>
          </a:p>
          <a:p>
            <a:r>
              <a:rPr lang="en-IN" dirty="0" smtClean="0"/>
              <a:t>          &amp; </a:t>
            </a:r>
          </a:p>
          <a:p>
            <a:r>
              <a:rPr lang="en-IN" dirty="0" smtClean="0"/>
              <a:t>  suggestion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2954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Citizens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7178362" y="1557754"/>
            <a:ext cx="1104900" cy="272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391400" y="1524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Photo</a:t>
            </a:r>
            <a:endParaRPr lang="en-IN" sz="16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1494487" y="2926396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8" name="Oval 97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9" name="Straight Connector 98"/>
            <p:cNvCxnSpPr>
              <a:stCxn id="98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urved Connector 133"/>
          <p:cNvCxnSpPr>
            <a:stCxn id="8" idx="6"/>
          </p:cNvCxnSpPr>
          <p:nvPr/>
        </p:nvCxnSpPr>
        <p:spPr>
          <a:xfrm flipV="1">
            <a:off x="6930712" y="1825910"/>
            <a:ext cx="864226" cy="90609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9065854">
            <a:off x="7221551" y="2261207"/>
            <a:ext cx="101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include</a:t>
            </a:r>
            <a:endParaRPr lang="en-IN" sz="1600" dirty="0"/>
          </a:p>
        </p:txBody>
      </p:sp>
      <p:cxnSp>
        <p:nvCxnSpPr>
          <p:cNvPr id="143" name="Straight Arrow Connector 142"/>
          <p:cNvCxnSpPr>
            <a:stCxn id="78" idx="2"/>
            <a:endCxn id="8" idx="1"/>
          </p:cNvCxnSpPr>
          <p:nvPr/>
        </p:nvCxnSpPr>
        <p:spPr>
          <a:xfrm>
            <a:off x="4930462" y="1992868"/>
            <a:ext cx="439272" cy="505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8" idx="2"/>
          </p:cNvCxnSpPr>
          <p:nvPr/>
        </p:nvCxnSpPr>
        <p:spPr>
          <a:xfrm flipV="1">
            <a:off x="1981200" y="2732001"/>
            <a:ext cx="3120712" cy="655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019300" y="3387032"/>
            <a:ext cx="2911162" cy="100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093384" y="1617077"/>
            <a:ext cx="1389528" cy="364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4206562" y="16235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562600" y="3223264"/>
            <a:ext cx="1684424" cy="6629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600200" y="31152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Government Agency </a:t>
            </a:r>
            <a:r>
              <a:rPr lang="en-IN" b="1" dirty="0" smtClean="0"/>
              <a:t>OR</a:t>
            </a:r>
            <a:r>
              <a:rPr lang="en-IN" dirty="0" smtClean="0"/>
              <a:t> NGO</a:t>
            </a:r>
            <a:endParaRPr lang="en-IN" dirty="0"/>
          </a:p>
        </p:txBody>
      </p:sp>
      <p:grpSp>
        <p:nvGrpSpPr>
          <p:cNvPr id="90" name="Group 89"/>
          <p:cNvGrpSpPr/>
          <p:nvPr/>
        </p:nvGrpSpPr>
        <p:grpSpPr>
          <a:xfrm>
            <a:off x="2086913" y="2313887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3" name="Oval 72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5" name="Straight Connector 74"/>
            <p:cNvCxnSpPr>
              <a:stCxn id="73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/>
          <p:cNvSpPr/>
          <p:nvPr/>
        </p:nvSpPr>
        <p:spPr>
          <a:xfrm>
            <a:off x="5418224" y="1340277"/>
            <a:ext cx="1828800" cy="11612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2600" y="1447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Give Solution &amp; Response of complaints</a:t>
            </a:r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5753100" y="323986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Provide Services</a:t>
            </a:r>
            <a:endParaRPr lang="en-IN" dirty="0"/>
          </a:p>
        </p:txBody>
      </p:sp>
      <p:cxnSp>
        <p:nvCxnSpPr>
          <p:cNvPr id="167" name="Straight Connector 166"/>
          <p:cNvCxnSpPr>
            <a:endCxn id="146" idx="2"/>
          </p:cNvCxnSpPr>
          <p:nvPr/>
        </p:nvCxnSpPr>
        <p:spPr>
          <a:xfrm flipV="1">
            <a:off x="2667000" y="1920920"/>
            <a:ext cx="2751224" cy="85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11" idx="2"/>
          </p:cNvCxnSpPr>
          <p:nvPr/>
        </p:nvCxnSpPr>
        <p:spPr>
          <a:xfrm>
            <a:off x="2667000" y="2774523"/>
            <a:ext cx="2895600" cy="780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057400" y="2122193"/>
            <a:ext cx="1828800" cy="4686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094427" y="2907268"/>
            <a:ext cx="1791773" cy="5217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057400" y="4128786"/>
            <a:ext cx="1828800" cy="646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00300" y="2145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Complaints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29951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Moderate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383177" y="4114800"/>
            <a:ext cx="14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Monitoring Security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7010400" y="3697100"/>
            <a:ext cx="15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Administrator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3695700" y="1473454"/>
            <a:ext cx="1104900" cy="272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3908738" y="14397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Photo</a:t>
            </a:r>
            <a:endParaRPr lang="en-IN" sz="1600" dirty="0"/>
          </a:p>
        </p:txBody>
      </p:sp>
      <p:cxnSp>
        <p:nvCxnSpPr>
          <p:cNvPr id="69" name="Straight Connector 68"/>
          <p:cNvCxnSpPr>
            <a:stCxn id="8" idx="4"/>
            <a:endCxn id="10" idx="0"/>
          </p:cNvCxnSpPr>
          <p:nvPr/>
        </p:nvCxnSpPr>
        <p:spPr>
          <a:xfrm>
            <a:off x="2971800" y="2590800"/>
            <a:ext cx="18514" cy="31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374216" y="2895600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04" name="Oval 103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5" name="Straight Connector 104"/>
            <p:cNvCxnSpPr>
              <a:stCxn id="104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urved Connector 133"/>
          <p:cNvCxnSpPr>
            <a:stCxn id="15" idx="3"/>
          </p:cNvCxnSpPr>
          <p:nvPr/>
        </p:nvCxnSpPr>
        <p:spPr>
          <a:xfrm flipV="1">
            <a:off x="3848100" y="1608978"/>
            <a:ext cx="936938" cy="720956"/>
          </a:xfrm>
          <a:prstGeom prst="curvedConnector3">
            <a:avLst>
              <a:gd name="adj1" fmla="val 1305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20389886">
            <a:off x="4371839" y="2094561"/>
            <a:ext cx="101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include</a:t>
            </a:r>
            <a:endParaRPr lang="en-IN" sz="1600" dirty="0"/>
          </a:p>
        </p:txBody>
      </p:sp>
      <p:cxnSp>
        <p:nvCxnSpPr>
          <p:cNvPr id="143" name="Straight Arrow Connector 142"/>
          <p:cNvCxnSpPr>
            <a:endCxn id="8" idx="1"/>
          </p:cNvCxnSpPr>
          <p:nvPr/>
        </p:nvCxnSpPr>
        <p:spPr>
          <a:xfrm>
            <a:off x="1828800" y="1745988"/>
            <a:ext cx="496422" cy="444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43000" y="147345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Categories</a:t>
            </a:r>
            <a:endParaRPr lang="en-IN" sz="1600" dirty="0"/>
          </a:p>
        </p:txBody>
      </p:sp>
      <p:cxnSp>
        <p:nvCxnSpPr>
          <p:cNvPr id="175" name="Straight Connector 174"/>
          <p:cNvCxnSpPr>
            <a:stCxn id="16" idx="3"/>
          </p:cNvCxnSpPr>
          <p:nvPr/>
        </p:nvCxnSpPr>
        <p:spPr>
          <a:xfrm>
            <a:off x="3886200" y="3179802"/>
            <a:ext cx="3276600" cy="36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" idx="6"/>
          </p:cNvCxnSpPr>
          <p:nvPr/>
        </p:nvCxnSpPr>
        <p:spPr>
          <a:xfrm flipV="1">
            <a:off x="3886200" y="3544339"/>
            <a:ext cx="3276600" cy="907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14600" y="1540394"/>
            <a:ext cx="1828800" cy="6694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514600" y="3615627"/>
            <a:ext cx="1828800" cy="612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514600" y="4749719"/>
            <a:ext cx="1828800" cy="646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656114" y="1524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See Complaints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40377" y="4735733"/>
            <a:ext cx="14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Monitoring Security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15200" y="3820419"/>
            <a:ext cx="1592200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 smtClean="0"/>
              <a:t>Municipal Authorities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5057321" y="795754"/>
            <a:ext cx="1104900" cy="272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270359" y="76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Photo</a:t>
            </a:r>
            <a:endParaRPr lang="en-IN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2915" y="2971800"/>
            <a:ext cx="410513" cy="801500"/>
            <a:chOff x="884887" y="457200"/>
            <a:chExt cx="410513" cy="8015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10" name="Oval 109"/>
            <p:cNvSpPr/>
            <p:nvPr/>
          </p:nvSpPr>
          <p:spPr>
            <a:xfrm>
              <a:off x="884887" y="457200"/>
              <a:ext cx="410513" cy="272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/>
            <p:cNvCxnSpPr>
              <a:stCxn id="110" idx="4"/>
            </p:cNvCxnSpPr>
            <p:nvPr/>
          </p:nvCxnSpPr>
          <p:spPr>
            <a:xfrm>
              <a:off x="1090144" y="729734"/>
              <a:ext cx="0" cy="376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914400" y="1105939"/>
              <a:ext cx="175744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90144" y="1105939"/>
              <a:ext cx="129056" cy="152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32109" y="917836"/>
              <a:ext cx="3632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urved Connector 133"/>
          <p:cNvCxnSpPr>
            <a:stCxn id="8" idx="6"/>
            <a:endCxn id="57" idx="3"/>
          </p:cNvCxnSpPr>
          <p:nvPr/>
        </p:nvCxnSpPr>
        <p:spPr>
          <a:xfrm flipV="1">
            <a:off x="4343400" y="1028376"/>
            <a:ext cx="875730" cy="84672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8899857">
            <a:off x="4619831" y="1397747"/>
            <a:ext cx="101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include</a:t>
            </a:r>
            <a:endParaRPr lang="en-IN" sz="1600" dirty="0"/>
          </a:p>
        </p:txBody>
      </p:sp>
      <p:cxnSp>
        <p:nvCxnSpPr>
          <p:cNvPr id="143" name="Straight Arrow Connector 142"/>
          <p:cNvCxnSpPr>
            <a:endCxn id="8" idx="1"/>
          </p:cNvCxnSpPr>
          <p:nvPr/>
        </p:nvCxnSpPr>
        <p:spPr>
          <a:xfrm>
            <a:off x="2286000" y="1164188"/>
            <a:ext cx="496422" cy="474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676400" y="8806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Categories</a:t>
            </a:r>
            <a:endParaRPr lang="en-IN" sz="1600" dirty="0"/>
          </a:p>
        </p:txBody>
      </p:sp>
      <p:sp>
        <p:nvSpPr>
          <p:cNvPr id="146" name="Oval 145"/>
          <p:cNvSpPr/>
          <p:nvPr/>
        </p:nvSpPr>
        <p:spPr>
          <a:xfrm>
            <a:off x="2514600" y="2514600"/>
            <a:ext cx="1828800" cy="704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667000" y="2538037"/>
            <a:ext cx="160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Give Solution &amp; Response</a:t>
            </a:r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2971800" y="35814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Provide Services</a:t>
            </a:r>
            <a:endParaRPr lang="en-IN" dirty="0"/>
          </a:p>
        </p:txBody>
      </p:sp>
      <p:cxnSp>
        <p:nvCxnSpPr>
          <p:cNvPr id="175" name="Straight Connector 174"/>
          <p:cNvCxnSpPr>
            <a:stCxn id="146" idx="6"/>
          </p:cNvCxnSpPr>
          <p:nvPr/>
        </p:nvCxnSpPr>
        <p:spPr>
          <a:xfrm>
            <a:off x="4343400" y="2866643"/>
            <a:ext cx="3124200" cy="580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" idx="6"/>
          </p:cNvCxnSpPr>
          <p:nvPr/>
        </p:nvCxnSpPr>
        <p:spPr>
          <a:xfrm flipV="1">
            <a:off x="4343400" y="3447286"/>
            <a:ext cx="3124200" cy="162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1" idx="6"/>
          </p:cNvCxnSpPr>
          <p:nvPr/>
        </p:nvCxnSpPr>
        <p:spPr>
          <a:xfrm flipV="1">
            <a:off x="4343400" y="3447289"/>
            <a:ext cx="3124200" cy="474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29100" y="2044171"/>
            <a:ext cx="3238500" cy="1403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685800"/>
            <a:ext cx="9001125" cy="5790947"/>
            <a:chOff x="304800" y="533400"/>
            <a:chExt cx="9001125" cy="5790947"/>
          </a:xfrm>
        </p:grpSpPr>
        <p:sp>
          <p:nvSpPr>
            <p:cNvPr id="4" name="Oval 3"/>
            <p:cNvSpPr/>
            <p:nvPr/>
          </p:nvSpPr>
          <p:spPr>
            <a:xfrm>
              <a:off x="4000500" y="1969533"/>
              <a:ext cx="1790700" cy="1611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95750" y="2286964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u="sng" dirty="0" smtClean="0"/>
                <a:t>0.0</a:t>
              </a:r>
            </a:p>
            <a:p>
              <a:pPr algn="ctr"/>
              <a:r>
                <a:rPr lang="en-IN" dirty="0" smtClean="0"/>
                <a:t>Active City Administration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1952643"/>
              <a:ext cx="1295400" cy="15027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25749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Citizens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48600" y="2321309"/>
              <a:ext cx="1219200" cy="990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5725" y="248645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Municipal </a:t>
              </a:r>
            </a:p>
            <a:p>
              <a:pPr algn="ctr"/>
              <a:r>
                <a:rPr lang="en-IN" dirty="0" smtClean="0"/>
                <a:t>Authority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750" y="5334000"/>
              <a:ext cx="1600200" cy="990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257" y="564450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Administrator</a:t>
              </a:r>
              <a:endParaRPr lang="en-IN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52600" y="2057400"/>
              <a:ext cx="2680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95598" y="1766282"/>
              <a:ext cx="227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Can login to system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432664" y="3455347"/>
              <a:ext cx="0" cy="1878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31820" y="4071507"/>
              <a:ext cx="179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Validate </a:t>
              </a:r>
            </a:p>
            <a:p>
              <a:pPr algn="ctr"/>
              <a:r>
                <a:rPr lang="en-IN" dirty="0" smtClean="0"/>
                <a:t>User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181600" y="3581401"/>
              <a:ext cx="0" cy="1752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76107" y="3988780"/>
              <a:ext cx="17906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Monitor </a:t>
              </a:r>
            </a:p>
            <a:p>
              <a:pPr algn="ctr"/>
              <a:r>
                <a:rPr lang="en-IN" dirty="0" smtClean="0"/>
                <a:t>the </a:t>
              </a:r>
            </a:p>
            <a:p>
              <a:pPr algn="ctr"/>
              <a:r>
                <a:rPr lang="en-IN" dirty="0" smtClean="0"/>
                <a:t>System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1752600" y="2438400"/>
              <a:ext cx="2247900" cy="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45104" y="2145268"/>
              <a:ext cx="227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Get ID</a:t>
              </a:r>
              <a:endParaRPr lang="en-IN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752600" y="2895600"/>
              <a:ext cx="2247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4777" y="2590800"/>
              <a:ext cx="227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Post Complaints</a:t>
              </a:r>
              <a:endParaRPr lang="en-I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693773" y="2543237"/>
              <a:ext cx="2154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64530" y="1952644"/>
              <a:ext cx="2179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View complaints &amp; categorized it</a:t>
              </a:r>
              <a:endParaRPr lang="en-IN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5693773" y="3124200"/>
              <a:ext cx="2154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671456" y="2790779"/>
              <a:ext cx="227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Give response</a:t>
              </a:r>
              <a:endParaRPr lang="en-IN" dirty="0"/>
            </a:p>
          </p:txBody>
        </p:sp>
        <p:cxnSp>
          <p:nvCxnSpPr>
            <p:cNvPr id="56" name="Straight Arrow Connector 55"/>
            <p:cNvCxnSpPr>
              <a:stCxn id="4" idx="3"/>
            </p:cNvCxnSpPr>
            <p:nvPr/>
          </p:nvCxnSpPr>
          <p:spPr>
            <a:xfrm flipH="1">
              <a:off x="1789611" y="3345348"/>
              <a:ext cx="2473131" cy="11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768553" y="3036332"/>
              <a:ext cx="227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Get solution </a:t>
              </a:r>
              <a:endParaRPr lang="en-IN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33645" y="533400"/>
              <a:ext cx="25120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 Level 0 DFD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10000" y="1600200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82976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1</a:t>
            </a:r>
            <a:r>
              <a:rPr lang="en-IN" u="sng" dirty="0" smtClean="0"/>
              <a:t>.0</a:t>
            </a:r>
          </a:p>
          <a:p>
            <a:pPr algn="ctr"/>
            <a:r>
              <a:rPr lang="en-IN" dirty="0" smtClean="0"/>
              <a:t>Login system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810000" y="3351836"/>
            <a:ext cx="1600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42357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2.0</a:t>
            </a:r>
          </a:p>
          <a:p>
            <a:pPr algn="ctr"/>
            <a:r>
              <a:rPr lang="en-IN" dirty="0" smtClean="0"/>
              <a:t>Complaints module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810000" y="5038157"/>
            <a:ext cx="1600200" cy="1298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51726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3</a:t>
            </a:r>
            <a:r>
              <a:rPr lang="en-IN" u="sng" dirty="0" smtClean="0"/>
              <a:t>.0</a:t>
            </a:r>
          </a:p>
          <a:p>
            <a:pPr algn="ctr"/>
            <a:r>
              <a:rPr lang="en-IN" dirty="0" smtClean="0"/>
              <a:t>Feedback &amp; </a:t>
            </a:r>
          </a:p>
          <a:p>
            <a:pPr algn="ctr"/>
            <a:r>
              <a:rPr lang="en-IN" dirty="0" smtClean="0"/>
              <a:t>suggestion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7200" y="2476096"/>
            <a:ext cx="1295400" cy="1032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04800" y="279488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Citizens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610475" y="4038600"/>
            <a:ext cx="1219200" cy="99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467600" y="420374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Municipal </a:t>
            </a:r>
          </a:p>
          <a:p>
            <a:pPr algn="ctr"/>
            <a:r>
              <a:rPr lang="en-IN" dirty="0" smtClean="0"/>
              <a:t>Authority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415893" y="1951614"/>
            <a:ext cx="1575707" cy="94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391400" y="22157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Administrator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02053" y="1676400"/>
            <a:ext cx="2412747" cy="80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512443">
            <a:off x="1621867" y="1809295"/>
            <a:ext cx="227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Can login to system</a:t>
            </a:r>
            <a:endParaRPr lang="en-IN" sz="1600" dirty="0"/>
          </a:p>
        </p:txBody>
      </p:sp>
      <p:cxnSp>
        <p:nvCxnSpPr>
          <p:cNvPr id="23" name="Straight Arrow Connector 22"/>
          <p:cNvCxnSpPr>
            <a:stCxn id="6" idx="1"/>
            <a:endCxn id="6" idx="1"/>
          </p:cNvCxnSpPr>
          <p:nvPr/>
        </p:nvCxnSpPr>
        <p:spPr>
          <a:xfrm>
            <a:off x="3810000" y="21529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52600" y="2209800"/>
            <a:ext cx="2057401" cy="67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03736">
            <a:off x="1657300" y="2235373"/>
            <a:ext cx="229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Get ID</a:t>
            </a:r>
            <a:endParaRPr lang="en-IN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3093444"/>
            <a:ext cx="2595563" cy="30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32918">
            <a:off x="1983763" y="2928467"/>
            <a:ext cx="227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Post Complaints</a:t>
            </a:r>
            <a:endParaRPr lang="en-IN" sz="1600" dirty="0"/>
          </a:p>
        </p:txBody>
      </p:sp>
      <p:sp>
        <p:nvSpPr>
          <p:cNvPr id="45" name="TextBox 44"/>
          <p:cNvSpPr txBox="1"/>
          <p:nvPr/>
        </p:nvSpPr>
        <p:spPr>
          <a:xfrm rot="20503736">
            <a:off x="4954453" y="2707533"/>
            <a:ext cx="229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Moderate</a:t>
            </a:r>
            <a:endParaRPr lang="en-IN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752600" y="3518162"/>
            <a:ext cx="2057400" cy="21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332918">
            <a:off x="1836920" y="3362379"/>
            <a:ext cx="227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Get solution</a:t>
            </a:r>
            <a:endParaRPr lang="en-IN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029200" y="2548888"/>
            <a:ext cx="2386693" cy="874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0200" y="1852723"/>
            <a:ext cx="18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Validate User</a:t>
            </a:r>
          </a:p>
        </p:txBody>
      </p:sp>
      <p:cxnSp>
        <p:nvCxnSpPr>
          <p:cNvPr id="55" name="Straight Arrow Connector 54"/>
          <p:cNvCxnSpPr>
            <a:stCxn id="5" idx="6"/>
          </p:cNvCxnSpPr>
          <p:nvPr/>
        </p:nvCxnSpPr>
        <p:spPr>
          <a:xfrm flipV="1">
            <a:off x="5410200" y="2170393"/>
            <a:ext cx="2005693" cy="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029200" y="4334155"/>
            <a:ext cx="2581276" cy="390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503013">
            <a:off x="5343253" y="4228962"/>
            <a:ext cx="1810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Give solution</a:t>
            </a:r>
          </a:p>
        </p:txBody>
      </p:sp>
      <p:cxnSp>
        <p:nvCxnSpPr>
          <p:cNvPr id="63" name="Straight Arrow Connector 62"/>
          <p:cNvCxnSpPr>
            <a:stCxn id="8" idx="3"/>
          </p:cNvCxnSpPr>
          <p:nvPr/>
        </p:nvCxnSpPr>
        <p:spPr>
          <a:xfrm>
            <a:off x="5410200" y="3885236"/>
            <a:ext cx="2200275" cy="318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481292">
            <a:off x="5441223" y="3731801"/>
            <a:ext cx="21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View complaints </a:t>
            </a:r>
            <a:endParaRPr lang="en-IN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71600" y="3508862"/>
            <a:ext cx="2518940" cy="190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235653">
            <a:off x="2269821" y="4368089"/>
            <a:ext cx="143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query</a:t>
            </a:r>
            <a:endParaRPr lang="en-IN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609600" y="3531656"/>
            <a:ext cx="3280940" cy="250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152092">
            <a:off x="1995247" y="4591187"/>
            <a:ext cx="96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response</a:t>
            </a:r>
            <a:endParaRPr lang="en-IN" sz="1600" dirty="0"/>
          </a:p>
        </p:txBody>
      </p:sp>
      <p:cxnSp>
        <p:nvCxnSpPr>
          <p:cNvPr id="74" name="Straight Arrow Connector 73"/>
          <p:cNvCxnSpPr>
            <a:endCxn id="12" idx="3"/>
          </p:cNvCxnSpPr>
          <p:nvPr/>
        </p:nvCxnSpPr>
        <p:spPr>
          <a:xfrm flipH="1">
            <a:off x="5410200" y="5003441"/>
            <a:ext cx="2200275" cy="630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0612774">
            <a:off x="5542376" y="5012323"/>
            <a:ext cx="1810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View &amp; solve it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433645" y="533400"/>
            <a:ext cx="2512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Level 1 DFD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6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0" y="3475246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3777" y="372358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1.1</a:t>
            </a:r>
          </a:p>
          <a:p>
            <a:pPr algn="ctr"/>
            <a:r>
              <a:rPr lang="en-IN" dirty="0" smtClean="0"/>
              <a:t>Record of user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3475246"/>
            <a:ext cx="16002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98177" y="372358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1.2</a:t>
            </a:r>
          </a:p>
          <a:p>
            <a:pPr algn="ctr"/>
            <a:r>
              <a:rPr lang="en-IN" dirty="0" smtClean="0"/>
              <a:t>Authorization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9678" y="2359980"/>
            <a:ext cx="1386588" cy="13011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050926">
            <a:off x="354885" y="2514601"/>
            <a:ext cx="16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Citizens</a:t>
            </a:r>
          </a:p>
          <a:p>
            <a:r>
              <a:rPr lang="en-IN" sz="1600" dirty="0" smtClean="0"/>
              <a:t> details</a:t>
            </a:r>
            <a:endParaRPr lang="en-IN" sz="1600" dirty="0"/>
          </a:p>
        </p:txBody>
      </p:sp>
      <p:cxnSp>
        <p:nvCxnSpPr>
          <p:cNvPr id="14" name="Curved Connector 13"/>
          <p:cNvCxnSpPr>
            <a:endCxn id="6" idx="7"/>
          </p:cNvCxnSpPr>
          <p:nvPr/>
        </p:nvCxnSpPr>
        <p:spPr>
          <a:xfrm rot="5400000">
            <a:off x="7152434" y="2413068"/>
            <a:ext cx="1538988" cy="9201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15311" y="222221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Request for ID</a:t>
            </a:r>
            <a:endParaRPr lang="en-IN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0" y="2103646"/>
            <a:ext cx="1524000" cy="410954"/>
            <a:chOff x="3810000" y="1295400"/>
            <a:chExt cx="1524000" cy="41095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3567" y="3231680"/>
            <a:ext cx="1524000" cy="410954"/>
            <a:chOff x="3810000" y="1295400"/>
            <a:chExt cx="1524000" cy="41095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0000" y="5105400"/>
            <a:ext cx="1524000" cy="410954"/>
            <a:chOff x="3810000" y="1295400"/>
            <a:chExt cx="1524000" cy="41095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810000" y="1295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810000" y="1706354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114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Citizens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1700" y="2502932"/>
            <a:ext cx="1638300" cy="97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33675" y="32766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" idx="7"/>
          </p:cNvCxnSpPr>
          <p:nvPr/>
        </p:nvCxnSpPr>
        <p:spPr>
          <a:xfrm flipV="1">
            <a:off x="2737456" y="3243349"/>
            <a:ext cx="1035452" cy="39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34000" y="3252491"/>
            <a:ext cx="914400" cy="39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648200" y="3703846"/>
            <a:ext cx="1484892" cy="56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35272" y="5135354"/>
            <a:ext cx="15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Database</a:t>
            </a:r>
            <a:endParaRPr lang="en-IN" dirty="0"/>
          </a:p>
        </p:txBody>
      </p:sp>
      <p:cxnSp>
        <p:nvCxnSpPr>
          <p:cNvPr id="43" name="Straight Arrow Connector 42"/>
          <p:cNvCxnSpPr>
            <a:stCxn id="4" idx="5"/>
          </p:cNvCxnSpPr>
          <p:nvPr/>
        </p:nvCxnSpPr>
        <p:spPr>
          <a:xfrm>
            <a:off x="2737456" y="4450858"/>
            <a:ext cx="1035452" cy="68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3"/>
          </p:cNvCxnSpPr>
          <p:nvPr/>
        </p:nvCxnSpPr>
        <p:spPr>
          <a:xfrm flipH="1">
            <a:off x="2973977" y="3642634"/>
            <a:ext cx="912223" cy="40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645" y="533400"/>
            <a:ext cx="2512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Level 2 DFD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0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231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HP</cp:lastModifiedBy>
  <cp:revision>65</cp:revision>
  <dcterms:created xsi:type="dcterms:W3CDTF">2006-08-16T00:00:00Z</dcterms:created>
  <dcterms:modified xsi:type="dcterms:W3CDTF">2017-03-30T09:19:00Z</dcterms:modified>
</cp:coreProperties>
</file>