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6858000" cy="990346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620798"/>
            <a:ext cx="5143500" cy="344792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1683"/>
            <a:ext cx="5143500" cy="23910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527275"/>
            <a:ext cx="1478756" cy="83928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275"/>
            <a:ext cx="4350544" cy="83928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023"/>
            <a:ext cx="5915025" cy="411962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7618"/>
            <a:ext cx="5915025" cy="216641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6375"/>
            <a:ext cx="2914650" cy="62837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6375"/>
            <a:ext cx="2914650" cy="62837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275"/>
            <a:ext cx="5915025" cy="19142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7758"/>
            <a:ext cx="2901255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7565"/>
            <a:ext cx="2901255" cy="53208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7758"/>
            <a:ext cx="2915543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7565"/>
            <a:ext cx="2915543" cy="53208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240"/>
            <a:ext cx="2211883" cy="2310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5935"/>
            <a:ext cx="3471863" cy="703797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080"/>
            <a:ext cx="2211883" cy="550429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240"/>
            <a:ext cx="2211883" cy="2310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1425935"/>
            <a:ext cx="3471863" cy="70379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080"/>
            <a:ext cx="2211883" cy="550429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275"/>
            <a:ext cx="5915025" cy="191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6375"/>
            <a:ext cx="5915025" cy="6283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79170"/>
            <a:ext cx="2314575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1655445" y="224790"/>
            <a:ext cx="3821430" cy="118300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 u="sng"/>
              <a:t>Inputs:</a:t>
            </a:r>
            <a:endParaRPr lang="en-GB" altLang="en-US" u="sng"/>
          </a:p>
          <a:p>
            <a:pPr algn="ctr"/>
            <a:r>
              <a:rPr lang="en-GB" altLang="en-US"/>
              <a:t>- API  - metadata</a:t>
            </a:r>
            <a:endParaRPr lang="en-GB" altLang="en-US"/>
          </a:p>
          <a:p>
            <a:pPr algn="ctr"/>
            <a:r>
              <a:rPr lang="en-GB" altLang="en-US"/>
              <a:t>- CSV datasets- metadata</a:t>
            </a:r>
            <a:endParaRPr lang="en-GB" altLang="en-US"/>
          </a:p>
          <a:p>
            <a:pPr algn="ctr"/>
            <a:r>
              <a:rPr lang="en-GB" altLang="en-US"/>
              <a:t>- User Inputs (front- end)</a:t>
            </a:r>
            <a:endParaRPr lang="en-GB" altLang="en-US"/>
          </a:p>
        </p:txBody>
      </p:sp>
      <p:sp>
        <p:nvSpPr>
          <p:cNvPr id="5" name="Rectangles 4"/>
          <p:cNvSpPr/>
          <p:nvPr/>
        </p:nvSpPr>
        <p:spPr>
          <a:xfrm>
            <a:off x="2653784" y="8866694"/>
            <a:ext cx="1550551" cy="103691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 u="sng"/>
              <a:t>Output</a:t>
            </a:r>
            <a:endParaRPr lang="en-GB" altLang="en-US" u="sng"/>
          </a:p>
          <a:p>
            <a:pPr algn="ctr"/>
            <a:r>
              <a:rPr lang="en-GB" altLang="en-US"/>
              <a:t>Movie Title</a:t>
            </a:r>
            <a:r>
              <a:rPr lang="en-GB" altLang="en-US" sz="1015"/>
              <a:t> </a:t>
            </a:r>
            <a:endParaRPr lang="en-GB" altLang="en-US" sz="1015"/>
          </a:p>
        </p:txBody>
      </p:sp>
      <p:sp>
        <p:nvSpPr>
          <p:cNvPr id="6" name="Oval 5"/>
          <p:cNvSpPr/>
          <p:nvPr/>
        </p:nvSpPr>
        <p:spPr>
          <a:xfrm>
            <a:off x="593090" y="6480175"/>
            <a:ext cx="1524000" cy="151193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/>
              <a:t>SVD</a:t>
            </a:r>
            <a:endParaRPr lang="en-GB" altLang="en-US"/>
          </a:p>
        </p:txBody>
      </p:sp>
      <p:sp>
        <p:nvSpPr>
          <p:cNvPr id="7" name="Oval 6"/>
          <p:cNvSpPr/>
          <p:nvPr/>
        </p:nvSpPr>
        <p:spPr>
          <a:xfrm>
            <a:off x="2499360" y="6480175"/>
            <a:ext cx="1524000" cy="151193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/>
              <a:t>TF-IDF</a:t>
            </a:r>
            <a:endParaRPr lang="en-GB" altLang="en-US"/>
          </a:p>
        </p:txBody>
      </p:sp>
      <p:sp>
        <p:nvSpPr>
          <p:cNvPr id="8" name="Oval 7"/>
          <p:cNvSpPr/>
          <p:nvPr/>
        </p:nvSpPr>
        <p:spPr>
          <a:xfrm>
            <a:off x="4561205" y="6348730"/>
            <a:ext cx="1905635" cy="17741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/>
              <a:t>Python libraries: lightFM + recsys + surprise</a:t>
            </a:r>
            <a:endParaRPr lang="en-GB" altLang="en-US"/>
          </a:p>
        </p:txBody>
      </p:sp>
      <p:sp>
        <p:nvSpPr>
          <p:cNvPr id="9" name="Rounded Rectangle 8"/>
          <p:cNvSpPr/>
          <p:nvPr/>
        </p:nvSpPr>
        <p:spPr>
          <a:xfrm>
            <a:off x="799465" y="4486275"/>
            <a:ext cx="5259705" cy="97536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/>
              <a:t>Churn it up (make sense of the metadata to filter through the algorithm)</a:t>
            </a:r>
            <a:endParaRPr lang="en-GB" altLang="en-US"/>
          </a:p>
        </p:txBody>
      </p:sp>
      <p:sp>
        <p:nvSpPr>
          <p:cNvPr id="10" name="Rectangles 9"/>
          <p:cNvSpPr/>
          <p:nvPr/>
        </p:nvSpPr>
        <p:spPr>
          <a:xfrm>
            <a:off x="130175" y="1562100"/>
            <a:ext cx="6569075" cy="241490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 b="1"/>
              <a:t>TAKE IN : </a:t>
            </a:r>
            <a:r>
              <a:rPr lang="en-GB" altLang="en-US"/>
              <a:t>userID, name, username, email and password </a:t>
            </a:r>
            <a:endParaRPr lang="en-GB" altLang="en-US"/>
          </a:p>
          <a:p>
            <a:pPr algn="ctr"/>
            <a:r>
              <a:rPr lang="en-GB" altLang="en-US"/>
              <a:t>User preferences: genres, age rating, user ratings + release year range </a:t>
            </a:r>
            <a:endParaRPr lang="en-GB" altLang="en-US"/>
          </a:p>
          <a:p>
            <a:pPr algn="ctr"/>
            <a:r>
              <a:rPr lang="en-GB" altLang="en-US"/>
              <a:t>Csv: movieID, title, yrmade, isAdult, runtime, genres, ratingavgscore, actors, company, agerating, tags, votes</a:t>
            </a:r>
            <a:endParaRPr lang="en-GB" altLang="en-US"/>
          </a:p>
          <a:p>
            <a:pPr algn="ctr"/>
            <a:r>
              <a:rPr lang="en-GB" altLang="en-US"/>
              <a:t>API: genre, rating, run time, age rating</a:t>
            </a:r>
            <a:endParaRPr lang="en-GB" altLang="en-US"/>
          </a:p>
        </p:txBody>
      </p:sp>
      <p:cxnSp>
        <p:nvCxnSpPr>
          <p:cNvPr id="11" name="Straight Arrow Connector 10"/>
          <p:cNvCxnSpPr>
            <a:stCxn id="4" idx="2"/>
          </p:cNvCxnSpPr>
          <p:nvPr/>
        </p:nvCxnSpPr>
        <p:spPr>
          <a:xfrm>
            <a:off x="3566160" y="1407795"/>
            <a:ext cx="0" cy="165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2"/>
            <a:endCxn id="9" idx="0"/>
          </p:cNvCxnSpPr>
          <p:nvPr/>
        </p:nvCxnSpPr>
        <p:spPr>
          <a:xfrm>
            <a:off x="3415030" y="3977005"/>
            <a:ext cx="14605" cy="509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517650" y="5532755"/>
            <a:ext cx="1011555" cy="9118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</p:cNvCxnSpPr>
          <p:nvPr/>
        </p:nvCxnSpPr>
        <p:spPr>
          <a:xfrm flipH="1">
            <a:off x="3303905" y="5461635"/>
            <a:ext cx="125730" cy="9455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0"/>
          </p:cNvCxnSpPr>
          <p:nvPr/>
        </p:nvCxnSpPr>
        <p:spPr>
          <a:xfrm>
            <a:off x="5090160" y="5420360"/>
            <a:ext cx="424180" cy="928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604645" y="8084185"/>
            <a:ext cx="1349375" cy="711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</p:cNvCxnSpPr>
          <p:nvPr/>
        </p:nvCxnSpPr>
        <p:spPr>
          <a:xfrm>
            <a:off x="3261360" y="7992110"/>
            <a:ext cx="5080" cy="791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4"/>
          </p:cNvCxnSpPr>
          <p:nvPr/>
        </p:nvCxnSpPr>
        <p:spPr>
          <a:xfrm flipH="1">
            <a:off x="3803650" y="8122920"/>
            <a:ext cx="1710690" cy="673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93040" y="5420360"/>
            <a:ext cx="1287145" cy="66167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/>
              <a:t>SQL database</a:t>
            </a:r>
            <a:endParaRPr lang="en-GB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505</Words>
  <Application>WPS Presentation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Bella</dc:creator>
  <cp:lastModifiedBy>Bella</cp:lastModifiedBy>
  <cp:revision>3</cp:revision>
  <dcterms:created xsi:type="dcterms:W3CDTF">2024-08-19T19:51:00Z</dcterms:created>
  <dcterms:modified xsi:type="dcterms:W3CDTF">2024-08-24T21:05:33Z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43AC0297922B433FAB3F0F5C4C58D479_11</vt:lpwstr>
  </property>
  <property fmtid="{D5CDD505-2E9C-101B-9397-08002B2CF9AE}" pid="3" name="KSOProductBuildVer">
    <vt:lpwstr>2057-12.2.0.17562</vt:lpwstr>
  </property>
</Properties>
</file>