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1E9A-EA87-D14C-A948-0FE85B824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Byte-Pair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A8D4F-5CEE-854F-97D6-6B831660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449" y="5326652"/>
            <a:ext cx="6620425" cy="370905"/>
          </a:xfrm>
        </p:spPr>
        <p:txBody>
          <a:bodyPr/>
          <a:lstStyle/>
          <a:p>
            <a:r>
              <a:rPr lang="en-US" dirty="0"/>
              <a:t>Optimizing NLP Models for an Extended, Unknown Vocabulary.</a:t>
            </a:r>
          </a:p>
        </p:txBody>
      </p:sp>
    </p:spTree>
    <p:extLst>
      <p:ext uri="{BB962C8B-B14F-4D97-AF65-F5344CB8AC3E}">
        <p14:creationId xmlns:p14="http://schemas.microsoft.com/office/powerpoint/2010/main" val="10629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C71B-B363-9E49-B600-DE0DD97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3A4-C6CB-1849-9FC7-C1EE2749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284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Shell Dlg 2</vt:lpstr>
      <vt:lpstr>Arial</vt:lpstr>
      <vt:lpstr>Wingdings</vt:lpstr>
      <vt:lpstr>Wingdings 3</vt:lpstr>
      <vt:lpstr>Madison</vt:lpstr>
      <vt:lpstr>Byte-Pair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Byte-Pair Tokenization</dc:title>
  <dc:creator>Houjun Liu</dc:creator>
  <cp:lastModifiedBy>Houjun Liu</cp:lastModifiedBy>
  <cp:revision>5</cp:revision>
  <dcterms:created xsi:type="dcterms:W3CDTF">2019-09-26T21:07:02Z</dcterms:created>
  <dcterms:modified xsi:type="dcterms:W3CDTF">2019-09-27T01:51:24Z</dcterms:modified>
</cp:coreProperties>
</file>