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61947" y="-176230"/>
            <a:ext cx="5074498" cy="717750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Infinix X695D</dc:creator>
  <dcterms:created xsi:type="dcterms:W3CDTF">2015-05-11T17:30:45Z</dcterms:created>
  <dcterms:modified xsi:type="dcterms:W3CDTF">2025-02-01T14:03:26Z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45b9e56e011f413d84cb71a4a5c237f7</vt:lpwstr>
  </property>
</Properties>
</file>