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4CAFC-6044-49F8-9F12-B60C03B2A98B}" v="232" dt="2024-02-06T01:57:26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221594-2241-2963-1D71-E1F381DA3AC5}"/>
              </a:ext>
            </a:extLst>
          </p:cNvPr>
          <p:cNvSpPr/>
          <p:nvPr/>
        </p:nvSpPr>
        <p:spPr>
          <a:xfrm>
            <a:off x="1477536" y="1087243"/>
            <a:ext cx="3048000" cy="40980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APROM 63KB-1KB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F644FD-B90D-1BEB-DDEF-AF0CDAC127E3}"/>
              </a:ext>
            </a:extLst>
          </p:cNvPr>
          <p:cNvSpPr/>
          <p:nvPr/>
        </p:nvSpPr>
        <p:spPr>
          <a:xfrm>
            <a:off x="6142463" y="2007219"/>
            <a:ext cx="2667000" cy="1273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LDROM 4KB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B50920-5B11-D6AD-C30D-BB71CA8C84EB}"/>
              </a:ext>
            </a:extLst>
          </p:cNvPr>
          <p:cNvSpPr/>
          <p:nvPr/>
        </p:nvSpPr>
        <p:spPr>
          <a:xfrm>
            <a:off x="1477536" y="5185315"/>
            <a:ext cx="3048000" cy="7167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dirty="0">
                <a:ea typeface="新細明體"/>
                <a:cs typeface="Calibri"/>
              </a:rPr>
              <a:t>APROM </a:t>
            </a:r>
            <a:r>
              <a:rPr lang="en-US" altLang="zh-TW" dirty="0">
                <a:ea typeface="新細明體"/>
                <a:cs typeface="Calibri"/>
              </a:rPr>
              <a:t>512B</a:t>
            </a:r>
            <a:endParaRPr lang="zh-TW" dirty="0"/>
          </a:p>
          <a:p>
            <a:pPr algn="ctr"/>
            <a:r>
              <a:rPr lang="zh-TW" altLang="en-US" dirty="0">
                <a:ea typeface="新細明體"/>
                <a:cs typeface="Calibri"/>
              </a:rPr>
              <a:t>User data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798A8EB2-CB23-A0A4-7EFF-456AA7C89653}"/>
              </a:ext>
            </a:extLst>
          </p:cNvPr>
          <p:cNvSpPr/>
          <p:nvPr/>
        </p:nvSpPr>
        <p:spPr>
          <a:xfrm rot="12780000">
            <a:off x="4833020" y="2410764"/>
            <a:ext cx="1143000" cy="390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93793B-4A09-20B0-E61A-2E97F8CBE6D8}"/>
              </a:ext>
            </a:extLst>
          </p:cNvPr>
          <p:cNvSpPr txBox="1"/>
          <p:nvPr/>
        </p:nvSpPr>
        <p:spPr>
          <a:xfrm>
            <a:off x="9311268" y="446048"/>
            <a:ext cx="1300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Config Boot in ldrom</a:t>
            </a:r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45F9F25-C9E6-8686-FDCC-059E0909CF8C}"/>
              </a:ext>
            </a:extLst>
          </p:cNvPr>
          <p:cNvSpPr/>
          <p:nvPr/>
        </p:nvSpPr>
        <p:spPr>
          <a:xfrm rot="5760000">
            <a:off x="8363414" y="1263805"/>
            <a:ext cx="1393902" cy="390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6BF8E5D-7417-BB59-2284-8A3526A46270}"/>
              </a:ext>
            </a:extLst>
          </p:cNvPr>
          <p:cNvSpPr/>
          <p:nvPr/>
        </p:nvSpPr>
        <p:spPr>
          <a:xfrm rot="-2880000">
            <a:off x="4400437" y="4000483"/>
            <a:ext cx="2016512" cy="390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991F39-9458-D90E-0B30-EF4821260D27}"/>
              </a:ext>
            </a:extLst>
          </p:cNvPr>
          <p:cNvSpPr txBox="1"/>
          <p:nvPr/>
        </p:nvSpPr>
        <p:spPr>
          <a:xfrm>
            <a:off x="4934414" y="1523999"/>
            <a:ext cx="1300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Checksum Pass</a:t>
            </a:r>
            <a:endParaRPr lang="zh-TW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402CD7-EE53-45DB-B253-CEE0F5A4AF52}"/>
              </a:ext>
            </a:extLst>
          </p:cNvPr>
          <p:cNvSpPr txBox="1"/>
          <p:nvPr/>
        </p:nvSpPr>
        <p:spPr>
          <a:xfrm>
            <a:off x="1784194" y="4534829"/>
            <a:ext cx="2743200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FW length and checksum in last word</a:t>
            </a: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6288B5-1CEA-3F72-A6AE-3E68279BDFAD}"/>
              </a:ext>
            </a:extLst>
          </p:cNvPr>
          <p:cNvSpPr txBox="1"/>
          <p:nvPr/>
        </p:nvSpPr>
        <p:spPr>
          <a:xfrm>
            <a:off x="5687121" y="4339682"/>
            <a:ext cx="1300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ISP ldrom jump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2" name="矩形 5">
            <a:extLst>
              <a:ext uri="{FF2B5EF4-FFF2-40B4-BE49-F238E27FC236}">
                <a16:creationId xmlns:a16="http://schemas.microsoft.com/office/drawing/2014/main" id="{C415FC21-308D-C1BB-0071-1B4E4D5444D8}"/>
              </a:ext>
            </a:extLst>
          </p:cNvPr>
          <p:cNvSpPr/>
          <p:nvPr/>
        </p:nvSpPr>
        <p:spPr>
          <a:xfrm>
            <a:off x="1477536" y="5896494"/>
            <a:ext cx="3048000" cy="7167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dirty="0">
                <a:ea typeface="新細明體"/>
                <a:cs typeface="Calibri"/>
              </a:rPr>
              <a:t>APROM </a:t>
            </a:r>
            <a:r>
              <a:rPr lang="en-US" altLang="zh-TW" dirty="0">
                <a:ea typeface="新細明體"/>
                <a:cs typeface="Calibri"/>
              </a:rPr>
              <a:t>512B</a:t>
            </a:r>
            <a:endParaRPr lang="zh-TW" dirty="0"/>
          </a:p>
          <a:p>
            <a:pPr algn="ctr"/>
            <a:r>
              <a:rPr lang="zh-TW" altLang="en-US" dirty="0">
                <a:ea typeface="新細明體"/>
                <a:cs typeface="Calibri"/>
              </a:rPr>
              <a:t>User </a:t>
            </a:r>
            <a:r>
              <a:rPr lang="en-US" altLang="zh-TW" dirty="0">
                <a:ea typeface="新細明體"/>
                <a:cs typeface="Calibri"/>
              </a:rPr>
              <a:t>image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2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023D-0FEA-74F7-2866-D1AFFB56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F0D4-119D-1343-74BF-AEEDF586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Paint.exe</a:t>
            </a:r>
          </a:p>
          <a:p>
            <a:r>
              <a:rPr lang="zh-TW" altLang="en-US" dirty="0"/>
              <a:t>放大</a:t>
            </a:r>
            <a:r>
              <a:rPr lang="en-US" altLang="zh-TW" dirty="0"/>
              <a:t>800</a:t>
            </a:r>
            <a:r>
              <a:rPr lang="zh-TW" altLang="en-US" dirty="0"/>
              <a:t>倍去</a:t>
            </a:r>
            <a:r>
              <a:rPr lang="en-US" altLang="zh-TW" dirty="0"/>
              <a:t>edit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D6663-377E-3EB3-9BFD-379A862A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535" y="365125"/>
            <a:ext cx="82867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Presentation</vt:lpstr>
      <vt:lpstr>Image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MB20 JCLiu</cp:lastModifiedBy>
  <cp:revision>48</cp:revision>
  <dcterms:created xsi:type="dcterms:W3CDTF">2024-02-06T01:51:50Z</dcterms:created>
  <dcterms:modified xsi:type="dcterms:W3CDTF">2024-02-21T02:31:38Z</dcterms:modified>
</cp:coreProperties>
</file>