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71" d="100"/>
          <a:sy n="71" d="100"/>
        </p:scale>
        <p:origin x="852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A192-736B-4B42-B9FE-546970431F53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90A8A-A907-4683-A8C7-9842F85A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04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A192-736B-4B42-B9FE-546970431F53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90A8A-A907-4683-A8C7-9842F85A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57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A192-736B-4B42-B9FE-546970431F53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90A8A-A907-4683-A8C7-9842F85A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92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A192-736B-4B42-B9FE-546970431F53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90A8A-A907-4683-A8C7-9842F85A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179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A192-736B-4B42-B9FE-546970431F53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90A8A-A907-4683-A8C7-9842F85A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399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A192-736B-4B42-B9FE-546970431F53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90A8A-A907-4683-A8C7-9842F85A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357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A192-736B-4B42-B9FE-546970431F53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90A8A-A907-4683-A8C7-9842F85A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30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A192-736B-4B42-B9FE-546970431F53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90A8A-A907-4683-A8C7-9842F85A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28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A192-736B-4B42-B9FE-546970431F53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90A8A-A907-4683-A8C7-9842F85A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38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A192-736B-4B42-B9FE-546970431F53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90A8A-A907-4683-A8C7-9842F85A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08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A192-736B-4B42-B9FE-546970431F53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90A8A-A907-4683-A8C7-9842F85A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04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6A192-736B-4B42-B9FE-546970431F53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90A8A-A907-4683-A8C7-9842F85A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09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12192000" cy="2406515"/>
            <a:chOff x="0" y="0"/>
            <a:chExt cx="12192000" cy="2406515"/>
          </a:xfrm>
        </p:grpSpPr>
        <p:sp>
          <p:nvSpPr>
            <p:cNvPr id="4" name="TextBox 3"/>
            <p:cNvSpPr txBox="1"/>
            <p:nvPr/>
          </p:nvSpPr>
          <p:spPr>
            <a:xfrm>
              <a:off x="8847521" y="467523"/>
              <a:ext cx="2946640" cy="193899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6000" i="1" dirty="0" smtClean="0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rPr>
                <a:t>WES </a:t>
              </a:r>
            </a:p>
            <a:p>
              <a:r>
                <a:rPr lang="en-US" sz="6000" i="1" dirty="0" smtClean="0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rPr>
                <a:t>CNV plot</a:t>
              </a:r>
              <a:endParaRPr lang="en-US" sz="6000" i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0" y="0"/>
              <a:ext cx="12192000" cy="4473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2076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jhuellein</dc:creator>
  <cp:lastModifiedBy>jhuellein</cp:lastModifiedBy>
  <cp:revision>3</cp:revision>
  <dcterms:created xsi:type="dcterms:W3CDTF">2018-09-05T10:54:19Z</dcterms:created>
  <dcterms:modified xsi:type="dcterms:W3CDTF">2018-09-05T11:05:09Z</dcterms:modified>
</cp:coreProperties>
</file>