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28" autoAdjust="0"/>
  </p:normalViewPr>
  <p:slideViewPr>
    <p:cSldViewPr snapToGrid="0" snapToObjects="1">
      <p:cViewPr>
        <p:scale>
          <a:sx n="95" d="100"/>
          <a:sy n="95" d="100"/>
        </p:scale>
        <p:origin x="-208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3920"/>
            <a:ext cx="6400800" cy="1752600"/>
          </a:xfrm>
        </p:spPr>
        <p:txBody>
          <a:bodyPr/>
          <a:lstStyle/>
          <a:p>
            <a:r>
              <a:rPr lang="en-US" dirty="0" smtClean="0"/>
              <a:t>Jennifer Paparelli, Kristina Pittman, Zac Osborne, Steven Mitchell, Anthony </a:t>
            </a:r>
            <a:r>
              <a:rPr lang="en-US" dirty="0" err="1" smtClean="0"/>
              <a:t>Micco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32" y="2328054"/>
            <a:ext cx="5918479" cy="38414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Budget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7301" y="2471895"/>
            <a:ext cx="6260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conclusion, our team collectively came together to propose the several items of software, hardware, and to maintain and manage a budget to effectively increase our companies overall productivity</a:t>
            </a:r>
            <a:r>
              <a:rPr lang="en-US" smtClean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p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3" b="1119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time to upgrade?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18" y="4657232"/>
            <a:ext cx="1584215" cy="15842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956" y="2431701"/>
            <a:ext cx="2468341" cy="199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6156" y="4893189"/>
            <a:ext cx="4015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ea typeface="MS Mincho"/>
              </a:rPr>
              <a:t>Verizon 4G LTE Mobile Hotspot </a:t>
            </a:r>
            <a:endParaRPr lang="en-US" i="1" dirty="0" smtClean="0">
              <a:latin typeface="Times New Roman"/>
              <a:ea typeface="MS Mincho"/>
            </a:endParaRPr>
          </a:p>
          <a:p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Guaranteed Internet Access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6155" y="2690246"/>
            <a:ext cx="4015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HP g7-1255dx </a:t>
            </a:r>
          </a:p>
          <a:p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Updated O.S. (Windows 7)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Improve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Increase Productivity</a:t>
            </a:r>
          </a:p>
        </p:txBody>
      </p:sp>
    </p:spTree>
    <p:extLst>
      <p:ext uri="{BB962C8B-B14F-4D97-AF65-F5344CB8AC3E}">
        <p14:creationId xmlns:p14="http://schemas.microsoft.com/office/powerpoint/2010/main" val="13178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65" y="2510038"/>
            <a:ext cx="2737289" cy="33348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 Power Edge Server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1633" y="3165235"/>
            <a:ext cx="3772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Central Storage Location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Secure Storage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Back up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File Sharing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Print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Company “Cloud”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Customizable and Upgradable</a:t>
            </a:r>
          </a:p>
        </p:txBody>
      </p:sp>
    </p:spTree>
    <p:extLst>
      <p:ext uri="{BB962C8B-B14F-4D97-AF65-F5344CB8AC3E}">
        <p14:creationId xmlns:p14="http://schemas.microsoft.com/office/powerpoint/2010/main" val="27328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Apps </a:t>
            </a:r>
            <a:endParaRPr lang="en-US" dirty="0"/>
          </a:p>
        </p:txBody>
      </p:sp>
      <p:pic>
        <p:nvPicPr>
          <p:cNvPr id="16" name="Content Placeholder 15" descr="apps7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4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48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phone_google-apps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4127"/>
          <a:stretch>
            <a:fillRect/>
          </a:stretch>
        </p:blipFill>
        <p:spPr>
          <a:xfrm>
            <a:off x="4525855" y="3233087"/>
            <a:ext cx="3778207" cy="18915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iPhone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640" y="3233087"/>
            <a:ext cx="3370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Direct Communication </a:t>
            </a:r>
            <a:r>
              <a:rPr lang="en-US" dirty="0"/>
              <a:t>L</a:t>
            </a:r>
            <a:r>
              <a:rPr lang="en-US" dirty="0" smtClean="0"/>
              <a:t>ines with Employees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Mobile </a:t>
            </a:r>
            <a:r>
              <a:rPr lang="en-US" dirty="0"/>
              <a:t>A</a:t>
            </a:r>
            <a:r>
              <a:rPr lang="en-US" dirty="0" smtClean="0"/>
              <a:t>ccess to Google Apps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Instant Access to the Internet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tBuck.tif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6" b="10876"/>
          <a:stretch>
            <a:fillRect/>
          </a:stretch>
        </p:blipFill>
        <p:spPr>
          <a:xfrm>
            <a:off x="4610366" y="2248348"/>
            <a:ext cx="4187080" cy="36646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247" y="570156"/>
            <a:ext cx="7756263" cy="1054250"/>
          </a:xfrm>
        </p:spPr>
        <p:txBody>
          <a:bodyPr/>
          <a:lstStyle/>
          <a:p>
            <a:r>
              <a:rPr lang="en-US" sz="3600" dirty="0" smtClean="0"/>
              <a:t>Netbeans, </a:t>
            </a:r>
            <a:r>
              <a:rPr lang="en-US" sz="3600" dirty="0" err="1" smtClean="0"/>
              <a:t>Mercural</a:t>
            </a:r>
            <a:r>
              <a:rPr lang="en-US" sz="3600" dirty="0" smtClean="0"/>
              <a:t>, and </a:t>
            </a:r>
            <a:r>
              <a:rPr lang="en-US" sz="3600" dirty="0" err="1" smtClean="0"/>
              <a:t>Bitbucket.org</a:t>
            </a:r>
            <a:endParaRPr lang="en-US" sz="3600" dirty="0"/>
          </a:p>
        </p:txBody>
      </p:sp>
      <p:pic>
        <p:nvPicPr>
          <p:cNvPr id="5" name="Picture 4" descr="mercurial.tif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5" y="2248348"/>
            <a:ext cx="3983398" cy="36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8" y="3004458"/>
            <a:ext cx="3767187" cy="23206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CS5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560" y="3326004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Photoshop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Illustrator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Fireworks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Dreamweaver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Acrobat X 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McAfee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01" y="2634998"/>
            <a:ext cx="3084844" cy="3084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6189" y="3161757"/>
            <a:ext cx="2893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Hosted 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Anti-Virus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Anti-Spyware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Safe Surfing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Desktop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244</TotalTime>
  <Words>145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Team 3.4</vt:lpstr>
      <vt:lpstr>Is it time to upgrade?</vt:lpstr>
      <vt:lpstr>Laptops</vt:lpstr>
      <vt:lpstr>Dell Power Edge Server </vt:lpstr>
      <vt:lpstr>Google Apps </vt:lpstr>
      <vt:lpstr>Apple iPhone</vt:lpstr>
      <vt:lpstr>Netbeans, Mercural, and Bitbucket.org</vt:lpstr>
      <vt:lpstr>Adobe CS5</vt:lpstr>
      <vt:lpstr>McAfee</vt:lpstr>
      <vt:lpstr> Budget 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3.4</dc:title>
  <dc:creator>Jennifer Paparelli</dc:creator>
  <cp:lastModifiedBy>zac</cp:lastModifiedBy>
  <cp:revision>20</cp:revision>
  <dcterms:created xsi:type="dcterms:W3CDTF">2011-12-04T20:09:56Z</dcterms:created>
  <dcterms:modified xsi:type="dcterms:W3CDTF">2011-12-07T15:04:08Z</dcterms:modified>
</cp:coreProperties>
</file>