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63" r:id="rId3"/>
    <p:sldId id="274" r:id="rId4"/>
    <p:sldId id="278" r:id="rId5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F"/>
    <a:srgbClr val="AE9AD8"/>
    <a:srgbClr val="3AFE9A"/>
    <a:srgbClr val="FF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17710-6B33-5348-AE01-2FE3CF6A21DA}" v="4" dt="2025-01-15T03:22:14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83" autoAdjust="0"/>
    <p:restoredTop sz="96012" autoAdjust="0"/>
  </p:normalViewPr>
  <p:slideViewPr>
    <p:cSldViewPr snapToGrid="0">
      <p:cViewPr varScale="1">
        <p:scale>
          <a:sx n="47" d="100"/>
          <a:sy n="47" d="100"/>
        </p:scale>
        <p:origin x="1608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9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A0C85FDE-5279-4957-B861-5BE288B410A7}"/>
    <pc:docChg chg="undo custSel addSld modSld modSection">
      <pc:chgData name="Jiayi Ren" userId="95118b2d664f9e16" providerId="LiveId" clId="{A0C85FDE-5279-4957-B861-5BE288B410A7}" dt="2024-09-12T02:41:55.056" v="1325" actId="1076"/>
      <pc:docMkLst>
        <pc:docMk/>
      </pc:docMkLst>
      <pc:sldChg chg="modSp mod">
        <pc:chgData name="Jiayi Ren" userId="95118b2d664f9e16" providerId="LiveId" clId="{A0C85FDE-5279-4957-B861-5BE288B410A7}" dt="2024-09-12T02:41:55.056" v="1325" actId="1076"/>
        <pc:sldMkLst>
          <pc:docMk/>
          <pc:sldMk cId="2959281096" sldId="259"/>
        </pc:sldMkLst>
      </pc:sldChg>
      <pc:sldChg chg="modSp mod">
        <pc:chgData name="Jiayi Ren" userId="95118b2d664f9e16" providerId="LiveId" clId="{A0C85FDE-5279-4957-B861-5BE288B410A7}" dt="2024-09-05T01:42:18.248" v="1323" actId="20577"/>
        <pc:sldMkLst>
          <pc:docMk/>
          <pc:sldMk cId="2307818036" sldId="263"/>
        </pc:sldMkLst>
      </pc:sldChg>
      <pc:sldChg chg="modSp add mod">
        <pc:chgData name="Jiayi Ren" userId="95118b2d664f9e16" providerId="LiveId" clId="{A0C85FDE-5279-4957-B861-5BE288B410A7}" dt="2024-08-31T08:42:51.550" v="1322" actId="20577"/>
        <pc:sldMkLst>
          <pc:docMk/>
          <pc:sldMk cId="3596989916" sldId="272"/>
        </pc:sldMkLst>
      </pc:sldChg>
    </pc:docChg>
  </pc:docChgLst>
  <pc:docChgLst>
    <pc:chgData name="Jiayi Ren" userId="95118b2d664f9e16" providerId="LiveId" clId="{ED617710-6B33-5348-AE01-2FE3CF6A21DA}"/>
    <pc:docChg chg="undo custSel delSld modSld">
      <pc:chgData name="Jiayi Ren" userId="95118b2d664f9e16" providerId="LiveId" clId="{ED617710-6B33-5348-AE01-2FE3CF6A21DA}" dt="2025-01-15T04:03:09.067" v="1089" actId="20577"/>
      <pc:docMkLst>
        <pc:docMk/>
      </pc:docMkLst>
      <pc:sldChg chg="modSp mod">
        <pc:chgData name="Jiayi Ren" userId="95118b2d664f9e16" providerId="LiveId" clId="{ED617710-6B33-5348-AE01-2FE3CF6A21DA}" dt="2025-01-15T03:23:22.953" v="923" actId="20577"/>
        <pc:sldMkLst>
          <pc:docMk/>
          <pc:sldMk cId="1043885009" sldId="256"/>
        </pc:sldMkLst>
        <pc:spChg chg="mod">
          <ac:chgData name="Jiayi Ren" userId="95118b2d664f9e16" providerId="LiveId" clId="{ED617710-6B33-5348-AE01-2FE3CF6A21DA}" dt="2025-01-15T03:23:22.953" v="923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ED617710-6B33-5348-AE01-2FE3CF6A21DA}" dt="2025-01-15T04:03:09.067" v="1089" actId="20577"/>
        <pc:sldMkLst>
          <pc:docMk/>
          <pc:sldMk cId="2307818036" sldId="263"/>
        </pc:sldMkLst>
        <pc:spChg chg="mod">
          <ac:chgData name="Jiayi Ren" userId="95118b2d664f9e16" providerId="LiveId" clId="{ED617710-6B33-5348-AE01-2FE3CF6A21DA}" dt="2025-01-15T04:03:09.067" v="1089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mod">
        <pc:chgData name="Jiayi Ren" userId="95118b2d664f9e16" providerId="LiveId" clId="{ED617710-6B33-5348-AE01-2FE3CF6A21DA}" dt="2025-01-15T04:01:07.478" v="1026" actId="15"/>
        <pc:sldMkLst>
          <pc:docMk/>
          <pc:sldMk cId="1773339522" sldId="274"/>
        </pc:sldMkLst>
        <pc:spChg chg="mod">
          <ac:chgData name="Jiayi Ren" userId="95118b2d664f9e16" providerId="LiveId" clId="{ED617710-6B33-5348-AE01-2FE3CF6A21DA}" dt="2025-01-15T04:01:07.478" v="1026" actId="15"/>
          <ac:spMkLst>
            <pc:docMk/>
            <pc:sldMk cId="1773339522" sldId="274"/>
            <ac:spMk id="33" creationId="{02C041B8-BFF1-348D-5385-69883238CDB0}"/>
          </ac:spMkLst>
        </pc:spChg>
        <pc:picChg chg="mod">
          <ac:chgData name="Jiayi Ren" userId="95118b2d664f9e16" providerId="LiveId" clId="{ED617710-6B33-5348-AE01-2FE3CF6A21DA}" dt="2025-01-14T04:03:46.052" v="360" actId="1076"/>
          <ac:picMkLst>
            <pc:docMk/>
            <pc:sldMk cId="1773339522" sldId="274"/>
            <ac:picMk id="29" creationId="{A71B72EB-5552-BFA9-B7AB-93955B82ED2B}"/>
          </ac:picMkLst>
        </pc:picChg>
      </pc:sldChg>
      <pc:sldChg chg="del">
        <pc:chgData name="Jiayi Ren" userId="95118b2d664f9e16" providerId="LiveId" clId="{ED617710-6B33-5348-AE01-2FE3CF6A21DA}" dt="2025-01-14T02:41:13.326" v="0" actId="2696"/>
        <pc:sldMkLst>
          <pc:docMk/>
          <pc:sldMk cId="2198398394" sldId="275"/>
        </pc:sldMkLst>
      </pc:sldChg>
      <pc:sldChg chg="del">
        <pc:chgData name="Jiayi Ren" userId="95118b2d664f9e16" providerId="LiveId" clId="{ED617710-6B33-5348-AE01-2FE3CF6A21DA}" dt="2025-01-14T02:41:13.328" v="1" actId="2696"/>
        <pc:sldMkLst>
          <pc:docMk/>
          <pc:sldMk cId="1297188557" sldId="276"/>
        </pc:sldMkLst>
      </pc:sldChg>
      <pc:sldChg chg="del">
        <pc:chgData name="Jiayi Ren" userId="95118b2d664f9e16" providerId="LiveId" clId="{ED617710-6B33-5348-AE01-2FE3CF6A21DA}" dt="2025-01-14T02:41:13.334" v="2" actId="2696"/>
        <pc:sldMkLst>
          <pc:docMk/>
          <pc:sldMk cId="482580017" sldId="277"/>
        </pc:sldMkLst>
      </pc:sldChg>
      <pc:sldChg chg="modSp mod">
        <pc:chgData name="Jiayi Ren" userId="95118b2d664f9e16" providerId="LiveId" clId="{ED617710-6B33-5348-AE01-2FE3CF6A21DA}" dt="2025-01-15T04:00:05.503" v="924" actId="207"/>
        <pc:sldMkLst>
          <pc:docMk/>
          <pc:sldMk cId="1635795265" sldId="278"/>
        </pc:sldMkLst>
        <pc:spChg chg="mod">
          <ac:chgData name="Jiayi Ren" userId="95118b2d664f9e16" providerId="LiveId" clId="{ED617710-6B33-5348-AE01-2FE3CF6A21DA}" dt="2025-01-15T04:00:05.503" v="924" actId="207"/>
          <ac:spMkLst>
            <pc:docMk/>
            <pc:sldMk cId="1635795265" sldId="278"/>
            <ac:spMk id="33" creationId="{07F2E804-4714-09BD-DBC5-721084C17484}"/>
          </ac:spMkLst>
        </pc:spChg>
      </pc:sldChg>
      <pc:sldChg chg="del">
        <pc:chgData name="Jiayi Ren" userId="95118b2d664f9e16" providerId="LiveId" clId="{ED617710-6B33-5348-AE01-2FE3CF6A21DA}" dt="2025-01-14T02:41:15.066" v="3" actId="2696"/>
        <pc:sldMkLst>
          <pc:docMk/>
          <pc:sldMk cId="561594229" sldId="279"/>
        </pc:sldMkLst>
      </pc:sldChg>
    </pc:docChg>
  </pc:docChgLst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</pc:sldLayoutChg>
      </pc:sldMasterChg>
    </pc:docChg>
  </pc:docChgLst>
  <pc:docChgLst>
    <pc:chgData name="Jiayi Ren" userId="95118b2d664f9e16" providerId="LiveId" clId="{AE21796C-DBE8-1B4B-B822-58C841B5F6F7}"/>
    <pc:docChg chg="undo custSel modSld">
      <pc:chgData name="Jiayi Ren" userId="95118b2d664f9e16" providerId="LiveId" clId="{AE21796C-DBE8-1B4B-B822-58C841B5F6F7}" dt="2024-10-08T02:35:41.938" v="974" actId="1038"/>
      <pc:docMkLst>
        <pc:docMk/>
      </pc:docMkLst>
      <pc:sldChg chg="modSp mod">
        <pc:chgData name="Jiayi Ren" userId="95118b2d664f9e16" providerId="LiveId" clId="{AE21796C-DBE8-1B4B-B822-58C841B5F6F7}" dt="2024-10-08T01:09:44.145" v="469" actId="242"/>
        <pc:sldMkLst>
          <pc:docMk/>
          <pc:sldMk cId="1043885009" sldId="256"/>
        </pc:sldMkLst>
      </pc:sldChg>
      <pc:sldChg chg="addSp delSp mod">
        <pc:chgData name="Jiayi Ren" userId="95118b2d664f9e16" providerId="LiveId" clId="{AE21796C-DBE8-1B4B-B822-58C841B5F6F7}" dt="2024-10-08T01:10:39.998" v="471" actId="478"/>
        <pc:sldMkLst>
          <pc:docMk/>
          <pc:sldMk cId="2959281096" sldId="259"/>
        </pc:sldMkLst>
      </pc:sldChg>
      <pc:sldChg chg="modSp mod">
        <pc:chgData name="Jiayi Ren" userId="95118b2d664f9e16" providerId="LiveId" clId="{AE21796C-DBE8-1B4B-B822-58C841B5F6F7}" dt="2024-10-08T02:35:41.938" v="974" actId="1038"/>
        <pc:sldMkLst>
          <pc:docMk/>
          <pc:sldMk cId="1395083396" sldId="260"/>
        </pc:sldMkLst>
      </pc:sldChg>
    </pc:docChg>
  </pc:docChgLst>
  <pc:docChgLst>
    <pc:chgData name="Jiayi Ren" userId="95118b2d664f9e16" providerId="LiveId" clId="{C2706DF5-61F4-4D54-8EF0-6CE740A93DCB}"/>
    <pc:docChg chg="undo custSel addSld delSld modSld sldOrd modMainMaster addSection delSection modSection">
      <pc:chgData name="Jiayi Ren" userId="95118b2d664f9e16" providerId="LiveId" clId="{C2706DF5-61F4-4D54-8EF0-6CE740A93DCB}" dt="2024-10-11T15:50:11.790" v="13550" actId="20577"/>
      <pc:docMkLst>
        <pc:docMk/>
      </pc:docMkLst>
      <pc:sldChg chg="modSp mod">
        <pc:chgData name="Jiayi Ren" userId="95118b2d664f9e16" providerId="LiveId" clId="{C2706DF5-61F4-4D54-8EF0-6CE740A93DCB}" dt="2024-10-11T08:20:37.328" v="12696" actId="20577"/>
        <pc:sldMkLst>
          <pc:docMk/>
          <pc:sldMk cId="1043885009" sldId="256"/>
        </pc:sldMkLst>
      </pc:sldChg>
      <pc:sldChg chg="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519869103" sldId="257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66121562" sldId="258"/>
        </pc:sldMkLst>
      </pc:sldChg>
      <pc:sldChg chg="addSp delSp modSp mod">
        <pc:chgData name="Jiayi Ren" userId="95118b2d664f9e16" providerId="LiveId" clId="{C2706DF5-61F4-4D54-8EF0-6CE740A93DCB}" dt="2024-10-10T06:38:13.765" v="10861" actId="14100"/>
        <pc:sldMkLst>
          <pc:docMk/>
          <pc:sldMk cId="2959281096" sldId="259"/>
        </pc:sldMkLst>
      </pc:sldChg>
      <pc:sldChg chg="addSp delSp 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395083396" sldId="260"/>
        </pc:sldMkLst>
      </pc:sldChg>
      <pc:sldChg chg="modSp mod">
        <pc:chgData name="Jiayi Ren" userId="95118b2d664f9e16" providerId="LiveId" clId="{C2706DF5-61F4-4D54-8EF0-6CE740A93DCB}" dt="2024-10-11T09:29:53.863" v="12959" actId="20577"/>
        <pc:sldMkLst>
          <pc:docMk/>
          <pc:sldMk cId="2344925870" sldId="261"/>
        </pc:sldMkLst>
      </pc:sldChg>
      <pc:sldChg chg="modSp mod ord">
        <pc:chgData name="Jiayi Ren" userId="95118b2d664f9e16" providerId="LiveId" clId="{C2706DF5-61F4-4D54-8EF0-6CE740A93DCB}" dt="2024-10-11T09:29:59.827" v="12960" actId="20577"/>
        <pc:sldMkLst>
          <pc:docMk/>
          <pc:sldMk cId="3123544733" sldId="262"/>
        </pc:sldMkLst>
      </pc:sldChg>
      <pc:sldChg chg="modSp mod ord">
        <pc:chgData name="Jiayi Ren" userId="95118b2d664f9e16" providerId="LiveId" clId="{C2706DF5-61F4-4D54-8EF0-6CE740A93DCB}" dt="2024-10-11T02:30:42.640" v="11329" actId="20577"/>
        <pc:sldMkLst>
          <pc:docMk/>
          <pc:sldMk cId="2307818036" sldId="263"/>
        </pc:sldMkLst>
      </pc:sldChg>
      <pc:sldChg chg="addSp delSp modSp mod ord">
        <pc:chgData name="Jiayi Ren" userId="95118b2d664f9e16" providerId="LiveId" clId="{C2706DF5-61F4-4D54-8EF0-6CE740A93DCB}" dt="2024-10-10T07:01:52.734" v="10970" actId="20577"/>
        <pc:sldMkLst>
          <pc:docMk/>
          <pc:sldMk cId="2708943974" sldId="264"/>
        </pc:sldMkLst>
      </pc:sldChg>
      <pc:sldChg chg="modSp mod ord">
        <pc:chgData name="Jiayi Ren" userId="95118b2d664f9e16" providerId="LiveId" clId="{C2706DF5-61F4-4D54-8EF0-6CE740A93DCB}" dt="2024-10-11T09:31:21.195" v="12965" actId="20577"/>
        <pc:sldMkLst>
          <pc:docMk/>
          <pc:sldMk cId="177392421" sldId="265"/>
        </pc:sldMkLst>
      </pc:sldChg>
      <pc:sldChg chg="modSp mod ord">
        <pc:chgData name="Jiayi Ren" userId="95118b2d664f9e16" providerId="LiveId" clId="{C2706DF5-61F4-4D54-8EF0-6CE740A93DCB}" dt="2024-10-11T09:30:14.650" v="12964" actId="20577"/>
        <pc:sldMkLst>
          <pc:docMk/>
          <pc:sldMk cId="558977191" sldId="266"/>
        </pc:sldMkLst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340012012" sldId="267"/>
        </pc:sldMkLst>
      </pc:sldChg>
      <pc:sldChg chg="modSp mod ord">
        <pc:chgData name="Jiayi Ren" userId="95118b2d664f9e16" providerId="LiveId" clId="{C2706DF5-61F4-4D54-8EF0-6CE740A93DCB}" dt="2024-10-11T09:30:12.359" v="12962" actId="20577"/>
        <pc:sldMkLst>
          <pc:docMk/>
          <pc:sldMk cId="2851145920" sldId="268"/>
        </pc:sldMkLst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934274493" sldId="269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3872231949" sldId="270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05617500" sldId="271"/>
        </pc:sldMkLst>
      </pc:sldChg>
      <pc:sldChg chg="modSp mod ord">
        <pc:chgData name="Jiayi Ren" userId="95118b2d664f9e16" providerId="LiveId" clId="{C2706DF5-61F4-4D54-8EF0-6CE740A93DCB}" dt="2024-10-11T15:18:21.079" v="13165" actId="21"/>
        <pc:sldMkLst>
          <pc:docMk/>
          <pc:sldMk cId="3596989916" sldId="272"/>
        </pc:sldMkLst>
      </pc:sldChg>
      <pc:sldChg chg="modSp add del mod ord modShow">
        <pc:chgData name="Jiayi Ren" userId="95118b2d664f9e16" providerId="LiveId" clId="{C2706DF5-61F4-4D54-8EF0-6CE740A93DCB}" dt="2024-10-11T09:20:45.620" v="12777" actId="18676"/>
        <pc:sldMkLst>
          <pc:docMk/>
          <pc:sldMk cId="849654598" sldId="273"/>
        </pc:sldMkLst>
      </pc:sldChg>
      <pc:sldChg chg="addSp delSp modSp add mod">
        <pc:chgData name="Jiayi Ren" userId="95118b2d664f9e16" providerId="LiveId" clId="{C2706DF5-61F4-4D54-8EF0-6CE740A93DCB}" dt="2024-10-09T09:25:44.010" v="10205" actId="1076"/>
        <pc:sldMkLst>
          <pc:docMk/>
          <pc:sldMk cId="1773339522" sldId="274"/>
        </pc:sldMkLst>
      </pc:sldChg>
      <pc:sldChg chg="addSp delSp modSp add mod">
        <pc:chgData name="Jiayi Ren" userId="95118b2d664f9e16" providerId="LiveId" clId="{C2706DF5-61F4-4D54-8EF0-6CE740A93DCB}" dt="2024-10-11T15:50:11.790" v="13550" actId="20577"/>
        <pc:sldMkLst>
          <pc:docMk/>
          <pc:sldMk cId="440423623" sldId="275"/>
        </pc:sldMkLst>
      </pc:sldChg>
      <pc:sldChg chg="modSp add del mod">
        <pc:chgData name="Jiayi Ren" userId="95118b2d664f9e16" providerId="LiveId" clId="{C2706DF5-61F4-4D54-8EF0-6CE740A93DCB}" dt="2024-10-08T08:53:10.234" v="1578" actId="2696"/>
        <pc:sldMkLst>
          <pc:docMk/>
          <pc:sldMk cId="762652737" sldId="276"/>
        </pc:sldMkLst>
      </pc:sldChg>
      <pc:sldChg chg="addSp delSp modSp add mod">
        <pc:chgData name="Jiayi Ren" userId="95118b2d664f9e16" providerId="LiveId" clId="{C2706DF5-61F4-4D54-8EF0-6CE740A93DCB}" dt="2024-10-11T06:36:03.924" v="11763" actId="207"/>
        <pc:sldMkLst>
          <pc:docMk/>
          <pc:sldMk cId="4263967567" sldId="276"/>
        </pc:sldMkLst>
      </pc:sldChg>
      <pc:sldChg chg="delSp modSp add mod ord">
        <pc:chgData name="Jiayi Ren" userId="95118b2d664f9e16" providerId="LiveId" clId="{C2706DF5-61F4-4D54-8EF0-6CE740A93DCB}" dt="2024-10-11T09:33:23.151" v="13115" actId="20577"/>
        <pc:sldMkLst>
          <pc:docMk/>
          <pc:sldMk cId="1298748388" sldId="277"/>
        </pc:sldMkLst>
      </pc:sldChg>
      <pc:sldChg chg="modSp add mod">
        <pc:chgData name="Jiayi Ren" userId="95118b2d664f9e16" providerId="LiveId" clId="{C2706DF5-61F4-4D54-8EF0-6CE740A93DCB}" dt="2024-10-11T06:34:27.187" v="11736" actId="20577"/>
        <pc:sldMkLst>
          <pc:docMk/>
          <pc:sldMk cId="2700518952" sldId="278"/>
        </pc:sldMkLst>
      </pc:sldChg>
      <pc:sldChg chg="modSp add del mod ord">
        <pc:chgData name="Jiayi Ren" userId="95118b2d664f9e16" providerId="LiveId" clId="{C2706DF5-61F4-4D54-8EF0-6CE740A93DCB}" dt="2024-10-09T10:43:57.630" v="10397" actId="2696"/>
        <pc:sldMkLst>
          <pc:docMk/>
          <pc:sldMk cId="1491470167" sldId="279"/>
        </pc:sldMkLst>
      </pc:sldChg>
      <pc:sldChg chg="modSp add mod">
        <pc:chgData name="Jiayi Ren" userId="95118b2d664f9e16" providerId="LiveId" clId="{C2706DF5-61F4-4D54-8EF0-6CE740A93DCB}" dt="2024-10-11T08:21:24.419" v="12775" actId="20577"/>
        <pc:sldMkLst>
          <pc:docMk/>
          <pc:sldMk cId="2817497312" sldId="279"/>
        </pc:sldMkLst>
      </pc:sldChg>
      <pc:sldChg chg="add del ord">
        <pc:chgData name="Jiayi Ren" userId="95118b2d664f9e16" providerId="LiveId" clId="{C2706DF5-61F4-4D54-8EF0-6CE740A93DCB}" dt="2024-10-11T07:17:13.227" v="12517" actId="2696"/>
        <pc:sldMkLst>
          <pc:docMk/>
          <pc:sldMk cId="910106886" sldId="280"/>
        </pc:sldMkLst>
      </pc:sldChg>
      <pc:sldChg chg="modSp add mod">
        <pc:chgData name="Jiayi Ren" userId="95118b2d664f9e16" providerId="LiveId" clId="{C2706DF5-61F4-4D54-8EF0-6CE740A93DCB}" dt="2024-10-11T15:47:38.493" v="13548" actId="20577"/>
        <pc:sldMkLst>
          <pc:docMk/>
          <pc:sldMk cId="2433580148" sldId="280"/>
        </pc:sldMkLst>
      </pc:sldChg>
      <pc:sldMasterChg chg="modSp setBg modSldLayout">
        <pc:chgData name="Jiayi Ren" userId="95118b2d664f9e16" providerId="LiveId" clId="{C2706DF5-61F4-4D54-8EF0-6CE740A93DCB}" dt="2024-10-09T06:31:00.117" v="9059" actId="255"/>
        <pc:sldMasterMkLst>
          <pc:docMk/>
          <pc:sldMasterMk cId="599766977" sldId="2147483660"/>
        </pc:sldMasterMkLst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641ED8D7-22E4-48F2-BDFF-DF3BBD666A43}"/>
    <pc:docChg chg="undo custSel addSld delSld modSld sldOrd addSection delSection modSection">
      <pc:chgData name="Jiayi Ren" userId="95118b2d664f9e16" providerId="LiveId" clId="{641ED8D7-22E4-48F2-BDFF-DF3BBD666A43}" dt="2024-11-22T09:36:16.473" v="5324" actId="20577"/>
      <pc:docMkLst>
        <pc:docMk/>
      </pc:docMkLst>
      <pc:sldChg chg="modSp mod">
        <pc:chgData name="Jiayi Ren" userId="95118b2d664f9e16" providerId="LiveId" clId="{641ED8D7-22E4-48F2-BDFF-DF3BBD666A43}" dt="2024-11-22T09:36:16.473" v="5324" actId="20577"/>
        <pc:sldMkLst>
          <pc:docMk/>
          <pc:sldMk cId="1043885009" sldId="256"/>
        </pc:sldMkLst>
        <pc:spChg chg="mod">
          <ac:chgData name="Jiayi Ren" userId="95118b2d664f9e16" providerId="LiveId" clId="{641ED8D7-22E4-48F2-BDFF-DF3BBD666A43}" dt="2024-11-22T09:36:16.473" v="5324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del">
        <pc:chgData name="Jiayi Ren" userId="95118b2d664f9e16" providerId="LiveId" clId="{641ED8D7-22E4-48F2-BDFF-DF3BBD666A43}" dt="2024-11-21T01:58:24.267" v="382" actId="47"/>
        <pc:sldMkLst>
          <pc:docMk/>
          <pc:sldMk cId="2959281096" sldId="259"/>
        </pc:sldMkLst>
      </pc:sldChg>
      <pc:sldChg chg="del">
        <pc:chgData name="Jiayi Ren" userId="95118b2d664f9e16" providerId="LiveId" clId="{641ED8D7-22E4-48F2-BDFF-DF3BBD666A43}" dt="2024-11-21T01:58:29.037" v="385" actId="47"/>
        <pc:sldMkLst>
          <pc:docMk/>
          <pc:sldMk cId="2344925870" sldId="261"/>
        </pc:sldMkLst>
      </pc:sldChg>
      <pc:sldChg chg="modSp mod ord">
        <pc:chgData name="Jiayi Ren" userId="95118b2d664f9e16" providerId="LiveId" clId="{641ED8D7-22E4-48F2-BDFF-DF3BBD666A43}" dt="2024-11-21T02:16:48.292" v="716" actId="20577"/>
        <pc:sldMkLst>
          <pc:docMk/>
          <pc:sldMk cId="2307818036" sldId="263"/>
        </pc:sldMkLst>
        <pc:spChg chg="mod">
          <ac:chgData name="Jiayi Ren" userId="95118b2d664f9e16" providerId="LiveId" clId="{641ED8D7-22E4-48F2-BDFF-DF3BBD666A43}" dt="2024-11-21T02:16:48.292" v="716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del">
        <pc:chgData name="Jiayi Ren" userId="95118b2d664f9e16" providerId="LiveId" clId="{641ED8D7-22E4-48F2-BDFF-DF3BBD666A43}" dt="2024-11-21T02:17:17.196" v="717" actId="47"/>
        <pc:sldMkLst>
          <pc:docMk/>
          <pc:sldMk cId="2708943974" sldId="264"/>
        </pc:sldMkLst>
      </pc:sldChg>
      <pc:sldChg chg="addSp delSp modSp mod chgLayout">
        <pc:chgData name="Jiayi Ren" userId="95118b2d664f9e16" providerId="LiveId" clId="{641ED8D7-22E4-48F2-BDFF-DF3BBD666A43}" dt="2024-11-21T03:18:09.296" v="3629" actId="20577"/>
        <pc:sldMkLst>
          <pc:docMk/>
          <pc:sldMk cId="177392421" sldId="265"/>
        </pc:sldMkLst>
      </pc:sldChg>
      <pc:sldChg chg="modSp mod ord modShow">
        <pc:chgData name="Jiayi Ren" userId="95118b2d664f9e16" providerId="LiveId" clId="{641ED8D7-22E4-48F2-BDFF-DF3BBD666A43}" dt="2024-11-22T07:49:01.390" v="5302" actId="729"/>
        <pc:sldMkLst>
          <pc:docMk/>
          <pc:sldMk cId="558977191" sldId="266"/>
        </pc:sldMkLst>
      </pc:sldChg>
      <pc:sldChg chg="del">
        <pc:chgData name="Jiayi Ren" userId="95118b2d664f9e16" providerId="LiveId" clId="{641ED8D7-22E4-48F2-BDFF-DF3BBD666A43}" dt="2024-11-21T02:39:14.083" v="2274" actId="47"/>
        <pc:sldMkLst>
          <pc:docMk/>
          <pc:sldMk cId="2851145920" sldId="268"/>
        </pc:sldMkLst>
      </pc:sldChg>
      <pc:sldChg chg="addSp delSp modSp mod modClrScheme chgLayout">
        <pc:chgData name="Jiayi Ren" userId="95118b2d664f9e16" providerId="LiveId" clId="{641ED8D7-22E4-48F2-BDFF-DF3BBD666A43}" dt="2024-11-21T02:16:32.953" v="703" actId="478"/>
        <pc:sldMkLst>
          <pc:docMk/>
          <pc:sldMk cId="1773339522" sldId="274"/>
        </pc:sldMkLst>
        <pc:spChg chg="mod ord">
          <ac:chgData name="Jiayi Ren" userId="95118b2d664f9e16" providerId="LiveId" clId="{641ED8D7-22E4-48F2-BDFF-DF3BBD666A43}" dt="2024-11-21T02:16:28.969" v="702" actId="700"/>
          <ac:spMkLst>
            <pc:docMk/>
            <pc:sldMk cId="1773339522" sldId="274"/>
            <ac:spMk id="2" creationId="{21209F81-FD0E-E496-E2E0-2D17B7BBE1F2}"/>
          </ac:spMkLst>
        </pc:spChg>
      </pc:sldChg>
      <pc:sldChg chg="del">
        <pc:chgData name="Jiayi Ren" userId="95118b2d664f9e16" providerId="LiveId" clId="{641ED8D7-22E4-48F2-BDFF-DF3BBD666A43}" dt="2024-11-21T01:58:29.878" v="386" actId="47"/>
        <pc:sldMkLst>
          <pc:docMk/>
          <pc:sldMk cId="440423623" sldId="275"/>
        </pc:sldMkLst>
      </pc:sldChg>
      <pc:sldChg chg="del">
        <pc:chgData name="Jiayi Ren" userId="95118b2d664f9e16" providerId="LiveId" clId="{641ED8D7-22E4-48F2-BDFF-DF3BBD666A43}" dt="2024-11-21T01:58:33.915" v="389" actId="47"/>
        <pc:sldMkLst>
          <pc:docMk/>
          <pc:sldMk cId="1298748388" sldId="277"/>
        </pc:sldMkLst>
      </pc:sldChg>
      <pc:sldChg chg="del">
        <pc:chgData name="Jiayi Ren" userId="95118b2d664f9e16" providerId="LiveId" clId="{641ED8D7-22E4-48F2-BDFF-DF3BBD666A43}" dt="2024-11-21T01:58:25.035" v="383" actId="47"/>
        <pc:sldMkLst>
          <pc:docMk/>
          <pc:sldMk cId="1766101745" sldId="286"/>
        </pc:sldMkLst>
      </pc:sldChg>
      <pc:sldChg chg="del">
        <pc:chgData name="Jiayi Ren" userId="95118b2d664f9e16" providerId="LiveId" clId="{641ED8D7-22E4-48F2-BDFF-DF3BBD666A43}" dt="2024-11-21T01:58:32.305" v="387" actId="47"/>
        <pc:sldMkLst>
          <pc:docMk/>
          <pc:sldMk cId="1493661833" sldId="287"/>
        </pc:sldMkLst>
      </pc:sldChg>
      <pc:sldChg chg="del">
        <pc:chgData name="Jiayi Ren" userId="95118b2d664f9e16" providerId="LiveId" clId="{641ED8D7-22E4-48F2-BDFF-DF3BBD666A43}" dt="2024-11-21T01:58:33.251" v="388" actId="47"/>
        <pc:sldMkLst>
          <pc:docMk/>
          <pc:sldMk cId="604399182" sldId="288"/>
        </pc:sldMkLst>
      </pc:sldChg>
      <pc:sldChg chg="addSp delSp modSp mod modClrScheme chgLayout">
        <pc:chgData name="Jiayi Ren" userId="95118b2d664f9e16" providerId="LiveId" clId="{641ED8D7-22E4-48F2-BDFF-DF3BBD666A43}" dt="2024-11-21T09:21:26.850" v="3930"/>
        <pc:sldMkLst>
          <pc:docMk/>
          <pc:sldMk cId="1396921963" sldId="289"/>
        </pc:sldMkLst>
      </pc:sldChg>
      <pc:sldChg chg="modSp mod ord modShow">
        <pc:chgData name="Jiayi Ren" userId="95118b2d664f9e16" providerId="LiveId" clId="{641ED8D7-22E4-48F2-BDFF-DF3BBD666A43}" dt="2024-11-22T07:49:02.613" v="5303" actId="729"/>
        <pc:sldMkLst>
          <pc:docMk/>
          <pc:sldMk cId="2888532111" sldId="290"/>
        </pc:sldMkLst>
      </pc:sldChg>
      <pc:sldChg chg="del">
        <pc:chgData name="Jiayi Ren" userId="95118b2d664f9e16" providerId="LiveId" clId="{641ED8D7-22E4-48F2-BDFF-DF3BBD666A43}" dt="2024-11-21T01:58:27.539" v="384" actId="47"/>
        <pc:sldMkLst>
          <pc:docMk/>
          <pc:sldMk cId="80394157" sldId="291"/>
        </pc:sldMkLst>
      </pc:sldChg>
      <pc:sldChg chg="addSp delSp modSp new mod modClrScheme chgLayout">
        <pc:chgData name="Jiayi Ren" userId="95118b2d664f9e16" providerId="LiveId" clId="{641ED8D7-22E4-48F2-BDFF-DF3BBD666A43}" dt="2024-11-21T09:27:39.351" v="4284" actId="20577"/>
        <pc:sldMkLst>
          <pc:docMk/>
          <pc:sldMk cId="1599556716" sldId="291"/>
        </pc:sldMkLst>
      </pc:sldChg>
      <pc:sldChg chg="modSp add mod">
        <pc:chgData name="Jiayi Ren" userId="95118b2d664f9e16" providerId="LiveId" clId="{641ED8D7-22E4-48F2-BDFF-DF3BBD666A43}" dt="2024-11-21T09:27:19.563" v="4269" actId="404"/>
        <pc:sldMkLst>
          <pc:docMk/>
          <pc:sldMk cId="1766442634" sldId="292"/>
        </pc:sldMkLst>
      </pc:sldChg>
      <pc:sldChg chg="del">
        <pc:chgData name="Jiayi Ren" userId="95118b2d664f9e16" providerId="LiveId" clId="{641ED8D7-22E4-48F2-BDFF-DF3BBD666A43}" dt="2024-11-21T03:16:41.568" v="3626" actId="2696"/>
        <pc:sldMkLst>
          <pc:docMk/>
          <pc:sldMk cId="2503109574" sldId="292"/>
        </pc:sldMkLst>
      </pc:sldChg>
      <pc:sldChg chg="new del">
        <pc:chgData name="Jiayi Ren" userId="95118b2d664f9e16" providerId="LiveId" clId="{641ED8D7-22E4-48F2-BDFF-DF3BBD666A43}" dt="2024-11-21T02:07:22.231" v="412" actId="2696"/>
        <pc:sldMkLst>
          <pc:docMk/>
          <pc:sldMk cId="3202772645" sldId="293"/>
        </pc:sldMkLst>
      </pc:sldChg>
      <pc:sldChg chg="addSp delSp modSp new mod">
        <pc:chgData name="Jiayi Ren" userId="95118b2d664f9e16" providerId="LiveId" clId="{641ED8D7-22E4-48F2-BDFF-DF3BBD666A43}" dt="2024-11-22T07:00:38.095" v="5282" actId="572"/>
        <pc:sldMkLst>
          <pc:docMk/>
          <pc:sldMk cId="3462998529" sldId="293"/>
        </pc:sldMkLst>
      </pc:sldChg>
      <pc:sldChg chg="modSp add mod ord">
        <pc:chgData name="Jiayi Ren" userId="95118b2d664f9e16" providerId="LiveId" clId="{641ED8D7-22E4-48F2-BDFF-DF3BBD666A43}" dt="2024-11-22T07:49:15.322" v="5316" actId="207"/>
        <pc:sldMkLst>
          <pc:docMk/>
          <pc:sldMk cId="2791116941" sldId="294"/>
        </pc:sldMkLst>
      </pc:sld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982543B8-E2A2-4155-B2EA-EB1296229D30}"/>
    <pc:docChg chg="undo custSel addSld delSld modSld delSection modSection">
      <pc:chgData name="Jiayi Ren" userId="95118b2d664f9e16" providerId="LiveId" clId="{982543B8-E2A2-4155-B2EA-EB1296229D30}" dt="2025-01-13T06:50:09.676" v="1477" actId="20577"/>
      <pc:docMkLst>
        <pc:docMk/>
      </pc:docMkLst>
      <pc:sldChg chg="modSp mod">
        <pc:chgData name="Jiayi Ren" userId="95118b2d664f9e16" providerId="LiveId" clId="{982543B8-E2A2-4155-B2EA-EB1296229D30}" dt="2025-01-11T11:29:59.570" v="450" actId="20577"/>
        <pc:sldMkLst>
          <pc:docMk/>
          <pc:sldMk cId="1043885009" sldId="256"/>
        </pc:sldMkLst>
        <pc:spChg chg="mod">
          <ac:chgData name="Jiayi Ren" userId="95118b2d664f9e16" providerId="LiveId" clId="{982543B8-E2A2-4155-B2EA-EB1296229D30}" dt="2025-01-11T11:29:59.570" v="450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mod">
        <pc:chgData name="Jiayi Ren" userId="95118b2d664f9e16" providerId="LiveId" clId="{982543B8-E2A2-4155-B2EA-EB1296229D30}" dt="2025-01-11T11:34:15.594" v="629" actId="1076"/>
        <pc:sldMkLst>
          <pc:docMk/>
          <pc:sldMk cId="2307818036" sldId="263"/>
        </pc:sldMkLst>
        <pc:spChg chg="mod">
          <ac:chgData name="Jiayi Ren" userId="95118b2d664f9e16" providerId="LiveId" clId="{982543B8-E2A2-4155-B2EA-EB1296229D30}" dt="2025-01-11T11:27:44.815" v="296" actId="20577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982543B8-E2A2-4155-B2EA-EB1296229D30}" dt="2025-01-11T11:33:25.769" v="621" actId="20577"/>
          <ac:spMkLst>
            <pc:docMk/>
            <pc:sldMk cId="2307818036" sldId="263"/>
            <ac:spMk id="3" creationId="{157E11AA-F472-BDAA-94D8-319D9C9AC6FA}"/>
          </ac:spMkLst>
        </pc:spChg>
        <pc:picChg chg="add mod">
          <ac:chgData name="Jiayi Ren" userId="95118b2d664f9e16" providerId="LiveId" clId="{982543B8-E2A2-4155-B2EA-EB1296229D30}" dt="2025-01-11T11:34:15.594" v="629" actId="1076"/>
          <ac:picMkLst>
            <pc:docMk/>
            <pc:sldMk cId="2307818036" sldId="263"/>
            <ac:picMk id="5" creationId="{443D6A9B-890B-24D2-635B-BCF8D3BAACD9}"/>
          </ac:picMkLst>
        </pc:picChg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77392421" sldId="265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558977191" sldId="266"/>
        </pc:sldMkLst>
      </pc:sldChg>
      <pc:sldChg chg="addSp delSp modSp mod modClrScheme chgLayout">
        <pc:chgData name="Jiayi Ren" userId="95118b2d664f9e16" providerId="LiveId" clId="{982543B8-E2A2-4155-B2EA-EB1296229D30}" dt="2025-01-11T11:43:56.243" v="1321" actId="1076"/>
        <pc:sldMkLst>
          <pc:docMk/>
          <pc:sldMk cId="1773339522" sldId="274"/>
        </pc:sldMkLst>
        <pc:spChg chg="mod ord">
          <ac:chgData name="Jiayi Ren" userId="95118b2d664f9e16" providerId="LiveId" clId="{982543B8-E2A2-4155-B2EA-EB1296229D30}" dt="2025-01-11T11:36:07.150" v="647" actId="700"/>
          <ac:spMkLst>
            <pc:docMk/>
            <pc:sldMk cId="1773339522" sldId="274"/>
            <ac:spMk id="2" creationId="{21209F81-FD0E-E496-E2E0-2D17B7BBE1F2}"/>
          </ac:spMkLst>
        </pc:spChg>
        <pc:spChg chg="mod">
          <ac:chgData name="Jiayi Ren" userId="95118b2d664f9e16" providerId="LiveId" clId="{982543B8-E2A2-4155-B2EA-EB1296229D30}" dt="2025-01-11T11:36:57.652" v="788" actId="1076"/>
          <ac:spMkLst>
            <pc:docMk/>
            <pc:sldMk cId="1773339522" sldId="274"/>
            <ac:spMk id="8" creationId="{14539451-616B-EF4A-7D0A-751BB89DCCEF}"/>
          </ac:spMkLst>
        </pc:spChg>
        <pc:spChg chg="mod">
          <ac:chgData name="Jiayi Ren" userId="95118b2d664f9e16" providerId="LiveId" clId="{982543B8-E2A2-4155-B2EA-EB1296229D30}" dt="2025-01-11T11:36:57.652" v="788" actId="1076"/>
          <ac:spMkLst>
            <pc:docMk/>
            <pc:sldMk cId="1773339522" sldId="274"/>
            <ac:spMk id="11" creationId="{22EBB24A-0D6E-DB37-4A11-DDCBFE0445D7}"/>
          </ac:spMkLst>
        </pc:spChg>
        <pc:spChg chg="mod">
          <ac:chgData name="Jiayi Ren" userId="95118b2d664f9e16" providerId="LiveId" clId="{982543B8-E2A2-4155-B2EA-EB1296229D30}" dt="2025-01-11T11:36:57.652" v="788" actId="1076"/>
          <ac:spMkLst>
            <pc:docMk/>
            <pc:sldMk cId="1773339522" sldId="274"/>
            <ac:spMk id="13" creationId="{31D5A2BA-2078-B001-683A-C9A28AF2F6DE}"/>
          </ac:spMkLst>
        </pc:spChg>
        <pc:spChg chg="mod">
          <ac:chgData name="Jiayi Ren" userId="95118b2d664f9e16" providerId="LiveId" clId="{982543B8-E2A2-4155-B2EA-EB1296229D30}" dt="2025-01-11T11:36:57.652" v="788" actId="1076"/>
          <ac:spMkLst>
            <pc:docMk/>
            <pc:sldMk cId="1773339522" sldId="274"/>
            <ac:spMk id="14" creationId="{6C73F75A-FB3C-DBEC-3037-89B2589FBF3A}"/>
          </ac:spMkLst>
        </pc:spChg>
        <pc:spChg chg="mod">
          <ac:chgData name="Jiayi Ren" userId="95118b2d664f9e16" providerId="LiveId" clId="{982543B8-E2A2-4155-B2EA-EB1296229D30}" dt="2025-01-11T11:36:57.652" v="788" actId="1076"/>
          <ac:spMkLst>
            <pc:docMk/>
            <pc:sldMk cId="1773339522" sldId="274"/>
            <ac:spMk id="15" creationId="{625F8FEE-4FA4-5DE7-E183-2A8426F933B1}"/>
          </ac:spMkLst>
        </pc:spChg>
        <pc:spChg chg="mod">
          <ac:chgData name="Jiayi Ren" userId="95118b2d664f9e16" providerId="LiveId" clId="{982543B8-E2A2-4155-B2EA-EB1296229D30}" dt="2025-01-11T11:36:57.652" v="788" actId="1076"/>
          <ac:spMkLst>
            <pc:docMk/>
            <pc:sldMk cId="1773339522" sldId="274"/>
            <ac:spMk id="16" creationId="{4DEF4B08-B508-2CB5-DB78-DFE077BAFE54}"/>
          </ac:spMkLst>
        </pc:spChg>
        <pc:spChg chg="add mod ord">
          <ac:chgData name="Jiayi Ren" userId="95118b2d664f9e16" providerId="LiveId" clId="{982543B8-E2A2-4155-B2EA-EB1296229D30}" dt="2025-01-11T11:40:12.904" v="1061" actId="20577"/>
          <ac:spMkLst>
            <pc:docMk/>
            <pc:sldMk cId="1773339522" sldId="274"/>
            <ac:spMk id="33" creationId="{02C041B8-BFF1-348D-5385-69883238CDB0}"/>
          </ac:spMkLst>
        </pc:spChg>
        <pc:grpChg chg="add mod">
          <ac:chgData name="Jiayi Ren" userId="95118b2d664f9e16" providerId="LiveId" clId="{982543B8-E2A2-4155-B2EA-EB1296229D30}" dt="2025-01-11T11:36:57.652" v="788" actId="1076"/>
          <ac:grpSpMkLst>
            <pc:docMk/>
            <pc:sldMk cId="1773339522" sldId="274"/>
            <ac:grpSpMk id="3" creationId="{47B976CF-6551-9D53-6B92-E6A0598196A0}"/>
          </ac:grpSpMkLst>
        </pc:grpChg>
        <pc:picChg chg="mod">
          <ac:chgData name="Jiayi Ren" userId="95118b2d664f9e16" providerId="LiveId" clId="{982543B8-E2A2-4155-B2EA-EB1296229D30}" dt="2025-01-11T11:36:57.652" v="788" actId="1076"/>
          <ac:picMkLst>
            <pc:docMk/>
            <pc:sldMk cId="1773339522" sldId="274"/>
            <ac:picMk id="6" creationId="{332512DD-366B-0E4B-EC9D-11B155585165}"/>
          </ac:picMkLst>
        </pc:picChg>
        <pc:picChg chg="add mod">
          <ac:chgData name="Jiayi Ren" userId="95118b2d664f9e16" providerId="LiveId" clId="{982543B8-E2A2-4155-B2EA-EB1296229D30}" dt="2025-01-11T11:43:56.243" v="1321" actId="1076"/>
          <ac:picMkLst>
            <pc:docMk/>
            <pc:sldMk cId="1773339522" sldId="274"/>
            <ac:picMk id="29" creationId="{A71B72EB-5552-BFA9-B7AB-93955B82ED2B}"/>
          </ac:picMkLst>
        </pc:picChg>
        <pc:cxnChg chg="mod">
          <ac:chgData name="Jiayi Ren" userId="95118b2d664f9e16" providerId="LiveId" clId="{982543B8-E2A2-4155-B2EA-EB1296229D30}" dt="2025-01-11T11:36:57.652" v="788" actId="1076"/>
          <ac:cxnSpMkLst>
            <pc:docMk/>
            <pc:sldMk cId="1773339522" sldId="274"/>
            <ac:cxnSpMk id="10" creationId="{9E6CCDD0-F834-2C1C-05C3-93D78CDCA34B}"/>
          </ac:cxnSpMkLst>
        </pc:cxnChg>
        <pc:cxnChg chg="mod">
          <ac:chgData name="Jiayi Ren" userId="95118b2d664f9e16" providerId="LiveId" clId="{982543B8-E2A2-4155-B2EA-EB1296229D30}" dt="2025-01-11T11:36:57.652" v="788" actId="1076"/>
          <ac:cxnSpMkLst>
            <pc:docMk/>
            <pc:sldMk cId="1773339522" sldId="274"/>
            <ac:cxnSpMk id="12" creationId="{55133A0D-0B8C-C8E8-5868-3E6AB7EBDCE0}"/>
          </ac:cxnSpMkLst>
        </pc:cxnChg>
        <pc:cxnChg chg="mod">
          <ac:chgData name="Jiayi Ren" userId="95118b2d664f9e16" providerId="LiveId" clId="{982543B8-E2A2-4155-B2EA-EB1296229D30}" dt="2025-01-11T11:36:57.652" v="788" actId="1076"/>
          <ac:cxnSpMkLst>
            <pc:docMk/>
            <pc:sldMk cId="1773339522" sldId="274"/>
            <ac:cxnSpMk id="17" creationId="{D590CAEF-9E3F-B0B1-1D76-39BE7A08107B}"/>
          </ac:cxnSpMkLst>
        </pc:cxnChg>
      </pc:sldChg>
      <pc:sldChg chg="modSp add mod">
        <pc:chgData name="Jiayi Ren" userId="95118b2d664f9e16" providerId="LiveId" clId="{982543B8-E2A2-4155-B2EA-EB1296229D30}" dt="2025-01-11T12:00:37.666" v="1454" actId="20577"/>
        <pc:sldMkLst>
          <pc:docMk/>
          <pc:sldMk cId="2198398394" sldId="275"/>
        </pc:sldMkLst>
      </pc:sldChg>
      <pc:sldChg chg="modSp add mod">
        <pc:chgData name="Jiayi Ren" userId="95118b2d664f9e16" providerId="LiveId" clId="{982543B8-E2A2-4155-B2EA-EB1296229D30}" dt="2025-01-11T11:44:51.046" v="1401" actId="6549"/>
        <pc:sldMkLst>
          <pc:docMk/>
          <pc:sldMk cId="1297188557" sldId="276"/>
        </pc:sldMkLst>
      </pc:sldChg>
      <pc:sldChg chg="modSp add mod">
        <pc:chgData name="Jiayi Ren" userId="95118b2d664f9e16" providerId="LiveId" clId="{982543B8-E2A2-4155-B2EA-EB1296229D30}" dt="2025-01-13T06:50:09.676" v="1477" actId="20577"/>
        <pc:sldMkLst>
          <pc:docMk/>
          <pc:sldMk cId="482580017" sldId="277"/>
        </pc:sldMkLst>
      </pc:sldChg>
      <pc:sldChg chg="addSp delSp modSp add mod">
        <pc:chgData name="Jiayi Ren" userId="95118b2d664f9e16" providerId="LiveId" clId="{982543B8-E2A2-4155-B2EA-EB1296229D30}" dt="2025-01-11T11:48:48.882" v="1450" actId="20577"/>
        <pc:sldMkLst>
          <pc:docMk/>
          <pc:sldMk cId="1635795265" sldId="278"/>
        </pc:sldMkLst>
        <pc:spChg chg="mod">
          <ac:chgData name="Jiayi Ren" userId="95118b2d664f9e16" providerId="LiveId" clId="{982543B8-E2A2-4155-B2EA-EB1296229D30}" dt="2025-01-11T11:48:48.882" v="1450" actId="20577"/>
          <ac:spMkLst>
            <pc:docMk/>
            <pc:sldMk cId="1635795265" sldId="278"/>
            <ac:spMk id="15" creationId="{2DD0D8C1-78DD-7620-F6A4-35F221EF4150}"/>
          </ac:spMkLst>
        </pc:spChg>
        <pc:spChg chg="mod">
          <ac:chgData name="Jiayi Ren" userId="95118b2d664f9e16" providerId="LiveId" clId="{982543B8-E2A2-4155-B2EA-EB1296229D30}" dt="2025-01-11T11:48:45.867" v="1441" actId="20577"/>
          <ac:spMkLst>
            <pc:docMk/>
            <pc:sldMk cId="1635795265" sldId="278"/>
            <ac:spMk id="16" creationId="{9C38850D-483C-C374-C9A5-6EBE5229B1F8}"/>
          </ac:spMkLst>
        </pc:spChg>
        <pc:spChg chg="mod">
          <ac:chgData name="Jiayi Ren" userId="95118b2d664f9e16" providerId="LiveId" clId="{982543B8-E2A2-4155-B2EA-EB1296229D30}" dt="2025-01-11T11:44:09.700" v="1322" actId="207"/>
          <ac:spMkLst>
            <pc:docMk/>
            <pc:sldMk cId="1635795265" sldId="278"/>
            <ac:spMk id="33" creationId="{07F2E804-4714-09BD-DBC5-721084C17484}"/>
          </ac:spMkLst>
        </pc:spChg>
        <pc:grpChg chg="mod">
          <ac:chgData name="Jiayi Ren" userId="95118b2d664f9e16" providerId="LiveId" clId="{982543B8-E2A2-4155-B2EA-EB1296229D30}" dt="2025-01-11T11:42:33.010" v="1276" actId="166"/>
          <ac:grpSpMkLst>
            <pc:docMk/>
            <pc:sldMk cId="1635795265" sldId="278"/>
            <ac:grpSpMk id="3" creationId="{286D067D-E92E-76F2-3391-FCDB61E4B29B}"/>
          </ac:grpSpMkLst>
        </pc:grpChg>
        <pc:picChg chg="add mod">
          <ac:chgData name="Jiayi Ren" userId="95118b2d664f9e16" providerId="LiveId" clId="{982543B8-E2A2-4155-B2EA-EB1296229D30}" dt="2025-01-11T11:43:46.975" v="1319" actId="1076"/>
          <ac:picMkLst>
            <pc:docMk/>
            <pc:sldMk cId="1635795265" sldId="278"/>
            <ac:picMk id="4" creationId="{F07FB416-32DC-4A59-1848-F1D978A9C633}"/>
          </ac:picMkLst>
        </pc:picChg>
      </pc:sldChg>
      <pc:sldChg chg="modSp add mod">
        <pc:chgData name="Jiayi Ren" userId="95118b2d664f9e16" providerId="LiveId" clId="{982543B8-E2A2-4155-B2EA-EB1296229D30}" dt="2025-01-11T11:44:55.494" v="1403" actId="6549"/>
        <pc:sldMkLst>
          <pc:docMk/>
          <pc:sldMk cId="561594229" sldId="279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396921963" sldId="289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2888532111" sldId="290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599556716" sldId="291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766442634" sldId="292"/>
        </pc:sldMkLst>
      </pc:sldChg>
      <pc:sldChg chg="del">
        <pc:chgData name="Jiayi Ren" userId="95118b2d664f9e16" providerId="LiveId" clId="{982543B8-E2A2-4155-B2EA-EB1296229D30}" dt="2025-01-11T11:21:25.134" v="0" actId="2696"/>
        <pc:sldMkLst>
          <pc:docMk/>
          <pc:sldMk cId="3462998529" sldId="293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2791116941" sldId="294"/>
        </pc:sldMkLst>
      </pc:sldChg>
    </pc:docChg>
  </pc:docChgLst>
  <pc:docChgLst>
    <pc:chgData name="Jiayi Ren" userId="95118b2d664f9e16" providerId="LiveId" clId="{00161319-54CA-4668-B91C-CDFDC5107FD0}"/>
    <pc:docChg chg="undo custSel addSld delSld modSld sldOrd addSection delSection modSection">
      <pc:chgData name="Jiayi Ren" userId="95118b2d664f9e16" providerId="LiveId" clId="{00161319-54CA-4668-B91C-CDFDC5107FD0}" dt="2024-11-02T00:31:28.684" v="6746" actId="2711"/>
      <pc:docMkLst>
        <pc:docMk/>
      </pc:docMkLst>
      <pc:sldChg chg="modSp mod">
        <pc:chgData name="Jiayi Ren" userId="95118b2d664f9e16" providerId="LiveId" clId="{00161319-54CA-4668-B91C-CDFDC5107FD0}" dt="2024-11-02T00:31:28.684" v="6746" actId="2711"/>
        <pc:sldMkLst>
          <pc:docMk/>
          <pc:sldMk cId="1043885009" sldId="256"/>
        </pc:sldMkLst>
        <pc:spChg chg="mod">
          <ac:chgData name="Jiayi Ren" userId="95118b2d664f9e16" providerId="LiveId" clId="{00161319-54CA-4668-B91C-CDFDC5107FD0}" dt="2024-11-02T00:31:28.470" v="6745" actId="2711"/>
          <ac:spMkLst>
            <pc:docMk/>
            <pc:sldMk cId="1043885009" sldId="256"/>
            <ac:spMk id="4" creationId="{A14F7995-4B01-243D-D922-603267518770}"/>
          </ac:spMkLst>
        </pc:spChg>
        <pc:spChg chg="mod">
          <ac:chgData name="Jiayi Ren" userId="95118b2d664f9e16" providerId="LiveId" clId="{00161319-54CA-4668-B91C-CDFDC5107FD0}" dt="2024-11-02T00:31:28.684" v="6746" actId="2711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mod chgLayout">
        <pc:chgData name="Jiayi Ren" userId="95118b2d664f9e16" providerId="LiveId" clId="{00161319-54CA-4668-B91C-CDFDC5107FD0}" dt="2024-10-31T02:01:41.007" v="4126" actId="20577"/>
        <pc:sldMkLst>
          <pc:docMk/>
          <pc:sldMk cId="2959281096" sldId="259"/>
        </pc:sldMkLst>
      </pc:sldChg>
      <pc:sldChg chg="modSp mod ord">
        <pc:chgData name="Jiayi Ren" userId="95118b2d664f9e16" providerId="LiveId" clId="{00161319-54CA-4668-B91C-CDFDC5107FD0}" dt="2024-10-31T02:27:27.262" v="5177" actId="20577"/>
        <pc:sldMkLst>
          <pc:docMk/>
          <pc:sldMk cId="2344925870" sldId="261"/>
        </pc:sldMkLst>
      </pc:sldChg>
      <pc:sldChg chg="addSp delSp modSp del mod chgLayout">
        <pc:chgData name="Jiayi Ren" userId="95118b2d664f9e16" providerId="LiveId" clId="{00161319-54CA-4668-B91C-CDFDC5107FD0}" dt="2024-10-31T01:55:42.441" v="3714" actId="2696"/>
        <pc:sldMkLst>
          <pc:docMk/>
          <pc:sldMk cId="3123544733" sldId="262"/>
        </pc:sldMkLst>
      </pc:sldChg>
      <pc:sldChg chg="modSp mod ord">
        <pc:chgData name="Jiayi Ren" userId="95118b2d664f9e16" providerId="LiveId" clId="{00161319-54CA-4668-B91C-CDFDC5107FD0}" dt="2024-10-31T04:04:56.538" v="6073" actId="20577"/>
        <pc:sldMkLst>
          <pc:docMk/>
          <pc:sldMk cId="2307818036" sldId="263"/>
        </pc:sldMkLst>
        <pc:spChg chg="mod">
          <ac:chgData name="Jiayi Ren" userId="95118b2d664f9e16" providerId="LiveId" clId="{00161319-54CA-4668-B91C-CDFDC5107FD0}" dt="2024-10-31T04:04:56.538" v="6073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mod ord">
        <pc:chgData name="Jiayi Ren" userId="95118b2d664f9e16" providerId="LiveId" clId="{00161319-54CA-4668-B91C-CDFDC5107FD0}" dt="2024-10-31T04:23:50.189" v="6478" actId="14100"/>
        <pc:sldMkLst>
          <pc:docMk/>
          <pc:sldMk cId="2708943974" sldId="264"/>
        </pc:sldMkLst>
      </pc:sldChg>
      <pc:sldChg chg="modSp mod ord">
        <pc:chgData name="Jiayi Ren" userId="95118b2d664f9e16" providerId="LiveId" clId="{00161319-54CA-4668-B91C-CDFDC5107FD0}" dt="2024-10-31T01:58:45.649" v="3920" actId="20577"/>
        <pc:sldMkLst>
          <pc:docMk/>
          <pc:sldMk cId="177392421" sldId="265"/>
        </pc:sldMkLst>
      </pc:sldChg>
      <pc:sldChg chg="modSp mod ord">
        <pc:chgData name="Jiayi Ren" userId="95118b2d664f9e16" providerId="LiveId" clId="{00161319-54CA-4668-B91C-CDFDC5107FD0}" dt="2024-10-31T04:01:53.003" v="6022" actId="20577"/>
        <pc:sldMkLst>
          <pc:docMk/>
          <pc:sldMk cId="558977191" sldId="266"/>
        </pc:sldMkLst>
      </pc:sldChg>
      <pc:sldChg chg="addSp delSp modSp mod ord">
        <pc:chgData name="Jiayi Ren" userId="95118b2d664f9e16" providerId="LiveId" clId="{00161319-54CA-4668-B91C-CDFDC5107FD0}" dt="2024-10-31T03:45:28.237" v="5784" actId="207"/>
        <pc:sldMkLst>
          <pc:docMk/>
          <pc:sldMk cId="2851145920" sldId="268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3596989916" sldId="272"/>
        </pc:sldMkLst>
      </pc:sldChg>
      <pc:sldChg chg="addSp delSp modSp mod">
        <pc:chgData name="Jiayi Ren" userId="95118b2d664f9e16" providerId="LiveId" clId="{00161319-54CA-4668-B91C-CDFDC5107FD0}" dt="2024-10-31T07:16:18.454" v="6721" actId="208"/>
        <pc:sldMkLst>
          <pc:docMk/>
          <pc:sldMk cId="1773339522" sldId="274"/>
        </pc:sldMkLst>
      </pc:sldChg>
      <pc:sldChg chg="addSp delSp modSp mod">
        <pc:chgData name="Jiayi Ren" userId="95118b2d664f9e16" providerId="LiveId" clId="{00161319-54CA-4668-B91C-CDFDC5107FD0}" dt="2024-10-31T04:09:10.248" v="6115" actId="20577"/>
        <pc:sldMkLst>
          <pc:docMk/>
          <pc:sldMk cId="440423623" sldId="275"/>
        </pc:sldMkLst>
      </pc:sldChg>
      <pc:sldChg chg="delSp del mod">
        <pc:chgData name="Jiayi Ren" userId="95118b2d664f9e16" providerId="LiveId" clId="{00161319-54CA-4668-B91C-CDFDC5107FD0}" dt="2024-10-30T11:13:19.536" v="2355" actId="47"/>
        <pc:sldMkLst>
          <pc:docMk/>
          <pc:sldMk cId="4263967567" sldId="276"/>
        </pc:sldMkLst>
      </pc:sldChg>
      <pc:sldChg chg="addSp delSp modSp mod chgLayout">
        <pc:chgData name="Jiayi Ren" userId="95118b2d664f9e16" providerId="LiveId" clId="{00161319-54CA-4668-B91C-CDFDC5107FD0}" dt="2024-10-31T04:22:09.476" v="6476" actId="207"/>
        <pc:sldMkLst>
          <pc:docMk/>
          <pc:sldMk cId="1298748388" sldId="277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700518952" sldId="278"/>
        </pc:sldMkLst>
      </pc:sldChg>
      <pc:sldChg chg="del">
        <pc:chgData name="Jiayi Ren" userId="95118b2d664f9e16" providerId="LiveId" clId="{00161319-54CA-4668-B91C-CDFDC5107FD0}" dt="2024-10-31T02:01:25.425" v="4110" actId="2696"/>
        <pc:sldMkLst>
          <pc:docMk/>
          <pc:sldMk cId="2817497312" sldId="279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433580148" sldId="280"/>
        </pc:sldMkLst>
      </pc:sldChg>
      <pc:sldChg chg="new del">
        <pc:chgData name="Jiayi Ren" userId="95118b2d664f9e16" providerId="LiveId" clId="{00161319-54CA-4668-B91C-CDFDC5107FD0}" dt="2024-10-30T10:13:54.750" v="19" actId="47"/>
        <pc:sldMkLst>
          <pc:docMk/>
          <pc:sldMk cId="1460747792" sldId="281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266867971" sldId="282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2730126516" sldId="283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4111393553" sldId="284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537830040" sldId="285"/>
        </pc:sldMkLst>
      </pc:sldChg>
      <pc:sldChg chg="addSp delSp modSp add mod chgLayout">
        <pc:chgData name="Jiayi Ren" userId="95118b2d664f9e16" providerId="LiveId" clId="{00161319-54CA-4668-B91C-CDFDC5107FD0}" dt="2024-10-31T04:06:21.055" v="6113" actId="20577"/>
        <pc:sldMkLst>
          <pc:docMk/>
          <pc:sldMk cId="1766101745" sldId="286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647621127" sldId="286"/>
        </pc:sldMkLst>
      </pc:sldChg>
      <pc:sldChg chg="addSp delSp modSp add mod chgLayout">
        <pc:chgData name="Jiayi Ren" userId="95118b2d664f9e16" providerId="LiveId" clId="{00161319-54CA-4668-B91C-CDFDC5107FD0}" dt="2024-10-31T07:18:51.828" v="6739" actId="20577"/>
        <pc:sldMkLst>
          <pc:docMk/>
          <pc:sldMk cId="1493661833" sldId="287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426879343" sldId="287"/>
        </pc:sldMkLst>
      </pc:sldChg>
      <pc:sldChg chg="addSp delSp modSp add mod chgLayout">
        <pc:chgData name="Jiayi Ren" userId="95118b2d664f9e16" providerId="LiveId" clId="{00161319-54CA-4668-B91C-CDFDC5107FD0}" dt="2024-10-31T03:38:03.471" v="5572" actId="20577"/>
        <pc:sldMkLst>
          <pc:docMk/>
          <pc:sldMk cId="60439918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77902097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288543966" sldId="289"/>
        </pc:sldMkLst>
      </pc:sldChg>
      <pc:sldChg chg="addSp modSp add mod">
        <pc:chgData name="Jiayi Ren" userId="95118b2d664f9e16" providerId="LiveId" clId="{00161319-54CA-4668-B91C-CDFDC5107FD0}" dt="2024-10-31T04:05:30.022" v="6100" actId="20577"/>
        <pc:sldMkLst>
          <pc:docMk/>
          <pc:sldMk cId="1396921963" sldId="289"/>
        </pc:sldMkLst>
      </pc:sldChg>
      <pc:sldChg chg="modSp add mod">
        <pc:chgData name="Jiayi Ren" userId="95118b2d664f9e16" providerId="LiveId" clId="{00161319-54CA-4668-B91C-CDFDC5107FD0}" dt="2024-10-31T04:01:48.428" v="6014" actId="20577"/>
        <pc:sldMkLst>
          <pc:docMk/>
          <pc:sldMk cId="2888532111" sldId="290"/>
        </pc:sldMkLst>
      </pc:sldChg>
      <pc:sldChg chg="addSp delSp modSp add mod">
        <pc:chgData name="Jiayi Ren" userId="95118b2d664f9e16" providerId="LiveId" clId="{00161319-54CA-4668-B91C-CDFDC5107FD0}" dt="2024-10-31T07:16:31.300" v="6723" actId="208"/>
        <pc:sldMkLst>
          <pc:docMk/>
          <pc:sldMk cId="80394157" sldId="291"/>
        </pc:sldMkLst>
      </pc:sldChg>
      <pc:sldChg chg="modSp add mod">
        <pc:chgData name="Jiayi Ren" userId="95118b2d664f9e16" providerId="LiveId" clId="{00161319-54CA-4668-B91C-CDFDC5107FD0}" dt="2024-10-31T07:20:14.312" v="6740" actId="20577"/>
        <pc:sldMkLst>
          <pc:docMk/>
          <pc:sldMk cId="2503109574" sldId="292"/>
        </pc:sldMkLst>
      </pc:sld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DE2-F3AB-4160-A489-144267432447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7271-5DC6-4FEF-A5DF-B60E03ACC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211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CBD8-ECDE-E233-F96D-CE0DB9DE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13C9B4-7875-5D03-0D51-0D0C4DFF66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64FA6D-7333-C5D8-8D3C-D3B001FAC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202FEB-361E-0D49-8C86-DFA1FD732C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43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100223"/>
            <a:ext cx="16199644" cy="29663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961" b="0" i="0" kern="1200" baseline="0" smtClean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41" y="2378799"/>
            <a:ext cx="16199644" cy="4757597"/>
          </a:xfrm>
        </p:spPr>
        <p:txBody>
          <a:bodyPr anchor="ctr" anchorCtr="0">
            <a:normAutofit/>
          </a:bodyPr>
          <a:lstStyle>
            <a:lvl1pPr marL="0" algn="ctr" defTabSz="1619957" rtl="0" eaLnBrk="1" latinLnBrk="0" hangingPunct="1">
              <a:lnSpc>
                <a:spcPct val="100000"/>
              </a:lnSpc>
              <a:defRPr lang="zh-CN" altLang="en-US" sz="8504" b="1" i="0" kern="1200" baseline="0" dirty="0">
                <a:solidFill>
                  <a:schemeClr val="bg1"/>
                </a:solidFill>
                <a:latin typeface="+mj-lt"/>
                <a:ea typeface="Sarasa Gothic SC Semibold" panose="02000500000000000000" pitchFamily="2" charset="-122"/>
                <a:cs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5DEA97E-E801-C75C-ED7F-E5771E193741}"/>
              </a:ext>
            </a:extLst>
          </p:cNvPr>
          <p:cNvSpPr txBox="1">
            <a:spLocks/>
          </p:cNvSpPr>
          <p:nvPr/>
        </p:nvSpPr>
        <p:spPr>
          <a:xfrm>
            <a:off x="453741" y="6"/>
            <a:ext cx="16199644" cy="2378793"/>
          </a:xfrm>
          <a:prstGeom prst="rect">
            <a:avLst/>
          </a:prstGeom>
        </p:spPr>
        <p:txBody>
          <a:bodyPr vert="horz" lIns="161996" tIns="80998" rIns="161996" bIns="80998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3600" kern="1200" smtClean="0">
                <a:solidFill>
                  <a:srgbClr val="0084CD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84CD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4pPr>
            <a:lvl5pPr marL="1828800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rgbClr val="FF767F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669" b="1" i="0" dirty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rPr>
              <a:t>周例组会</a:t>
            </a:r>
          </a:p>
        </p:txBody>
      </p:sp>
    </p:spTree>
    <p:extLst>
      <p:ext uri="{BB962C8B-B14F-4D97-AF65-F5344CB8AC3E}">
        <p14:creationId xmlns:p14="http://schemas.microsoft.com/office/powerpoint/2010/main" val="8552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593679"/>
            <a:ext cx="16199644" cy="20919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252" b="0" i="0" kern="1200" smtClean="0">
                <a:solidFill>
                  <a:schemeClr val="accent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03" y="2378799"/>
            <a:ext cx="15150649" cy="4757597"/>
          </a:xfrm>
        </p:spPr>
        <p:txBody>
          <a:bodyPr anchor="ctr" anchorCtr="0">
            <a:normAutofit/>
          </a:bodyPr>
          <a:lstStyle>
            <a:lvl1pPr marL="0" algn="l" defTabSz="1619957" rtl="0" eaLnBrk="1" latinLnBrk="0" hangingPunct="1">
              <a:lnSpc>
                <a:spcPct val="100000"/>
              </a:lnSpc>
              <a:defRPr lang="zh-CN" altLang="en-US" sz="4961" b="1" i="0" kern="1200" baseline="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A52F6AC-444C-A544-44DB-E20CEFEAA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9941" y="12142881"/>
            <a:ext cx="16199644" cy="20919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543" b="0" i="0">
                <a:solidFill>
                  <a:schemeClr val="tx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9338CA6-9607-467F-6BB3-48CA31ACCF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77055" y="2378796"/>
            <a:ext cx="2648571" cy="4757597"/>
          </a:xfrm>
          <a:ln w="76200">
            <a:solidFill>
              <a:schemeClr val="bg1"/>
            </a:solidFill>
          </a:ln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  <a:lvl2pPr>
              <a:defRPr b="1" i="0">
                <a:ea typeface="Sarasa Gothic SC Semibold" panose="02000500000000000000" pitchFamily="2" charset="-122"/>
              </a:defRPr>
            </a:lvl2pPr>
            <a:lvl3pPr>
              <a:defRPr b="1" baseline="0">
                <a:latin typeface="DIN Pro Regular" panose="020B0504020101020102" pitchFamily="34" charset="0"/>
                <a:ea typeface="更纱黑体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/>
            </a:lvl4pPr>
            <a:lvl5pPr>
              <a:defRPr sz="248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9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8FC8D05D-583A-E2ED-DF5D-160E6C84A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85618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半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7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F27B-2C7A-041D-593F-431D312B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5" y="4"/>
            <a:ext cx="14031185" cy="2368063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FFD5-8A5F-9569-C182-1D6F556D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D5E3-28D3-4D6B-9F03-02DEECC619E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A9B710-3FCE-BF80-13FA-7517520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1934C-7BCC-98E6-452A-B4EA771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t>2025/1/15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1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zh-CN" altLang="en-US" sz="4800" b="1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0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Char char="•"/>
        <a:defRPr lang="zh-CN" altLang="en-US" sz="36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200" b="1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2800" b="1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lvl="1"/>
            <a:endParaRPr lang="en-US" altLang="zh-CN" dirty="0"/>
          </a:p>
          <a:p>
            <a:r>
              <a:rPr lang="zh-CN" altLang="en-US" dirty="0"/>
              <a:t>实验任务</a:t>
            </a:r>
            <a:endParaRPr lang="en-US" altLang="zh-CN" dirty="0"/>
          </a:p>
          <a:p>
            <a:pPr lvl="1"/>
            <a:r>
              <a:rPr lang="zh-CN" altLang="en-US" dirty="0"/>
              <a:t>视觉按键判断任务。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任务目标</a:t>
            </a:r>
            <a:endParaRPr lang="en-US" altLang="zh-CN" dirty="0"/>
          </a:p>
          <a:p>
            <a:pPr lvl="1"/>
            <a:r>
              <a:rPr lang="zh-CN" altLang="en-US" dirty="0"/>
              <a:t>尽可能准确地进行判断，达到更高的</a:t>
            </a:r>
            <a:r>
              <a:rPr lang="zh-CN" altLang="en-US" dirty="0">
                <a:solidFill>
                  <a:schemeClr val="accent2"/>
                </a:solidFill>
              </a:rPr>
              <a:t>准确率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准确率决定了最终的被试费收益（双方相同）。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准备工作</a:t>
            </a:r>
            <a:endParaRPr lang="en-US" altLang="zh-CN" dirty="0"/>
          </a:p>
          <a:p>
            <a:pPr lvl="1"/>
            <a:r>
              <a:rPr lang="zh-CN" altLang="en-US" dirty="0"/>
              <a:t>请将显示器调整至合适的高度，与视线齐平。</a:t>
            </a:r>
            <a:endParaRPr lang="en-US" altLang="zh-CN" dirty="0"/>
          </a:p>
          <a:p>
            <a:pPr lvl="1"/>
            <a:r>
              <a:rPr lang="zh-CN" altLang="en-US" dirty="0"/>
              <a:t>请将手机调至静音，置于指定位置。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88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面积判断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每一轮，您与对方将看到相同的 </a:t>
            </a:r>
            <a:r>
              <a:rPr lang="en-US" altLang="zh-CN" dirty="0"/>
              <a:t>9 </a:t>
            </a:r>
            <a:r>
              <a:rPr lang="zh-CN" altLang="en-US" dirty="0"/>
              <a:t>个被部分染色的矩形（呈现时间较短）。</a:t>
            </a:r>
            <a:endParaRPr lang="en-US" altLang="zh-CN" dirty="0"/>
          </a:p>
          <a:p>
            <a:pPr lvl="1"/>
            <a:r>
              <a:rPr lang="zh-CN" altLang="en-US" dirty="0"/>
              <a:t>您需要判断黑色部分的</a:t>
            </a:r>
            <a:r>
              <a:rPr lang="zh-CN" altLang="en-US" dirty="0">
                <a:solidFill>
                  <a:schemeClr val="accent2"/>
                </a:solidFill>
              </a:rPr>
              <a:t>平均面积</a:t>
            </a:r>
            <a:r>
              <a:rPr lang="zh-CN" altLang="en-US" dirty="0"/>
              <a:t>是否</a:t>
            </a:r>
            <a:r>
              <a:rPr lang="zh-CN" altLang="en-US" dirty="0">
                <a:solidFill>
                  <a:schemeClr val="accent2"/>
                </a:solidFill>
              </a:rPr>
              <a:t>超过了完整图形的一半</a:t>
            </a:r>
            <a:r>
              <a:rPr lang="zh-CN" altLang="en-US" dirty="0"/>
              <a:t>，并评估您的</a:t>
            </a:r>
            <a:r>
              <a:rPr lang="zh-CN" altLang="en-US" dirty="0">
                <a:solidFill>
                  <a:schemeClr val="accent2"/>
                </a:solidFill>
              </a:rPr>
              <a:t>信心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D6A9B-890B-24D2-635B-BCF8D3BAA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47" y="5295075"/>
            <a:ext cx="12442429" cy="9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1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02C041B8-BFF1-348D-5385-69883238CD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注意事项</a:t>
            </a:r>
            <a:endParaRPr lang="en-US" altLang="zh-CN" dirty="0"/>
          </a:p>
          <a:p>
            <a:pPr lvl="1"/>
            <a:r>
              <a:rPr lang="zh-CN" altLang="en-US" dirty="0"/>
              <a:t>您与对方相互</a:t>
            </a:r>
            <a:r>
              <a:rPr lang="zh-CN" altLang="en-US" dirty="0">
                <a:solidFill>
                  <a:schemeClr val="accent2"/>
                </a:solidFill>
              </a:rPr>
              <a:t>看不到</a:t>
            </a:r>
            <a:r>
              <a:rPr lang="zh-CN" altLang="en-US" dirty="0"/>
              <a:t>对方的选择和信心。请独立完成，请勿交流。</a:t>
            </a:r>
            <a:endParaRPr lang="en-US" altLang="zh-CN" dirty="0"/>
          </a:p>
          <a:p>
            <a:pPr lvl="2"/>
            <a:r>
              <a:rPr lang="zh-CN" altLang="en-US" dirty="0"/>
              <a:t>“</a:t>
            </a:r>
            <a:r>
              <a:rPr lang="en-US" altLang="zh-CN" dirty="0"/>
              <a:t>1</a:t>
            </a:r>
            <a:r>
              <a:rPr lang="zh-CN" altLang="en-US" dirty="0"/>
              <a:t>”代表略高于 </a:t>
            </a:r>
            <a:r>
              <a:rPr lang="en-US" altLang="zh-CN" dirty="0"/>
              <a:t>50%</a:t>
            </a:r>
            <a:r>
              <a:rPr lang="zh-CN" altLang="en-US" dirty="0"/>
              <a:t> 的信心</a:t>
            </a:r>
            <a:endParaRPr lang="en-US" altLang="zh-CN" dirty="0"/>
          </a:p>
          <a:p>
            <a:pPr lvl="2"/>
            <a:r>
              <a:rPr lang="zh-CN" altLang="en-US" dirty="0"/>
              <a:t>“</a:t>
            </a:r>
            <a:r>
              <a:rPr lang="en-US" altLang="zh-CN" dirty="0"/>
              <a:t>6</a:t>
            </a:r>
            <a:r>
              <a:rPr lang="zh-CN" altLang="en-US" dirty="0"/>
              <a:t>”代表接近于 </a:t>
            </a:r>
            <a:r>
              <a:rPr lang="en-US" altLang="zh-CN" dirty="0"/>
              <a:t>100%</a:t>
            </a:r>
            <a:r>
              <a:rPr lang="zh-CN" altLang="en-US" dirty="0"/>
              <a:t> 的信心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A71B72EB-5552-BFA9-B7AB-93955B82ED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1413" y="5775314"/>
            <a:ext cx="11981598" cy="9360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47B976CF-6551-9D53-6B92-E6A0598196A0}"/>
              </a:ext>
            </a:extLst>
          </p:cNvPr>
          <p:cNvGrpSpPr/>
          <p:nvPr/>
        </p:nvGrpSpPr>
        <p:grpSpPr>
          <a:xfrm>
            <a:off x="910945" y="7019600"/>
            <a:ext cx="12536836" cy="7929404"/>
            <a:chOff x="2068433" y="4300714"/>
            <a:chExt cx="12536836" cy="792940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32512DD-366B-0E4B-EC9D-11B1555851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6750" r="91250">
                          <a14:foregroundMark x1="9000" y1="68875" x2="8875" y2="72875"/>
                          <a14:foregroundMark x1="7750" y1="67000" x2="10500" y2="54125"/>
                          <a14:foregroundMark x1="11875" y1="45875" x2="6750" y2="66125"/>
                          <a14:foregroundMark x1="90625" y1="75375" x2="91250" y2="63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93" b="12416"/>
            <a:stretch/>
          </p:blipFill>
          <p:spPr bwMode="auto">
            <a:xfrm>
              <a:off x="2224002" y="7699106"/>
              <a:ext cx="7047652" cy="4531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4539451-616B-EF4A-7D0A-751BB89DCCEF}"/>
                </a:ext>
              </a:extLst>
            </p:cNvPr>
            <p:cNvSpPr/>
            <p:nvPr/>
          </p:nvSpPr>
          <p:spPr>
            <a:xfrm>
              <a:off x="3327427" y="7736428"/>
              <a:ext cx="1082013" cy="485049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9E6CCDD0-F834-2C1C-05C3-93D78CDCA34B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>
              <a:off x="3868433" y="5773114"/>
              <a:ext cx="1" cy="1963314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2EBB24A-0D6E-DB37-4A11-DDCBFE0445D7}"/>
                </a:ext>
              </a:extLst>
            </p:cNvPr>
            <p:cNvSpPr/>
            <p:nvPr/>
          </p:nvSpPr>
          <p:spPr>
            <a:xfrm>
              <a:off x="7322744" y="8382000"/>
              <a:ext cx="764616" cy="1544778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55133A0D-0B8C-C8E8-5868-3E6AB7EBDCE0}"/>
                </a:ext>
              </a:extLst>
            </p:cNvPr>
            <p:cNvCxnSpPr>
              <a:cxnSpLocks/>
              <a:stCxn id="13" idx="1"/>
              <a:endCxn id="11" idx="6"/>
            </p:cNvCxnSpPr>
            <p:nvPr/>
          </p:nvCxnSpPr>
          <p:spPr>
            <a:xfrm flipH="1" flipV="1">
              <a:off x="8087360" y="9154389"/>
              <a:ext cx="2136269" cy="1588607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1D5A2BA-2078-B001-683A-C9A28AF2F6DE}"/>
                </a:ext>
              </a:extLst>
            </p:cNvPr>
            <p:cNvSpPr/>
            <p:nvPr/>
          </p:nvSpPr>
          <p:spPr>
            <a:xfrm>
              <a:off x="10223629" y="10006796"/>
              <a:ext cx="4381640" cy="147240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先按</a:t>
              </a: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【Y】</a:t>
              </a: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，</a:t>
              </a:r>
              <a:r>
                <a:rPr lang="zh-CN" altLang="en-US" sz="3200" b="1" dirty="0">
                  <a:solidFill>
                    <a:schemeClr val="accent1"/>
                  </a:solidFill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再按</a:t>
              </a: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【A】</a:t>
              </a: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确认</a:t>
              </a:r>
              <a:endPara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6C73F75A-FB3C-DBEC-3037-89B2589FBF3A}"/>
                </a:ext>
              </a:extLst>
            </p:cNvPr>
            <p:cNvSpPr/>
            <p:nvPr/>
          </p:nvSpPr>
          <p:spPr>
            <a:xfrm>
              <a:off x="7067447" y="7736428"/>
              <a:ext cx="1082013" cy="485049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25F8FEE-4FA4-5DE7-E183-2A8426F933B1}"/>
                </a:ext>
              </a:extLst>
            </p:cNvPr>
            <p:cNvSpPr/>
            <p:nvPr/>
          </p:nvSpPr>
          <p:spPr>
            <a:xfrm>
              <a:off x="5808453" y="4300714"/>
              <a:ext cx="3600000" cy="147240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【RB】</a:t>
              </a: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向右移动游标</a:t>
              </a:r>
              <a:endPara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4DEF4B08-B508-2CB5-DB78-DFE077BAFE54}"/>
                </a:ext>
              </a:extLst>
            </p:cNvPr>
            <p:cNvSpPr/>
            <p:nvPr/>
          </p:nvSpPr>
          <p:spPr>
            <a:xfrm>
              <a:off x="2068433" y="4300714"/>
              <a:ext cx="3600000" cy="147240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【LB】</a:t>
              </a: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向左移动游标</a:t>
              </a:r>
              <a:endPara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D590CAEF-9E3F-B0B1-1D76-39BE7A08107B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7608453" y="5773114"/>
              <a:ext cx="1" cy="1963314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3339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6B75B-BFEE-224C-9381-11518EAD4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B0E5B-D100-8835-C170-2566DE66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操作方式</a:t>
            </a:r>
          </a:p>
        </p:txBody>
      </p:sp>
      <p:sp>
        <p:nvSpPr>
          <p:cNvPr id="33" name="内容占位符 32">
            <a:extLst>
              <a:ext uri="{FF2B5EF4-FFF2-40B4-BE49-F238E27FC236}">
                <a16:creationId xmlns:a16="http://schemas.microsoft.com/office/drawing/2014/main" id="{07F2E804-4714-09BD-DBC5-721084C17484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双人联合判断</a:t>
            </a:r>
            <a:endParaRPr lang="en-US" altLang="zh-CN" dirty="0"/>
          </a:p>
          <a:p>
            <a:pPr lvl="1"/>
            <a:r>
              <a:rPr lang="zh-CN" altLang="en-US" dirty="0"/>
              <a:t>您与对方相互</a:t>
            </a:r>
            <a:r>
              <a:rPr lang="zh-CN" altLang="en-US" dirty="0">
                <a:solidFill>
                  <a:schemeClr val="accent2"/>
                </a:solidFill>
              </a:rPr>
              <a:t>能看到</a:t>
            </a:r>
            <a:r>
              <a:rPr lang="zh-CN" altLang="en-US" dirty="0"/>
              <a:t>对方的选择和信心。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2"/>
                </a:solidFill>
              </a:rPr>
              <a:t>选择一致</a:t>
            </a:r>
            <a:r>
              <a:rPr lang="zh-CN" altLang="en-US" dirty="0"/>
              <a:t>（不论信心如何），则将其作为共同的选择结果。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2"/>
                </a:solidFill>
              </a:rPr>
              <a:t>选择不一致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2"/>
                </a:solidFill>
              </a:rPr>
              <a:t>随机指定</a:t>
            </a:r>
            <a:r>
              <a:rPr lang="zh-CN" altLang="en-US" dirty="0"/>
              <a:t>其中一人做出</a:t>
            </a:r>
            <a:r>
              <a:rPr lang="zh-CN" altLang="en-US" dirty="0">
                <a:solidFill>
                  <a:schemeClr val="accent2"/>
                </a:solidFill>
              </a:rPr>
              <a:t>联合判断</a:t>
            </a:r>
            <a:r>
              <a:rPr lang="zh-CN" altLang="en-US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7FB416-32DC-4A59-1848-F1D978A9C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51414" y="5775314"/>
            <a:ext cx="11981597" cy="9360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286D067D-E92E-76F2-3391-FCDB61E4B29B}"/>
              </a:ext>
            </a:extLst>
          </p:cNvPr>
          <p:cNvGrpSpPr/>
          <p:nvPr/>
        </p:nvGrpSpPr>
        <p:grpSpPr>
          <a:xfrm>
            <a:off x="910945" y="7019600"/>
            <a:ext cx="12536836" cy="7929404"/>
            <a:chOff x="2068433" y="4300714"/>
            <a:chExt cx="12536836" cy="7929404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07EBF8A-157E-539D-D673-506E00316B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6750" r="91250">
                          <a14:foregroundMark x1="9000" y1="68875" x2="8875" y2="72875"/>
                          <a14:foregroundMark x1="7750" y1="67000" x2="10500" y2="54125"/>
                          <a14:foregroundMark x1="11875" y1="45875" x2="6750" y2="66125"/>
                          <a14:foregroundMark x1="90625" y1="75375" x2="91250" y2="6387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93" b="12416"/>
            <a:stretch/>
          </p:blipFill>
          <p:spPr bwMode="auto">
            <a:xfrm>
              <a:off x="2224002" y="7699106"/>
              <a:ext cx="7047652" cy="4531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8D88A3E-D004-C20E-49FE-1C8CF50B0110}"/>
                </a:ext>
              </a:extLst>
            </p:cNvPr>
            <p:cNvSpPr/>
            <p:nvPr/>
          </p:nvSpPr>
          <p:spPr>
            <a:xfrm>
              <a:off x="3327427" y="7736428"/>
              <a:ext cx="1082013" cy="485049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01B6966-B3D8-59C7-5AEA-CD331F39F5F2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>
              <a:off x="3868433" y="5773114"/>
              <a:ext cx="1" cy="1963314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11EC0E94-3D71-891D-F8BD-D05183E795ED}"/>
                </a:ext>
              </a:extLst>
            </p:cNvPr>
            <p:cNvSpPr/>
            <p:nvPr/>
          </p:nvSpPr>
          <p:spPr>
            <a:xfrm>
              <a:off x="7322744" y="8382000"/>
              <a:ext cx="764616" cy="1544778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95F84D7-9246-AC20-B8AB-C5ABE1F6215C}"/>
                </a:ext>
              </a:extLst>
            </p:cNvPr>
            <p:cNvCxnSpPr>
              <a:cxnSpLocks/>
              <a:stCxn id="13" idx="1"/>
              <a:endCxn id="11" idx="6"/>
            </p:cNvCxnSpPr>
            <p:nvPr/>
          </p:nvCxnSpPr>
          <p:spPr>
            <a:xfrm flipH="1" flipV="1">
              <a:off x="8087360" y="9154389"/>
              <a:ext cx="2136269" cy="1588607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57BDE71-7643-1DBA-EEDC-11D043861C9D}"/>
                </a:ext>
              </a:extLst>
            </p:cNvPr>
            <p:cNvSpPr/>
            <p:nvPr/>
          </p:nvSpPr>
          <p:spPr>
            <a:xfrm>
              <a:off x="10223629" y="10006796"/>
              <a:ext cx="4381640" cy="147240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先按</a:t>
              </a: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【Y】</a:t>
              </a: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，</a:t>
              </a:r>
              <a:r>
                <a:rPr lang="zh-CN" altLang="en-US" sz="3200" b="1" dirty="0">
                  <a:solidFill>
                    <a:schemeClr val="accent1"/>
                  </a:solidFill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再按</a:t>
              </a: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【A】</a:t>
              </a: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确认</a:t>
              </a:r>
              <a:endPara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EF1C08A-44EC-E37F-5970-99F8A36AD0E7}"/>
                </a:ext>
              </a:extLst>
            </p:cNvPr>
            <p:cNvSpPr/>
            <p:nvPr/>
          </p:nvSpPr>
          <p:spPr>
            <a:xfrm>
              <a:off x="7067447" y="7736428"/>
              <a:ext cx="1082013" cy="485049"/>
            </a:xfrm>
            <a:prstGeom prst="ellipse">
              <a:avLst/>
            </a:prstGeom>
            <a:solidFill>
              <a:schemeClr val="accent3">
                <a:alpha val="35000"/>
              </a:schemeClr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endPara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DD0D8C1-78DD-7620-F6A4-35F221EF4150}"/>
                </a:ext>
              </a:extLst>
            </p:cNvPr>
            <p:cNvSpPr/>
            <p:nvPr/>
          </p:nvSpPr>
          <p:spPr>
            <a:xfrm>
              <a:off x="5808453" y="4300714"/>
              <a:ext cx="3600000" cy="147240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【RB】</a:t>
              </a: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最终选择“否”</a:t>
              </a:r>
              <a:endPara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C38850D-483C-C374-C9A5-6EBE5229B1F8}"/>
                </a:ext>
              </a:extLst>
            </p:cNvPr>
            <p:cNvSpPr/>
            <p:nvPr/>
          </p:nvSpPr>
          <p:spPr>
            <a:xfrm>
              <a:off x="2068433" y="4300714"/>
              <a:ext cx="3600000" cy="1472400"/>
            </a:xfrm>
            <a:prstGeom prst="rect">
              <a:avLst/>
            </a:prstGeom>
            <a:solidFill>
              <a:schemeClr val="accent3"/>
            </a:solidFill>
            <a:ln w="381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【LB】</a:t>
              </a: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8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最终选择“是”</a:t>
              </a:r>
              <a:endParaRPr lang="en-US" altLang="zh-CN" sz="28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AC895CC0-99B3-C3E4-9289-63DB1B3083D8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7608453" y="5773114"/>
              <a:ext cx="1" cy="1963314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795265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实验_替罪的羊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F9992"/>
      </a:accent1>
      <a:accent2>
        <a:srgbClr val="D416B9"/>
      </a:accent2>
      <a:accent3>
        <a:srgbClr val="FEF8D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非衬线系列">
      <a:majorFont>
        <a:latin typeface="DIN Pro Regular"/>
        <a:ea typeface="等距更纱黑体 Slab SC"/>
        <a:cs typeface=""/>
      </a:majorFont>
      <a:minorFont>
        <a:latin typeface="DIN Pro Regular"/>
        <a:ea typeface="等距更纱黑体 Slab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38100">
          <a:solidFill>
            <a:schemeClr val="accent2"/>
          </a:solidFill>
          <a:prstDash val="solid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b="1" dirty="0">
            <a:solidFill>
              <a:schemeClr val="accent2"/>
            </a:solidFill>
            <a:latin typeface="DIN Pro Regular" panose="020B0504020101020102" pitchFamily="34" charset="0"/>
            <a:ea typeface="更纱黑体 SC SemiBold" panose="02000700000000000000" pitchFamily="2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7347</TotalTime>
  <Words>272</Words>
  <Application>Microsoft Macintosh PowerPoint</Application>
  <PresentationFormat>自定义</PresentationFormat>
  <Paragraphs>41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更纱黑体 SC SemiBold</vt:lpstr>
      <vt:lpstr>Sarasa Gothic SC Semibold</vt:lpstr>
      <vt:lpstr>Source Han Serif SC Medium</vt:lpstr>
      <vt:lpstr>Arial</vt:lpstr>
      <vt:lpstr>DIN Pro Regular</vt:lpstr>
      <vt:lpstr>renjiayi_PPT</vt:lpstr>
      <vt:lpstr>欢迎参加本次实验</vt:lpstr>
      <vt:lpstr>面积判断</vt:lpstr>
      <vt:lpstr>操作方式</vt:lpstr>
      <vt:lpstr>操作方式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2025-01-15T04:03:10Z</dcterms:modified>
</cp:coreProperties>
</file>