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74" r:id="rId4"/>
    <p:sldId id="278" r:id="rId5"/>
    <p:sldId id="281" r:id="rId6"/>
    <p:sldId id="279" r:id="rId7"/>
    <p:sldId id="280" r:id="rId8"/>
  </p:sldIdLst>
  <p:sldSz cx="21599525" cy="16200438"/>
  <p:notesSz cx="6858000" cy="9144000"/>
  <p:defaultTextStyle>
    <a:defPPr>
      <a:defRPr lang="zh-CN"/>
    </a:defPPr>
    <a:lvl1pPr marL="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F"/>
    <a:srgbClr val="AE9AD8"/>
    <a:srgbClr val="3AFE9A"/>
    <a:srgbClr val="FF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8874DC-B5F5-4276-BFD9-87B14CDB292E}" v="52" dt="2025-03-27T09:17:30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6012" autoAdjust="0"/>
  </p:normalViewPr>
  <p:slideViewPr>
    <p:cSldViewPr snapToGrid="0">
      <p:cViewPr varScale="1">
        <p:scale>
          <a:sx n="40" d="100"/>
          <a:sy n="40" d="100"/>
        </p:scale>
        <p:origin x="576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9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i Ren" userId="95118b2d664f9e16" providerId="LiveId" clId="{982543B8-E2A2-4155-B2EA-EB1296229D30}"/>
    <pc:docChg chg="undo custSel addSld delSld modSld delSection modSection">
      <pc:chgData name="Jiayi Ren" userId="95118b2d664f9e16" providerId="LiveId" clId="{982543B8-E2A2-4155-B2EA-EB1296229D30}" dt="2025-01-13T06:50:09.676" v="1477" actId="20577"/>
      <pc:docMkLst>
        <pc:docMk/>
      </pc:docMkLst>
      <pc:sldChg chg="modSp mod">
        <pc:chgData name="Jiayi Ren" userId="95118b2d664f9e16" providerId="LiveId" clId="{982543B8-E2A2-4155-B2EA-EB1296229D30}" dt="2025-01-11T11:29:59.570" v="450" actId="20577"/>
        <pc:sldMkLst>
          <pc:docMk/>
          <pc:sldMk cId="1043885009" sldId="256"/>
        </pc:sldMkLst>
        <pc:spChg chg="mod">
          <ac:chgData name="Jiayi Ren" userId="95118b2d664f9e16" providerId="LiveId" clId="{982543B8-E2A2-4155-B2EA-EB1296229D30}" dt="2025-01-11T11:29:59.570" v="450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mod">
        <pc:chgData name="Jiayi Ren" userId="95118b2d664f9e16" providerId="LiveId" clId="{982543B8-E2A2-4155-B2EA-EB1296229D30}" dt="2025-01-11T11:34:15.594" v="629" actId="1076"/>
        <pc:sldMkLst>
          <pc:docMk/>
          <pc:sldMk cId="2307818036" sldId="263"/>
        </pc:sldMkLst>
        <pc:spChg chg="mod">
          <ac:chgData name="Jiayi Ren" userId="95118b2d664f9e16" providerId="LiveId" clId="{982543B8-E2A2-4155-B2EA-EB1296229D30}" dt="2025-01-11T11:27:44.815" v="296" actId="20577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982543B8-E2A2-4155-B2EA-EB1296229D30}" dt="2025-01-11T11:33:25.769" v="621" actId="20577"/>
          <ac:spMkLst>
            <pc:docMk/>
            <pc:sldMk cId="2307818036" sldId="263"/>
            <ac:spMk id="3" creationId="{157E11AA-F472-BDAA-94D8-319D9C9AC6FA}"/>
          </ac:spMkLst>
        </pc:spChg>
        <pc:picChg chg="add mod">
          <ac:chgData name="Jiayi Ren" userId="95118b2d664f9e16" providerId="LiveId" clId="{982543B8-E2A2-4155-B2EA-EB1296229D30}" dt="2025-01-11T11:34:15.594" v="629" actId="1076"/>
          <ac:picMkLst>
            <pc:docMk/>
            <pc:sldMk cId="2307818036" sldId="263"/>
            <ac:picMk id="5" creationId="{443D6A9B-890B-24D2-635B-BCF8D3BAACD9}"/>
          </ac:picMkLst>
        </pc:picChg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77392421" sldId="265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558977191" sldId="266"/>
        </pc:sldMkLst>
      </pc:sldChg>
      <pc:sldChg chg="addSp delSp modSp mod modClrScheme chgLayout">
        <pc:chgData name="Jiayi Ren" userId="95118b2d664f9e16" providerId="LiveId" clId="{982543B8-E2A2-4155-B2EA-EB1296229D30}" dt="2025-01-11T11:43:56.243" v="1321" actId="1076"/>
        <pc:sldMkLst>
          <pc:docMk/>
          <pc:sldMk cId="1773339522" sldId="274"/>
        </pc:sldMkLst>
        <pc:spChg chg="mod ord">
          <ac:chgData name="Jiayi Ren" userId="95118b2d664f9e16" providerId="LiveId" clId="{982543B8-E2A2-4155-B2EA-EB1296229D30}" dt="2025-01-11T11:36:07.150" v="647" actId="700"/>
          <ac:spMkLst>
            <pc:docMk/>
            <pc:sldMk cId="1773339522" sldId="274"/>
            <ac:spMk id="2" creationId="{21209F81-FD0E-E496-E2E0-2D17B7BBE1F2}"/>
          </ac:spMkLst>
        </pc:spChg>
        <pc:spChg chg="add mod ord">
          <ac:chgData name="Jiayi Ren" userId="95118b2d664f9e16" providerId="LiveId" clId="{982543B8-E2A2-4155-B2EA-EB1296229D30}" dt="2025-01-11T11:40:12.904" v="1061" actId="20577"/>
          <ac:spMkLst>
            <pc:docMk/>
            <pc:sldMk cId="1773339522" sldId="274"/>
            <ac:spMk id="33" creationId="{02C041B8-BFF1-348D-5385-69883238CDB0}"/>
          </ac:spMkLst>
        </pc:spChg>
      </pc:sldChg>
      <pc:sldChg chg="modSp add mod">
        <pc:chgData name="Jiayi Ren" userId="95118b2d664f9e16" providerId="LiveId" clId="{982543B8-E2A2-4155-B2EA-EB1296229D30}" dt="2025-01-11T12:00:37.666" v="1454" actId="20577"/>
        <pc:sldMkLst>
          <pc:docMk/>
          <pc:sldMk cId="2198398394" sldId="275"/>
        </pc:sldMkLst>
      </pc:sldChg>
      <pc:sldChg chg="modSp add mod">
        <pc:chgData name="Jiayi Ren" userId="95118b2d664f9e16" providerId="LiveId" clId="{982543B8-E2A2-4155-B2EA-EB1296229D30}" dt="2025-01-11T11:44:51.046" v="1401" actId="6549"/>
        <pc:sldMkLst>
          <pc:docMk/>
          <pc:sldMk cId="1297188557" sldId="276"/>
        </pc:sldMkLst>
      </pc:sldChg>
      <pc:sldChg chg="modSp add mod">
        <pc:chgData name="Jiayi Ren" userId="95118b2d664f9e16" providerId="LiveId" clId="{982543B8-E2A2-4155-B2EA-EB1296229D30}" dt="2025-01-13T06:50:09.676" v="1477" actId="20577"/>
        <pc:sldMkLst>
          <pc:docMk/>
          <pc:sldMk cId="482580017" sldId="277"/>
        </pc:sldMkLst>
      </pc:sldChg>
      <pc:sldChg chg="addSp delSp modSp add mod">
        <pc:chgData name="Jiayi Ren" userId="95118b2d664f9e16" providerId="LiveId" clId="{982543B8-E2A2-4155-B2EA-EB1296229D30}" dt="2025-01-11T11:48:48.882" v="1450" actId="20577"/>
        <pc:sldMkLst>
          <pc:docMk/>
          <pc:sldMk cId="1635795265" sldId="278"/>
        </pc:sldMkLst>
        <pc:spChg chg="mod">
          <ac:chgData name="Jiayi Ren" userId="95118b2d664f9e16" providerId="LiveId" clId="{982543B8-E2A2-4155-B2EA-EB1296229D30}" dt="2025-01-11T11:44:09.700" v="1322" actId="207"/>
          <ac:spMkLst>
            <pc:docMk/>
            <pc:sldMk cId="1635795265" sldId="278"/>
            <ac:spMk id="33" creationId="{07F2E804-4714-09BD-DBC5-721084C17484}"/>
          </ac:spMkLst>
        </pc:spChg>
      </pc:sldChg>
      <pc:sldChg chg="modSp add mod">
        <pc:chgData name="Jiayi Ren" userId="95118b2d664f9e16" providerId="LiveId" clId="{982543B8-E2A2-4155-B2EA-EB1296229D30}" dt="2025-01-11T11:44:55.494" v="1403" actId="6549"/>
        <pc:sldMkLst>
          <pc:docMk/>
          <pc:sldMk cId="561594229" sldId="279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396921963" sldId="289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2888532111" sldId="290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599556716" sldId="291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766442634" sldId="292"/>
        </pc:sldMkLst>
      </pc:sldChg>
      <pc:sldChg chg="del">
        <pc:chgData name="Jiayi Ren" userId="95118b2d664f9e16" providerId="LiveId" clId="{982543B8-E2A2-4155-B2EA-EB1296229D30}" dt="2025-01-11T11:21:25.134" v="0" actId="2696"/>
        <pc:sldMkLst>
          <pc:docMk/>
          <pc:sldMk cId="3462998529" sldId="293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2791116941" sldId="294"/>
        </pc:sldMkLst>
      </pc:sldChg>
    </pc:docChg>
  </pc:docChgLst>
  <pc:docChgLst>
    <pc:chgData name="Jiayi Ren" userId="95118b2d664f9e16" providerId="LiveId" clId="{C2706DF5-61F4-4D54-8EF0-6CE740A93DCB}"/>
    <pc:docChg chg="undo custSel addSld delSld modSld sldOrd modMainMaster addSection delSection modSection">
      <pc:chgData name="Jiayi Ren" userId="95118b2d664f9e16" providerId="LiveId" clId="{C2706DF5-61F4-4D54-8EF0-6CE740A93DCB}" dt="2024-10-11T15:50:11.790" v="13550" actId="20577"/>
      <pc:docMkLst>
        <pc:docMk/>
      </pc:docMkLst>
      <pc:sldChg chg="modSp mod">
        <pc:chgData name="Jiayi Ren" userId="95118b2d664f9e16" providerId="LiveId" clId="{C2706DF5-61F4-4D54-8EF0-6CE740A93DCB}" dt="2024-10-11T08:20:37.328" v="12696" actId="20577"/>
        <pc:sldMkLst>
          <pc:docMk/>
          <pc:sldMk cId="1043885009" sldId="256"/>
        </pc:sldMkLst>
      </pc:sldChg>
      <pc:sldChg chg="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519869103" sldId="257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66121562" sldId="258"/>
        </pc:sldMkLst>
      </pc:sldChg>
      <pc:sldChg chg="addSp delSp modSp mod">
        <pc:chgData name="Jiayi Ren" userId="95118b2d664f9e16" providerId="LiveId" clId="{C2706DF5-61F4-4D54-8EF0-6CE740A93DCB}" dt="2024-10-10T06:38:13.765" v="10861" actId="14100"/>
        <pc:sldMkLst>
          <pc:docMk/>
          <pc:sldMk cId="2959281096" sldId="259"/>
        </pc:sldMkLst>
      </pc:sldChg>
      <pc:sldChg chg="addSp delSp 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395083396" sldId="260"/>
        </pc:sldMkLst>
      </pc:sldChg>
      <pc:sldChg chg="modSp mod">
        <pc:chgData name="Jiayi Ren" userId="95118b2d664f9e16" providerId="LiveId" clId="{C2706DF5-61F4-4D54-8EF0-6CE740A93DCB}" dt="2024-10-11T09:29:53.863" v="12959" actId="20577"/>
        <pc:sldMkLst>
          <pc:docMk/>
          <pc:sldMk cId="2344925870" sldId="261"/>
        </pc:sldMkLst>
      </pc:sldChg>
      <pc:sldChg chg="modSp mod ord">
        <pc:chgData name="Jiayi Ren" userId="95118b2d664f9e16" providerId="LiveId" clId="{C2706DF5-61F4-4D54-8EF0-6CE740A93DCB}" dt="2024-10-11T09:29:59.827" v="12960" actId="20577"/>
        <pc:sldMkLst>
          <pc:docMk/>
          <pc:sldMk cId="3123544733" sldId="262"/>
        </pc:sldMkLst>
      </pc:sldChg>
      <pc:sldChg chg="modSp mod ord">
        <pc:chgData name="Jiayi Ren" userId="95118b2d664f9e16" providerId="LiveId" clId="{C2706DF5-61F4-4D54-8EF0-6CE740A93DCB}" dt="2024-10-11T02:30:42.640" v="11329" actId="20577"/>
        <pc:sldMkLst>
          <pc:docMk/>
          <pc:sldMk cId="2307818036" sldId="263"/>
        </pc:sldMkLst>
      </pc:sldChg>
      <pc:sldChg chg="addSp delSp modSp mod ord">
        <pc:chgData name="Jiayi Ren" userId="95118b2d664f9e16" providerId="LiveId" clId="{C2706DF5-61F4-4D54-8EF0-6CE740A93DCB}" dt="2024-10-10T07:01:52.734" v="10970" actId="20577"/>
        <pc:sldMkLst>
          <pc:docMk/>
          <pc:sldMk cId="2708943974" sldId="264"/>
        </pc:sldMkLst>
      </pc:sldChg>
      <pc:sldChg chg="modSp mod ord">
        <pc:chgData name="Jiayi Ren" userId="95118b2d664f9e16" providerId="LiveId" clId="{C2706DF5-61F4-4D54-8EF0-6CE740A93DCB}" dt="2024-10-11T09:31:21.195" v="12965" actId="20577"/>
        <pc:sldMkLst>
          <pc:docMk/>
          <pc:sldMk cId="177392421" sldId="265"/>
        </pc:sldMkLst>
      </pc:sldChg>
      <pc:sldChg chg="modSp mod ord">
        <pc:chgData name="Jiayi Ren" userId="95118b2d664f9e16" providerId="LiveId" clId="{C2706DF5-61F4-4D54-8EF0-6CE740A93DCB}" dt="2024-10-11T09:30:14.650" v="12964" actId="20577"/>
        <pc:sldMkLst>
          <pc:docMk/>
          <pc:sldMk cId="558977191" sldId="266"/>
        </pc:sldMkLst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340012012" sldId="267"/>
        </pc:sldMkLst>
      </pc:sldChg>
      <pc:sldChg chg="modSp mod ord">
        <pc:chgData name="Jiayi Ren" userId="95118b2d664f9e16" providerId="LiveId" clId="{C2706DF5-61F4-4D54-8EF0-6CE740A93DCB}" dt="2024-10-11T09:30:12.359" v="12962" actId="20577"/>
        <pc:sldMkLst>
          <pc:docMk/>
          <pc:sldMk cId="2851145920" sldId="268"/>
        </pc:sldMkLst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934274493" sldId="269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3872231949" sldId="270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05617500" sldId="271"/>
        </pc:sldMkLst>
      </pc:sldChg>
      <pc:sldChg chg="modSp mod ord">
        <pc:chgData name="Jiayi Ren" userId="95118b2d664f9e16" providerId="LiveId" clId="{C2706DF5-61F4-4D54-8EF0-6CE740A93DCB}" dt="2024-10-11T15:18:21.079" v="13165" actId="21"/>
        <pc:sldMkLst>
          <pc:docMk/>
          <pc:sldMk cId="3596989916" sldId="272"/>
        </pc:sldMkLst>
      </pc:sldChg>
      <pc:sldChg chg="modSp add del mod ord modShow">
        <pc:chgData name="Jiayi Ren" userId="95118b2d664f9e16" providerId="LiveId" clId="{C2706DF5-61F4-4D54-8EF0-6CE740A93DCB}" dt="2024-10-11T09:20:45.620" v="12777" actId="18676"/>
        <pc:sldMkLst>
          <pc:docMk/>
          <pc:sldMk cId="849654598" sldId="273"/>
        </pc:sldMkLst>
      </pc:sldChg>
      <pc:sldChg chg="addSp delSp modSp add mod">
        <pc:chgData name="Jiayi Ren" userId="95118b2d664f9e16" providerId="LiveId" clId="{C2706DF5-61F4-4D54-8EF0-6CE740A93DCB}" dt="2024-10-09T09:25:44.010" v="10205" actId="1076"/>
        <pc:sldMkLst>
          <pc:docMk/>
          <pc:sldMk cId="1773339522" sldId="274"/>
        </pc:sldMkLst>
      </pc:sldChg>
      <pc:sldChg chg="addSp delSp modSp add mod">
        <pc:chgData name="Jiayi Ren" userId="95118b2d664f9e16" providerId="LiveId" clId="{C2706DF5-61F4-4D54-8EF0-6CE740A93DCB}" dt="2024-10-11T15:50:11.790" v="13550" actId="20577"/>
        <pc:sldMkLst>
          <pc:docMk/>
          <pc:sldMk cId="440423623" sldId="275"/>
        </pc:sldMkLst>
      </pc:sldChg>
      <pc:sldChg chg="modSp add del mod">
        <pc:chgData name="Jiayi Ren" userId="95118b2d664f9e16" providerId="LiveId" clId="{C2706DF5-61F4-4D54-8EF0-6CE740A93DCB}" dt="2024-10-08T08:53:10.234" v="1578" actId="2696"/>
        <pc:sldMkLst>
          <pc:docMk/>
          <pc:sldMk cId="762652737" sldId="276"/>
        </pc:sldMkLst>
      </pc:sldChg>
      <pc:sldChg chg="addSp delSp modSp add mod">
        <pc:chgData name="Jiayi Ren" userId="95118b2d664f9e16" providerId="LiveId" clId="{C2706DF5-61F4-4D54-8EF0-6CE740A93DCB}" dt="2024-10-11T06:36:03.924" v="11763" actId="207"/>
        <pc:sldMkLst>
          <pc:docMk/>
          <pc:sldMk cId="4263967567" sldId="276"/>
        </pc:sldMkLst>
      </pc:sldChg>
      <pc:sldChg chg="delSp modSp add mod ord">
        <pc:chgData name="Jiayi Ren" userId="95118b2d664f9e16" providerId="LiveId" clId="{C2706DF5-61F4-4D54-8EF0-6CE740A93DCB}" dt="2024-10-11T09:33:23.151" v="13115" actId="20577"/>
        <pc:sldMkLst>
          <pc:docMk/>
          <pc:sldMk cId="1298748388" sldId="277"/>
        </pc:sldMkLst>
      </pc:sldChg>
      <pc:sldChg chg="modSp add mod">
        <pc:chgData name="Jiayi Ren" userId="95118b2d664f9e16" providerId="LiveId" clId="{C2706DF5-61F4-4D54-8EF0-6CE740A93DCB}" dt="2024-10-11T06:34:27.187" v="11736" actId="20577"/>
        <pc:sldMkLst>
          <pc:docMk/>
          <pc:sldMk cId="2700518952" sldId="278"/>
        </pc:sldMkLst>
      </pc:sldChg>
      <pc:sldChg chg="modSp add del mod ord">
        <pc:chgData name="Jiayi Ren" userId="95118b2d664f9e16" providerId="LiveId" clId="{C2706DF5-61F4-4D54-8EF0-6CE740A93DCB}" dt="2024-10-09T10:43:57.630" v="10397" actId="2696"/>
        <pc:sldMkLst>
          <pc:docMk/>
          <pc:sldMk cId="1491470167" sldId="279"/>
        </pc:sldMkLst>
      </pc:sldChg>
      <pc:sldChg chg="modSp add mod">
        <pc:chgData name="Jiayi Ren" userId="95118b2d664f9e16" providerId="LiveId" clId="{C2706DF5-61F4-4D54-8EF0-6CE740A93DCB}" dt="2024-10-11T08:21:24.419" v="12775" actId="20577"/>
        <pc:sldMkLst>
          <pc:docMk/>
          <pc:sldMk cId="2817497312" sldId="279"/>
        </pc:sldMkLst>
      </pc:sldChg>
      <pc:sldChg chg="add del ord">
        <pc:chgData name="Jiayi Ren" userId="95118b2d664f9e16" providerId="LiveId" clId="{C2706DF5-61F4-4D54-8EF0-6CE740A93DCB}" dt="2024-10-11T07:17:13.227" v="12517" actId="2696"/>
        <pc:sldMkLst>
          <pc:docMk/>
          <pc:sldMk cId="910106886" sldId="280"/>
        </pc:sldMkLst>
      </pc:sldChg>
      <pc:sldChg chg="modSp add mod">
        <pc:chgData name="Jiayi Ren" userId="95118b2d664f9e16" providerId="LiveId" clId="{C2706DF5-61F4-4D54-8EF0-6CE740A93DCB}" dt="2024-10-11T15:47:38.493" v="13548" actId="20577"/>
        <pc:sldMkLst>
          <pc:docMk/>
          <pc:sldMk cId="2433580148" sldId="280"/>
        </pc:sldMkLst>
      </pc:sldChg>
      <pc:sldMasterChg chg="modSp setBg modSldLayout">
        <pc:chgData name="Jiayi Ren" userId="95118b2d664f9e16" providerId="LiveId" clId="{C2706DF5-61F4-4D54-8EF0-6CE740A93DCB}" dt="2024-10-09T06:31:00.117" v="9059" actId="255"/>
        <pc:sldMasterMkLst>
          <pc:docMk/>
          <pc:sldMasterMk cId="599766977" sldId="2147483660"/>
        </pc:sldMasterMkLst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55299781" sldId="2147483661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30370822" sldId="2147483662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79327747" sldId="2147483663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31782670" sldId="2147483664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538932163" sldId="2147483665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771494289" sldId="2147483666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AE21796C-DBE8-1B4B-B822-58C841B5F6F7}"/>
    <pc:docChg chg="undo custSel modSld">
      <pc:chgData name="Jiayi Ren" userId="95118b2d664f9e16" providerId="LiveId" clId="{AE21796C-DBE8-1B4B-B822-58C841B5F6F7}" dt="2024-10-08T02:35:41.938" v="974" actId="1038"/>
      <pc:docMkLst>
        <pc:docMk/>
      </pc:docMkLst>
      <pc:sldChg chg="modSp mod">
        <pc:chgData name="Jiayi Ren" userId="95118b2d664f9e16" providerId="LiveId" clId="{AE21796C-DBE8-1B4B-B822-58C841B5F6F7}" dt="2024-10-08T01:09:44.145" v="469" actId="242"/>
        <pc:sldMkLst>
          <pc:docMk/>
          <pc:sldMk cId="1043885009" sldId="256"/>
        </pc:sldMkLst>
      </pc:sldChg>
      <pc:sldChg chg="addSp delSp mod">
        <pc:chgData name="Jiayi Ren" userId="95118b2d664f9e16" providerId="LiveId" clId="{AE21796C-DBE8-1B4B-B822-58C841B5F6F7}" dt="2024-10-08T01:10:39.998" v="471" actId="478"/>
        <pc:sldMkLst>
          <pc:docMk/>
          <pc:sldMk cId="2959281096" sldId="259"/>
        </pc:sldMkLst>
      </pc:sldChg>
      <pc:sldChg chg="modSp mod">
        <pc:chgData name="Jiayi Ren" userId="95118b2d664f9e16" providerId="LiveId" clId="{AE21796C-DBE8-1B4B-B822-58C841B5F6F7}" dt="2024-10-08T02:35:41.938" v="974" actId="1038"/>
        <pc:sldMkLst>
          <pc:docMk/>
          <pc:sldMk cId="1395083396" sldId="260"/>
        </pc:sldMkLst>
      </pc:sldChg>
    </pc:docChg>
  </pc:docChgLst>
  <pc:docChgLst>
    <pc:chgData name="Jiayi Ren" userId="95118b2d664f9e16" providerId="LiveId" clId="{E79DF012-8B4E-4A1C-AEA3-1AEC81582A90}"/>
    <pc:docChg chg="undo custSel addSld delSld modSld sldOrd modMainMaster modNotesMaster">
      <pc:chgData name="Jiayi Ren" userId="95118b2d664f9e16" providerId="LiveId" clId="{E79DF012-8B4E-4A1C-AEA3-1AEC81582A90}" dt="2024-06-29T02:33:13.039" v="14166"/>
      <pc:docMkLst>
        <pc:docMk/>
      </pc:docMkLst>
      <pc:sldChg chg="addSp delSp modSp mod modClrScheme chgLayout">
        <pc:chgData name="Jiayi Ren" userId="95118b2d664f9e16" providerId="LiveId" clId="{E79DF012-8B4E-4A1C-AEA3-1AEC81582A90}" dt="2024-06-23T08:03:03.813" v="13025" actId="207"/>
        <pc:sldMkLst>
          <pc:docMk/>
          <pc:sldMk cId="1043885009" sldId="256"/>
        </pc:sldMkLst>
      </pc:sldChg>
      <pc:sldChg chg="addSp delSp modSp new mod">
        <pc:chgData name="Jiayi Ren" userId="95118b2d664f9e16" providerId="LiveId" clId="{E79DF012-8B4E-4A1C-AEA3-1AEC81582A90}" dt="2024-06-24T00:47:35.532" v="13124" actId="14826"/>
        <pc:sldMkLst>
          <pc:docMk/>
          <pc:sldMk cId="1519869103" sldId="257"/>
        </pc:sldMkLst>
      </pc:sldChg>
      <pc:sldChg chg="addSp delSp modSp add mod">
        <pc:chgData name="Jiayi Ren" userId="95118b2d664f9e16" providerId="LiveId" clId="{E79DF012-8B4E-4A1C-AEA3-1AEC81582A90}" dt="2024-06-23T07:55:37.779" v="12813" actId="478"/>
        <pc:sldMkLst>
          <pc:docMk/>
          <pc:sldMk cId="1066121562" sldId="258"/>
        </pc:sldMkLst>
      </pc:sldChg>
      <pc:sldChg chg="addSp delSp modSp add mod ord modClrScheme chgLayout">
        <pc:chgData name="Jiayi Ren" userId="95118b2d664f9e16" providerId="LiveId" clId="{E79DF012-8B4E-4A1C-AEA3-1AEC81582A90}" dt="2024-06-23T08:05:06.808" v="13102" actId="207"/>
        <pc:sldMkLst>
          <pc:docMk/>
          <pc:sldMk cId="2959281096" sldId="259"/>
        </pc:sldMkLst>
      </pc:sldChg>
      <pc:sldChg chg="addSp delSp modSp add mod modClrScheme chgLayout">
        <pc:chgData name="Jiayi Ren" userId="95118b2d664f9e16" providerId="LiveId" clId="{E79DF012-8B4E-4A1C-AEA3-1AEC81582A90}" dt="2024-06-22T02:51:18.389" v="8981"/>
        <pc:sldMkLst>
          <pc:docMk/>
          <pc:sldMk cId="1395083396" sldId="260"/>
        </pc:sldMkLst>
      </pc:sldChg>
      <pc:sldChg chg="modSp new mod">
        <pc:chgData name="Jiayi Ren" userId="95118b2d664f9e16" providerId="LiveId" clId="{E79DF012-8B4E-4A1C-AEA3-1AEC81582A90}" dt="2024-06-23T02:49:18.861" v="12210" actId="20577"/>
        <pc:sldMkLst>
          <pc:docMk/>
          <pc:sldMk cId="2344925870" sldId="261"/>
        </pc:sldMkLst>
      </pc:sldChg>
      <pc:sldChg chg="addSp delSp modSp add mod chgLayout">
        <pc:chgData name="Jiayi Ren" userId="95118b2d664f9e16" providerId="LiveId" clId="{E79DF012-8B4E-4A1C-AEA3-1AEC81582A90}" dt="2024-06-23T08:06:39.682" v="13123" actId="20577"/>
        <pc:sldMkLst>
          <pc:docMk/>
          <pc:sldMk cId="3123544733" sldId="262"/>
        </pc:sldMkLst>
      </pc:sldChg>
      <pc:sldChg chg="modSp add mod">
        <pc:chgData name="Jiayi Ren" userId="95118b2d664f9e16" providerId="LiveId" clId="{E79DF012-8B4E-4A1C-AEA3-1AEC81582A90}" dt="2024-06-25T07:59:50.651" v="13454" actId="20577"/>
        <pc:sldMkLst>
          <pc:docMk/>
          <pc:sldMk cId="2307818036" sldId="263"/>
        </pc:sldMkLst>
      </pc:sldChg>
      <pc:sldChg chg="delSp modSp mod">
        <pc:chgData name="Jiayi Ren" userId="95118b2d664f9e16" providerId="LiveId" clId="{E79DF012-8B4E-4A1C-AEA3-1AEC81582A90}" dt="2024-06-22T02:51:18.389" v="8981"/>
        <pc:sldMkLst>
          <pc:docMk/>
          <pc:sldMk cId="2708943974" sldId="264"/>
        </pc:sldMkLst>
      </pc:sldChg>
      <pc:sldChg chg="modSp add mod">
        <pc:chgData name="Jiayi Ren" userId="95118b2d664f9e16" providerId="LiveId" clId="{E79DF012-8B4E-4A1C-AEA3-1AEC81582A90}" dt="2024-06-25T07:59:55.675" v="13463" actId="20577"/>
        <pc:sldMkLst>
          <pc:docMk/>
          <pc:sldMk cId="177392421" sldId="265"/>
        </pc:sldMkLst>
      </pc:sldChg>
      <pc:sldChg chg="modSp add mod">
        <pc:chgData name="Jiayi Ren" userId="95118b2d664f9e16" providerId="LiveId" clId="{E79DF012-8B4E-4A1C-AEA3-1AEC81582A90}" dt="2024-06-29T02:33:02.153" v="14165" actId="207"/>
        <pc:sldMkLst>
          <pc:docMk/>
          <pc:sldMk cId="558977191" sldId="266"/>
        </pc:sldMkLst>
      </pc:sldChg>
      <pc:sldChg chg="modSp add mod">
        <pc:chgData name="Jiayi Ren" userId="95118b2d664f9e16" providerId="LiveId" clId="{E79DF012-8B4E-4A1C-AEA3-1AEC81582A90}" dt="2024-06-22T08:00:43.436" v="11247" actId="20577"/>
        <pc:sldMkLst>
          <pc:docMk/>
          <pc:sldMk cId="1340012012" sldId="267"/>
        </pc:sldMkLst>
      </pc:sldChg>
      <pc:sldChg chg="modSp add del mod">
        <pc:chgData name="Jiayi Ren" userId="95118b2d664f9e16" providerId="LiveId" clId="{E79DF012-8B4E-4A1C-AEA3-1AEC81582A90}" dt="2024-06-21T03:39:30.761" v="7327"/>
        <pc:sldMkLst>
          <pc:docMk/>
          <pc:sldMk cId="1467466738" sldId="267"/>
        </pc:sldMkLst>
      </pc:sldChg>
      <pc:sldChg chg="modSp add mod">
        <pc:chgData name="Jiayi Ren" userId="95118b2d664f9e16" providerId="LiveId" clId="{E79DF012-8B4E-4A1C-AEA3-1AEC81582A90}" dt="2024-06-29T02:33:13.039" v="14166"/>
        <pc:sldMkLst>
          <pc:docMk/>
          <pc:sldMk cId="2851145920" sldId="268"/>
        </pc:sldMkLst>
      </pc:sldChg>
      <pc:sldChg chg="modSp add mod">
        <pc:chgData name="Jiayi Ren" userId="95118b2d664f9e16" providerId="LiveId" clId="{E79DF012-8B4E-4A1C-AEA3-1AEC81582A90}" dt="2024-06-22T08:00:44.883" v="11248" actId="20577"/>
        <pc:sldMkLst>
          <pc:docMk/>
          <pc:sldMk cId="1934274493" sldId="269"/>
        </pc:sldMkLst>
      </pc:sldChg>
      <pc:sldChg chg="modSp new mod">
        <pc:chgData name="Jiayi Ren" userId="95118b2d664f9e16" providerId="LiveId" clId="{E79DF012-8B4E-4A1C-AEA3-1AEC81582A90}" dt="2024-06-23T02:55:12.566" v="12323" actId="207"/>
        <pc:sldMkLst>
          <pc:docMk/>
          <pc:sldMk cId="3872231949" sldId="270"/>
        </pc:sldMkLst>
      </pc:sldChg>
      <pc:sldChg chg="modSp add mod">
        <pc:chgData name="Jiayi Ren" userId="95118b2d664f9e16" providerId="LiveId" clId="{E79DF012-8B4E-4A1C-AEA3-1AEC81582A90}" dt="2024-06-23T02:45:15.536" v="12169" actId="20577"/>
        <pc:sldMkLst>
          <pc:docMk/>
          <pc:sldMk cId="1005617500" sldId="271"/>
        </pc:sldMkLst>
      </pc:sldChg>
      <pc:sldMasterChg chg="modSp mod modSldLayout">
        <pc:chgData name="Jiayi Ren" userId="95118b2d664f9e16" providerId="LiveId" clId="{E79DF012-8B4E-4A1C-AEA3-1AEC81582A90}" dt="2024-06-22T05:40:14.785" v="10420" actId="2711"/>
        <pc:sldMasterMkLst>
          <pc:docMk/>
          <pc:sldMasterMk cId="599766977" sldId="2147483660"/>
        </pc:sldMasterMkLst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55299781" sldId="2147483661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30370822" sldId="2147483662"/>
          </pc:sldLayoutMkLst>
        </pc:sldLayoutChg>
        <pc:sldLayoutChg chg="modSp">
          <pc:chgData name="Jiayi Ren" userId="95118b2d664f9e16" providerId="LiveId" clId="{E79DF012-8B4E-4A1C-AEA3-1AEC81582A90}" dt="2024-06-22T05:40:14.785" v="10420" actId="2711"/>
          <pc:sldLayoutMkLst>
            <pc:docMk/>
            <pc:sldMasterMk cId="599766977" sldId="2147483660"/>
            <pc:sldLayoutMk cId="179327747" sldId="2147483663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31782670" sldId="2147483664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538932163" sldId="2147483665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771494289" sldId="2147483666"/>
          </pc:sldLayoutMkLst>
        </pc:sldLayoutChg>
      </pc:sldMasterChg>
    </pc:docChg>
  </pc:docChgLst>
  <pc:docChgLst>
    <pc:chgData name="Jiayi Ren" userId="95118b2d664f9e16" providerId="LiveId" clId="{ED617710-6B33-5348-AE01-2FE3CF6A21DA}"/>
    <pc:docChg chg="undo custSel delSld modSld">
      <pc:chgData name="Jiayi Ren" userId="95118b2d664f9e16" providerId="LiveId" clId="{ED617710-6B33-5348-AE01-2FE3CF6A21DA}" dt="2025-01-15T04:03:09.067" v="1089" actId="20577"/>
      <pc:docMkLst>
        <pc:docMk/>
      </pc:docMkLst>
      <pc:sldChg chg="modSp mod">
        <pc:chgData name="Jiayi Ren" userId="95118b2d664f9e16" providerId="LiveId" clId="{ED617710-6B33-5348-AE01-2FE3CF6A21DA}" dt="2025-01-15T03:23:22.953" v="923" actId="20577"/>
        <pc:sldMkLst>
          <pc:docMk/>
          <pc:sldMk cId="1043885009" sldId="256"/>
        </pc:sldMkLst>
        <pc:spChg chg="mod">
          <ac:chgData name="Jiayi Ren" userId="95118b2d664f9e16" providerId="LiveId" clId="{ED617710-6B33-5348-AE01-2FE3CF6A21DA}" dt="2025-01-15T03:23:22.953" v="923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">
        <pc:chgData name="Jiayi Ren" userId="95118b2d664f9e16" providerId="LiveId" clId="{ED617710-6B33-5348-AE01-2FE3CF6A21DA}" dt="2025-01-15T04:03:09.067" v="1089" actId="20577"/>
        <pc:sldMkLst>
          <pc:docMk/>
          <pc:sldMk cId="2307818036" sldId="263"/>
        </pc:sldMkLst>
        <pc:spChg chg="mod">
          <ac:chgData name="Jiayi Ren" userId="95118b2d664f9e16" providerId="LiveId" clId="{ED617710-6B33-5348-AE01-2FE3CF6A21DA}" dt="2025-01-15T04:03:09.067" v="1089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mod">
        <pc:chgData name="Jiayi Ren" userId="95118b2d664f9e16" providerId="LiveId" clId="{ED617710-6B33-5348-AE01-2FE3CF6A21DA}" dt="2025-01-15T04:01:07.478" v="1026" actId="15"/>
        <pc:sldMkLst>
          <pc:docMk/>
          <pc:sldMk cId="1773339522" sldId="274"/>
        </pc:sldMkLst>
        <pc:spChg chg="mod">
          <ac:chgData name="Jiayi Ren" userId="95118b2d664f9e16" providerId="LiveId" clId="{ED617710-6B33-5348-AE01-2FE3CF6A21DA}" dt="2025-01-15T04:01:07.478" v="1026" actId="15"/>
          <ac:spMkLst>
            <pc:docMk/>
            <pc:sldMk cId="1773339522" sldId="274"/>
            <ac:spMk id="33" creationId="{02C041B8-BFF1-348D-5385-69883238CDB0}"/>
          </ac:spMkLst>
        </pc:spChg>
      </pc:sldChg>
      <pc:sldChg chg="del">
        <pc:chgData name="Jiayi Ren" userId="95118b2d664f9e16" providerId="LiveId" clId="{ED617710-6B33-5348-AE01-2FE3CF6A21DA}" dt="2025-01-14T02:41:13.326" v="0" actId="2696"/>
        <pc:sldMkLst>
          <pc:docMk/>
          <pc:sldMk cId="2198398394" sldId="275"/>
        </pc:sldMkLst>
      </pc:sldChg>
      <pc:sldChg chg="del">
        <pc:chgData name="Jiayi Ren" userId="95118b2d664f9e16" providerId="LiveId" clId="{ED617710-6B33-5348-AE01-2FE3CF6A21DA}" dt="2025-01-14T02:41:13.328" v="1" actId="2696"/>
        <pc:sldMkLst>
          <pc:docMk/>
          <pc:sldMk cId="1297188557" sldId="276"/>
        </pc:sldMkLst>
      </pc:sldChg>
      <pc:sldChg chg="del">
        <pc:chgData name="Jiayi Ren" userId="95118b2d664f9e16" providerId="LiveId" clId="{ED617710-6B33-5348-AE01-2FE3CF6A21DA}" dt="2025-01-14T02:41:13.334" v="2" actId="2696"/>
        <pc:sldMkLst>
          <pc:docMk/>
          <pc:sldMk cId="482580017" sldId="277"/>
        </pc:sldMkLst>
      </pc:sldChg>
      <pc:sldChg chg="modSp mod">
        <pc:chgData name="Jiayi Ren" userId="95118b2d664f9e16" providerId="LiveId" clId="{ED617710-6B33-5348-AE01-2FE3CF6A21DA}" dt="2025-01-15T04:00:05.503" v="924" actId="207"/>
        <pc:sldMkLst>
          <pc:docMk/>
          <pc:sldMk cId="1635795265" sldId="278"/>
        </pc:sldMkLst>
        <pc:spChg chg="mod">
          <ac:chgData name="Jiayi Ren" userId="95118b2d664f9e16" providerId="LiveId" clId="{ED617710-6B33-5348-AE01-2FE3CF6A21DA}" dt="2025-01-15T04:00:05.503" v="924" actId="207"/>
          <ac:spMkLst>
            <pc:docMk/>
            <pc:sldMk cId="1635795265" sldId="278"/>
            <ac:spMk id="33" creationId="{07F2E804-4714-09BD-DBC5-721084C17484}"/>
          </ac:spMkLst>
        </pc:spChg>
      </pc:sldChg>
      <pc:sldChg chg="del">
        <pc:chgData name="Jiayi Ren" userId="95118b2d664f9e16" providerId="LiveId" clId="{ED617710-6B33-5348-AE01-2FE3CF6A21DA}" dt="2025-01-14T02:41:15.066" v="3" actId="2696"/>
        <pc:sldMkLst>
          <pc:docMk/>
          <pc:sldMk cId="561594229" sldId="279"/>
        </pc:sldMkLst>
      </pc:sldChg>
    </pc:docChg>
  </pc:docChgLst>
  <pc:docChgLst>
    <pc:chgData name="Jiayi Ren" userId="95118b2d664f9e16" providerId="LiveId" clId="{00161319-54CA-4668-B91C-CDFDC5107FD0}"/>
    <pc:docChg chg="undo custSel addSld delSld modSld sldOrd addSection delSection modSection">
      <pc:chgData name="Jiayi Ren" userId="95118b2d664f9e16" providerId="LiveId" clId="{00161319-54CA-4668-B91C-CDFDC5107FD0}" dt="2024-11-02T00:31:28.684" v="6746" actId="2711"/>
      <pc:docMkLst>
        <pc:docMk/>
      </pc:docMkLst>
      <pc:sldChg chg="modSp mod">
        <pc:chgData name="Jiayi Ren" userId="95118b2d664f9e16" providerId="LiveId" clId="{00161319-54CA-4668-B91C-CDFDC5107FD0}" dt="2024-11-02T00:31:28.684" v="6746" actId="2711"/>
        <pc:sldMkLst>
          <pc:docMk/>
          <pc:sldMk cId="1043885009" sldId="256"/>
        </pc:sldMkLst>
      </pc:sldChg>
      <pc:sldChg chg="addSp delSp modSp mod chgLayout">
        <pc:chgData name="Jiayi Ren" userId="95118b2d664f9e16" providerId="LiveId" clId="{00161319-54CA-4668-B91C-CDFDC5107FD0}" dt="2024-10-31T02:01:41.007" v="4126" actId="20577"/>
        <pc:sldMkLst>
          <pc:docMk/>
          <pc:sldMk cId="2959281096" sldId="259"/>
        </pc:sldMkLst>
      </pc:sldChg>
      <pc:sldChg chg="modSp mod ord">
        <pc:chgData name="Jiayi Ren" userId="95118b2d664f9e16" providerId="LiveId" clId="{00161319-54CA-4668-B91C-CDFDC5107FD0}" dt="2024-10-31T02:27:27.262" v="5177" actId="20577"/>
        <pc:sldMkLst>
          <pc:docMk/>
          <pc:sldMk cId="2344925870" sldId="261"/>
        </pc:sldMkLst>
      </pc:sldChg>
      <pc:sldChg chg="addSp delSp modSp del mod chgLayout">
        <pc:chgData name="Jiayi Ren" userId="95118b2d664f9e16" providerId="LiveId" clId="{00161319-54CA-4668-B91C-CDFDC5107FD0}" dt="2024-10-31T01:55:42.441" v="3714" actId="2696"/>
        <pc:sldMkLst>
          <pc:docMk/>
          <pc:sldMk cId="3123544733" sldId="262"/>
        </pc:sldMkLst>
      </pc:sldChg>
      <pc:sldChg chg="modSp mod ord">
        <pc:chgData name="Jiayi Ren" userId="95118b2d664f9e16" providerId="LiveId" clId="{00161319-54CA-4668-B91C-CDFDC5107FD0}" dt="2024-10-31T04:04:56.538" v="6073" actId="20577"/>
        <pc:sldMkLst>
          <pc:docMk/>
          <pc:sldMk cId="2307818036" sldId="263"/>
        </pc:sldMkLst>
      </pc:sldChg>
      <pc:sldChg chg="modSp mod ord">
        <pc:chgData name="Jiayi Ren" userId="95118b2d664f9e16" providerId="LiveId" clId="{00161319-54CA-4668-B91C-CDFDC5107FD0}" dt="2024-10-31T04:23:50.189" v="6478" actId="14100"/>
        <pc:sldMkLst>
          <pc:docMk/>
          <pc:sldMk cId="2708943974" sldId="264"/>
        </pc:sldMkLst>
      </pc:sldChg>
      <pc:sldChg chg="modSp mod ord">
        <pc:chgData name="Jiayi Ren" userId="95118b2d664f9e16" providerId="LiveId" clId="{00161319-54CA-4668-B91C-CDFDC5107FD0}" dt="2024-10-31T01:58:45.649" v="3920" actId="20577"/>
        <pc:sldMkLst>
          <pc:docMk/>
          <pc:sldMk cId="177392421" sldId="265"/>
        </pc:sldMkLst>
      </pc:sldChg>
      <pc:sldChg chg="modSp mod ord">
        <pc:chgData name="Jiayi Ren" userId="95118b2d664f9e16" providerId="LiveId" clId="{00161319-54CA-4668-B91C-CDFDC5107FD0}" dt="2024-10-31T04:01:53.003" v="6022" actId="20577"/>
        <pc:sldMkLst>
          <pc:docMk/>
          <pc:sldMk cId="558977191" sldId="266"/>
        </pc:sldMkLst>
      </pc:sldChg>
      <pc:sldChg chg="addSp delSp modSp mod ord">
        <pc:chgData name="Jiayi Ren" userId="95118b2d664f9e16" providerId="LiveId" clId="{00161319-54CA-4668-B91C-CDFDC5107FD0}" dt="2024-10-31T03:45:28.237" v="5784" actId="207"/>
        <pc:sldMkLst>
          <pc:docMk/>
          <pc:sldMk cId="2851145920" sldId="268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3596989916" sldId="272"/>
        </pc:sldMkLst>
      </pc:sldChg>
      <pc:sldChg chg="addSp delSp modSp mod">
        <pc:chgData name="Jiayi Ren" userId="95118b2d664f9e16" providerId="LiveId" clId="{00161319-54CA-4668-B91C-CDFDC5107FD0}" dt="2024-10-31T07:16:18.454" v="6721" actId="208"/>
        <pc:sldMkLst>
          <pc:docMk/>
          <pc:sldMk cId="1773339522" sldId="274"/>
        </pc:sldMkLst>
      </pc:sldChg>
      <pc:sldChg chg="addSp delSp modSp mod">
        <pc:chgData name="Jiayi Ren" userId="95118b2d664f9e16" providerId="LiveId" clId="{00161319-54CA-4668-B91C-CDFDC5107FD0}" dt="2024-10-31T04:09:10.248" v="6115" actId="20577"/>
        <pc:sldMkLst>
          <pc:docMk/>
          <pc:sldMk cId="440423623" sldId="275"/>
        </pc:sldMkLst>
      </pc:sldChg>
      <pc:sldChg chg="delSp del mod">
        <pc:chgData name="Jiayi Ren" userId="95118b2d664f9e16" providerId="LiveId" clId="{00161319-54CA-4668-B91C-CDFDC5107FD0}" dt="2024-10-30T11:13:19.536" v="2355" actId="47"/>
        <pc:sldMkLst>
          <pc:docMk/>
          <pc:sldMk cId="4263967567" sldId="276"/>
        </pc:sldMkLst>
      </pc:sldChg>
      <pc:sldChg chg="addSp delSp modSp mod chgLayout">
        <pc:chgData name="Jiayi Ren" userId="95118b2d664f9e16" providerId="LiveId" clId="{00161319-54CA-4668-B91C-CDFDC5107FD0}" dt="2024-10-31T04:22:09.476" v="6476" actId="207"/>
        <pc:sldMkLst>
          <pc:docMk/>
          <pc:sldMk cId="1298748388" sldId="277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700518952" sldId="278"/>
        </pc:sldMkLst>
      </pc:sldChg>
      <pc:sldChg chg="del">
        <pc:chgData name="Jiayi Ren" userId="95118b2d664f9e16" providerId="LiveId" clId="{00161319-54CA-4668-B91C-CDFDC5107FD0}" dt="2024-10-31T02:01:25.425" v="4110" actId="2696"/>
        <pc:sldMkLst>
          <pc:docMk/>
          <pc:sldMk cId="2817497312" sldId="279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433580148" sldId="280"/>
        </pc:sldMkLst>
      </pc:sldChg>
      <pc:sldChg chg="new del">
        <pc:chgData name="Jiayi Ren" userId="95118b2d664f9e16" providerId="LiveId" clId="{00161319-54CA-4668-B91C-CDFDC5107FD0}" dt="2024-10-30T10:13:54.750" v="19" actId="47"/>
        <pc:sldMkLst>
          <pc:docMk/>
          <pc:sldMk cId="1460747792" sldId="281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266867971" sldId="282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2730126516" sldId="283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4111393553" sldId="284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537830040" sldId="285"/>
        </pc:sldMkLst>
      </pc:sldChg>
      <pc:sldChg chg="addSp delSp modSp add mod chgLayout">
        <pc:chgData name="Jiayi Ren" userId="95118b2d664f9e16" providerId="LiveId" clId="{00161319-54CA-4668-B91C-CDFDC5107FD0}" dt="2024-10-31T04:06:21.055" v="6113" actId="20577"/>
        <pc:sldMkLst>
          <pc:docMk/>
          <pc:sldMk cId="1766101745" sldId="286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647621127" sldId="286"/>
        </pc:sldMkLst>
      </pc:sldChg>
      <pc:sldChg chg="addSp delSp modSp add mod chgLayout">
        <pc:chgData name="Jiayi Ren" userId="95118b2d664f9e16" providerId="LiveId" clId="{00161319-54CA-4668-B91C-CDFDC5107FD0}" dt="2024-10-31T07:18:51.828" v="6739" actId="20577"/>
        <pc:sldMkLst>
          <pc:docMk/>
          <pc:sldMk cId="1493661833" sldId="287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426879343" sldId="287"/>
        </pc:sldMkLst>
      </pc:sldChg>
      <pc:sldChg chg="addSp delSp modSp add mod chgLayout">
        <pc:chgData name="Jiayi Ren" userId="95118b2d664f9e16" providerId="LiveId" clId="{00161319-54CA-4668-B91C-CDFDC5107FD0}" dt="2024-10-31T03:38:03.471" v="5572" actId="20577"/>
        <pc:sldMkLst>
          <pc:docMk/>
          <pc:sldMk cId="60439918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77902097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288543966" sldId="289"/>
        </pc:sldMkLst>
      </pc:sldChg>
      <pc:sldChg chg="addSp modSp add mod">
        <pc:chgData name="Jiayi Ren" userId="95118b2d664f9e16" providerId="LiveId" clId="{00161319-54CA-4668-B91C-CDFDC5107FD0}" dt="2024-10-31T04:05:30.022" v="6100" actId="20577"/>
        <pc:sldMkLst>
          <pc:docMk/>
          <pc:sldMk cId="1396921963" sldId="289"/>
        </pc:sldMkLst>
      </pc:sldChg>
      <pc:sldChg chg="modSp add mod">
        <pc:chgData name="Jiayi Ren" userId="95118b2d664f9e16" providerId="LiveId" clId="{00161319-54CA-4668-B91C-CDFDC5107FD0}" dt="2024-10-31T04:01:48.428" v="6014" actId="20577"/>
        <pc:sldMkLst>
          <pc:docMk/>
          <pc:sldMk cId="2888532111" sldId="290"/>
        </pc:sldMkLst>
      </pc:sldChg>
      <pc:sldChg chg="addSp delSp modSp add mod">
        <pc:chgData name="Jiayi Ren" userId="95118b2d664f9e16" providerId="LiveId" clId="{00161319-54CA-4668-B91C-CDFDC5107FD0}" dt="2024-10-31T07:16:31.300" v="6723" actId="208"/>
        <pc:sldMkLst>
          <pc:docMk/>
          <pc:sldMk cId="80394157" sldId="291"/>
        </pc:sldMkLst>
      </pc:sldChg>
      <pc:sldChg chg="modSp add mod">
        <pc:chgData name="Jiayi Ren" userId="95118b2d664f9e16" providerId="LiveId" clId="{00161319-54CA-4668-B91C-CDFDC5107FD0}" dt="2024-10-31T07:20:14.312" v="6740" actId="20577"/>
        <pc:sldMkLst>
          <pc:docMk/>
          <pc:sldMk cId="2503109574" sldId="292"/>
        </pc:sldMkLst>
      </pc:sldChg>
    </pc:docChg>
  </pc:docChgLst>
  <pc:docChgLst>
    <pc:chgData name="Jiayi Ren" userId="95118b2d664f9e16" providerId="LiveId" clId="{C206C076-23E9-4B2B-A7DA-34ABD649D29B}"/>
    <pc:docChg chg="undo custSel modSld">
      <pc:chgData name="Jiayi Ren" userId="95118b2d664f9e16" providerId="LiveId" clId="{C206C076-23E9-4B2B-A7DA-34ABD649D29B}" dt="2024-07-19T07:46:25.520" v="1065" actId="20577"/>
      <pc:docMkLst>
        <pc:docMk/>
      </pc:docMkLst>
      <pc:sldChg chg="modSp mod">
        <pc:chgData name="Jiayi Ren" userId="95118b2d664f9e16" providerId="LiveId" clId="{C206C076-23E9-4B2B-A7DA-34ABD649D29B}" dt="2024-07-19T03:37:53.804" v="0" actId="947"/>
        <pc:sldMkLst>
          <pc:docMk/>
          <pc:sldMk cId="1519869103" sldId="257"/>
        </pc:sldMkLst>
      </pc:sldChg>
      <pc:sldChg chg="modSp mod">
        <pc:chgData name="Jiayi Ren" userId="95118b2d664f9e16" providerId="LiveId" clId="{C206C076-23E9-4B2B-A7DA-34ABD649D29B}" dt="2024-07-19T03:39:38.729" v="12" actId="947"/>
        <pc:sldMkLst>
          <pc:docMk/>
          <pc:sldMk cId="1066121562" sldId="258"/>
        </pc:sldMkLst>
      </pc:sldChg>
      <pc:sldChg chg="modSp mod">
        <pc:chgData name="Jiayi Ren" userId="95118b2d664f9e16" providerId="LiveId" clId="{C206C076-23E9-4B2B-A7DA-34ABD649D29B}" dt="2024-07-19T03:40:01.864" v="13" actId="947"/>
        <pc:sldMkLst>
          <pc:docMk/>
          <pc:sldMk cId="1395083396" sldId="260"/>
        </pc:sldMkLst>
      </pc:sldChg>
      <pc:sldChg chg="modSp mod">
        <pc:chgData name="Jiayi Ren" userId="95118b2d664f9e16" providerId="LiveId" clId="{C206C076-23E9-4B2B-A7DA-34ABD649D29B}" dt="2024-07-19T03:40:28.377" v="14" actId="947"/>
        <pc:sldMkLst>
          <pc:docMk/>
          <pc:sldMk cId="2708943974" sldId="264"/>
        </pc:sldMkLst>
      </pc:sldChg>
      <pc:sldChg chg="modSp mod">
        <pc:chgData name="Jiayi Ren" userId="95118b2d664f9e16" providerId="LiveId" clId="{C206C076-23E9-4B2B-A7DA-34ABD649D29B}" dt="2024-07-19T07:42:36.053" v="1045" actId="20577"/>
        <pc:sldMkLst>
          <pc:docMk/>
          <pc:sldMk cId="177392421" sldId="265"/>
        </pc:sldMkLst>
      </pc:sldChg>
      <pc:sldChg chg="modSp mod">
        <pc:chgData name="Jiayi Ren" userId="95118b2d664f9e16" providerId="LiveId" clId="{C206C076-23E9-4B2B-A7DA-34ABD649D29B}" dt="2024-07-19T07:46:21.979" v="1055" actId="20577"/>
        <pc:sldMkLst>
          <pc:docMk/>
          <pc:sldMk cId="558977191" sldId="266"/>
        </pc:sldMkLst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340012012" sldId="267"/>
        </pc:sldMkLst>
      </pc:sldChg>
      <pc:sldChg chg="modSp mod">
        <pc:chgData name="Jiayi Ren" userId="95118b2d664f9e16" providerId="LiveId" clId="{C206C076-23E9-4B2B-A7DA-34ABD649D29B}" dt="2024-07-19T07:46:25.520" v="1065" actId="20577"/>
        <pc:sldMkLst>
          <pc:docMk/>
          <pc:sldMk cId="2851145920" sldId="268"/>
        </pc:sldMkLst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934274493" sldId="269"/>
        </pc:sldMkLst>
      </pc:sldChg>
    </pc:docChg>
  </pc:docChgLst>
  <pc:docChgLst>
    <pc:chgData name="Jiayi Ren" userId="95118b2d664f9e16" providerId="LiveId" clId="{A0C85FDE-5279-4957-B861-5BE288B410A7}"/>
    <pc:docChg chg="undo custSel addSld modSld modSection">
      <pc:chgData name="Jiayi Ren" userId="95118b2d664f9e16" providerId="LiveId" clId="{A0C85FDE-5279-4957-B861-5BE288B410A7}" dt="2024-09-12T02:41:55.056" v="1325" actId="1076"/>
      <pc:docMkLst>
        <pc:docMk/>
      </pc:docMkLst>
      <pc:sldChg chg="modSp mod">
        <pc:chgData name="Jiayi Ren" userId="95118b2d664f9e16" providerId="LiveId" clId="{A0C85FDE-5279-4957-B861-5BE288B410A7}" dt="2024-09-12T02:41:55.056" v="1325" actId="1076"/>
        <pc:sldMkLst>
          <pc:docMk/>
          <pc:sldMk cId="2959281096" sldId="259"/>
        </pc:sldMkLst>
      </pc:sldChg>
      <pc:sldChg chg="modSp mod">
        <pc:chgData name="Jiayi Ren" userId="95118b2d664f9e16" providerId="LiveId" clId="{A0C85FDE-5279-4957-B861-5BE288B410A7}" dt="2024-09-05T01:42:18.248" v="1323" actId="20577"/>
        <pc:sldMkLst>
          <pc:docMk/>
          <pc:sldMk cId="2307818036" sldId="263"/>
        </pc:sldMkLst>
      </pc:sldChg>
      <pc:sldChg chg="modSp add mod">
        <pc:chgData name="Jiayi Ren" userId="95118b2d664f9e16" providerId="LiveId" clId="{A0C85FDE-5279-4957-B861-5BE288B410A7}" dt="2024-08-31T08:42:51.550" v="1322" actId="20577"/>
        <pc:sldMkLst>
          <pc:docMk/>
          <pc:sldMk cId="3596989916" sldId="272"/>
        </pc:sldMkLst>
      </pc:sldChg>
    </pc:docChg>
  </pc:docChgLst>
  <pc:docChgLst>
    <pc:chgData name="Jiayi Ren" userId="95118b2d664f9e16" providerId="LiveId" clId="{641ED8D7-22E4-48F2-BDFF-DF3BBD666A43}"/>
    <pc:docChg chg="undo custSel addSld delSld modSld sldOrd addSection delSection modSection">
      <pc:chgData name="Jiayi Ren" userId="95118b2d664f9e16" providerId="LiveId" clId="{641ED8D7-22E4-48F2-BDFF-DF3BBD666A43}" dt="2024-11-22T09:36:16.473" v="5324" actId="20577"/>
      <pc:docMkLst>
        <pc:docMk/>
      </pc:docMkLst>
      <pc:sldChg chg="modSp mod">
        <pc:chgData name="Jiayi Ren" userId="95118b2d664f9e16" providerId="LiveId" clId="{641ED8D7-22E4-48F2-BDFF-DF3BBD666A43}" dt="2024-11-22T09:36:16.473" v="5324" actId="20577"/>
        <pc:sldMkLst>
          <pc:docMk/>
          <pc:sldMk cId="1043885009" sldId="256"/>
        </pc:sldMkLst>
      </pc:sldChg>
      <pc:sldChg chg="del">
        <pc:chgData name="Jiayi Ren" userId="95118b2d664f9e16" providerId="LiveId" clId="{641ED8D7-22E4-48F2-BDFF-DF3BBD666A43}" dt="2024-11-21T01:58:24.267" v="382" actId="47"/>
        <pc:sldMkLst>
          <pc:docMk/>
          <pc:sldMk cId="2959281096" sldId="259"/>
        </pc:sldMkLst>
      </pc:sldChg>
      <pc:sldChg chg="del">
        <pc:chgData name="Jiayi Ren" userId="95118b2d664f9e16" providerId="LiveId" clId="{641ED8D7-22E4-48F2-BDFF-DF3BBD666A43}" dt="2024-11-21T01:58:29.037" v="385" actId="47"/>
        <pc:sldMkLst>
          <pc:docMk/>
          <pc:sldMk cId="2344925870" sldId="261"/>
        </pc:sldMkLst>
      </pc:sldChg>
      <pc:sldChg chg="modSp mod ord">
        <pc:chgData name="Jiayi Ren" userId="95118b2d664f9e16" providerId="LiveId" clId="{641ED8D7-22E4-48F2-BDFF-DF3BBD666A43}" dt="2024-11-21T02:16:48.292" v="716" actId="20577"/>
        <pc:sldMkLst>
          <pc:docMk/>
          <pc:sldMk cId="2307818036" sldId="263"/>
        </pc:sldMkLst>
      </pc:sldChg>
      <pc:sldChg chg="del">
        <pc:chgData name="Jiayi Ren" userId="95118b2d664f9e16" providerId="LiveId" clId="{641ED8D7-22E4-48F2-BDFF-DF3BBD666A43}" dt="2024-11-21T02:17:17.196" v="717" actId="47"/>
        <pc:sldMkLst>
          <pc:docMk/>
          <pc:sldMk cId="2708943974" sldId="264"/>
        </pc:sldMkLst>
      </pc:sldChg>
      <pc:sldChg chg="addSp delSp modSp mod chgLayout">
        <pc:chgData name="Jiayi Ren" userId="95118b2d664f9e16" providerId="LiveId" clId="{641ED8D7-22E4-48F2-BDFF-DF3BBD666A43}" dt="2024-11-21T03:18:09.296" v="3629" actId="20577"/>
        <pc:sldMkLst>
          <pc:docMk/>
          <pc:sldMk cId="177392421" sldId="265"/>
        </pc:sldMkLst>
      </pc:sldChg>
      <pc:sldChg chg="modSp mod ord modShow">
        <pc:chgData name="Jiayi Ren" userId="95118b2d664f9e16" providerId="LiveId" clId="{641ED8D7-22E4-48F2-BDFF-DF3BBD666A43}" dt="2024-11-22T07:49:01.390" v="5302" actId="729"/>
        <pc:sldMkLst>
          <pc:docMk/>
          <pc:sldMk cId="558977191" sldId="266"/>
        </pc:sldMkLst>
      </pc:sldChg>
      <pc:sldChg chg="del">
        <pc:chgData name="Jiayi Ren" userId="95118b2d664f9e16" providerId="LiveId" clId="{641ED8D7-22E4-48F2-BDFF-DF3BBD666A43}" dt="2024-11-21T02:39:14.083" v="2274" actId="47"/>
        <pc:sldMkLst>
          <pc:docMk/>
          <pc:sldMk cId="2851145920" sldId="268"/>
        </pc:sldMkLst>
      </pc:sldChg>
      <pc:sldChg chg="addSp delSp modSp mod modClrScheme chgLayout">
        <pc:chgData name="Jiayi Ren" userId="95118b2d664f9e16" providerId="LiveId" clId="{641ED8D7-22E4-48F2-BDFF-DF3BBD666A43}" dt="2024-11-21T02:16:32.953" v="703" actId="478"/>
        <pc:sldMkLst>
          <pc:docMk/>
          <pc:sldMk cId="1773339522" sldId="274"/>
        </pc:sldMkLst>
      </pc:sldChg>
      <pc:sldChg chg="del">
        <pc:chgData name="Jiayi Ren" userId="95118b2d664f9e16" providerId="LiveId" clId="{641ED8D7-22E4-48F2-BDFF-DF3BBD666A43}" dt="2024-11-21T01:58:29.878" v="386" actId="47"/>
        <pc:sldMkLst>
          <pc:docMk/>
          <pc:sldMk cId="440423623" sldId="275"/>
        </pc:sldMkLst>
      </pc:sldChg>
      <pc:sldChg chg="del">
        <pc:chgData name="Jiayi Ren" userId="95118b2d664f9e16" providerId="LiveId" clId="{641ED8D7-22E4-48F2-BDFF-DF3BBD666A43}" dt="2024-11-21T01:58:33.915" v="389" actId="47"/>
        <pc:sldMkLst>
          <pc:docMk/>
          <pc:sldMk cId="1298748388" sldId="277"/>
        </pc:sldMkLst>
      </pc:sldChg>
      <pc:sldChg chg="del">
        <pc:chgData name="Jiayi Ren" userId="95118b2d664f9e16" providerId="LiveId" clId="{641ED8D7-22E4-48F2-BDFF-DF3BBD666A43}" dt="2024-11-21T01:58:25.035" v="383" actId="47"/>
        <pc:sldMkLst>
          <pc:docMk/>
          <pc:sldMk cId="1766101745" sldId="286"/>
        </pc:sldMkLst>
      </pc:sldChg>
      <pc:sldChg chg="del">
        <pc:chgData name="Jiayi Ren" userId="95118b2d664f9e16" providerId="LiveId" clId="{641ED8D7-22E4-48F2-BDFF-DF3BBD666A43}" dt="2024-11-21T01:58:32.305" v="387" actId="47"/>
        <pc:sldMkLst>
          <pc:docMk/>
          <pc:sldMk cId="1493661833" sldId="287"/>
        </pc:sldMkLst>
      </pc:sldChg>
      <pc:sldChg chg="del">
        <pc:chgData name="Jiayi Ren" userId="95118b2d664f9e16" providerId="LiveId" clId="{641ED8D7-22E4-48F2-BDFF-DF3BBD666A43}" dt="2024-11-21T01:58:33.251" v="388" actId="47"/>
        <pc:sldMkLst>
          <pc:docMk/>
          <pc:sldMk cId="604399182" sldId="288"/>
        </pc:sldMkLst>
      </pc:sldChg>
      <pc:sldChg chg="addSp delSp modSp mod modClrScheme chgLayout">
        <pc:chgData name="Jiayi Ren" userId="95118b2d664f9e16" providerId="LiveId" clId="{641ED8D7-22E4-48F2-BDFF-DF3BBD666A43}" dt="2024-11-21T09:21:26.850" v="3930"/>
        <pc:sldMkLst>
          <pc:docMk/>
          <pc:sldMk cId="1396921963" sldId="289"/>
        </pc:sldMkLst>
      </pc:sldChg>
      <pc:sldChg chg="modSp mod ord modShow">
        <pc:chgData name="Jiayi Ren" userId="95118b2d664f9e16" providerId="LiveId" clId="{641ED8D7-22E4-48F2-BDFF-DF3BBD666A43}" dt="2024-11-22T07:49:02.613" v="5303" actId="729"/>
        <pc:sldMkLst>
          <pc:docMk/>
          <pc:sldMk cId="2888532111" sldId="290"/>
        </pc:sldMkLst>
      </pc:sldChg>
      <pc:sldChg chg="del">
        <pc:chgData name="Jiayi Ren" userId="95118b2d664f9e16" providerId="LiveId" clId="{641ED8D7-22E4-48F2-BDFF-DF3BBD666A43}" dt="2024-11-21T01:58:27.539" v="384" actId="47"/>
        <pc:sldMkLst>
          <pc:docMk/>
          <pc:sldMk cId="80394157" sldId="291"/>
        </pc:sldMkLst>
      </pc:sldChg>
      <pc:sldChg chg="addSp delSp modSp new mod modClrScheme chgLayout">
        <pc:chgData name="Jiayi Ren" userId="95118b2d664f9e16" providerId="LiveId" clId="{641ED8D7-22E4-48F2-BDFF-DF3BBD666A43}" dt="2024-11-21T09:27:39.351" v="4284" actId="20577"/>
        <pc:sldMkLst>
          <pc:docMk/>
          <pc:sldMk cId="1599556716" sldId="291"/>
        </pc:sldMkLst>
      </pc:sldChg>
      <pc:sldChg chg="modSp add mod">
        <pc:chgData name="Jiayi Ren" userId="95118b2d664f9e16" providerId="LiveId" clId="{641ED8D7-22E4-48F2-BDFF-DF3BBD666A43}" dt="2024-11-21T09:27:19.563" v="4269" actId="404"/>
        <pc:sldMkLst>
          <pc:docMk/>
          <pc:sldMk cId="1766442634" sldId="292"/>
        </pc:sldMkLst>
      </pc:sldChg>
      <pc:sldChg chg="del">
        <pc:chgData name="Jiayi Ren" userId="95118b2d664f9e16" providerId="LiveId" clId="{641ED8D7-22E4-48F2-BDFF-DF3BBD666A43}" dt="2024-11-21T03:16:41.568" v="3626" actId="2696"/>
        <pc:sldMkLst>
          <pc:docMk/>
          <pc:sldMk cId="2503109574" sldId="292"/>
        </pc:sldMkLst>
      </pc:sldChg>
      <pc:sldChg chg="new del">
        <pc:chgData name="Jiayi Ren" userId="95118b2d664f9e16" providerId="LiveId" clId="{641ED8D7-22E4-48F2-BDFF-DF3BBD666A43}" dt="2024-11-21T02:07:22.231" v="412" actId="2696"/>
        <pc:sldMkLst>
          <pc:docMk/>
          <pc:sldMk cId="3202772645" sldId="293"/>
        </pc:sldMkLst>
      </pc:sldChg>
      <pc:sldChg chg="addSp delSp modSp new mod">
        <pc:chgData name="Jiayi Ren" userId="95118b2d664f9e16" providerId="LiveId" clId="{641ED8D7-22E4-48F2-BDFF-DF3BBD666A43}" dt="2024-11-22T07:00:38.095" v="5282" actId="572"/>
        <pc:sldMkLst>
          <pc:docMk/>
          <pc:sldMk cId="3462998529" sldId="293"/>
        </pc:sldMkLst>
      </pc:sldChg>
      <pc:sldChg chg="modSp add mod ord">
        <pc:chgData name="Jiayi Ren" userId="95118b2d664f9e16" providerId="LiveId" clId="{641ED8D7-22E4-48F2-BDFF-DF3BBD666A43}" dt="2024-11-22T07:49:15.322" v="5316" actId="207"/>
        <pc:sldMkLst>
          <pc:docMk/>
          <pc:sldMk cId="2791116941" sldId="294"/>
        </pc:sldMkLst>
      </pc:sldChg>
    </pc:docChg>
  </pc:docChgLst>
  <pc:docChgLst>
    <pc:chgData name="Jiayi Ren" userId="95118b2d664f9e16" providerId="LiveId" clId="{428874DC-B5F5-4276-BFD9-87B14CDB292E}"/>
    <pc:docChg chg="undo custSel addSld delSld modSld sldOrd modMainMaster">
      <pc:chgData name="Jiayi Ren" userId="95118b2d664f9e16" providerId="LiveId" clId="{428874DC-B5F5-4276-BFD9-87B14CDB292E}" dt="2025-03-27T09:29:33.082" v="2943" actId="20577"/>
      <pc:docMkLst>
        <pc:docMk/>
      </pc:docMkLst>
      <pc:sldChg chg="addSp delSp modSp mod chgLayout">
        <pc:chgData name="Jiayi Ren" userId="95118b2d664f9e16" providerId="LiveId" clId="{428874DC-B5F5-4276-BFD9-87B14CDB292E}" dt="2025-03-27T09:00:38.976" v="1724" actId="20577"/>
        <pc:sldMkLst>
          <pc:docMk/>
          <pc:sldMk cId="1043885009" sldId="256"/>
        </pc:sldMkLst>
        <pc:spChg chg="add del mod">
          <ac:chgData name="Jiayi Ren" userId="95118b2d664f9e16" providerId="LiveId" clId="{428874DC-B5F5-4276-BFD9-87B14CDB292E}" dt="2025-03-27T08:38:59.628" v="6" actId="6264"/>
          <ac:spMkLst>
            <pc:docMk/>
            <pc:sldMk cId="1043885009" sldId="256"/>
            <ac:spMk id="2" creationId="{ED290E7F-63C6-28E4-73D1-F4737F942B2D}"/>
          </ac:spMkLst>
        </pc:spChg>
        <pc:spChg chg="add del mod">
          <ac:chgData name="Jiayi Ren" userId="95118b2d664f9e16" providerId="LiveId" clId="{428874DC-B5F5-4276-BFD9-87B14CDB292E}" dt="2025-03-27T08:38:59.628" v="6" actId="6264"/>
          <ac:spMkLst>
            <pc:docMk/>
            <pc:sldMk cId="1043885009" sldId="256"/>
            <ac:spMk id="3" creationId="{98668590-8554-FBC5-1D4C-0081985D6376}"/>
          </ac:spMkLst>
        </pc:spChg>
        <pc:spChg chg="mod ord">
          <ac:chgData name="Jiayi Ren" userId="95118b2d664f9e16" providerId="LiveId" clId="{428874DC-B5F5-4276-BFD9-87B14CDB292E}" dt="2025-03-27T08:38:59.628" v="6" actId="6264"/>
          <ac:spMkLst>
            <pc:docMk/>
            <pc:sldMk cId="1043885009" sldId="256"/>
            <ac:spMk id="4" creationId="{A14F7995-4B01-243D-D922-603267518770}"/>
          </ac:spMkLst>
        </pc:spChg>
        <pc:spChg chg="mod ord">
          <ac:chgData name="Jiayi Ren" userId="95118b2d664f9e16" providerId="LiveId" clId="{428874DC-B5F5-4276-BFD9-87B14CDB292E}" dt="2025-03-27T09:00:38.976" v="1724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 setBg">
        <pc:chgData name="Jiayi Ren" userId="95118b2d664f9e16" providerId="LiveId" clId="{428874DC-B5F5-4276-BFD9-87B14CDB292E}" dt="2025-03-27T09:11:15.284" v="2453" actId="1076"/>
        <pc:sldMkLst>
          <pc:docMk/>
          <pc:sldMk cId="2307818036" sldId="263"/>
        </pc:sldMkLst>
        <pc:spChg chg="mod">
          <ac:chgData name="Jiayi Ren" userId="95118b2d664f9e16" providerId="LiveId" clId="{428874DC-B5F5-4276-BFD9-87B14CDB292E}" dt="2025-03-27T08:59:28.598" v="1683" actId="20577"/>
          <ac:spMkLst>
            <pc:docMk/>
            <pc:sldMk cId="2307818036" sldId="263"/>
            <ac:spMk id="3" creationId="{157E11AA-F472-BDAA-94D8-319D9C9AC6FA}"/>
          </ac:spMkLst>
        </pc:spChg>
        <pc:picChg chg="mod">
          <ac:chgData name="Jiayi Ren" userId="95118b2d664f9e16" providerId="LiveId" clId="{428874DC-B5F5-4276-BFD9-87B14CDB292E}" dt="2025-03-27T09:11:15.284" v="2453" actId="1076"/>
          <ac:picMkLst>
            <pc:docMk/>
            <pc:sldMk cId="2307818036" sldId="263"/>
            <ac:picMk id="5" creationId="{443D6A9B-890B-24D2-635B-BCF8D3BAACD9}"/>
          </ac:picMkLst>
        </pc:picChg>
      </pc:sldChg>
      <pc:sldChg chg="addSp delSp modSp mod ord">
        <pc:chgData name="Jiayi Ren" userId="95118b2d664f9e16" providerId="LiveId" clId="{428874DC-B5F5-4276-BFD9-87B14CDB292E}" dt="2025-03-27T09:22:38.206" v="2867" actId="20577"/>
        <pc:sldMkLst>
          <pc:docMk/>
          <pc:sldMk cId="1773339522" sldId="274"/>
        </pc:sldMkLst>
        <pc:spChg chg="mod">
          <ac:chgData name="Jiayi Ren" userId="95118b2d664f9e16" providerId="LiveId" clId="{428874DC-B5F5-4276-BFD9-87B14CDB292E}" dt="2025-03-27T09:22:38.206" v="2867" actId="20577"/>
          <ac:spMkLst>
            <pc:docMk/>
            <pc:sldMk cId="1773339522" sldId="274"/>
            <ac:spMk id="33" creationId="{02C041B8-BFF1-348D-5385-69883238CDB0}"/>
          </ac:spMkLst>
        </pc:spChg>
        <pc:grpChg chg="del">
          <ac:chgData name="Jiayi Ren" userId="95118b2d664f9e16" providerId="LiveId" clId="{428874DC-B5F5-4276-BFD9-87B14CDB292E}" dt="2025-03-27T08:46:36.874" v="378" actId="478"/>
          <ac:grpSpMkLst>
            <pc:docMk/>
            <pc:sldMk cId="1773339522" sldId="274"/>
            <ac:grpSpMk id="3" creationId="{47B976CF-6551-9D53-6B92-E6A0598196A0}"/>
          </ac:grpSpMkLst>
        </pc:grpChg>
        <pc:grpChg chg="add mod">
          <ac:chgData name="Jiayi Ren" userId="95118b2d664f9e16" providerId="LiveId" clId="{428874DC-B5F5-4276-BFD9-87B14CDB292E}" dt="2025-03-27T09:11:28.986" v="2457" actId="1036"/>
          <ac:grpSpMkLst>
            <pc:docMk/>
            <pc:sldMk cId="1773339522" sldId="274"/>
            <ac:grpSpMk id="7" creationId="{130CB68C-6EBF-C39F-A84F-E9DA33A98988}"/>
          </ac:grpSpMkLst>
        </pc:grpChg>
        <pc:picChg chg="add mod modCrop">
          <ac:chgData name="Jiayi Ren" userId="95118b2d664f9e16" providerId="LiveId" clId="{428874DC-B5F5-4276-BFD9-87B14CDB292E}" dt="2025-03-27T08:56:59.062" v="1314" actId="18131"/>
          <ac:picMkLst>
            <pc:docMk/>
            <pc:sldMk cId="1773339522" sldId="274"/>
            <ac:picMk id="4" creationId="{8B6A8683-478A-E75D-EDEE-958C716747C7}"/>
          </ac:picMkLst>
        </pc:picChg>
        <pc:picChg chg="add mod modCrop">
          <ac:chgData name="Jiayi Ren" userId="95118b2d664f9e16" providerId="LiveId" clId="{428874DC-B5F5-4276-BFD9-87B14CDB292E}" dt="2025-03-27T08:56:28.499" v="1308" actId="18131"/>
          <ac:picMkLst>
            <pc:docMk/>
            <pc:sldMk cId="1773339522" sldId="274"/>
            <ac:picMk id="5" creationId="{42804952-7BCA-D510-5ECF-50D3CD19C15B}"/>
          </ac:picMkLst>
        </pc:picChg>
        <pc:picChg chg="del">
          <ac:chgData name="Jiayi Ren" userId="95118b2d664f9e16" providerId="LiveId" clId="{428874DC-B5F5-4276-BFD9-87B14CDB292E}" dt="2025-03-27T08:46:37.420" v="379" actId="478"/>
          <ac:picMkLst>
            <pc:docMk/>
            <pc:sldMk cId="1773339522" sldId="274"/>
            <ac:picMk id="29" creationId="{A71B72EB-5552-BFA9-B7AB-93955B82ED2B}"/>
          </ac:picMkLst>
        </pc:picChg>
      </pc:sldChg>
      <pc:sldChg chg="addSp delSp modSp mod ord">
        <pc:chgData name="Jiayi Ren" userId="95118b2d664f9e16" providerId="LiveId" clId="{428874DC-B5F5-4276-BFD9-87B14CDB292E}" dt="2025-03-27T09:13:57.908" v="2538" actId="207"/>
        <pc:sldMkLst>
          <pc:docMk/>
          <pc:sldMk cId="1635795265" sldId="278"/>
        </pc:sldMkLst>
        <pc:spChg chg="add mod">
          <ac:chgData name="Jiayi Ren" userId="95118b2d664f9e16" providerId="LiveId" clId="{428874DC-B5F5-4276-BFD9-87B14CDB292E}" dt="2025-03-27T09:04:25.111" v="1838" actId="693"/>
          <ac:spMkLst>
            <pc:docMk/>
            <pc:sldMk cId="1635795265" sldId="278"/>
            <ac:spMk id="7" creationId="{10CA4395-B4E9-9E0C-6039-7D6A578D5EAE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8" creationId="{48D88A3E-D004-C20E-49FE-1C8CF50B0110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11" creationId="{11EC0E94-3D71-891D-F8BD-D05183E795ED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13" creationId="{757BDE71-7643-1DBA-EEDC-11D043861C9D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14" creationId="{DEF1C08A-44EC-E37F-5970-99F8A36AD0E7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15" creationId="{2DD0D8C1-78DD-7620-F6A4-35F221EF4150}"/>
          </ac:spMkLst>
        </pc:spChg>
        <pc:spChg chg="mod">
          <ac:chgData name="Jiayi Ren" userId="95118b2d664f9e16" providerId="LiveId" clId="{428874DC-B5F5-4276-BFD9-87B14CDB292E}" dt="2025-03-27T08:46:38.766" v="380" actId="1076"/>
          <ac:spMkLst>
            <pc:docMk/>
            <pc:sldMk cId="1635795265" sldId="278"/>
            <ac:spMk id="16" creationId="{9C38850D-483C-C374-C9A5-6EBE5229B1F8}"/>
          </ac:spMkLst>
        </pc:spChg>
        <pc:spChg chg="add mod">
          <ac:chgData name="Jiayi Ren" userId="95118b2d664f9e16" providerId="LiveId" clId="{428874DC-B5F5-4276-BFD9-87B14CDB292E}" dt="2025-03-27T09:04:30.669" v="1840" actId="571"/>
          <ac:spMkLst>
            <pc:docMk/>
            <pc:sldMk cId="1635795265" sldId="278"/>
            <ac:spMk id="18" creationId="{3F543DBC-5BF8-1687-036D-BEE9552B57F4}"/>
          </ac:spMkLst>
        </pc:spChg>
        <pc:spChg chg="add mod">
          <ac:chgData name="Jiayi Ren" userId="95118b2d664f9e16" providerId="LiveId" clId="{428874DC-B5F5-4276-BFD9-87B14CDB292E}" dt="2025-03-27T09:04:34.492" v="1841" actId="571"/>
          <ac:spMkLst>
            <pc:docMk/>
            <pc:sldMk cId="1635795265" sldId="278"/>
            <ac:spMk id="19" creationId="{A6F8A814-0B0D-A112-C9A1-D1370F88757A}"/>
          </ac:spMkLst>
        </pc:spChg>
        <pc:spChg chg="mod">
          <ac:chgData name="Jiayi Ren" userId="95118b2d664f9e16" providerId="LiveId" clId="{428874DC-B5F5-4276-BFD9-87B14CDB292E}" dt="2025-03-27T09:13:57.908" v="2538" actId="207"/>
          <ac:spMkLst>
            <pc:docMk/>
            <pc:sldMk cId="1635795265" sldId="278"/>
            <ac:spMk id="33" creationId="{07F2E804-4714-09BD-DBC5-721084C17484}"/>
          </ac:spMkLst>
        </pc:spChg>
        <pc:grpChg chg="del mod">
          <ac:chgData name="Jiayi Ren" userId="95118b2d664f9e16" providerId="LiveId" clId="{428874DC-B5F5-4276-BFD9-87B14CDB292E}" dt="2025-03-27T08:46:38.971" v="381" actId="478"/>
          <ac:grpSpMkLst>
            <pc:docMk/>
            <pc:sldMk cId="1635795265" sldId="278"/>
            <ac:grpSpMk id="3" creationId="{286D067D-E92E-76F2-3391-FCDB61E4B29B}"/>
          </ac:grpSpMkLst>
        </pc:grpChg>
        <pc:picChg chg="del mod">
          <ac:chgData name="Jiayi Ren" userId="95118b2d664f9e16" providerId="LiveId" clId="{428874DC-B5F5-4276-BFD9-87B14CDB292E}" dt="2025-03-27T08:46:39.390" v="383" actId="478"/>
          <ac:picMkLst>
            <pc:docMk/>
            <pc:sldMk cId="1635795265" sldId="278"/>
            <ac:picMk id="4" creationId="{F07FB416-32DC-4A59-1848-F1D978A9C633}"/>
          </ac:picMkLst>
        </pc:picChg>
        <pc:picChg chg="add mod modCrop">
          <ac:chgData name="Jiayi Ren" userId="95118b2d664f9e16" providerId="LiveId" clId="{428874DC-B5F5-4276-BFD9-87B14CDB292E}" dt="2025-03-27T09:03:42.708" v="1831" actId="1036"/>
          <ac:picMkLst>
            <pc:docMk/>
            <pc:sldMk cId="1635795265" sldId="278"/>
            <ac:picMk id="5" creationId="{C822C58F-DD01-66D4-0CD4-59E7DB67AB97}"/>
          </ac:picMkLst>
        </pc:picChg>
        <pc:picChg chg="mod">
          <ac:chgData name="Jiayi Ren" userId="95118b2d664f9e16" providerId="LiveId" clId="{428874DC-B5F5-4276-BFD9-87B14CDB292E}" dt="2025-03-27T08:46:38.766" v="380" actId="1076"/>
          <ac:picMkLst>
            <pc:docMk/>
            <pc:sldMk cId="1635795265" sldId="278"/>
            <ac:picMk id="6" creationId="{007EBF8A-157E-539D-D673-506E00316B96}"/>
          </ac:picMkLst>
        </pc:picChg>
        <pc:picChg chg="add mod">
          <ac:chgData name="Jiayi Ren" userId="95118b2d664f9e16" providerId="LiveId" clId="{428874DC-B5F5-4276-BFD9-87B14CDB292E}" dt="2025-03-27T09:04:30.669" v="1840" actId="571"/>
          <ac:picMkLst>
            <pc:docMk/>
            <pc:sldMk cId="1635795265" sldId="278"/>
            <ac:picMk id="9" creationId="{510ACE7B-9294-40A2-309C-E1908741C057}"/>
          </ac:picMkLst>
        </pc:picChg>
        <pc:cxnChg chg="mod">
          <ac:chgData name="Jiayi Ren" userId="95118b2d664f9e16" providerId="LiveId" clId="{428874DC-B5F5-4276-BFD9-87B14CDB292E}" dt="2025-03-27T08:46:38.766" v="380" actId="1076"/>
          <ac:cxnSpMkLst>
            <pc:docMk/>
            <pc:sldMk cId="1635795265" sldId="278"/>
            <ac:cxnSpMk id="12" creationId="{F95F84D7-9246-AC20-B8AB-C5ABE1F6215C}"/>
          </ac:cxnSpMkLst>
        </pc:cxnChg>
        <pc:cxnChg chg="mod">
          <ac:chgData name="Jiayi Ren" userId="95118b2d664f9e16" providerId="LiveId" clId="{428874DC-B5F5-4276-BFD9-87B14CDB292E}" dt="2025-03-27T08:46:38.766" v="380" actId="1076"/>
          <ac:cxnSpMkLst>
            <pc:docMk/>
            <pc:sldMk cId="1635795265" sldId="278"/>
            <ac:cxnSpMk id="17" creationId="{AC895CC0-99B3-C3E4-9289-63DB1B3083D8}"/>
          </ac:cxnSpMkLst>
        </pc:cxnChg>
      </pc:sldChg>
      <pc:sldChg chg="addSp delSp modSp add mod">
        <pc:chgData name="Jiayi Ren" userId="95118b2d664f9e16" providerId="LiveId" clId="{428874DC-B5F5-4276-BFD9-87B14CDB292E}" dt="2025-03-27T09:29:28.008" v="2940" actId="207"/>
        <pc:sldMkLst>
          <pc:docMk/>
          <pc:sldMk cId="3797157971" sldId="279"/>
        </pc:sldMkLst>
        <pc:spChg chg="add mod">
          <ac:chgData name="Jiayi Ren" userId="95118b2d664f9e16" providerId="LiveId" clId="{428874DC-B5F5-4276-BFD9-87B14CDB292E}" dt="2025-03-27T09:29:28.008" v="2940" actId="207"/>
          <ac:spMkLst>
            <pc:docMk/>
            <pc:sldMk cId="3797157971" sldId="279"/>
            <ac:spMk id="3" creationId="{C2DE376C-1965-314C-DEC1-B583D6D6744D}"/>
          </ac:spMkLst>
        </pc:spChg>
        <pc:spChg chg="del">
          <ac:chgData name="Jiayi Ren" userId="95118b2d664f9e16" providerId="LiveId" clId="{428874DC-B5F5-4276-BFD9-87B14CDB292E}" dt="2025-03-27T09:05:57.564" v="1844" actId="478"/>
          <ac:spMkLst>
            <pc:docMk/>
            <pc:sldMk cId="3797157971" sldId="279"/>
            <ac:spMk id="7" creationId="{66D19356-85B1-8ABF-2A0A-1CF16F1FEB8F}"/>
          </ac:spMkLst>
        </pc:spChg>
        <pc:spChg chg="del">
          <ac:chgData name="Jiayi Ren" userId="95118b2d664f9e16" providerId="LiveId" clId="{428874DC-B5F5-4276-BFD9-87B14CDB292E}" dt="2025-03-27T09:05:58.337" v="1845" actId="478"/>
          <ac:spMkLst>
            <pc:docMk/>
            <pc:sldMk cId="3797157971" sldId="279"/>
            <ac:spMk id="19" creationId="{E1592F2E-DB87-A60A-704B-6185F6227A28}"/>
          </ac:spMkLst>
        </pc:spChg>
        <pc:spChg chg="mod">
          <ac:chgData name="Jiayi Ren" userId="95118b2d664f9e16" providerId="LiveId" clId="{428874DC-B5F5-4276-BFD9-87B14CDB292E}" dt="2025-03-27T09:16:41.524" v="2690" actId="20577"/>
          <ac:spMkLst>
            <pc:docMk/>
            <pc:sldMk cId="3797157971" sldId="279"/>
            <ac:spMk id="33" creationId="{C4A56601-A102-416D-84A4-D53A003062CB}"/>
          </ac:spMkLst>
        </pc:spChg>
        <pc:picChg chg="del">
          <ac:chgData name="Jiayi Ren" userId="95118b2d664f9e16" providerId="LiveId" clId="{428874DC-B5F5-4276-BFD9-87B14CDB292E}" dt="2025-03-27T09:05:56.043" v="1843" actId="478"/>
          <ac:picMkLst>
            <pc:docMk/>
            <pc:sldMk cId="3797157971" sldId="279"/>
            <ac:picMk id="5" creationId="{59B8CE14-ABFD-356B-0650-A26491B04424}"/>
          </ac:picMkLst>
        </pc:picChg>
      </pc:sldChg>
      <pc:sldChg chg="addSp modSp add mod">
        <pc:chgData name="Jiayi Ren" userId="95118b2d664f9e16" providerId="LiveId" clId="{428874DC-B5F5-4276-BFD9-87B14CDB292E}" dt="2025-03-27T09:29:33.082" v="2943" actId="20577"/>
        <pc:sldMkLst>
          <pc:docMk/>
          <pc:sldMk cId="3768621956" sldId="280"/>
        </pc:sldMkLst>
        <pc:spChg chg="add mod">
          <ac:chgData name="Jiayi Ren" userId="95118b2d664f9e16" providerId="LiveId" clId="{428874DC-B5F5-4276-BFD9-87B14CDB292E}" dt="2025-03-27T09:29:33.082" v="2943" actId="20577"/>
          <ac:spMkLst>
            <pc:docMk/>
            <pc:sldMk cId="3768621956" sldId="280"/>
            <ac:spMk id="3" creationId="{726E1FDD-4B2A-54B8-3289-8158C8063086}"/>
          </ac:spMkLst>
        </pc:spChg>
        <pc:spChg chg="mod">
          <ac:chgData name="Jiayi Ren" userId="95118b2d664f9e16" providerId="LiveId" clId="{428874DC-B5F5-4276-BFD9-87B14CDB292E}" dt="2025-03-27T09:16:39.475" v="2687" actId="20577"/>
          <ac:spMkLst>
            <pc:docMk/>
            <pc:sldMk cId="3768621956" sldId="280"/>
            <ac:spMk id="33" creationId="{5622CA71-98A5-64E8-5DCC-00B256241843}"/>
          </ac:spMkLst>
        </pc:spChg>
      </pc:sldChg>
      <pc:sldChg chg="addSp modSp new mod ord">
        <pc:chgData name="Jiayi Ren" userId="95118b2d664f9e16" providerId="LiveId" clId="{428874DC-B5F5-4276-BFD9-87B14CDB292E}" dt="2025-03-27T09:19:45.968" v="2849" actId="20577"/>
        <pc:sldMkLst>
          <pc:docMk/>
          <pc:sldMk cId="3653452538" sldId="281"/>
        </pc:sldMkLst>
        <pc:spChg chg="add mod">
          <ac:chgData name="Jiayi Ren" userId="95118b2d664f9e16" providerId="LiveId" clId="{428874DC-B5F5-4276-BFD9-87B14CDB292E}" dt="2025-03-27T09:17:19.384" v="2713" actId="20577"/>
          <ac:spMkLst>
            <pc:docMk/>
            <pc:sldMk cId="3653452538" sldId="281"/>
            <ac:spMk id="2" creationId="{7C7F9C69-A6DC-9297-71D7-01A17CDA950B}"/>
          </ac:spMkLst>
        </pc:spChg>
        <pc:spChg chg="add mod">
          <ac:chgData name="Jiayi Ren" userId="95118b2d664f9e16" providerId="LiveId" clId="{428874DC-B5F5-4276-BFD9-87B14CDB292E}" dt="2025-03-27T09:19:45.968" v="2849" actId="20577"/>
          <ac:spMkLst>
            <pc:docMk/>
            <pc:sldMk cId="3653452538" sldId="281"/>
            <ac:spMk id="3" creationId="{36FDEF7F-139D-49E0-88B0-EDABA2E435D0}"/>
          </ac:spMkLst>
        </pc:spChg>
      </pc:sldChg>
      <pc:sldChg chg="modSp add del mod ord">
        <pc:chgData name="Jiayi Ren" userId="95118b2d664f9e16" providerId="LiveId" clId="{428874DC-B5F5-4276-BFD9-87B14CDB292E}" dt="2025-03-27T09:21:59.242" v="2866" actId="47"/>
        <pc:sldMkLst>
          <pc:docMk/>
          <pc:sldMk cId="1775326639" sldId="282"/>
        </pc:sldMkLst>
        <pc:spChg chg="mod">
          <ac:chgData name="Jiayi Ren" userId="95118b2d664f9e16" providerId="LiveId" clId="{428874DC-B5F5-4276-BFD9-87B14CDB292E}" dt="2025-03-27T09:19:44.048" v="2846" actId="20577"/>
          <ac:spMkLst>
            <pc:docMk/>
            <pc:sldMk cId="1775326639" sldId="282"/>
            <ac:spMk id="3" creationId="{F729103B-ACF8-8D5C-A4A5-66330ED8BD76}"/>
          </ac:spMkLst>
        </pc:spChg>
      </pc:sldChg>
      <pc:sldMasterChg chg="modSp setBg modSldLayout">
        <pc:chgData name="Jiayi Ren" userId="95118b2d664f9e16" providerId="LiveId" clId="{428874DC-B5F5-4276-BFD9-87B14CDB292E}" dt="2025-03-27T08:59:42.412" v="1684" actId="207"/>
        <pc:sldMasterMkLst>
          <pc:docMk/>
          <pc:sldMasterMk cId="599766977" sldId="2147483660"/>
        </pc:sldMasterMkLst>
        <pc:spChg chg="mod">
          <ac:chgData name="Jiayi Ren" userId="95118b2d664f9e16" providerId="LiveId" clId="{428874DC-B5F5-4276-BFD9-87B14CDB292E}" dt="2025-03-27T08:39:45.085" v="11" actId="2711"/>
          <ac:spMkLst>
            <pc:docMk/>
            <pc:sldMasterMk cId="599766977" sldId="2147483660"/>
            <ac:spMk id="2" creationId="{8CACAD3E-D52D-5A1B-1C7B-955C648BBD99}"/>
          </ac:spMkLst>
        </pc:spChg>
        <pc:spChg chg="mod">
          <ac:chgData name="Jiayi Ren" userId="95118b2d664f9e16" providerId="LiveId" clId="{428874DC-B5F5-4276-BFD9-87B14CDB292E}" dt="2025-03-27T08:38:38.397" v="1" actId="113"/>
          <ac:spMkLst>
            <pc:docMk/>
            <pc:sldMasterMk cId="599766977" sldId="2147483660"/>
            <ac:spMk id="7" creationId="{7576C0BF-9664-0DFE-3666-4D91582ACAA8}"/>
          </ac:spMkLst>
        </pc:spChg>
        <pc:sldLayoutChg chg="modSp mod">
          <pc:chgData name="Jiayi Ren" userId="95118b2d664f9e16" providerId="LiveId" clId="{428874DC-B5F5-4276-BFD9-87B14CDB292E}" dt="2025-03-27T08:40:00.360" v="13" actId="2711"/>
          <pc:sldLayoutMkLst>
            <pc:docMk/>
            <pc:sldMasterMk cId="599766977" sldId="2147483660"/>
            <pc:sldLayoutMk cId="855299781" sldId="2147483661"/>
          </pc:sldLayoutMkLst>
          <pc:spChg chg="mod">
            <ac:chgData name="Jiayi Ren" userId="95118b2d664f9e16" providerId="LiveId" clId="{428874DC-B5F5-4276-BFD9-87B14CDB292E}" dt="2025-03-27T08:40:00.360" v="13" actId="2711"/>
            <ac:spMkLst>
              <pc:docMk/>
              <pc:sldMasterMk cId="599766977" sldId="2147483660"/>
              <pc:sldLayoutMk cId="855299781" sldId="2147483661"/>
              <ac:spMk id="2" creationId="{202472BA-9C7F-7E0A-2FC7-5A16161CBE68}"/>
            </ac:spMkLst>
          </pc:spChg>
          <pc:spChg chg="mod">
            <ac:chgData name="Jiayi Ren" userId="95118b2d664f9e16" providerId="LiveId" clId="{428874DC-B5F5-4276-BFD9-87B14CDB292E}" dt="2025-03-27T08:39:54.909" v="12" actId="2711"/>
            <ac:spMkLst>
              <pc:docMk/>
              <pc:sldMasterMk cId="599766977" sldId="2147483660"/>
              <pc:sldLayoutMk cId="855299781" sldId="2147483661"/>
              <ac:spMk id="8" creationId="{C5DEA97E-E801-C75C-ED7F-E5771E193741}"/>
            </ac:spMkLst>
          </pc:spChg>
        </pc:sldLayoutChg>
        <pc:sldLayoutChg chg="modSp setBg">
          <pc:chgData name="Jiayi Ren" userId="95118b2d664f9e16" providerId="LiveId" clId="{428874DC-B5F5-4276-BFD9-87B14CDB292E}" dt="2025-03-27T08:59:42.412" v="1684" actId="207"/>
          <pc:sldLayoutMkLst>
            <pc:docMk/>
            <pc:sldMasterMk cId="599766977" sldId="2147483660"/>
            <pc:sldLayoutMk cId="179327747" sldId="2147483663"/>
          </pc:sldLayoutMkLst>
          <pc:spChg chg="mod">
            <ac:chgData name="Jiayi Ren" userId="95118b2d664f9e16" providerId="LiveId" clId="{428874DC-B5F5-4276-BFD9-87B14CDB292E}" dt="2025-03-27T08:39:27.159" v="10" actId="113"/>
            <ac:spMkLst>
              <pc:docMk/>
              <pc:sldMasterMk cId="599766977" sldId="2147483660"/>
              <pc:sldLayoutMk cId="179327747" sldId="2147483663"/>
              <ac:spMk id="2" creationId="{C886F446-7706-7F97-5963-91D9FF2E3F21}"/>
            </ac:spMkLst>
          </pc:spChg>
          <pc:spChg chg="mod">
            <ac:chgData name="Jiayi Ren" userId="95118b2d664f9e16" providerId="LiveId" clId="{428874DC-B5F5-4276-BFD9-87B14CDB292E}" dt="2025-03-27T08:59:42.412" v="1684" actId="207"/>
            <ac:spMkLst>
              <pc:docMk/>
              <pc:sldMasterMk cId="599766977" sldId="2147483660"/>
              <pc:sldLayoutMk cId="179327747" sldId="2147483663"/>
              <ac:spMk id="13" creationId="{F788AC4C-CE34-5882-2C4B-8CB39F41EB58}"/>
            </ac:spMkLst>
          </pc:spChg>
        </pc:sldLayoutChg>
        <pc:sldLayoutChg chg="modSp">
          <pc:chgData name="Jiayi Ren" userId="95118b2d664f9e16" providerId="LiveId" clId="{428874DC-B5F5-4276-BFD9-87B14CDB292E}" dt="2025-03-27T08:39:18.720" v="8" actId="113"/>
          <pc:sldLayoutMkLst>
            <pc:docMk/>
            <pc:sldMasterMk cId="599766977" sldId="2147483660"/>
            <pc:sldLayoutMk cId="131782670" sldId="2147483664"/>
          </pc:sldLayoutMkLst>
          <pc:spChg chg="mod">
            <ac:chgData name="Jiayi Ren" userId="95118b2d664f9e16" providerId="LiveId" clId="{428874DC-B5F5-4276-BFD9-87B14CDB292E}" dt="2025-03-27T08:38:48.733" v="3" actId="113"/>
            <ac:spMkLst>
              <pc:docMk/>
              <pc:sldMasterMk cId="599766977" sldId="2147483660"/>
              <pc:sldLayoutMk cId="131782670" sldId="2147483664"/>
              <ac:spMk id="10" creationId="{84E81A3B-FAE4-C4F5-1F45-9CB6BD1377CD}"/>
            </ac:spMkLst>
          </pc:spChg>
          <pc:spChg chg="mod">
            <ac:chgData name="Jiayi Ren" userId="95118b2d664f9e16" providerId="LiveId" clId="{428874DC-B5F5-4276-BFD9-87B14CDB292E}" dt="2025-03-27T08:39:18.720" v="8" actId="113"/>
            <ac:spMkLst>
              <pc:docMk/>
              <pc:sldMasterMk cId="599766977" sldId="2147483660"/>
              <pc:sldLayoutMk cId="131782670" sldId="2147483664"/>
              <ac:spMk id="11" creationId="{8FC8D05D-583A-E2ED-DF5D-160E6C84ACFB}"/>
            </ac:spMkLst>
          </pc:spChg>
        </pc:sldLayoutChg>
        <pc:sldLayoutChg chg="modSp">
          <pc:chgData name="Jiayi Ren" userId="95118b2d664f9e16" providerId="LiveId" clId="{428874DC-B5F5-4276-BFD9-87B14CDB292E}" dt="2025-03-27T08:39:20.644" v="9" actId="113"/>
          <pc:sldLayoutMkLst>
            <pc:docMk/>
            <pc:sldMasterMk cId="599766977" sldId="2147483660"/>
            <pc:sldLayoutMk cId="1538932163" sldId="2147483665"/>
          </pc:sldLayoutMkLst>
          <pc:spChg chg="mod">
            <ac:chgData name="Jiayi Ren" userId="95118b2d664f9e16" providerId="LiveId" clId="{428874DC-B5F5-4276-BFD9-87B14CDB292E}" dt="2025-03-27T08:39:20.644" v="9" actId="113"/>
            <ac:spMkLst>
              <pc:docMk/>
              <pc:sldMasterMk cId="599766977" sldId="2147483660"/>
              <pc:sldLayoutMk cId="1538932163" sldId="2147483665"/>
              <ac:spMk id="10" creationId="{84E81A3B-FAE4-C4F5-1F45-9CB6BD1377CD}"/>
            </ac:spMkLst>
          </pc:spChg>
        </pc:sldLayoutChg>
        <pc:sldLayoutChg chg="setBg">
          <pc:chgData name="Jiayi Ren" userId="95118b2d664f9e16" providerId="LiveId" clId="{428874DC-B5F5-4276-BFD9-87B14CDB292E}" dt="2025-03-27T08:45:38.717" v="324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6CAD7D11-D364-4C6E-87BC-36621948059E}"/>
    <pc:docChg chg="addSld delSld modSld addSection modSection">
      <pc:chgData name="Jiayi Ren" userId="95118b2d664f9e16" providerId="LiveId" clId="{6CAD7D11-D364-4C6E-87BC-36621948059E}" dt="2024-08-29T06:44:25.674" v="163" actId="17846"/>
      <pc:docMkLst>
        <pc:docMk/>
      </pc:docMkLst>
      <pc:sldChg chg="modSp mod">
        <pc:chgData name="Jiayi Ren" userId="95118b2d664f9e16" providerId="LiveId" clId="{6CAD7D11-D364-4C6E-87BC-36621948059E}" dt="2024-08-29T06:33:17.984" v="1" actId="20577"/>
        <pc:sldMkLst>
          <pc:docMk/>
          <pc:sldMk cId="1043885009" sldId="256"/>
        </pc:sldMkLst>
      </pc:sldChg>
      <pc:sldChg chg="modSp mod">
        <pc:chgData name="Jiayi Ren" userId="95118b2d664f9e16" providerId="LiveId" clId="{6CAD7D11-D364-4C6E-87BC-36621948059E}" dt="2024-08-29T06:34:07.479" v="2" actId="20577"/>
        <pc:sldMkLst>
          <pc:docMk/>
          <pc:sldMk cId="3123544733" sldId="262"/>
        </pc:sldMkLst>
      </pc:sldChg>
      <pc:sldChg chg="modSp mod">
        <pc:chgData name="Jiayi Ren" userId="95118b2d664f9e16" providerId="LiveId" clId="{6CAD7D11-D364-4C6E-87BC-36621948059E}" dt="2024-08-29T06:39:50.454" v="119" actId="20577"/>
        <pc:sldMkLst>
          <pc:docMk/>
          <pc:sldMk cId="558977191" sldId="266"/>
        </pc:sldMkLst>
      </pc:sldChg>
      <pc:sldChg chg="modSp mod">
        <pc:chgData name="Jiayi Ren" userId="95118b2d664f9e16" providerId="LiveId" clId="{6CAD7D11-D364-4C6E-87BC-36621948059E}" dt="2024-08-29T06:42:51.701" v="135" actId="20577"/>
        <pc:sldMkLst>
          <pc:docMk/>
          <pc:sldMk cId="1340012012" sldId="267"/>
        </pc:sldMkLst>
      </pc:sldChg>
      <pc:sldChg chg="modSp mod">
        <pc:chgData name="Jiayi Ren" userId="95118b2d664f9e16" providerId="LiveId" clId="{6CAD7D11-D364-4C6E-87BC-36621948059E}" dt="2024-08-29T06:39:44.012" v="113" actId="20577"/>
        <pc:sldMkLst>
          <pc:docMk/>
          <pc:sldMk cId="2851145920" sldId="268"/>
        </pc:sldMkLst>
      </pc:sldChg>
      <pc:sldChg chg="modSp mod">
        <pc:chgData name="Jiayi Ren" userId="95118b2d664f9e16" providerId="LiveId" clId="{6CAD7D11-D364-4C6E-87BC-36621948059E}" dt="2024-08-29T06:43:00.826" v="151" actId="20577"/>
        <pc:sldMkLst>
          <pc:docMk/>
          <pc:sldMk cId="1934274493" sldId="269"/>
        </pc:sldMkLst>
      </pc:sldChg>
      <pc:sldChg chg="modSp mod">
        <pc:chgData name="Jiayi Ren" userId="95118b2d664f9e16" providerId="LiveId" clId="{6CAD7D11-D364-4C6E-87BC-36621948059E}" dt="2024-08-29T06:38:37.212" v="93" actId="20577"/>
        <pc:sldMkLst>
          <pc:docMk/>
          <pc:sldMk cId="3872231949" sldId="270"/>
        </pc:sldMkLst>
      </pc:sldChg>
      <pc:sldChg chg="modSp mod">
        <pc:chgData name="Jiayi Ren" userId="95118b2d664f9e16" providerId="LiveId" clId="{6CAD7D11-D364-4C6E-87BC-36621948059E}" dt="2024-08-29T06:38:41.645" v="105" actId="20577"/>
        <pc:sldMkLst>
          <pc:docMk/>
          <pc:sldMk cId="1005617500" sldId="271"/>
        </pc:sldMkLst>
      </pc:sldChg>
      <pc:sldChg chg="new del">
        <pc:chgData name="Jiayi Ren" userId="95118b2d664f9e16" providerId="LiveId" clId="{6CAD7D11-D364-4C6E-87BC-36621948059E}" dt="2024-08-29T06:43:40.791" v="155" actId="2696"/>
        <pc:sldMkLst>
          <pc:docMk/>
          <pc:sldMk cId="1168934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4DE2-F3AB-4160-A489-144267432447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7271-5DC6-4FEF-A5DF-B60E03ACC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1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CBD8-ECDE-E233-F96D-CE0DB9DE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13C9B4-7875-5D03-0D51-0D0C4DFF6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64FA6D-7333-C5D8-8D3C-D3B001FAC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02FEB-361E-0D49-8C86-DFA1FD732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24BBB-1ECF-45DF-0E78-960EC49C1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D73DE7-548C-ABF2-EEE2-7AE3D0D0C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CD3241-B395-370B-B4C7-096DE6417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DFA07F-4036-BCB0-16A1-04425F593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8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9B80F-E9C9-38A6-329C-BDC42A605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21E9E5E-04B7-9C2C-F077-87FA179A8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A2D94C-8971-79C9-735F-065428EE6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6ABD56-27C3-2D21-2738-DA49AB9F7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60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全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0" i="0" baseline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D82FC9-1618-DEF2-661A-7DEFE759A3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420A6FB-0FFE-0925-6D1A-12CD4628E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E8FD4E5-CAC7-8BEA-4F7D-BFF7AC4DF7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788AC4C-CE34-5882-2C4B-8CB39F41EB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/>
          <a:lstStyle>
            <a:lvl1pPr>
              <a:defRPr b="0" i="0" baseline="0">
                <a:latin typeface="DIN Pro Regular" panose="020B0504020101020102" pitchFamily="34" charset="0"/>
                <a:ea typeface="更纱黑体 SC SemiBold" panose="02000700000000000000" pitchFamily="2" charset="-122"/>
              </a:defRPr>
            </a:lvl1pPr>
            <a:lvl2pPr>
              <a:defRPr b="0" i="0" baseline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defRPr>
            </a:lvl2pPr>
            <a:lvl3pPr>
              <a:defRPr b="1" baseline="0">
                <a:latin typeface="DIN Pro Regular" panose="020B0504020101020102" pitchFamily="34" charset="0"/>
                <a:ea typeface="更纱黑体 SC SemiBold" panose="02000700000000000000" pitchFamily="2" charset="-122"/>
                <a:cs typeface="Sarasa Gothic SC Semibold" panose="02000700000000000000" pitchFamily="2" charset="-122"/>
              </a:defRPr>
            </a:lvl3pPr>
            <a:lvl4pPr marL="1594485">
              <a:defRPr baseline="0"/>
            </a:lvl4pPr>
            <a:lvl5pPr>
              <a:defRPr sz="2480" baseline="0"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32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CAD3E-D52D-5A1B-1C7B-955C648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862529"/>
            <a:ext cx="18629590" cy="174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7E03-6751-E920-99F4-87BBBEE7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967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 b="0" i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21C4D5E3-28D3-4D6B-9F03-02DEECC619EC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8BA-4898-5F73-029E-7257C2DD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43" y="15015412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思源宋体 Medium" panose="02020500000000000000" pitchFamily="18" charset="-122"/>
                <a:cs typeface="DIN Pro Regular" panose="020B0504020101020102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16FD-C387-56C6-E800-DC8C085C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665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 b="0" i="0" baseline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76C0BF-9664-0DFE-3666-4D91582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68" y="3005300"/>
            <a:ext cx="18629590" cy="115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marL="0" lvl="4" indent="0" algn="ctr" defTabSz="1619957" rtl="0" eaLnBrk="1" latinLnBrk="0" hangingPunct="1">
              <a:lnSpc>
                <a:spcPct val="100000"/>
              </a:lnSpc>
              <a:spcBef>
                <a:spcPts val="354"/>
              </a:spcBef>
              <a:spcAft>
                <a:spcPts val="354"/>
              </a:spcAft>
              <a:buFont typeface="Arial" panose="020B0604020202020204" pitchFamily="34" charset="0"/>
              <a:buNone/>
            </a:pPr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997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</p:sldLayoutIdLst>
  <p:txStyles>
    <p:titleStyle>
      <a:lvl1pPr algn="l" defTabSz="1619997" rtl="0" eaLnBrk="1" latinLnBrk="0" hangingPunct="1">
        <a:lnSpc>
          <a:spcPct val="90000"/>
        </a:lnSpc>
        <a:spcBef>
          <a:spcPct val="0"/>
        </a:spcBef>
        <a:buNone/>
        <a:defRPr lang="zh-CN" altLang="en-US" sz="6614" b="0" i="0" kern="1200" baseline="0" dirty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更纱黑体 SC SemiBold" panose="02000700000000000000" pitchFamily="2" charset="-122"/>
        </a:defRPr>
      </a:lvl1pPr>
    </p:titleStyle>
    <p:bodyStyle>
      <a:lvl1pPr marL="0" indent="0" algn="l" defTabSz="161999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zh-CN" altLang="en-US" sz="4800" b="0" i="0" kern="1200" baseline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  <a:lvl2pPr marL="478346" indent="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4000" b="0" i="0" kern="1200" baseline="0" dirty="0">
          <a:solidFill>
            <a:schemeClr val="tx1"/>
          </a:solidFill>
          <a:latin typeface="更纱黑体 SC" panose="02000500000000000000" pitchFamily="2" charset="-122"/>
          <a:ea typeface="更纱黑体 SC" panose="02000500000000000000" pitchFamily="2" charset="-122"/>
          <a:cs typeface="更纱黑体 SC" panose="02000500000000000000" pitchFamily="2" charset="-122"/>
        </a:defRPr>
      </a:lvl2pPr>
      <a:lvl3pPr marL="956691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Char char="•"/>
        <a:defRPr lang="zh-CN" altLang="en-US" sz="3600" b="0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3pPr>
      <a:lvl4pPr marL="1594485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DIN Pro Regular" panose="020B0504020101020102" pitchFamily="34" charset="0"/>
        <a:buChar char="−"/>
        <a:defRPr sz="3200" b="0" i="0" kern="1200" baseline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4pPr>
      <a:lvl5pPr marL="0" indent="0" algn="r" defTabSz="161995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2800" b="0" i="0" u="none" kern="1200" baseline="0" dirty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5pPr>
      <a:lvl6pPr marL="4454991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989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988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986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9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95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992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99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989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98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F7995-4B01-243D-D922-60326751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欢迎参加本次实验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A72432-7A94-D760-BD90-507DE2A09BD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>
            <a:normAutofit/>
          </a:bodyPr>
          <a:lstStyle/>
          <a:p>
            <a:pPr lvl="1"/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pPr lvl="1"/>
            <a:r>
              <a:rPr lang="zh-CN" altLang="en-US" dirty="0"/>
              <a:t>视觉按键判断。</a:t>
            </a:r>
            <a:endParaRPr lang="en-US" altLang="zh-CN" dirty="0"/>
          </a:p>
          <a:p>
            <a:pPr lvl="1"/>
            <a:r>
              <a:rPr lang="zh-CN" altLang="en-US" dirty="0"/>
              <a:t>总时长约 </a:t>
            </a:r>
            <a:r>
              <a:rPr lang="en-US" altLang="zh-CN" dirty="0"/>
              <a:t>75~80 </a:t>
            </a:r>
            <a:r>
              <a:rPr lang="zh-CN" altLang="en-US" dirty="0"/>
              <a:t>分钟，中途有休息阶段。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任务目标</a:t>
            </a:r>
            <a:endParaRPr lang="en-US" altLang="zh-CN" dirty="0"/>
          </a:p>
          <a:p>
            <a:pPr lvl="1"/>
            <a:r>
              <a:rPr lang="zh-CN" altLang="en-US" dirty="0"/>
              <a:t>尽可能准确地进行判断，达到更高的准确率。</a:t>
            </a:r>
            <a:endParaRPr lang="en-US" altLang="zh-CN" dirty="0"/>
          </a:p>
          <a:p>
            <a:pPr lvl="1"/>
            <a:r>
              <a:rPr lang="zh-CN" altLang="en-US" dirty="0"/>
              <a:t>您的</a:t>
            </a:r>
            <a:r>
              <a:rPr lang="zh-CN" altLang="en-US" dirty="0">
                <a:solidFill>
                  <a:schemeClr val="accent2"/>
                </a:solidFill>
              </a:rPr>
              <a:t>被试费</a:t>
            </a:r>
            <a:r>
              <a:rPr lang="zh-CN" altLang="en-US" dirty="0"/>
              <a:t>收益随着</a:t>
            </a:r>
            <a:r>
              <a:rPr lang="zh-CN" altLang="en-US" dirty="0">
                <a:solidFill>
                  <a:schemeClr val="accent2"/>
                </a:solidFill>
              </a:rPr>
              <a:t>正确判断</a:t>
            </a:r>
            <a:r>
              <a:rPr lang="zh-CN" altLang="en-US" dirty="0"/>
              <a:t>的次数提高。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准备工作</a:t>
            </a:r>
            <a:endParaRPr lang="en-US" altLang="zh-CN" dirty="0"/>
          </a:p>
          <a:p>
            <a:pPr lvl="1"/>
            <a:r>
              <a:rPr lang="zh-CN" altLang="en-US" dirty="0"/>
              <a:t>请将</a:t>
            </a:r>
            <a:r>
              <a:rPr lang="zh-CN" altLang="en-US" dirty="0">
                <a:solidFill>
                  <a:schemeClr val="accent2"/>
                </a:solidFill>
              </a:rPr>
              <a:t>手机</a:t>
            </a:r>
            <a:r>
              <a:rPr lang="zh-CN" altLang="en-US" dirty="0"/>
              <a:t>调至静音。</a:t>
            </a:r>
            <a:endParaRPr lang="en-US" altLang="zh-CN" dirty="0"/>
          </a:p>
          <a:p>
            <a:pPr lvl="1"/>
            <a:r>
              <a:rPr lang="zh-CN" altLang="en-US" dirty="0"/>
              <a:t>请将</a:t>
            </a:r>
            <a:r>
              <a:rPr lang="zh-CN" altLang="en-US" dirty="0">
                <a:solidFill>
                  <a:schemeClr val="accent2"/>
                </a:solidFill>
              </a:rPr>
              <a:t>显示器</a:t>
            </a:r>
            <a:r>
              <a:rPr lang="zh-CN" altLang="en-US" dirty="0"/>
              <a:t>调整至舒适的位置和角度。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88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面积判断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每一轮，您将看到相同的 </a:t>
            </a:r>
            <a:r>
              <a:rPr lang="en-US" altLang="zh-CN" dirty="0"/>
              <a:t>9 </a:t>
            </a:r>
            <a:r>
              <a:rPr lang="zh-CN" altLang="en-US" dirty="0"/>
              <a:t>个被部分染色的矩形，它们的呈现时间较短。</a:t>
            </a:r>
            <a:endParaRPr lang="en-US" altLang="zh-CN" dirty="0"/>
          </a:p>
          <a:p>
            <a:pPr lvl="1"/>
            <a:r>
              <a:rPr lang="zh-CN" altLang="en-US" dirty="0"/>
              <a:t>您需要判断黑色部分的</a:t>
            </a:r>
            <a:r>
              <a:rPr lang="zh-CN" altLang="en-US" dirty="0">
                <a:solidFill>
                  <a:schemeClr val="accent2"/>
                </a:solidFill>
              </a:rPr>
              <a:t>平均面积</a:t>
            </a:r>
            <a:r>
              <a:rPr lang="zh-CN" altLang="en-US" dirty="0"/>
              <a:t>是否</a:t>
            </a:r>
            <a:r>
              <a:rPr lang="zh-CN" altLang="en-US" dirty="0">
                <a:solidFill>
                  <a:schemeClr val="accent2"/>
                </a:solidFill>
              </a:rPr>
              <a:t>超过了完整图形的一半</a:t>
            </a:r>
            <a:r>
              <a:rPr lang="zh-CN" altLang="en-US" dirty="0"/>
              <a:t>，并评估您的</a:t>
            </a:r>
            <a:r>
              <a:rPr lang="zh-CN" altLang="en-US" dirty="0">
                <a:solidFill>
                  <a:schemeClr val="accent2"/>
                </a:solidFill>
              </a:rPr>
              <a:t>信心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D6A9B-890B-24D2-635B-BCF8D3BA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6576" y="5611994"/>
            <a:ext cx="13286372" cy="99647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781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操作方式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02C041B8-BFF1-348D-5385-69883238CD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操作说明</a:t>
            </a:r>
            <a:endParaRPr lang="en-US" altLang="zh-CN" dirty="0"/>
          </a:p>
          <a:p>
            <a:pPr lvl="1"/>
            <a:r>
              <a:rPr lang="zh-CN" altLang="en-US" dirty="0"/>
              <a:t>使用键盘上的</a:t>
            </a:r>
            <a:r>
              <a:rPr lang="en-US" altLang="zh-CN" dirty="0">
                <a:solidFill>
                  <a:schemeClr val="accent2"/>
                </a:solidFill>
              </a:rPr>
              <a:t>【F】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chemeClr val="accent2"/>
                </a:solidFill>
              </a:rPr>
              <a:t>【J】</a:t>
            </a:r>
            <a:r>
              <a:rPr lang="zh-CN" altLang="en-US" dirty="0"/>
              <a:t>移动选择框。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下方的数字代表您对本次做出正确判断的</a:t>
            </a:r>
            <a:r>
              <a:rPr lang="zh-CN" altLang="en-US" dirty="0">
                <a:solidFill>
                  <a:schemeClr val="accent2"/>
                </a:solidFill>
              </a:rPr>
              <a:t>信心水平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数字越大，代表您越有信心。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r>
              <a:rPr lang="zh-CN" altLang="en-US" dirty="0"/>
              <a:t>请您</a:t>
            </a:r>
            <a:r>
              <a:rPr lang="zh-CN" altLang="en-US" dirty="0">
                <a:solidFill>
                  <a:schemeClr val="accent2"/>
                </a:solidFill>
              </a:rPr>
              <a:t>认真评估</a:t>
            </a:r>
            <a:r>
              <a:rPr lang="zh-CN" altLang="en-US" dirty="0"/>
              <a:t>每一次的信心水平，选择完成后按</a:t>
            </a:r>
            <a:r>
              <a:rPr lang="en-US" altLang="zh-CN" dirty="0">
                <a:solidFill>
                  <a:schemeClr val="accent2"/>
                </a:solidFill>
              </a:rPr>
              <a:t>【</a:t>
            </a:r>
            <a:r>
              <a:rPr lang="zh-CN" altLang="en-US" dirty="0">
                <a:solidFill>
                  <a:schemeClr val="accent2"/>
                </a:solidFill>
              </a:rPr>
              <a:t>空格键</a:t>
            </a:r>
            <a:r>
              <a:rPr lang="en-US" altLang="zh-CN" dirty="0">
                <a:solidFill>
                  <a:schemeClr val="accent2"/>
                </a:solidFill>
              </a:rPr>
              <a:t>】</a:t>
            </a:r>
            <a:r>
              <a:rPr lang="zh-CN" altLang="en-US" dirty="0"/>
              <a:t>确认。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30CB68C-6EBF-C39F-A84F-E9DA33A98988}"/>
              </a:ext>
            </a:extLst>
          </p:cNvPr>
          <p:cNvGrpSpPr/>
          <p:nvPr/>
        </p:nvGrpSpPr>
        <p:grpSpPr>
          <a:xfrm>
            <a:off x="1484964" y="8841866"/>
            <a:ext cx="18629591" cy="6734255"/>
            <a:chOff x="1580956" y="7791789"/>
            <a:chExt cx="18759018" cy="678104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6A8683-478A-E75D-EDEE-958C716747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41" t="14240" r="15310" b="17710"/>
            <a:stretch/>
          </p:blipFill>
          <p:spPr>
            <a:xfrm>
              <a:off x="1580956" y="7791789"/>
              <a:ext cx="9041385" cy="678103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2804952-7BCA-D510-5ECF-50D3CD19C1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14375" r="15314" b="17576"/>
            <a:stretch/>
          </p:blipFill>
          <p:spPr>
            <a:xfrm>
              <a:off x="11298589" y="7791790"/>
              <a:ext cx="9041385" cy="678103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77333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6B75B-BFEE-224C-9381-11518EAD4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0E5B-D100-8835-C170-2566DE66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操作方式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07F2E804-4714-09BD-DBC5-721084C174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收益规则</a:t>
            </a:r>
            <a:endParaRPr lang="en-US" altLang="zh-CN" dirty="0"/>
          </a:p>
          <a:p>
            <a:pPr lvl="1"/>
            <a:r>
              <a:rPr lang="zh-CN" altLang="en-US" dirty="0"/>
              <a:t>每</a:t>
            </a:r>
            <a:r>
              <a:rPr lang="zh-CN" altLang="en-US" dirty="0">
                <a:solidFill>
                  <a:schemeClr val="accent2"/>
                </a:solidFill>
              </a:rPr>
              <a:t>正确</a:t>
            </a:r>
            <a:r>
              <a:rPr lang="zh-CN" altLang="en-US" dirty="0"/>
              <a:t>判断一次，便会获得收益奖励；</a:t>
            </a:r>
            <a:r>
              <a:rPr lang="zh-CN" altLang="en-US" dirty="0">
                <a:solidFill>
                  <a:schemeClr val="accent2"/>
                </a:solidFill>
              </a:rPr>
              <a:t>错误</a:t>
            </a:r>
            <a:r>
              <a:rPr lang="zh-CN" altLang="en-US" dirty="0"/>
              <a:t>判断时收益不会变化。</a:t>
            </a:r>
            <a:endParaRPr lang="en-US" altLang="zh-CN" dirty="0"/>
          </a:p>
          <a:p>
            <a:pPr lvl="1"/>
            <a:r>
              <a:rPr lang="zh-CN" altLang="en-US" dirty="0"/>
              <a:t>收益就是您最终获得的</a:t>
            </a:r>
            <a:r>
              <a:rPr lang="zh-CN" altLang="en-US" dirty="0">
                <a:solidFill>
                  <a:schemeClr val="accent2"/>
                </a:solidFill>
              </a:rPr>
              <a:t>被试费</a:t>
            </a:r>
            <a:r>
              <a:rPr lang="zh-CN" altLang="en-US" dirty="0"/>
              <a:t>，它会</a:t>
            </a:r>
            <a:r>
              <a:rPr lang="zh-CN" altLang="en-US" dirty="0">
                <a:solidFill>
                  <a:schemeClr val="accent2"/>
                </a:solidFill>
              </a:rPr>
              <a:t>不断累计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22C58F-DD01-66D4-0CD4-59E7DB67A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9" t="10929" r="11825" b="11825"/>
          <a:stretch/>
        </p:blipFill>
        <p:spPr>
          <a:xfrm>
            <a:off x="4155962" y="5609230"/>
            <a:ext cx="13287600" cy="99657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0CA4395-B4E9-9E0C-6039-7D6A578D5EAE}"/>
              </a:ext>
            </a:extLst>
          </p:cNvPr>
          <p:cNvSpPr/>
          <p:nvPr/>
        </p:nvSpPr>
        <p:spPr>
          <a:xfrm>
            <a:off x="8049738" y="8379725"/>
            <a:ext cx="5500048" cy="12965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6F8A814-0B0D-A112-C9A1-D1370F88757A}"/>
              </a:ext>
            </a:extLst>
          </p:cNvPr>
          <p:cNvSpPr/>
          <p:nvPr/>
        </p:nvSpPr>
        <p:spPr>
          <a:xfrm>
            <a:off x="8049738" y="12576775"/>
            <a:ext cx="5500048" cy="1296537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795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7F9C69-A6DC-9297-71D7-01A17CDA950B}"/>
              </a:ext>
            </a:extLst>
          </p:cNvPr>
          <p:cNvSpPr/>
          <p:nvPr/>
        </p:nvSpPr>
        <p:spPr>
          <a:xfrm>
            <a:off x="6452950" y="12883849"/>
            <a:ext cx="8693624" cy="18970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按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空格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键翻页。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6FDEF7F-139D-49E0-88B0-EDABA2E435D0}"/>
              </a:ext>
            </a:extLst>
          </p:cNvPr>
          <p:cNvSpPr/>
          <p:nvPr/>
        </p:nvSpPr>
        <p:spPr>
          <a:xfrm>
            <a:off x="3436795" y="7151700"/>
            <a:ext cx="14725934" cy="1897039"/>
          </a:xfrm>
          <a:prstGeom prst="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60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注意</a:t>
            </a:r>
            <a:endParaRPr lang="en-US" altLang="zh-CN" sz="60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zh-CN" altLang="en-US" sz="60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接下来的任务中，奖惩规则有变化！</a:t>
            </a:r>
          </a:p>
        </p:txBody>
      </p:sp>
    </p:spTree>
    <p:extLst>
      <p:ext uri="{BB962C8B-B14F-4D97-AF65-F5344CB8AC3E}">
        <p14:creationId xmlns:p14="http://schemas.microsoft.com/office/powerpoint/2010/main" val="3653452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F7684-DBE3-8C88-7E80-E0F1DD540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C9FC2-12B8-F808-C36E-A4D00001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操作方式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C4A56601-A102-416D-84A4-D53A003062C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069"/>
            <a:ext cx="18629590" cy="12647343"/>
          </a:xfrm>
        </p:spPr>
        <p:txBody>
          <a:bodyPr anchor="ctr"/>
          <a:lstStyle/>
          <a:p>
            <a:r>
              <a:rPr lang="zh-CN" altLang="en-US" dirty="0"/>
              <a:t>收益规则变化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每正确判断一次，获得收益奖励。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但如果您</a:t>
            </a:r>
            <a:r>
              <a:rPr lang="zh-CN" altLang="en-US" dirty="0">
                <a:solidFill>
                  <a:schemeClr val="accent2"/>
                </a:solidFill>
              </a:rPr>
              <a:t>错误地选择了</a:t>
            </a:r>
            <a:r>
              <a:rPr lang="en-US" altLang="zh-CN" dirty="0">
                <a:solidFill>
                  <a:schemeClr val="accent2"/>
                </a:solidFill>
              </a:rPr>
              <a:t>【</a:t>
            </a:r>
            <a:r>
              <a:rPr lang="zh-CN" altLang="en-US" dirty="0">
                <a:solidFill>
                  <a:schemeClr val="accent2"/>
                </a:solidFill>
              </a:rPr>
              <a:t>是</a:t>
            </a:r>
            <a:r>
              <a:rPr lang="en-US" altLang="zh-CN" dirty="0">
                <a:solidFill>
                  <a:schemeClr val="accent2"/>
                </a:solidFill>
              </a:rPr>
              <a:t>】</a:t>
            </a:r>
            <a:r>
              <a:rPr lang="zh-CN" altLang="en-US" dirty="0"/>
              <a:t>，您会</a:t>
            </a:r>
            <a:r>
              <a:rPr lang="zh-CN" altLang="en-US" dirty="0">
                <a:solidFill>
                  <a:schemeClr val="accent2"/>
                </a:solidFill>
              </a:rPr>
              <a:t>受到惩罚</a:t>
            </a:r>
            <a:r>
              <a:rPr lang="zh-CN" altLang="en-US" dirty="0"/>
              <a:t>。即：</a:t>
            </a:r>
            <a:endParaRPr lang="en-US" altLang="zh-CN" dirty="0"/>
          </a:p>
          <a:p>
            <a:pPr lvl="2"/>
            <a:r>
              <a:rPr lang="zh-CN" altLang="en-US" dirty="0"/>
              <a:t>如果正确答案为</a:t>
            </a:r>
            <a:r>
              <a:rPr lang="en-US" altLang="zh-CN" dirty="0"/>
              <a:t>【</a:t>
            </a:r>
            <a:r>
              <a:rPr lang="zh-CN" altLang="en-US" dirty="0"/>
              <a:t>否</a:t>
            </a:r>
            <a:r>
              <a:rPr lang="en-US" altLang="zh-CN" dirty="0"/>
              <a:t>】</a:t>
            </a:r>
            <a:r>
              <a:rPr lang="zh-CN" altLang="en-US" dirty="0"/>
              <a:t>，您却选择了</a:t>
            </a:r>
            <a:r>
              <a:rPr lang="en-US" altLang="zh-CN" dirty="0"/>
              <a:t>【</a:t>
            </a:r>
            <a:r>
              <a:rPr lang="zh-CN" altLang="en-US" dirty="0"/>
              <a:t>是</a:t>
            </a:r>
            <a:r>
              <a:rPr lang="en-US" altLang="zh-CN" dirty="0"/>
              <a:t>】</a:t>
            </a:r>
            <a:r>
              <a:rPr lang="zh-CN" altLang="en-US" dirty="0"/>
              <a:t>，则会</a:t>
            </a:r>
            <a:r>
              <a:rPr lang="zh-CN" altLang="en-US" dirty="0">
                <a:solidFill>
                  <a:schemeClr val="accent2"/>
                </a:solidFill>
              </a:rPr>
              <a:t>扣除</a:t>
            </a:r>
            <a:r>
              <a:rPr lang="zh-CN" altLang="en-US" dirty="0"/>
              <a:t>一定数量的收益。</a:t>
            </a:r>
            <a:endParaRPr lang="en-US" altLang="zh-CN" dirty="0"/>
          </a:p>
          <a:p>
            <a:pPr lvl="2"/>
            <a:r>
              <a:rPr lang="zh-CN" altLang="en-US" dirty="0"/>
              <a:t>如果正确答案为</a:t>
            </a:r>
            <a:r>
              <a:rPr lang="en-US" altLang="zh-CN" dirty="0"/>
              <a:t>【</a:t>
            </a:r>
            <a:r>
              <a:rPr lang="zh-CN" altLang="en-US" dirty="0"/>
              <a:t>是</a:t>
            </a:r>
            <a:r>
              <a:rPr lang="en-US" altLang="zh-CN" dirty="0"/>
              <a:t>】</a:t>
            </a:r>
            <a:r>
              <a:rPr lang="zh-CN" altLang="en-US" dirty="0"/>
              <a:t>，您却选择了</a:t>
            </a:r>
            <a:r>
              <a:rPr lang="en-US" altLang="zh-CN" dirty="0"/>
              <a:t>【</a:t>
            </a:r>
            <a:r>
              <a:rPr lang="zh-CN" altLang="en-US" dirty="0"/>
              <a:t>否</a:t>
            </a:r>
            <a:r>
              <a:rPr lang="en-US" altLang="zh-CN" dirty="0"/>
              <a:t>】</a:t>
            </a:r>
            <a:r>
              <a:rPr lang="zh-CN" altLang="en-US" dirty="0"/>
              <a:t>，这种情况收益不会变化。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2DE376C-1965-314C-DEC1-B583D6D6744D}"/>
              </a:ext>
            </a:extLst>
          </p:cNvPr>
          <p:cNvSpPr/>
          <p:nvPr/>
        </p:nvSpPr>
        <p:spPr>
          <a:xfrm>
            <a:off x="6452950" y="12883849"/>
            <a:ext cx="8693624" cy="18970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了解清楚规则后，按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空格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键开始。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（正式任务，无练习阶段）</a:t>
            </a:r>
          </a:p>
        </p:txBody>
      </p:sp>
    </p:spTree>
    <p:extLst>
      <p:ext uri="{BB962C8B-B14F-4D97-AF65-F5344CB8AC3E}">
        <p14:creationId xmlns:p14="http://schemas.microsoft.com/office/powerpoint/2010/main" val="379715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A27FE-3DA4-F183-835D-4F883D05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69DD8-E44B-69C8-87A5-718CEC52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操作方式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5622CA71-98A5-64E8-5DCC-00B25624184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zh-CN" altLang="en-US" dirty="0"/>
              <a:t>收益规则变化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每正确判断一次，获得收益奖励。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但如果您</a:t>
            </a:r>
            <a:r>
              <a:rPr lang="zh-CN" altLang="en-US" dirty="0">
                <a:solidFill>
                  <a:schemeClr val="accent2"/>
                </a:solidFill>
              </a:rPr>
              <a:t>错误地选择了</a:t>
            </a:r>
            <a:r>
              <a:rPr lang="en-US" altLang="zh-CN" dirty="0">
                <a:solidFill>
                  <a:schemeClr val="accent2"/>
                </a:solidFill>
              </a:rPr>
              <a:t>【</a:t>
            </a:r>
            <a:r>
              <a:rPr lang="zh-CN" altLang="en-US" dirty="0">
                <a:solidFill>
                  <a:schemeClr val="accent2"/>
                </a:solidFill>
              </a:rPr>
              <a:t>否</a:t>
            </a:r>
            <a:r>
              <a:rPr lang="en-US" altLang="zh-CN" dirty="0">
                <a:solidFill>
                  <a:schemeClr val="accent2"/>
                </a:solidFill>
              </a:rPr>
              <a:t>】</a:t>
            </a:r>
            <a:r>
              <a:rPr lang="zh-CN" altLang="en-US" dirty="0"/>
              <a:t>，您会</a:t>
            </a:r>
            <a:r>
              <a:rPr lang="zh-CN" altLang="en-US" dirty="0">
                <a:solidFill>
                  <a:schemeClr val="accent2"/>
                </a:solidFill>
              </a:rPr>
              <a:t>受到惩罚</a:t>
            </a:r>
            <a:r>
              <a:rPr lang="zh-CN" altLang="en-US" dirty="0"/>
              <a:t>。即：</a:t>
            </a:r>
            <a:endParaRPr lang="en-US" altLang="zh-CN" dirty="0"/>
          </a:p>
          <a:p>
            <a:pPr lvl="2"/>
            <a:r>
              <a:rPr lang="zh-CN" altLang="en-US" dirty="0"/>
              <a:t>如果正确答案为</a:t>
            </a:r>
            <a:r>
              <a:rPr lang="en-US" altLang="zh-CN" dirty="0"/>
              <a:t>【</a:t>
            </a:r>
            <a:r>
              <a:rPr lang="zh-CN" altLang="en-US" dirty="0"/>
              <a:t>是</a:t>
            </a:r>
            <a:r>
              <a:rPr lang="en-US" altLang="zh-CN" dirty="0"/>
              <a:t>】</a:t>
            </a:r>
            <a:r>
              <a:rPr lang="zh-CN" altLang="en-US" dirty="0"/>
              <a:t>，您却选择了</a:t>
            </a:r>
            <a:r>
              <a:rPr lang="en-US" altLang="zh-CN" dirty="0"/>
              <a:t>【</a:t>
            </a:r>
            <a:r>
              <a:rPr lang="zh-CN" altLang="en-US" dirty="0"/>
              <a:t>否</a:t>
            </a:r>
            <a:r>
              <a:rPr lang="en-US" altLang="zh-CN" dirty="0"/>
              <a:t>】</a:t>
            </a:r>
            <a:r>
              <a:rPr lang="zh-CN" altLang="en-US" dirty="0"/>
              <a:t>，则会</a:t>
            </a:r>
            <a:r>
              <a:rPr lang="zh-CN" altLang="en-US" dirty="0">
                <a:solidFill>
                  <a:schemeClr val="accent2"/>
                </a:solidFill>
              </a:rPr>
              <a:t>扣除</a:t>
            </a:r>
            <a:r>
              <a:rPr lang="zh-CN" altLang="en-US" dirty="0"/>
              <a:t>一定数量的收益。</a:t>
            </a:r>
            <a:endParaRPr lang="en-US" altLang="zh-CN" dirty="0"/>
          </a:p>
          <a:p>
            <a:pPr lvl="2"/>
            <a:r>
              <a:rPr lang="zh-CN" altLang="en-US" dirty="0"/>
              <a:t>如果正确答案为</a:t>
            </a:r>
            <a:r>
              <a:rPr lang="en-US" altLang="zh-CN" dirty="0"/>
              <a:t>【</a:t>
            </a:r>
            <a:r>
              <a:rPr lang="zh-CN" altLang="en-US" dirty="0"/>
              <a:t>否</a:t>
            </a:r>
            <a:r>
              <a:rPr lang="en-US" altLang="zh-CN" dirty="0"/>
              <a:t>】</a:t>
            </a:r>
            <a:r>
              <a:rPr lang="zh-CN" altLang="en-US" dirty="0"/>
              <a:t>，您却选择了</a:t>
            </a:r>
            <a:r>
              <a:rPr lang="en-US" altLang="zh-CN" dirty="0"/>
              <a:t>【</a:t>
            </a:r>
            <a:r>
              <a:rPr lang="zh-CN" altLang="en-US" dirty="0"/>
              <a:t>是</a:t>
            </a:r>
            <a:r>
              <a:rPr lang="en-US" altLang="zh-CN" dirty="0"/>
              <a:t>】</a:t>
            </a:r>
            <a:r>
              <a:rPr lang="zh-CN" altLang="en-US" dirty="0"/>
              <a:t>，这种情况收益不会变化。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6E1FDD-4B2A-54B8-3289-8158C8063086}"/>
              </a:ext>
            </a:extLst>
          </p:cNvPr>
          <p:cNvSpPr/>
          <p:nvPr/>
        </p:nvSpPr>
        <p:spPr>
          <a:xfrm>
            <a:off x="6452950" y="12883849"/>
            <a:ext cx="8693624" cy="189703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了解清楚规则后，按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空格</a:t>
            </a:r>
            <a: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】</a:t>
            </a: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键开始。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zh-CN" altLang="en-US" sz="32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（正式任务，无练习阶段）</a:t>
            </a:r>
          </a:p>
        </p:txBody>
      </p:sp>
    </p:spTree>
    <p:extLst>
      <p:ext uri="{BB962C8B-B14F-4D97-AF65-F5344CB8AC3E}">
        <p14:creationId xmlns:p14="http://schemas.microsoft.com/office/powerpoint/2010/main" val="3768621956"/>
      </p:ext>
    </p:extLst>
  </p:cSld>
  <p:clrMapOvr>
    <a:masterClrMapping/>
  </p:clrMapOvr>
</p:sld>
</file>

<file path=ppt/theme/theme1.xml><?xml version="1.0" encoding="utf-8"?>
<a:theme xmlns:a="http://schemas.openxmlformats.org/drawingml/2006/main" name="renjiayi_PPT">
  <a:themeElements>
    <a:clrScheme name="实验_替罪的羊">
      <a:dk1>
        <a:srgbClr val="606060"/>
      </a:dk1>
      <a:lt1>
        <a:srgbClr val="FFFFFF"/>
      </a:lt1>
      <a:dk2>
        <a:srgbClr val="969696"/>
      </a:dk2>
      <a:lt2>
        <a:srgbClr val="EAEAEA"/>
      </a:lt2>
      <a:accent1>
        <a:srgbClr val="0F9992"/>
      </a:accent1>
      <a:accent2>
        <a:srgbClr val="D416B9"/>
      </a:accent2>
      <a:accent3>
        <a:srgbClr val="FEF8D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renjiayi_FontFamily">
      <a:majorFont>
        <a:latin typeface="DIN Pro Regular"/>
        <a:ea typeface="更纱黑体 SC"/>
        <a:cs typeface=""/>
      </a:majorFont>
      <a:minorFont>
        <a:latin typeface="DIN Pro Regular"/>
        <a:ea typeface="更纱黑体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38100">
          <a:solidFill>
            <a:schemeClr val="accent2"/>
          </a:solidFill>
          <a:prstDash val="solid"/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3200" b="1" dirty="0">
            <a:solidFill>
              <a:schemeClr val="accent2"/>
            </a:solidFill>
            <a:latin typeface="DIN Pro Regular" panose="020B0504020101020102" pitchFamily="34" charset="0"/>
            <a:ea typeface="更纱黑体 SC SemiBold" panose="02000700000000000000" pitchFamily="2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4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AC9FBD1B-2101-4EF6-97BC-2CE4B38F11FD}" vid="{F8197E64-91BE-4815-ABB9-C17BF69F6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renjiayi_PPT_new</Template>
  <TotalTime>7398</TotalTime>
  <Words>437</Words>
  <Application>Microsoft Office PowerPoint</Application>
  <PresentationFormat>自定义</PresentationFormat>
  <Paragraphs>57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Sarasa Gothic SC Semibold</vt:lpstr>
      <vt:lpstr>等线</vt:lpstr>
      <vt:lpstr>更纱黑体 SC</vt:lpstr>
      <vt:lpstr>Arial</vt:lpstr>
      <vt:lpstr>DIN Pro Regular</vt:lpstr>
      <vt:lpstr>renjiayi_PPT</vt:lpstr>
      <vt:lpstr>欢迎参加本次实验</vt:lpstr>
      <vt:lpstr>面积判断</vt:lpstr>
      <vt:lpstr>操作方式</vt:lpstr>
      <vt:lpstr>操作方式</vt:lpstr>
      <vt:lpstr>PowerPoint 演示文稿</vt:lpstr>
      <vt:lpstr>操作方式</vt:lpstr>
      <vt:lpstr>操作方式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Jiayi Ren</dc:creator>
  <cp:lastModifiedBy>Jiayi Ren</cp:lastModifiedBy>
  <cp:revision>1</cp:revision>
  <dcterms:created xsi:type="dcterms:W3CDTF">2024-06-21T01:53:34Z</dcterms:created>
  <dcterms:modified xsi:type="dcterms:W3CDTF">2025-03-27T09:29:38Z</dcterms:modified>
</cp:coreProperties>
</file>