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83" r:id="rId3"/>
    <p:sldId id="282" r:id="rId4"/>
    <p:sldId id="280" r:id="rId5"/>
    <p:sldId id="279" r:id="rId6"/>
    <p:sldId id="281" r:id="rId7"/>
    <p:sldId id="284" r:id="rId8"/>
    <p:sldId id="287" r:id="rId9"/>
    <p:sldId id="288" r:id="rId10"/>
    <p:sldId id="289" r:id="rId11"/>
    <p:sldId id="290" r:id="rId12"/>
    <p:sldId id="291" r:id="rId13"/>
  </p:sldIdLst>
  <p:sldSz cx="21599525" cy="16200438"/>
  <p:notesSz cx="6858000" cy="9144000"/>
  <p:defaultTextStyle>
    <a:defPPr>
      <a:defRPr lang="zh-CN"/>
    </a:defPPr>
    <a:lvl1pPr marL="0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1pPr>
    <a:lvl2pPr marL="1079910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2pPr>
    <a:lvl3pPr marL="2159821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3pPr>
    <a:lvl4pPr marL="3239731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4pPr>
    <a:lvl5pPr marL="4319642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5pPr>
    <a:lvl6pPr marL="5399552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6pPr>
    <a:lvl7pPr marL="6479463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7pPr>
    <a:lvl8pPr marL="7559375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8pPr>
    <a:lvl9pPr marL="8639286" algn="l" defTabSz="2159821" rtl="0" eaLnBrk="1" latinLnBrk="0" hangingPunct="1">
      <a:defRPr sz="425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通用" id="{5068FCB9-01B6-486C-9CEF-E8703E93DBA7}">
          <p14:sldIdLst>
            <p14:sldId id="256"/>
            <p14:sldId id="283"/>
            <p14:sldId id="282"/>
          </p14:sldIdLst>
        </p14:section>
        <p14:section name="信心报告" id="{5A9E2635-BA0C-4D5C-A126-C6499A698192}">
          <p14:sldIdLst>
            <p14:sldId id="280"/>
            <p14:sldId id="279"/>
            <p14:sldId id="281"/>
            <p14:sldId id="284"/>
          </p14:sldIdLst>
        </p14:section>
        <p14:section name="比例估计" id="{119EECFF-7FD1-404B-AC5F-ACD2719BFF93}">
          <p14:sldIdLst>
            <p14:sldId id="287"/>
            <p14:sldId id="288"/>
            <p14:sldId id="289"/>
            <p14:sldId id="290"/>
          </p14:sldIdLst>
        </p14:section>
        <p14:section name="feedback" id="{B0BA67FF-0989-435C-B58A-1D60B13531FC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D4B"/>
    <a:srgbClr val="FF9637"/>
    <a:srgbClr val="EFF4FF"/>
    <a:srgbClr val="AE9AD8"/>
    <a:srgbClr val="3AFE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D104E5-F27D-49B8-804E-0B11C63F8C7A}" v="23" dt="2025-06-30T13:58:24.3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4" autoAdjust="0"/>
    <p:restoredTop sz="95996" autoAdjust="0"/>
  </p:normalViewPr>
  <p:slideViewPr>
    <p:cSldViewPr snapToGrid="0">
      <p:cViewPr varScale="1">
        <p:scale>
          <a:sx n="50" d="100"/>
          <a:sy n="50" d="100"/>
        </p:scale>
        <p:origin x="811" y="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49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yi Ren" userId="95118b2d664f9e16" providerId="LiveId" clId="{00161319-54CA-4668-B91C-CDFDC5107FD0}"/>
    <pc:docChg chg="undo custSel addSld delSld modSld sldOrd addSection delSection modSection">
      <pc:chgData name="Jiayi Ren" userId="95118b2d664f9e16" providerId="LiveId" clId="{00161319-54CA-4668-B91C-CDFDC5107FD0}" dt="2024-11-02T00:31:28.684" v="6746" actId="2711"/>
      <pc:docMkLst>
        <pc:docMk/>
      </pc:docMkLst>
      <pc:sldChg chg="modSp mod">
        <pc:chgData name="Jiayi Ren" userId="95118b2d664f9e16" providerId="LiveId" clId="{00161319-54CA-4668-B91C-CDFDC5107FD0}" dt="2024-11-02T00:31:28.684" v="6746" actId="2711"/>
        <pc:sldMkLst>
          <pc:docMk/>
          <pc:sldMk cId="1043885009" sldId="256"/>
        </pc:sldMkLst>
      </pc:sldChg>
      <pc:sldChg chg="addSp delSp modSp mod chgLayout">
        <pc:chgData name="Jiayi Ren" userId="95118b2d664f9e16" providerId="LiveId" clId="{00161319-54CA-4668-B91C-CDFDC5107FD0}" dt="2024-10-31T02:01:41.007" v="4126" actId="20577"/>
        <pc:sldMkLst>
          <pc:docMk/>
          <pc:sldMk cId="2959281096" sldId="259"/>
        </pc:sldMkLst>
      </pc:sldChg>
      <pc:sldChg chg="modSp mod ord">
        <pc:chgData name="Jiayi Ren" userId="95118b2d664f9e16" providerId="LiveId" clId="{00161319-54CA-4668-B91C-CDFDC5107FD0}" dt="2024-10-31T02:27:27.262" v="5177" actId="20577"/>
        <pc:sldMkLst>
          <pc:docMk/>
          <pc:sldMk cId="2344925870" sldId="261"/>
        </pc:sldMkLst>
      </pc:sldChg>
      <pc:sldChg chg="addSp delSp modSp del mod chgLayout">
        <pc:chgData name="Jiayi Ren" userId="95118b2d664f9e16" providerId="LiveId" clId="{00161319-54CA-4668-B91C-CDFDC5107FD0}" dt="2024-10-31T01:55:42.441" v="3714" actId="2696"/>
        <pc:sldMkLst>
          <pc:docMk/>
          <pc:sldMk cId="3123544733" sldId="262"/>
        </pc:sldMkLst>
      </pc:sldChg>
      <pc:sldChg chg="modSp mod ord">
        <pc:chgData name="Jiayi Ren" userId="95118b2d664f9e16" providerId="LiveId" clId="{00161319-54CA-4668-B91C-CDFDC5107FD0}" dt="2024-10-31T04:04:56.538" v="6073" actId="20577"/>
        <pc:sldMkLst>
          <pc:docMk/>
          <pc:sldMk cId="2307818036" sldId="263"/>
        </pc:sldMkLst>
      </pc:sldChg>
      <pc:sldChg chg="modSp mod ord">
        <pc:chgData name="Jiayi Ren" userId="95118b2d664f9e16" providerId="LiveId" clId="{00161319-54CA-4668-B91C-CDFDC5107FD0}" dt="2024-10-31T04:23:50.189" v="6478" actId="14100"/>
        <pc:sldMkLst>
          <pc:docMk/>
          <pc:sldMk cId="2708943974" sldId="264"/>
        </pc:sldMkLst>
      </pc:sldChg>
      <pc:sldChg chg="modSp mod ord">
        <pc:chgData name="Jiayi Ren" userId="95118b2d664f9e16" providerId="LiveId" clId="{00161319-54CA-4668-B91C-CDFDC5107FD0}" dt="2024-10-31T01:58:45.649" v="3920" actId="20577"/>
        <pc:sldMkLst>
          <pc:docMk/>
          <pc:sldMk cId="177392421" sldId="265"/>
        </pc:sldMkLst>
      </pc:sldChg>
      <pc:sldChg chg="modSp mod ord">
        <pc:chgData name="Jiayi Ren" userId="95118b2d664f9e16" providerId="LiveId" clId="{00161319-54CA-4668-B91C-CDFDC5107FD0}" dt="2024-10-31T04:01:53.003" v="6022" actId="20577"/>
        <pc:sldMkLst>
          <pc:docMk/>
          <pc:sldMk cId="558977191" sldId="266"/>
        </pc:sldMkLst>
      </pc:sldChg>
      <pc:sldChg chg="addSp delSp modSp mod ord">
        <pc:chgData name="Jiayi Ren" userId="95118b2d664f9e16" providerId="LiveId" clId="{00161319-54CA-4668-B91C-CDFDC5107FD0}" dt="2024-10-31T03:45:28.237" v="5784" actId="207"/>
        <pc:sldMkLst>
          <pc:docMk/>
          <pc:sldMk cId="2851145920" sldId="268"/>
        </pc:sldMkLst>
      </pc:sldChg>
      <pc:sldChg chg="del ord">
        <pc:chgData name="Jiayi Ren" userId="95118b2d664f9e16" providerId="LiveId" clId="{00161319-54CA-4668-B91C-CDFDC5107FD0}" dt="2024-10-31T02:03:29.875" v="4169" actId="47"/>
        <pc:sldMkLst>
          <pc:docMk/>
          <pc:sldMk cId="3596989916" sldId="272"/>
        </pc:sldMkLst>
      </pc:sldChg>
      <pc:sldChg chg="addSp delSp modSp mod">
        <pc:chgData name="Jiayi Ren" userId="95118b2d664f9e16" providerId="LiveId" clId="{00161319-54CA-4668-B91C-CDFDC5107FD0}" dt="2024-10-31T07:16:18.454" v="6721" actId="208"/>
        <pc:sldMkLst>
          <pc:docMk/>
          <pc:sldMk cId="1773339522" sldId="274"/>
        </pc:sldMkLst>
      </pc:sldChg>
      <pc:sldChg chg="addSp delSp modSp mod">
        <pc:chgData name="Jiayi Ren" userId="95118b2d664f9e16" providerId="LiveId" clId="{00161319-54CA-4668-B91C-CDFDC5107FD0}" dt="2024-10-31T04:09:10.248" v="6115" actId="20577"/>
        <pc:sldMkLst>
          <pc:docMk/>
          <pc:sldMk cId="440423623" sldId="275"/>
        </pc:sldMkLst>
      </pc:sldChg>
      <pc:sldChg chg="delSp del mod">
        <pc:chgData name="Jiayi Ren" userId="95118b2d664f9e16" providerId="LiveId" clId="{00161319-54CA-4668-B91C-CDFDC5107FD0}" dt="2024-10-30T11:13:19.536" v="2355" actId="47"/>
        <pc:sldMkLst>
          <pc:docMk/>
          <pc:sldMk cId="4263967567" sldId="276"/>
        </pc:sldMkLst>
      </pc:sldChg>
      <pc:sldChg chg="addSp delSp modSp mod chgLayout">
        <pc:chgData name="Jiayi Ren" userId="95118b2d664f9e16" providerId="LiveId" clId="{00161319-54CA-4668-B91C-CDFDC5107FD0}" dt="2024-10-31T04:22:09.476" v="6476" actId="207"/>
        <pc:sldMkLst>
          <pc:docMk/>
          <pc:sldMk cId="1298748388" sldId="277"/>
        </pc:sldMkLst>
      </pc:sldChg>
      <pc:sldChg chg="del ord">
        <pc:chgData name="Jiayi Ren" userId="95118b2d664f9e16" providerId="LiveId" clId="{00161319-54CA-4668-B91C-CDFDC5107FD0}" dt="2024-10-31T02:03:29.875" v="4169" actId="47"/>
        <pc:sldMkLst>
          <pc:docMk/>
          <pc:sldMk cId="2700518952" sldId="278"/>
        </pc:sldMkLst>
      </pc:sldChg>
      <pc:sldChg chg="del">
        <pc:chgData name="Jiayi Ren" userId="95118b2d664f9e16" providerId="LiveId" clId="{00161319-54CA-4668-B91C-CDFDC5107FD0}" dt="2024-10-31T02:01:25.425" v="4110" actId="2696"/>
        <pc:sldMkLst>
          <pc:docMk/>
          <pc:sldMk cId="2817497312" sldId="279"/>
        </pc:sldMkLst>
      </pc:sldChg>
      <pc:sldChg chg="del ord">
        <pc:chgData name="Jiayi Ren" userId="95118b2d664f9e16" providerId="LiveId" clId="{00161319-54CA-4668-B91C-CDFDC5107FD0}" dt="2024-10-31T02:03:29.875" v="4169" actId="47"/>
        <pc:sldMkLst>
          <pc:docMk/>
          <pc:sldMk cId="2433580148" sldId="280"/>
        </pc:sldMkLst>
      </pc:sldChg>
      <pc:sldChg chg="new del">
        <pc:chgData name="Jiayi Ren" userId="95118b2d664f9e16" providerId="LiveId" clId="{00161319-54CA-4668-B91C-CDFDC5107FD0}" dt="2024-10-30T10:13:54.750" v="19" actId="47"/>
        <pc:sldMkLst>
          <pc:docMk/>
          <pc:sldMk cId="1460747792" sldId="281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1266867971" sldId="282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2730126516" sldId="283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4111393553" sldId="284"/>
        </pc:sldMkLst>
      </pc:sldChg>
      <pc:sldChg chg="add del">
        <pc:chgData name="Jiayi Ren" userId="95118b2d664f9e16" providerId="LiveId" clId="{00161319-54CA-4668-B91C-CDFDC5107FD0}" dt="2024-10-31T02:04:13.341" v="4190" actId="18676"/>
        <pc:sldMkLst>
          <pc:docMk/>
          <pc:sldMk cId="1537830040" sldId="285"/>
        </pc:sldMkLst>
      </pc:sldChg>
      <pc:sldChg chg="addSp delSp modSp add mod chgLayout">
        <pc:chgData name="Jiayi Ren" userId="95118b2d664f9e16" providerId="LiveId" clId="{00161319-54CA-4668-B91C-CDFDC5107FD0}" dt="2024-10-31T04:06:21.055" v="6113" actId="20577"/>
        <pc:sldMkLst>
          <pc:docMk/>
          <pc:sldMk cId="1766101745" sldId="286"/>
        </pc:sldMkLst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3647621127" sldId="286"/>
        </pc:sldMkLst>
      </pc:sldChg>
      <pc:sldChg chg="addSp delSp modSp add mod chgLayout">
        <pc:chgData name="Jiayi Ren" userId="95118b2d664f9e16" providerId="LiveId" clId="{00161319-54CA-4668-B91C-CDFDC5107FD0}" dt="2024-10-31T07:18:51.828" v="6739" actId="20577"/>
        <pc:sldMkLst>
          <pc:docMk/>
          <pc:sldMk cId="1493661833" sldId="287"/>
        </pc:sldMkLst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3426879343" sldId="287"/>
        </pc:sldMkLst>
      </pc:sldChg>
      <pc:sldChg chg="addSp delSp modSp add mod chgLayout">
        <pc:chgData name="Jiayi Ren" userId="95118b2d664f9e16" providerId="LiveId" clId="{00161319-54CA-4668-B91C-CDFDC5107FD0}" dt="2024-10-31T03:38:03.471" v="5572" actId="20577"/>
        <pc:sldMkLst>
          <pc:docMk/>
          <pc:sldMk cId="604399182" sldId="288"/>
        </pc:sldMkLst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779020972" sldId="288"/>
        </pc:sldMkLst>
      </pc:sldChg>
      <pc:sldChg chg="add del">
        <pc:chgData name="Jiayi Ren" userId="95118b2d664f9e16" providerId="LiveId" clId="{00161319-54CA-4668-B91C-CDFDC5107FD0}" dt="2024-10-30T10:14:25.697" v="26"/>
        <pc:sldMkLst>
          <pc:docMk/>
          <pc:sldMk cId="288543966" sldId="289"/>
        </pc:sldMkLst>
      </pc:sldChg>
      <pc:sldChg chg="addSp modSp add mod">
        <pc:chgData name="Jiayi Ren" userId="95118b2d664f9e16" providerId="LiveId" clId="{00161319-54CA-4668-B91C-CDFDC5107FD0}" dt="2024-10-31T04:05:30.022" v="6100" actId="20577"/>
        <pc:sldMkLst>
          <pc:docMk/>
          <pc:sldMk cId="1396921963" sldId="289"/>
        </pc:sldMkLst>
      </pc:sldChg>
      <pc:sldChg chg="modSp add mod">
        <pc:chgData name="Jiayi Ren" userId="95118b2d664f9e16" providerId="LiveId" clId="{00161319-54CA-4668-B91C-CDFDC5107FD0}" dt="2024-10-31T04:01:48.428" v="6014" actId="20577"/>
        <pc:sldMkLst>
          <pc:docMk/>
          <pc:sldMk cId="2888532111" sldId="290"/>
        </pc:sldMkLst>
      </pc:sldChg>
      <pc:sldChg chg="addSp delSp modSp add mod">
        <pc:chgData name="Jiayi Ren" userId="95118b2d664f9e16" providerId="LiveId" clId="{00161319-54CA-4668-B91C-CDFDC5107FD0}" dt="2024-10-31T07:16:31.300" v="6723" actId="208"/>
        <pc:sldMkLst>
          <pc:docMk/>
          <pc:sldMk cId="80394157" sldId="291"/>
        </pc:sldMkLst>
      </pc:sldChg>
      <pc:sldChg chg="modSp add mod">
        <pc:chgData name="Jiayi Ren" userId="95118b2d664f9e16" providerId="LiveId" clId="{00161319-54CA-4668-B91C-CDFDC5107FD0}" dt="2024-10-31T07:20:14.312" v="6740" actId="20577"/>
        <pc:sldMkLst>
          <pc:docMk/>
          <pc:sldMk cId="2503109574" sldId="292"/>
        </pc:sldMkLst>
      </pc:sldChg>
    </pc:docChg>
  </pc:docChgLst>
  <pc:docChgLst>
    <pc:chgData name="Jiayi Ren" userId="95118b2d664f9e16" providerId="LiveId" clId="{C2706DF5-61F4-4D54-8EF0-6CE740A93DCB}"/>
    <pc:docChg chg="undo custSel addSld delSld modSld sldOrd modMainMaster addSection delSection modSection">
      <pc:chgData name="Jiayi Ren" userId="95118b2d664f9e16" providerId="LiveId" clId="{C2706DF5-61F4-4D54-8EF0-6CE740A93DCB}" dt="2024-10-11T15:50:11.790" v="13550" actId="20577"/>
      <pc:docMkLst>
        <pc:docMk/>
      </pc:docMkLst>
      <pc:sldChg chg="modSp mod">
        <pc:chgData name="Jiayi Ren" userId="95118b2d664f9e16" providerId="LiveId" clId="{C2706DF5-61F4-4D54-8EF0-6CE740A93DCB}" dt="2024-10-11T08:20:37.328" v="12696" actId="20577"/>
        <pc:sldMkLst>
          <pc:docMk/>
          <pc:sldMk cId="1043885009" sldId="256"/>
        </pc:sldMkLst>
      </pc:sldChg>
      <pc:sldChg chg="modSp del mod ord modShow">
        <pc:chgData name="Jiayi Ren" userId="95118b2d664f9e16" providerId="LiveId" clId="{C2706DF5-61F4-4D54-8EF0-6CE740A93DCB}" dt="2024-10-11T09:20:45.620" v="12777" actId="18676"/>
        <pc:sldMkLst>
          <pc:docMk/>
          <pc:sldMk cId="1519869103" sldId="257"/>
        </pc:sldMkLst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1066121562" sldId="258"/>
        </pc:sldMkLst>
      </pc:sldChg>
      <pc:sldChg chg="addSp delSp modSp mod">
        <pc:chgData name="Jiayi Ren" userId="95118b2d664f9e16" providerId="LiveId" clId="{C2706DF5-61F4-4D54-8EF0-6CE740A93DCB}" dt="2024-10-10T06:38:13.765" v="10861" actId="14100"/>
        <pc:sldMkLst>
          <pc:docMk/>
          <pc:sldMk cId="2959281096" sldId="259"/>
        </pc:sldMkLst>
      </pc:sldChg>
      <pc:sldChg chg="addSp delSp modSp del mod ord modShow">
        <pc:chgData name="Jiayi Ren" userId="95118b2d664f9e16" providerId="LiveId" clId="{C2706DF5-61F4-4D54-8EF0-6CE740A93DCB}" dt="2024-10-11T09:20:45.620" v="12777" actId="18676"/>
        <pc:sldMkLst>
          <pc:docMk/>
          <pc:sldMk cId="1395083396" sldId="260"/>
        </pc:sldMkLst>
      </pc:sldChg>
      <pc:sldChg chg="modSp mod">
        <pc:chgData name="Jiayi Ren" userId="95118b2d664f9e16" providerId="LiveId" clId="{C2706DF5-61F4-4D54-8EF0-6CE740A93DCB}" dt="2024-10-11T09:29:53.863" v="12959" actId="20577"/>
        <pc:sldMkLst>
          <pc:docMk/>
          <pc:sldMk cId="2344925870" sldId="261"/>
        </pc:sldMkLst>
      </pc:sldChg>
      <pc:sldChg chg="modSp mod ord">
        <pc:chgData name="Jiayi Ren" userId="95118b2d664f9e16" providerId="LiveId" clId="{C2706DF5-61F4-4D54-8EF0-6CE740A93DCB}" dt="2024-10-11T09:29:59.827" v="12960" actId="20577"/>
        <pc:sldMkLst>
          <pc:docMk/>
          <pc:sldMk cId="3123544733" sldId="262"/>
        </pc:sldMkLst>
      </pc:sldChg>
      <pc:sldChg chg="modSp mod ord">
        <pc:chgData name="Jiayi Ren" userId="95118b2d664f9e16" providerId="LiveId" clId="{C2706DF5-61F4-4D54-8EF0-6CE740A93DCB}" dt="2024-10-11T02:30:42.640" v="11329" actId="20577"/>
        <pc:sldMkLst>
          <pc:docMk/>
          <pc:sldMk cId="2307818036" sldId="263"/>
        </pc:sldMkLst>
      </pc:sldChg>
      <pc:sldChg chg="addSp delSp modSp mod ord">
        <pc:chgData name="Jiayi Ren" userId="95118b2d664f9e16" providerId="LiveId" clId="{C2706DF5-61F4-4D54-8EF0-6CE740A93DCB}" dt="2024-10-10T07:01:52.734" v="10970" actId="20577"/>
        <pc:sldMkLst>
          <pc:docMk/>
          <pc:sldMk cId="2708943974" sldId="264"/>
        </pc:sldMkLst>
      </pc:sldChg>
      <pc:sldChg chg="modSp mod ord">
        <pc:chgData name="Jiayi Ren" userId="95118b2d664f9e16" providerId="LiveId" clId="{C2706DF5-61F4-4D54-8EF0-6CE740A93DCB}" dt="2024-10-11T09:31:21.195" v="12965" actId="20577"/>
        <pc:sldMkLst>
          <pc:docMk/>
          <pc:sldMk cId="177392421" sldId="265"/>
        </pc:sldMkLst>
      </pc:sldChg>
      <pc:sldChg chg="modSp mod ord">
        <pc:chgData name="Jiayi Ren" userId="95118b2d664f9e16" providerId="LiveId" clId="{C2706DF5-61F4-4D54-8EF0-6CE740A93DCB}" dt="2024-10-11T09:30:14.650" v="12964" actId="20577"/>
        <pc:sldMkLst>
          <pc:docMk/>
          <pc:sldMk cId="558977191" sldId="266"/>
        </pc:sldMkLst>
      </pc:sldChg>
      <pc:sldChg chg="del">
        <pc:chgData name="Jiayi Ren" userId="95118b2d664f9e16" providerId="LiveId" clId="{C2706DF5-61F4-4D54-8EF0-6CE740A93DCB}" dt="2024-10-11T09:20:45.620" v="12777" actId="18676"/>
        <pc:sldMkLst>
          <pc:docMk/>
          <pc:sldMk cId="1340012012" sldId="267"/>
        </pc:sldMkLst>
      </pc:sldChg>
      <pc:sldChg chg="modSp mod ord">
        <pc:chgData name="Jiayi Ren" userId="95118b2d664f9e16" providerId="LiveId" clId="{C2706DF5-61F4-4D54-8EF0-6CE740A93DCB}" dt="2024-10-11T09:30:12.359" v="12962" actId="20577"/>
        <pc:sldMkLst>
          <pc:docMk/>
          <pc:sldMk cId="2851145920" sldId="268"/>
        </pc:sldMkLst>
      </pc:sldChg>
      <pc:sldChg chg="del">
        <pc:chgData name="Jiayi Ren" userId="95118b2d664f9e16" providerId="LiveId" clId="{C2706DF5-61F4-4D54-8EF0-6CE740A93DCB}" dt="2024-10-11T09:20:45.620" v="12777" actId="18676"/>
        <pc:sldMkLst>
          <pc:docMk/>
          <pc:sldMk cId="1934274493" sldId="269"/>
        </pc:sldMkLst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3872231949" sldId="270"/>
        </pc:sldMkLst>
      </pc:sldChg>
      <pc:sldChg chg="del mod ord modShow">
        <pc:chgData name="Jiayi Ren" userId="95118b2d664f9e16" providerId="LiveId" clId="{C2706DF5-61F4-4D54-8EF0-6CE740A93DCB}" dt="2024-10-11T09:20:45.620" v="12777" actId="18676"/>
        <pc:sldMkLst>
          <pc:docMk/>
          <pc:sldMk cId="1005617500" sldId="271"/>
        </pc:sldMkLst>
      </pc:sldChg>
      <pc:sldChg chg="modSp mod ord">
        <pc:chgData name="Jiayi Ren" userId="95118b2d664f9e16" providerId="LiveId" clId="{C2706DF5-61F4-4D54-8EF0-6CE740A93DCB}" dt="2024-10-11T15:18:21.079" v="13165" actId="21"/>
        <pc:sldMkLst>
          <pc:docMk/>
          <pc:sldMk cId="3596989916" sldId="272"/>
        </pc:sldMkLst>
      </pc:sldChg>
      <pc:sldChg chg="modSp add del mod ord modShow">
        <pc:chgData name="Jiayi Ren" userId="95118b2d664f9e16" providerId="LiveId" clId="{C2706DF5-61F4-4D54-8EF0-6CE740A93DCB}" dt="2024-10-11T09:20:45.620" v="12777" actId="18676"/>
        <pc:sldMkLst>
          <pc:docMk/>
          <pc:sldMk cId="849654598" sldId="273"/>
        </pc:sldMkLst>
      </pc:sldChg>
      <pc:sldChg chg="addSp delSp modSp add mod">
        <pc:chgData name="Jiayi Ren" userId="95118b2d664f9e16" providerId="LiveId" clId="{C2706DF5-61F4-4D54-8EF0-6CE740A93DCB}" dt="2024-10-09T09:25:44.010" v="10205" actId="1076"/>
        <pc:sldMkLst>
          <pc:docMk/>
          <pc:sldMk cId="1773339522" sldId="274"/>
        </pc:sldMkLst>
      </pc:sldChg>
      <pc:sldChg chg="addSp delSp modSp add mod">
        <pc:chgData name="Jiayi Ren" userId="95118b2d664f9e16" providerId="LiveId" clId="{C2706DF5-61F4-4D54-8EF0-6CE740A93DCB}" dt="2024-10-11T15:50:11.790" v="13550" actId="20577"/>
        <pc:sldMkLst>
          <pc:docMk/>
          <pc:sldMk cId="440423623" sldId="275"/>
        </pc:sldMkLst>
      </pc:sldChg>
      <pc:sldChg chg="modSp add del mod">
        <pc:chgData name="Jiayi Ren" userId="95118b2d664f9e16" providerId="LiveId" clId="{C2706DF5-61F4-4D54-8EF0-6CE740A93DCB}" dt="2024-10-08T08:53:10.234" v="1578" actId="2696"/>
        <pc:sldMkLst>
          <pc:docMk/>
          <pc:sldMk cId="762652737" sldId="276"/>
        </pc:sldMkLst>
      </pc:sldChg>
      <pc:sldChg chg="addSp delSp modSp add mod">
        <pc:chgData name="Jiayi Ren" userId="95118b2d664f9e16" providerId="LiveId" clId="{C2706DF5-61F4-4D54-8EF0-6CE740A93DCB}" dt="2024-10-11T06:36:03.924" v="11763" actId="207"/>
        <pc:sldMkLst>
          <pc:docMk/>
          <pc:sldMk cId="4263967567" sldId="276"/>
        </pc:sldMkLst>
      </pc:sldChg>
      <pc:sldChg chg="delSp modSp add mod ord">
        <pc:chgData name="Jiayi Ren" userId="95118b2d664f9e16" providerId="LiveId" clId="{C2706DF5-61F4-4D54-8EF0-6CE740A93DCB}" dt="2024-10-11T09:33:23.151" v="13115" actId="20577"/>
        <pc:sldMkLst>
          <pc:docMk/>
          <pc:sldMk cId="1298748388" sldId="277"/>
        </pc:sldMkLst>
      </pc:sldChg>
      <pc:sldChg chg="modSp add mod">
        <pc:chgData name="Jiayi Ren" userId="95118b2d664f9e16" providerId="LiveId" clId="{C2706DF5-61F4-4D54-8EF0-6CE740A93DCB}" dt="2024-10-11T06:34:27.187" v="11736" actId="20577"/>
        <pc:sldMkLst>
          <pc:docMk/>
          <pc:sldMk cId="2700518952" sldId="278"/>
        </pc:sldMkLst>
      </pc:sldChg>
      <pc:sldChg chg="modSp add del mod ord">
        <pc:chgData name="Jiayi Ren" userId="95118b2d664f9e16" providerId="LiveId" clId="{C2706DF5-61F4-4D54-8EF0-6CE740A93DCB}" dt="2024-10-09T10:43:57.630" v="10397" actId="2696"/>
        <pc:sldMkLst>
          <pc:docMk/>
          <pc:sldMk cId="1491470167" sldId="279"/>
        </pc:sldMkLst>
      </pc:sldChg>
      <pc:sldChg chg="modSp add mod">
        <pc:chgData name="Jiayi Ren" userId="95118b2d664f9e16" providerId="LiveId" clId="{C2706DF5-61F4-4D54-8EF0-6CE740A93DCB}" dt="2024-10-11T08:21:24.419" v="12775" actId="20577"/>
        <pc:sldMkLst>
          <pc:docMk/>
          <pc:sldMk cId="2817497312" sldId="279"/>
        </pc:sldMkLst>
      </pc:sldChg>
      <pc:sldChg chg="add del ord">
        <pc:chgData name="Jiayi Ren" userId="95118b2d664f9e16" providerId="LiveId" clId="{C2706DF5-61F4-4D54-8EF0-6CE740A93DCB}" dt="2024-10-11T07:17:13.227" v="12517" actId="2696"/>
        <pc:sldMkLst>
          <pc:docMk/>
          <pc:sldMk cId="910106886" sldId="280"/>
        </pc:sldMkLst>
      </pc:sldChg>
      <pc:sldChg chg="modSp add mod">
        <pc:chgData name="Jiayi Ren" userId="95118b2d664f9e16" providerId="LiveId" clId="{C2706DF5-61F4-4D54-8EF0-6CE740A93DCB}" dt="2024-10-11T15:47:38.493" v="13548" actId="20577"/>
        <pc:sldMkLst>
          <pc:docMk/>
          <pc:sldMk cId="2433580148" sldId="280"/>
        </pc:sldMkLst>
      </pc:sldChg>
      <pc:sldMasterChg chg="modSp setBg modSldLayout">
        <pc:chgData name="Jiayi Ren" userId="95118b2d664f9e16" providerId="LiveId" clId="{C2706DF5-61F4-4D54-8EF0-6CE740A93DCB}" dt="2024-10-09T06:31:00.117" v="9059" actId="255"/>
        <pc:sldMasterMkLst>
          <pc:docMk/>
          <pc:sldMasterMk cId="599766977" sldId="2147483660"/>
        </pc:sldMasterMkLst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855299781" sldId="2147483661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830370822" sldId="2147483662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79327747" sldId="2147483663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31782670" sldId="2147483664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1538932163" sldId="2147483665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771494289" sldId="2147483666"/>
          </pc:sldLayoutMkLst>
        </pc:sldLayoutChg>
        <pc:sldLayoutChg chg="setBg">
          <pc:chgData name="Jiayi Ren" userId="95118b2d664f9e16" providerId="LiveId" clId="{C2706DF5-61F4-4D54-8EF0-6CE740A93DCB}" dt="2024-10-08T06:22:33.794" v="6"/>
          <pc:sldLayoutMkLst>
            <pc:docMk/>
            <pc:sldMasterMk cId="599766977" sldId="2147483660"/>
            <pc:sldLayoutMk cId="3139428419" sldId="2147483667"/>
          </pc:sldLayoutMkLst>
        </pc:sldLayoutChg>
      </pc:sldMasterChg>
    </pc:docChg>
  </pc:docChgLst>
  <pc:docChgLst>
    <pc:chgData name="Jiayi Ren" userId="95118b2d664f9e16" providerId="LiveId" clId="{6CAD7D11-D364-4C6E-87BC-36621948059E}"/>
    <pc:docChg chg="addSld delSld modSld addSection modSection">
      <pc:chgData name="Jiayi Ren" userId="95118b2d664f9e16" providerId="LiveId" clId="{6CAD7D11-D364-4C6E-87BC-36621948059E}" dt="2024-08-29T06:44:25.674" v="163" actId="17846"/>
      <pc:docMkLst>
        <pc:docMk/>
      </pc:docMkLst>
      <pc:sldChg chg="modSp mod">
        <pc:chgData name="Jiayi Ren" userId="95118b2d664f9e16" providerId="LiveId" clId="{6CAD7D11-D364-4C6E-87BC-36621948059E}" dt="2024-08-29T06:33:17.984" v="1" actId="20577"/>
        <pc:sldMkLst>
          <pc:docMk/>
          <pc:sldMk cId="1043885009" sldId="256"/>
        </pc:sldMkLst>
      </pc:sldChg>
      <pc:sldChg chg="modSp mod">
        <pc:chgData name="Jiayi Ren" userId="95118b2d664f9e16" providerId="LiveId" clId="{6CAD7D11-D364-4C6E-87BC-36621948059E}" dt="2024-08-29T06:34:07.479" v="2" actId="20577"/>
        <pc:sldMkLst>
          <pc:docMk/>
          <pc:sldMk cId="3123544733" sldId="262"/>
        </pc:sldMkLst>
      </pc:sldChg>
      <pc:sldChg chg="modSp mod">
        <pc:chgData name="Jiayi Ren" userId="95118b2d664f9e16" providerId="LiveId" clId="{6CAD7D11-D364-4C6E-87BC-36621948059E}" dt="2024-08-29T06:39:50.454" v="119" actId="20577"/>
        <pc:sldMkLst>
          <pc:docMk/>
          <pc:sldMk cId="558977191" sldId="266"/>
        </pc:sldMkLst>
      </pc:sldChg>
      <pc:sldChg chg="modSp mod">
        <pc:chgData name="Jiayi Ren" userId="95118b2d664f9e16" providerId="LiveId" clId="{6CAD7D11-D364-4C6E-87BC-36621948059E}" dt="2024-08-29T06:42:51.701" v="135" actId="20577"/>
        <pc:sldMkLst>
          <pc:docMk/>
          <pc:sldMk cId="1340012012" sldId="267"/>
        </pc:sldMkLst>
      </pc:sldChg>
      <pc:sldChg chg="modSp mod">
        <pc:chgData name="Jiayi Ren" userId="95118b2d664f9e16" providerId="LiveId" clId="{6CAD7D11-D364-4C6E-87BC-36621948059E}" dt="2024-08-29T06:39:44.012" v="113" actId="20577"/>
        <pc:sldMkLst>
          <pc:docMk/>
          <pc:sldMk cId="2851145920" sldId="268"/>
        </pc:sldMkLst>
      </pc:sldChg>
      <pc:sldChg chg="modSp mod">
        <pc:chgData name="Jiayi Ren" userId="95118b2d664f9e16" providerId="LiveId" clId="{6CAD7D11-D364-4C6E-87BC-36621948059E}" dt="2024-08-29T06:43:00.826" v="151" actId="20577"/>
        <pc:sldMkLst>
          <pc:docMk/>
          <pc:sldMk cId="1934274493" sldId="269"/>
        </pc:sldMkLst>
      </pc:sldChg>
      <pc:sldChg chg="modSp mod">
        <pc:chgData name="Jiayi Ren" userId="95118b2d664f9e16" providerId="LiveId" clId="{6CAD7D11-D364-4C6E-87BC-36621948059E}" dt="2024-08-29T06:38:37.212" v="93" actId="20577"/>
        <pc:sldMkLst>
          <pc:docMk/>
          <pc:sldMk cId="3872231949" sldId="270"/>
        </pc:sldMkLst>
      </pc:sldChg>
      <pc:sldChg chg="modSp mod">
        <pc:chgData name="Jiayi Ren" userId="95118b2d664f9e16" providerId="LiveId" clId="{6CAD7D11-D364-4C6E-87BC-36621948059E}" dt="2024-08-29T06:38:41.645" v="105" actId="20577"/>
        <pc:sldMkLst>
          <pc:docMk/>
          <pc:sldMk cId="1005617500" sldId="271"/>
        </pc:sldMkLst>
      </pc:sldChg>
      <pc:sldChg chg="new del">
        <pc:chgData name="Jiayi Ren" userId="95118b2d664f9e16" providerId="LiveId" clId="{6CAD7D11-D364-4C6E-87BC-36621948059E}" dt="2024-08-29T06:43:40.791" v="155" actId="2696"/>
        <pc:sldMkLst>
          <pc:docMk/>
          <pc:sldMk cId="11689345" sldId="272"/>
        </pc:sldMkLst>
      </pc:sldChg>
    </pc:docChg>
  </pc:docChgLst>
  <pc:docChgLst>
    <pc:chgData name="Jiayi Ren" userId="95118b2d664f9e16" providerId="LiveId" clId="{C206C076-23E9-4B2B-A7DA-34ABD649D29B}"/>
    <pc:docChg chg="undo custSel modSld">
      <pc:chgData name="Jiayi Ren" userId="95118b2d664f9e16" providerId="LiveId" clId="{C206C076-23E9-4B2B-A7DA-34ABD649D29B}" dt="2024-07-19T07:46:25.520" v="1065" actId="20577"/>
      <pc:docMkLst>
        <pc:docMk/>
      </pc:docMkLst>
      <pc:sldChg chg="modSp mod">
        <pc:chgData name="Jiayi Ren" userId="95118b2d664f9e16" providerId="LiveId" clId="{C206C076-23E9-4B2B-A7DA-34ABD649D29B}" dt="2024-07-19T03:37:53.804" v="0" actId="947"/>
        <pc:sldMkLst>
          <pc:docMk/>
          <pc:sldMk cId="1519869103" sldId="257"/>
        </pc:sldMkLst>
      </pc:sldChg>
      <pc:sldChg chg="modSp mod">
        <pc:chgData name="Jiayi Ren" userId="95118b2d664f9e16" providerId="LiveId" clId="{C206C076-23E9-4B2B-A7DA-34ABD649D29B}" dt="2024-07-19T03:39:38.729" v="12" actId="947"/>
        <pc:sldMkLst>
          <pc:docMk/>
          <pc:sldMk cId="1066121562" sldId="258"/>
        </pc:sldMkLst>
      </pc:sldChg>
      <pc:sldChg chg="modSp mod">
        <pc:chgData name="Jiayi Ren" userId="95118b2d664f9e16" providerId="LiveId" clId="{C206C076-23E9-4B2B-A7DA-34ABD649D29B}" dt="2024-07-19T03:40:01.864" v="13" actId="947"/>
        <pc:sldMkLst>
          <pc:docMk/>
          <pc:sldMk cId="1395083396" sldId="260"/>
        </pc:sldMkLst>
      </pc:sldChg>
      <pc:sldChg chg="modSp mod">
        <pc:chgData name="Jiayi Ren" userId="95118b2d664f9e16" providerId="LiveId" clId="{C206C076-23E9-4B2B-A7DA-34ABD649D29B}" dt="2024-07-19T03:40:28.377" v="14" actId="947"/>
        <pc:sldMkLst>
          <pc:docMk/>
          <pc:sldMk cId="2708943974" sldId="264"/>
        </pc:sldMkLst>
      </pc:sldChg>
      <pc:sldChg chg="modSp mod">
        <pc:chgData name="Jiayi Ren" userId="95118b2d664f9e16" providerId="LiveId" clId="{C206C076-23E9-4B2B-A7DA-34ABD649D29B}" dt="2024-07-19T07:42:36.053" v="1045" actId="20577"/>
        <pc:sldMkLst>
          <pc:docMk/>
          <pc:sldMk cId="177392421" sldId="265"/>
        </pc:sldMkLst>
      </pc:sldChg>
      <pc:sldChg chg="modSp mod">
        <pc:chgData name="Jiayi Ren" userId="95118b2d664f9e16" providerId="LiveId" clId="{C206C076-23E9-4B2B-A7DA-34ABD649D29B}" dt="2024-07-19T07:46:21.979" v="1055" actId="20577"/>
        <pc:sldMkLst>
          <pc:docMk/>
          <pc:sldMk cId="558977191" sldId="266"/>
        </pc:sldMkLst>
      </pc:sldChg>
      <pc:sldChg chg="mod modShow">
        <pc:chgData name="Jiayi Ren" userId="95118b2d664f9e16" providerId="LiveId" clId="{C206C076-23E9-4B2B-A7DA-34ABD649D29B}" dt="2024-07-19T03:56:14.510" v="663" actId="729"/>
        <pc:sldMkLst>
          <pc:docMk/>
          <pc:sldMk cId="1340012012" sldId="267"/>
        </pc:sldMkLst>
      </pc:sldChg>
      <pc:sldChg chg="modSp mod">
        <pc:chgData name="Jiayi Ren" userId="95118b2d664f9e16" providerId="LiveId" clId="{C206C076-23E9-4B2B-A7DA-34ABD649D29B}" dt="2024-07-19T07:46:25.520" v="1065" actId="20577"/>
        <pc:sldMkLst>
          <pc:docMk/>
          <pc:sldMk cId="2851145920" sldId="268"/>
        </pc:sldMkLst>
      </pc:sldChg>
      <pc:sldChg chg="mod modShow">
        <pc:chgData name="Jiayi Ren" userId="95118b2d664f9e16" providerId="LiveId" clId="{C206C076-23E9-4B2B-A7DA-34ABD649D29B}" dt="2024-07-19T03:56:14.510" v="663" actId="729"/>
        <pc:sldMkLst>
          <pc:docMk/>
          <pc:sldMk cId="1934274493" sldId="269"/>
        </pc:sldMkLst>
      </pc:sldChg>
    </pc:docChg>
  </pc:docChgLst>
  <pc:docChgLst>
    <pc:chgData name="Jiayi Ren" userId="95118b2d664f9e16" providerId="LiveId" clId="{AE21796C-DBE8-1B4B-B822-58C841B5F6F7}"/>
    <pc:docChg chg="undo custSel modSld">
      <pc:chgData name="Jiayi Ren" userId="95118b2d664f9e16" providerId="LiveId" clId="{AE21796C-DBE8-1B4B-B822-58C841B5F6F7}" dt="2024-10-08T02:35:41.938" v="974" actId="1038"/>
      <pc:docMkLst>
        <pc:docMk/>
      </pc:docMkLst>
      <pc:sldChg chg="modSp mod">
        <pc:chgData name="Jiayi Ren" userId="95118b2d664f9e16" providerId="LiveId" clId="{AE21796C-DBE8-1B4B-B822-58C841B5F6F7}" dt="2024-10-08T01:09:44.145" v="469" actId="242"/>
        <pc:sldMkLst>
          <pc:docMk/>
          <pc:sldMk cId="1043885009" sldId="256"/>
        </pc:sldMkLst>
      </pc:sldChg>
      <pc:sldChg chg="addSp delSp mod">
        <pc:chgData name="Jiayi Ren" userId="95118b2d664f9e16" providerId="LiveId" clId="{AE21796C-DBE8-1B4B-B822-58C841B5F6F7}" dt="2024-10-08T01:10:39.998" v="471" actId="478"/>
        <pc:sldMkLst>
          <pc:docMk/>
          <pc:sldMk cId="2959281096" sldId="259"/>
        </pc:sldMkLst>
      </pc:sldChg>
      <pc:sldChg chg="modSp mod">
        <pc:chgData name="Jiayi Ren" userId="95118b2d664f9e16" providerId="LiveId" clId="{AE21796C-DBE8-1B4B-B822-58C841B5F6F7}" dt="2024-10-08T02:35:41.938" v="974" actId="1038"/>
        <pc:sldMkLst>
          <pc:docMk/>
          <pc:sldMk cId="1395083396" sldId="260"/>
        </pc:sldMkLst>
      </pc:sldChg>
    </pc:docChg>
  </pc:docChgLst>
  <pc:docChgLst>
    <pc:chgData name="Jiayi Ren" userId="95118b2d664f9e16" providerId="LiveId" clId="{982543B8-E2A2-4155-B2EA-EB1296229D30}"/>
    <pc:docChg chg="undo custSel addSld delSld modSld delSection modSection">
      <pc:chgData name="Jiayi Ren" userId="95118b2d664f9e16" providerId="LiveId" clId="{982543B8-E2A2-4155-B2EA-EB1296229D30}" dt="2025-01-13T06:50:09.676" v="1477" actId="20577"/>
      <pc:docMkLst>
        <pc:docMk/>
      </pc:docMkLst>
      <pc:sldChg chg="modSp mod">
        <pc:chgData name="Jiayi Ren" userId="95118b2d664f9e16" providerId="LiveId" clId="{982543B8-E2A2-4155-B2EA-EB1296229D30}" dt="2025-01-11T11:29:59.570" v="450" actId="20577"/>
        <pc:sldMkLst>
          <pc:docMk/>
          <pc:sldMk cId="1043885009" sldId="256"/>
        </pc:sldMkLst>
      </pc:sldChg>
      <pc:sldChg chg="addSp delSp modSp mod">
        <pc:chgData name="Jiayi Ren" userId="95118b2d664f9e16" providerId="LiveId" clId="{982543B8-E2A2-4155-B2EA-EB1296229D30}" dt="2025-01-11T11:34:15.594" v="629" actId="1076"/>
        <pc:sldMkLst>
          <pc:docMk/>
          <pc:sldMk cId="2307818036" sldId="263"/>
        </pc:sldMkLst>
      </pc:sldChg>
      <pc:sldChg chg="del">
        <pc:chgData name="Jiayi Ren" userId="95118b2d664f9e16" providerId="LiveId" clId="{982543B8-E2A2-4155-B2EA-EB1296229D30}" dt="2025-01-11T11:37:24.749" v="790" actId="47"/>
        <pc:sldMkLst>
          <pc:docMk/>
          <pc:sldMk cId="177392421" sldId="265"/>
        </pc:sldMkLst>
      </pc:sldChg>
      <pc:sldChg chg="del">
        <pc:chgData name="Jiayi Ren" userId="95118b2d664f9e16" providerId="LiveId" clId="{982543B8-E2A2-4155-B2EA-EB1296229D30}" dt="2025-01-11T11:33:48.547" v="622" actId="47"/>
        <pc:sldMkLst>
          <pc:docMk/>
          <pc:sldMk cId="558977191" sldId="266"/>
        </pc:sldMkLst>
      </pc:sldChg>
      <pc:sldChg chg="addSp delSp modSp mod modClrScheme chgLayout">
        <pc:chgData name="Jiayi Ren" userId="95118b2d664f9e16" providerId="LiveId" clId="{982543B8-E2A2-4155-B2EA-EB1296229D30}" dt="2025-01-11T11:43:56.243" v="1321" actId="1076"/>
        <pc:sldMkLst>
          <pc:docMk/>
          <pc:sldMk cId="1773339522" sldId="274"/>
        </pc:sldMkLst>
      </pc:sldChg>
      <pc:sldChg chg="modSp add mod">
        <pc:chgData name="Jiayi Ren" userId="95118b2d664f9e16" providerId="LiveId" clId="{982543B8-E2A2-4155-B2EA-EB1296229D30}" dt="2025-01-11T12:00:37.666" v="1454" actId="20577"/>
        <pc:sldMkLst>
          <pc:docMk/>
          <pc:sldMk cId="2198398394" sldId="275"/>
        </pc:sldMkLst>
      </pc:sldChg>
      <pc:sldChg chg="modSp add mod">
        <pc:chgData name="Jiayi Ren" userId="95118b2d664f9e16" providerId="LiveId" clId="{982543B8-E2A2-4155-B2EA-EB1296229D30}" dt="2025-01-11T11:44:51.046" v="1401" actId="6549"/>
        <pc:sldMkLst>
          <pc:docMk/>
          <pc:sldMk cId="1297188557" sldId="276"/>
        </pc:sldMkLst>
      </pc:sldChg>
      <pc:sldChg chg="modSp add mod">
        <pc:chgData name="Jiayi Ren" userId="95118b2d664f9e16" providerId="LiveId" clId="{982543B8-E2A2-4155-B2EA-EB1296229D30}" dt="2025-01-13T06:50:09.676" v="1477" actId="20577"/>
        <pc:sldMkLst>
          <pc:docMk/>
          <pc:sldMk cId="482580017" sldId="277"/>
        </pc:sldMkLst>
      </pc:sldChg>
      <pc:sldChg chg="addSp delSp modSp add mod">
        <pc:chgData name="Jiayi Ren" userId="95118b2d664f9e16" providerId="LiveId" clId="{982543B8-E2A2-4155-B2EA-EB1296229D30}" dt="2025-01-11T11:48:48.882" v="1450" actId="20577"/>
        <pc:sldMkLst>
          <pc:docMk/>
          <pc:sldMk cId="1635795265" sldId="278"/>
        </pc:sldMkLst>
      </pc:sldChg>
      <pc:sldChg chg="modSp add mod">
        <pc:chgData name="Jiayi Ren" userId="95118b2d664f9e16" providerId="LiveId" clId="{982543B8-E2A2-4155-B2EA-EB1296229D30}" dt="2025-01-11T11:44:55.494" v="1403" actId="6549"/>
        <pc:sldMkLst>
          <pc:docMk/>
          <pc:sldMk cId="561594229" sldId="279"/>
        </pc:sldMkLst>
      </pc:sldChg>
      <pc:sldChg chg="del">
        <pc:chgData name="Jiayi Ren" userId="95118b2d664f9e16" providerId="LiveId" clId="{982543B8-E2A2-4155-B2EA-EB1296229D30}" dt="2025-01-11T11:37:24.749" v="790" actId="47"/>
        <pc:sldMkLst>
          <pc:docMk/>
          <pc:sldMk cId="1396921963" sldId="289"/>
        </pc:sldMkLst>
      </pc:sldChg>
      <pc:sldChg chg="del">
        <pc:chgData name="Jiayi Ren" userId="95118b2d664f9e16" providerId="LiveId" clId="{982543B8-E2A2-4155-B2EA-EB1296229D30}" dt="2025-01-11T11:33:48.547" v="622" actId="47"/>
        <pc:sldMkLst>
          <pc:docMk/>
          <pc:sldMk cId="2888532111" sldId="290"/>
        </pc:sldMkLst>
      </pc:sldChg>
      <pc:sldChg chg="del">
        <pc:chgData name="Jiayi Ren" userId="95118b2d664f9e16" providerId="LiveId" clId="{982543B8-E2A2-4155-B2EA-EB1296229D30}" dt="2025-01-11T11:37:24.749" v="790" actId="47"/>
        <pc:sldMkLst>
          <pc:docMk/>
          <pc:sldMk cId="1599556716" sldId="291"/>
        </pc:sldMkLst>
      </pc:sldChg>
      <pc:sldChg chg="del">
        <pc:chgData name="Jiayi Ren" userId="95118b2d664f9e16" providerId="LiveId" clId="{982543B8-E2A2-4155-B2EA-EB1296229D30}" dt="2025-01-11T11:37:24.749" v="790" actId="47"/>
        <pc:sldMkLst>
          <pc:docMk/>
          <pc:sldMk cId="1766442634" sldId="292"/>
        </pc:sldMkLst>
      </pc:sldChg>
      <pc:sldChg chg="del">
        <pc:chgData name="Jiayi Ren" userId="95118b2d664f9e16" providerId="LiveId" clId="{982543B8-E2A2-4155-B2EA-EB1296229D30}" dt="2025-01-11T11:21:25.134" v="0" actId="2696"/>
        <pc:sldMkLst>
          <pc:docMk/>
          <pc:sldMk cId="3462998529" sldId="293"/>
        </pc:sldMkLst>
      </pc:sldChg>
      <pc:sldChg chg="del">
        <pc:chgData name="Jiayi Ren" userId="95118b2d664f9e16" providerId="LiveId" clId="{982543B8-E2A2-4155-B2EA-EB1296229D30}" dt="2025-01-11T11:33:48.547" v="622" actId="47"/>
        <pc:sldMkLst>
          <pc:docMk/>
          <pc:sldMk cId="2791116941" sldId="294"/>
        </pc:sldMkLst>
      </pc:sldChg>
    </pc:docChg>
  </pc:docChgLst>
  <pc:docChgLst>
    <pc:chgData name="Jiayi Ren" userId="95118b2d664f9e16" providerId="LiveId" clId="{23D104E5-F27D-49B8-804E-0B11C63F8C7A}"/>
    <pc:docChg chg="undo custSel addSld delSld modSld sldOrd modMainMaster addSection modSection">
      <pc:chgData name="Jiayi Ren" userId="95118b2d664f9e16" providerId="LiveId" clId="{23D104E5-F27D-49B8-804E-0B11C63F8C7A}" dt="2025-06-30T13:58:24.369" v="5667"/>
      <pc:docMkLst>
        <pc:docMk/>
      </pc:docMkLst>
      <pc:sldChg chg="modSp mod setBg">
        <pc:chgData name="Jiayi Ren" userId="95118b2d664f9e16" providerId="LiveId" clId="{23D104E5-F27D-49B8-804E-0B11C63F8C7A}" dt="2025-06-26T03:24:02.618" v="3478"/>
        <pc:sldMkLst>
          <pc:docMk/>
          <pc:sldMk cId="1043885009" sldId="256"/>
        </pc:sldMkLst>
        <pc:spChg chg="mod">
          <ac:chgData name="Jiayi Ren" userId="95118b2d664f9e16" providerId="LiveId" clId="{23D104E5-F27D-49B8-804E-0B11C63F8C7A}" dt="2025-06-26T02:17:14.959" v="192" actId="20577"/>
          <ac:spMkLst>
            <pc:docMk/>
            <pc:sldMk cId="1043885009" sldId="256"/>
            <ac:spMk id="5" creationId="{02A72432-7A94-D760-BD90-507DE2A09BD7}"/>
          </ac:spMkLst>
        </pc:spChg>
      </pc:sldChg>
      <pc:sldChg chg="addSp delSp modSp del mod">
        <pc:chgData name="Jiayi Ren" userId="95118b2d664f9e16" providerId="LiveId" clId="{23D104E5-F27D-49B8-804E-0B11C63F8C7A}" dt="2025-06-26T02:27:58.023" v="496" actId="47"/>
        <pc:sldMkLst>
          <pc:docMk/>
          <pc:sldMk cId="2307818036" sldId="263"/>
        </pc:sldMkLst>
      </pc:sldChg>
      <pc:sldChg chg="delSp modSp del mod">
        <pc:chgData name="Jiayi Ren" userId="95118b2d664f9e16" providerId="LiveId" clId="{23D104E5-F27D-49B8-804E-0B11C63F8C7A}" dt="2025-06-26T02:26:34.138" v="396" actId="47"/>
        <pc:sldMkLst>
          <pc:docMk/>
          <pc:sldMk cId="1773339522" sldId="274"/>
        </pc:sldMkLst>
      </pc:sldChg>
      <pc:sldChg chg="addSp delSp modSp del mod">
        <pc:chgData name="Jiayi Ren" userId="95118b2d664f9e16" providerId="LiveId" clId="{23D104E5-F27D-49B8-804E-0B11C63F8C7A}" dt="2025-06-26T02:42:15.826" v="1463" actId="47"/>
        <pc:sldMkLst>
          <pc:docMk/>
          <pc:sldMk cId="1635795265" sldId="278"/>
        </pc:sldMkLst>
      </pc:sldChg>
      <pc:sldChg chg="addSp delSp modSp add mod">
        <pc:chgData name="Jiayi Ren" userId="95118b2d664f9e16" providerId="LiveId" clId="{23D104E5-F27D-49B8-804E-0B11C63F8C7A}" dt="2025-06-30T13:58:20.012" v="5665"/>
        <pc:sldMkLst>
          <pc:docMk/>
          <pc:sldMk cId="2950437312" sldId="279"/>
        </pc:sldMkLst>
        <pc:spChg chg="mod">
          <ac:chgData name="Jiayi Ren" userId="95118b2d664f9e16" providerId="LiveId" clId="{23D104E5-F27D-49B8-804E-0B11C63F8C7A}" dt="2025-06-26T03:36:28.414" v="4002"/>
          <ac:spMkLst>
            <pc:docMk/>
            <pc:sldMk cId="2950437312" sldId="279"/>
            <ac:spMk id="2" creationId="{A36E6634-C606-1F72-CC7B-DF062103E078}"/>
          </ac:spMkLst>
        </pc:spChg>
        <pc:spChg chg="mod">
          <ac:chgData name="Jiayi Ren" userId="95118b2d664f9e16" providerId="LiveId" clId="{23D104E5-F27D-49B8-804E-0B11C63F8C7A}" dt="2025-06-30T09:47:30.205" v="5399"/>
          <ac:spMkLst>
            <pc:docMk/>
            <pc:sldMk cId="2950437312" sldId="279"/>
            <ac:spMk id="3" creationId="{79C4897A-2CE4-16B3-63D7-C4502B5B413D}"/>
          </ac:spMkLst>
        </pc:spChg>
        <pc:spChg chg="add mod">
          <ac:chgData name="Jiayi Ren" userId="95118b2d664f9e16" providerId="LiveId" clId="{23D104E5-F27D-49B8-804E-0B11C63F8C7A}" dt="2025-06-26T03:25:42.855" v="3497"/>
          <ac:spMkLst>
            <pc:docMk/>
            <pc:sldMk cId="2950437312" sldId="279"/>
            <ac:spMk id="10" creationId="{609694AA-B61F-BE6E-B78F-2CDFFDB1FF6D}"/>
          </ac:spMkLst>
        </pc:spChg>
        <pc:spChg chg="mod">
          <ac:chgData name="Jiayi Ren" userId="95118b2d664f9e16" providerId="LiveId" clId="{23D104E5-F27D-49B8-804E-0B11C63F8C7A}" dt="2025-06-30T13:54:27.202" v="5648"/>
          <ac:spMkLst>
            <pc:docMk/>
            <pc:sldMk cId="2950437312" sldId="279"/>
            <ac:spMk id="11" creationId="{43F47200-7E26-F62B-C634-7A5EE9E76B1D}"/>
          </ac:spMkLst>
        </pc:spChg>
        <pc:spChg chg="mod">
          <ac:chgData name="Jiayi Ren" userId="95118b2d664f9e16" providerId="LiveId" clId="{23D104E5-F27D-49B8-804E-0B11C63F8C7A}" dt="2025-06-30T13:54:27.202" v="5648"/>
          <ac:spMkLst>
            <pc:docMk/>
            <pc:sldMk cId="2950437312" sldId="279"/>
            <ac:spMk id="12" creationId="{A8615FD3-1E39-B473-73EE-DAF2A9E493EA}"/>
          </ac:spMkLst>
        </pc:spChg>
        <pc:spChg chg="mod">
          <ac:chgData name="Jiayi Ren" userId="95118b2d664f9e16" providerId="LiveId" clId="{23D104E5-F27D-49B8-804E-0B11C63F8C7A}" dt="2025-06-30T13:54:27.202" v="5648"/>
          <ac:spMkLst>
            <pc:docMk/>
            <pc:sldMk cId="2950437312" sldId="279"/>
            <ac:spMk id="13" creationId="{CCF30C50-683C-8AD8-DA65-ED52AE4E8329}"/>
          </ac:spMkLst>
        </pc:spChg>
        <pc:spChg chg="mod">
          <ac:chgData name="Jiayi Ren" userId="95118b2d664f9e16" providerId="LiveId" clId="{23D104E5-F27D-49B8-804E-0B11C63F8C7A}" dt="2025-06-30T13:54:27.202" v="5648"/>
          <ac:spMkLst>
            <pc:docMk/>
            <pc:sldMk cId="2950437312" sldId="279"/>
            <ac:spMk id="14" creationId="{B6FF5D5E-0FE6-D7E7-46D3-E906C1E7D007}"/>
          </ac:spMkLst>
        </pc:spChg>
        <pc:spChg chg="mod">
          <ac:chgData name="Jiayi Ren" userId="95118b2d664f9e16" providerId="LiveId" clId="{23D104E5-F27D-49B8-804E-0B11C63F8C7A}" dt="2025-06-30T13:54:27.202" v="5648"/>
          <ac:spMkLst>
            <pc:docMk/>
            <pc:sldMk cId="2950437312" sldId="279"/>
            <ac:spMk id="15" creationId="{5495040F-D9CD-1B63-B1E8-8144644F99B3}"/>
          </ac:spMkLst>
        </pc:spChg>
        <pc:spChg chg="mod">
          <ac:chgData name="Jiayi Ren" userId="95118b2d664f9e16" providerId="LiveId" clId="{23D104E5-F27D-49B8-804E-0B11C63F8C7A}" dt="2025-06-30T13:58:20.012" v="5665"/>
          <ac:spMkLst>
            <pc:docMk/>
            <pc:sldMk cId="2950437312" sldId="279"/>
            <ac:spMk id="20" creationId="{B08D15A1-A523-AF23-31D4-7D58913FE6DA}"/>
          </ac:spMkLst>
        </pc:spChg>
        <pc:spChg chg="mod">
          <ac:chgData name="Jiayi Ren" userId="95118b2d664f9e16" providerId="LiveId" clId="{23D104E5-F27D-49B8-804E-0B11C63F8C7A}" dt="2025-06-30T13:58:20.012" v="5665"/>
          <ac:spMkLst>
            <pc:docMk/>
            <pc:sldMk cId="2950437312" sldId="279"/>
            <ac:spMk id="21" creationId="{25623B3C-62AC-F86A-D5E5-47785245B8D5}"/>
          </ac:spMkLst>
        </pc:spChg>
        <pc:spChg chg="mod">
          <ac:chgData name="Jiayi Ren" userId="95118b2d664f9e16" providerId="LiveId" clId="{23D104E5-F27D-49B8-804E-0B11C63F8C7A}" dt="2025-06-30T13:58:20.012" v="5665"/>
          <ac:spMkLst>
            <pc:docMk/>
            <pc:sldMk cId="2950437312" sldId="279"/>
            <ac:spMk id="22" creationId="{7022ADF7-CE2C-FB48-C6CE-9DE0C7F1F22E}"/>
          </ac:spMkLst>
        </pc:spChg>
        <pc:spChg chg="mod">
          <ac:chgData name="Jiayi Ren" userId="95118b2d664f9e16" providerId="LiveId" clId="{23D104E5-F27D-49B8-804E-0B11C63F8C7A}" dt="2025-06-30T13:58:20.012" v="5665"/>
          <ac:spMkLst>
            <pc:docMk/>
            <pc:sldMk cId="2950437312" sldId="279"/>
            <ac:spMk id="23" creationId="{ACBB6EEE-25D9-F044-408E-D37962BF1E13}"/>
          </ac:spMkLst>
        </pc:spChg>
        <pc:spChg chg="mod">
          <ac:chgData name="Jiayi Ren" userId="95118b2d664f9e16" providerId="LiveId" clId="{23D104E5-F27D-49B8-804E-0B11C63F8C7A}" dt="2025-06-30T13:58:20.012" v="5665"/>
          <ac:spMkLst>
            <pc:docMk/>
            <pc:sldMk cId="2950437312" sldId="279"/>
            <ac:spMk id="24" creationId="{41E6FD29-A1A3-CD7A-4B96-4911B6A138B2}"/>
          </ac:spMkLst>
        </pc:spChg>
        <pc:grpChg chg="add del mod">
          <ac:chgData name="Jiayi Ren" userId="95118b2d664f9e16" providerId="LiveId" clId="{23D104E5-F27D-49B8-804E-0B11C63F8C7A}" dt="2025-06-30T13:58:19.739" v="5664" actId="478"/>
          <ac:grpSpMkLst>
            <pc:docMk/>
            <pc:sldMk cId="2950437312" sldId="279"/>
            <ac:grpSpMk id="4" creationId="{25A71D2F-3324-9869-ADED-E64D6C65F7A2}"/>
          </ac:grpSpMkLst>
        </pc:grpChg>
        <pc:grpChg chg="add mod">
          <ac:chgData name="Jiayi Ren" userId="95118b2d664f9e16" providerId="LiveId" clId="{23D104E5-F27D-49B8-804E-0B11C63F8C7A}" dt="2025-06-30T13:58:20.012" v="5665"/>
          <ac:grpSpMkLst>
            <pc:docMk/>
            <pc:sldMk cId="2950437312" sldId="279"/>
            <ac:grpSpMk id="16" creationId="{253EE961-342B-1CDC-3E3C-860B04133FE3}"/>
          </ac:grpSpMkLst>
        </pc:grpChg>
        <pc:picChg chg="add mod">
          <ac:chgData name="Jiayi Ren" userId="95118b2d664f9e16" providerId="LiveId" clId="{23D104E5-F27D-49B8-804E-0B11C63F8C7A}" dt="2025-06-26T02:28:02.796" v="497" actId="1076"/>
          <ac:picMkLst>
            <pc:docMk/>
            <pc:sldMk cId="2950437312" sldId="279"/>
            <ac:picMk id="5" creationId="{2E78FA8D-2CF5-0324-796C-513AFB4BA33A}"/>
          </ac:picMkLst>
        </pc:picChg>
        <pc:picChg chg="mod">
          <ac:chgData name="Jiayi Ren" userId="95118b2d664f9e16" providerId="LiveId" clId="{23D104E5-F27D-49B8-804E-0B11C63F8C7A}" dt="2025-06-30T09:46:24.862" v="5355" actId="14826"/>
          <ac:picMkLst>
            <pc:docMk/>
            <pc:sldMk cId="2950437312" sldId="279"/>
            <ac:picMk id="6" creationId="{FB740A1E-6CE2-9557-C612-EB54A4169CD2}"/>
          </ac:picMkLst>
        </pc:picChg>
        <pc:cxnChg chg="mod">
          <ac:chgData name="Jiayi Ren" userId="95118b2d664f9e16" providerId="LiveId" clId="{23D104E5-F27D-49B8-804E-0B11C63F8C7A}" dt="2025-06-30T13:54:27.202" v="5648"/>
          <ac:cxnSpMkLst>
            <pc:docMk/>
            <pc:sldMk cId="2950437312" sldId="279"/>
            <ac:cxnSpMk id="7" creationId="{54EDCFAD-615A-B998-4064-CA46D1186922}"/>
          </ac:cxnSpMkLst>
        </pc:cxnChg>
        <pc:cxnChg chg="mod">
          <ac:chgData name="Jiayi Ren" userId="95118b2d664f9e16" providerId="LiveId" clId="{23D104E5-F27D-49B8-804E-0B11C63F8C7A}" dt="2025-06-30T13:54:27.202" v="5648"/>
          <ac:cxnSpMkLst>
            <pc:docMk/>
            <pc:sldMk cId="2950437312" sldId="279"/>
            <ac:cxnSpMk id="8" creationId="{488EF8D8-52E4-C0E8-F4FD-CB1DDD1F9A39}"/>
          </ac:cxnSpMkLst>
        </pc:cxnChg>
        <pc:cxnChg chg="mod">
          <ac:chgData name="Jiayi Ren" userId="95118b2d664f9e16" providerId="LiveId" clId="{23D104E5-F27D-49B8-804E-0B11C63F8C7A}" dt="2025-06-30T13:54:27.202" v="5648"/>
          <ac:cxnSpMkLst>
            <pc:docMk/>
            <pc:sldMk cId="2950437312" sldId="279"/>
            <ac:cxnSpMk id="9" creationId="{0B44BFE5-0B4D-8F82-2B8D-58E482EC1433}"/>
          </ac:cxnSpMkLst>
        </pc:cxnChg>
        <pc:cxnChg chg="mod">
          <ac:chgData name="Jiayi Ren" userId="95118b2d664f9e16" providerId="LiveId" clId="{23D104E5-F27D-49B8-804E-0B11C63F8C7A}" dt="2025-06-30T13:58:20.012" v="5665"/>
          <ac:cxnSpMkLst>
            <pc:docMk/>
            <pc:sldMk cId="2950437312" sldId="279"/>
            <ac:cxnSpMk id="17" creationId="{FAE6C896-162C-5D73-2550-3C5D7B8517EE}"/>
          </ac:cxnSpMkLst>
        </pc:cxnChg>
        <pc:cxnChg chg="mod">
          <ac:chgData name="Jiayi Ren" userId="95118b2d664f9e16" providerId="LiveId" clId="{23D104E5-F27D-49B8-804E-0B11C63F8C7A}" dt="2025-06-30T13:58:20.012" v="5665"/>
          <ac:cxnSpMkLst>
            <pc:docMk/>
            <pc:sldMk cId="2950437312" sldId="279"/>
            <ac:cxnSpMk id="18" creationId="{82A47B56-51E0-B464-EA3B-49EF25B27FA6}"/>
          </ac:cxnSpMkLst>
        </pc:cxnChg>
        <pc:cxnChg chg="mod">
          <ac:chgData name="Jiayi Ren" userId="95118b2d664f9e16" providerId="LiveId" clId="{23D104E5-F27D-49B8-804E-0B11C63F8C7A}" dt="2025-06-30T13:58:20.012" v="5665"/>
          <ac:cxnSpMkLst>
            <pc:docMk/>
            <pc:sldMk cId="2950437312" sldId="279"/>
            <ac:cxnSpMk id="19" creationId="{029C83F0-3F56-32DE-FF9F-C577D54E6F92}"/>
          </ac:cxnSpMkLst>
        </pc:cxnChg>
      </pc:sldChg>
      <pc:sldChg chg="addSp delSp modSp add mod ord">
        <pc:chgData name="Jiayi Ren" userId="95118b2d664f9e16" providerId="LiveId" clId="{23D104E5-F27D-49B8-804E-0B11C63F8C7A}" dt="2025-06-30T13:58:24.369" v="5667"/>
        <pc:sldMkLst>
          <pc:docMk/>
          <pc:sldMk cId="823356813" sldId="280"/>
        </pc:sldMkLst>
        <pc:spChg chg="mod">
          <ac:chgData name="Jiayi Ren" userId="95118b2d664f9e16" providerId="LiveId" clId="{23D104E5-F27D-49B8-804E-0B11C63F8C7A}" dt="2025-06-26T03:36:24.527" v="4001" actId="20577"/>
          <ac:spMkLst>
            <pc:docMk/>
            <pc:sldMk cId="823356813" sldId="280"/>
            <ac:spMk id="2" creationId="{21581A1B-24D5-A152-B0A8-E582F7EE458F}"/>
          </ac:spMkLst>
        </pc:spChg>
        <pc:spChg chg="mod">
          <ac:chgData name="Jiayi Ren" userId="95118b2d664f9e16" providerId="LiveId" clId="{23D104E5-F27D-49B8-804E-0B11C63F8C7A}" dt="2025-06-30T09:47:23.120" v="5398" actId="20577"/>
          <ac:spMkLst>
            <pc:docMk/>
            <pc:sldMk cId="823356813" sldId="280"/>
            <ac:spMk id="3" creationId="{4A2CF26F-FF9D-FB67-8BB3-5DD46CE7011D}"/>
          </ac:spMkLst>
        </pc:spChg>
        <pc:spChg chg="add del mod">
          <ac:chgData name="Jiayi Ren" userId="95118b2d664f9e16" providerId="LiveId" clId="{23D104E5-F27D-49B8-804E-0B11C63F8C7A}" dt="2025-06-30T13:44:33.194" v="5408" actId="478"/>
          <ac:spMkLst>
            <pc:docMk/>
            <pc:sldMk cId="823356813" sldId="280"/>
            <ac:spMk id="4" creationId="{F41689AA-C7F6-78A3-1315-EFD0422B9C61}"/>
          </ac:spMkLst>
        </pc:spChg>
        <pc:spChg chg="add mod">
          <ac:chgData name="Jiayi Ren" userId="95118b2d664f9e16" providerId="LiveId" clId="{23D104E5-F27D-49B8-804E-0B11C63F8C7A}" dt="2025-06-26T03:25:40.636" v="3495"/>
          <ac:spMkLst>
            <pc:docMk/>
            <pc:sldMk cId="823356813" sldId="280"/>
            <ac:spMk id="11" creationId="{F95B7580-CF02-C083-EA12-09E2436C460B}"/>
          </ac:spMkLst>
        </pc:spChg>
        <pc:spChg chg="add mod topLvl">
          <ac:chgData name="Jiayi Ren" userId="95118b2d664f9e16" providerId="LiveId" clId="{23D104E5-F27D-49B8-804E-0B11C63F8C7A}" dt="2025-06-30T13:53:27.795" v="5631" actId="164"/>
          <ac:spMkLst>
            <pc:docMk/>
            <pc:sldMk cId="823356813" sldId="280"/>
            <ac:spMk id="13" creationId="{A90C03AB-6EA7-4BB3-0B98-649841BD4370}"/>
          </ac:spMkLst>
        </pc:spChg>
        <pc:spChg chg="add mod topLvl">
          <ac:chgData name="Jiayi Ren" userId="95118b2d664f9e16" providerId="LiveId" clId="{23D104E5-F27D-49B8-804E-0B11C63F8C7A}" dt="2025-06-30T13:53:27.795" v="5631" actId="164"/>
          <ac:spMkLst>
            <pc:docMk/>
            <pc:sldMk cId="823356813" sldId="280"/>
            <ac:spMk id="14" creationId="{33C45E1D-6CC5-30B7-781A-A8E5054E088A}"/>
          </ac:spMkLst>
        </pc:spChg>
        <pc:spChg chg="add mod topLvl">
          <ac:chgData name="Jiayi Ren" userId="95118b2d664f9e16" providerId="LiveId" clId="{23D104E5-F27D-49B8-804E-0B11C63F8C7A}" dt="2025-06-30T13:53:27.795" v="5631" actId="164"/>
          <ac:spMkLst>
            <pc:docMk/>
            <pc:sldMk cId="823356813" sldId="280"/>
            <ac:spMk id="15" creationId="{3962BC02-7887-BBC2-4012-5B8C360EBD17}"/>
          </ac:spMkLst>
        </pc:spChg>
        <pc:spChg chg="add del mod">
          <ac:chgData name="Jiayi Ren" userId="95118b2d664f9e16" providerId="LiveId" clId="{23D104E5-F27D-49B8-804E-0B11C63F8C7A}" dt="2025-06-30T13:50:39.503" v="5535" actId="478"/>
          <ac:spMkLst>
            <pc:docMk/>
            <pc:sldMk cId="823356813" sldId="280"/>
            <ac:spMk id="17" creationId="{E767550E-298C-3B31-F61A-BB07845DE2C4}"/>
          </ac:spMkLst>
        </pc:spChg>
        <pc:spChg chg="add mod topLvl">
          <ac:chgData name="Jiayi Ren" userId="95118b2d664f9e16" providerId="LiveId" clId="{23D104E5-F27D-49B8-804E-0B11C63F8C7A}" dt="2025-06-30T13:53:43.765" v="5647" actId="14100"/>
          <ac:spMkLst>
            <pc:docMk/>
            <pc:sldMk cId="823356813" sldId="280"/>
            <ac:spMk id="18" creationId="{08E15503-8964-2283-C0BE-C793D2A5D294}"/>
          </ac:spMkLst>
        </pc:spChg>
        <pc:spChg chg="add mod">
          <ac:chgData name="Jiayi Ren" userId="95118b2d664f9e16" providerId="LiveId" clId="{23D104E5-F27D-49B8-804E-0B11C63F8C7A}" dt="2025-06-30T13:53:27.795" v="5631" actId="164"/>
          <ac:spMkLst>
            <pc:docMk/>
            <pc:sldMk cId="823356813" sldId="280"/>
            <ac:spMk id="20" creationId="{6D4E446A-1576-92E7-9831-01A419077679}"/>
          </ac:spMkLst>
        </pc:spChg>
        <pc:spChg chg="mod">
          <ac:chgData name="Jiayi Ren" userId="95118b2d664f9e16" providerId="LiveId" clId="{23D104E5-F27D-49B8-804E-0B11C63F8C7A}" dt="2025-06-30T13:58:24.369" v="5667"/>
          <ac:spMkLst>
            <pc:docMk/>
            <pc:sldMk cId="823356813" sldId="280"/>
            <ac:spMk id="26" creationId="{F6AEEBBE-1703-95E4-E365-83CFE84B1A96}"/>
          </ac:spMkLst>
        </pc:spChg>
        <pc:spChg chg="mod">
          <ac:chgData name="Jiayi Ren" userId="95118b2d664f9e16" providerId="LiveId" clId="{23D104E5-F27D-49B8-804E-0B11C63F8C7A}" dt="2025-06-30T13:58:24.369" v="5667"/>
          <ac:spMkLst>
            <pc:docMk/>
            <pc:sldMk cId="823356813" sldId="280"/>
            <ac:spMk id="27" creationId="{C0CA52A2-5219-10E0-517F-DC9E42A862AF}"/>
          </ac:spMkLst>
        </pc:spChg>
        <pc:spChg chg="mod">
          <ac:chgData name="Jiayi Ren" userId="95118b2d664f9e16" providerId="LiveId" clId="{23D104E5-F27D-49B8-804E-0B11C63F8C7A}" dt="2025-06-30T13:58:24.369" v="5667"/>
          <ac:spMkLst>
            <pc:docMk/>
            <pc:sldMk cId="823356813" sldId="280"/>
            <ac:spMk id="28" creationId="{A26B61C2-4A40-5398-8E1A-770027C98EF5}"/>
          </ac:spMkLst>
        </pc:spChg>
        <pc:spChg chg="mod">
          <ac:chgData name="Jiayi Ren" userId="95118b2d664f9e16" providerId="LiveId" clId="{23D104E5-F27D-49B8-804E-0B11C63F8C7A}" dt="2025-06-30T13:58:24.369" v="5667"/>
          <ac:spMkLst>
            <pc:docMk/>
            <pc:sldMk cId="823356813" sldId="280"/>
            <ac:spMk id="29" creationId="{806B0ED0-9A07-AA76-BD58-0AF7A9A8D1FD}"/>
          </ac:spMkLst>
        </pc:spChg>
        <pc:spChg chg="mod">
          <ac:chgData name="Jiayi Ren" userId="95118b2d664f9e16" providerId="LiveId" clId="{23D104E5-F27D-49B8-804E-0B11C63F8C7A}" dt="2025-06-30T13:58:24.369" v="5667"/>
          <ac:spMkLst>
            <pc:docMk/>
            <pc:sldMk cId="823356813" sldId="280"/>
            <ac:spMk id="30" creationId="{121CB010-C13C-9BBE-6599-BCDEC1DAF9D3}"/>
          </ac:spMkLst>
        </pc:spChg>
        <pc:grpChg chg="add mod">
          <ac:chgData name="Jiayi Ren" userId="95118b2d664f9e16" providerId="LiveId" clId="{23D104E5-F27D-49B8-804E-0B11C63F8C7A}" dt="2025-06-30T13:50:28.370" v="5519" actId="164"/>
          <ac:grpSpMkLst>
            <pc:docMk/>
            <pc:sldMk cId="823356813" sldId="280"/>
            <ac:grpSpMk id="16" creationId="{98D43019-1514-E487-7AD7-73A597B33B1A}"/>
          </ac:grpSpMkLst>
        </pc:grpChg>
        <pc:grpChg chg="add del mod">
          <ac:chgData name="Jiayi Ren" userId="95118b2d664f9e16" providerId="LiveId" clId="{23D104E5-F27D-49B8-804E-0B11C63F8C7A}" dt="2025-06-30T13:51:53.759" v="5560" actId="165"/>
          <ac:grpSpMkLst>
            <pc:docMk/>
            <pc:sldMk cId="823356813" sldId="280"/>
            <ac:grpSpMk id="19" creationId="{075B2BFD-0075-803E-E819-2224F4B486EB}"/>
          </ac:grpSpMkLst>
        </pc:grpChg>
        <pc:grpChg chg="add del mod">
          <ac:chgData name="Jiayi Ren" userId="95118b2d664f9e16" providerId="LiveId" clId="{23D104E5-F27D-49B8-804E-0B11C63F8C7A}" dt="2025-06-30T13:58:24.195" v="5666" actId="478"/>
          <ac:grpSpMkLst>
            <pc:docMk/>
            <pc:sldMk cId="823356813" sldId="280"/>
            <ac:grpSpMk id="21" creationId="{3F30E5BB-5D83-CEA9-13B6-C3976DEF9ECA}"/>
          </ac:grpSpMkLst>
        </pc:grpChg>
        <pc:grpChg chg="add mod">
          <ac:chgData name="Jiayi Ren" userId="95118b2d664f9e16" providerId="LiveId" clId="{23D104E5-F27D-49B8-804E-0B11C63F8C7A}" dt="2025-06-30T13:58:24.369" v="5667"/>
          <ac:grpSpMkLst>
            <pc:docMk/>
            <pc:sldMk cId="823356813" sldId="280"/>
            <ac:grpSpMk id="22" creationId="{B188CCB7-DCE5-75BC-CD1D-D75AFF29DA81}"/>
          </ac:grpSpMkLst>
        </pc:grpChg>
        <pc:picChg chg="mod">
          <ac:chgData name="Jiayi Ren" userId="95118b2d664f9e16" providerId="LiveId" clId="{23D104E5-F27D-49B8-804E-0B11C63F8C7A}" dt="2025-06-30T09:46:08.354" v="5354" actId="14826"/>
          <ac:picMkLst>
            <pc:docMk/>
            <pc:sldMk cId="823356813" sldId="280"/>
            <ac:picMk id="6" creationId="{B9821756-9333-2EDE-B353-80730F0313A3}"/>
          </ac:picMkLst>
        </pc:picChg>
        <pc:picChg chg="add mod">
          <ac:chgData name="Jiayi Ren" userId="95118b2d664f9e16" providerId="LiveId" clId="{23D104E5-F27D-49B8-804E-0B11C63F8C7A}" dt="2025-06-26T02:28:32.531" v="504" actId="1076"/>
          <ac:picMkLst>
            <pc:docMk/>
            <pc:sldMk cId="823356813" sldId="280"/>
            <ac:picMk id="7" creationId="{DDFFEB1D-F98C-F9C4-45B4-70C55F932B59}"/>
          </ac:picMkLst>
        </pc:picChg>
        <pc:cxnChg chg="add mod topLvl">
          <ac:chgData name="Jiayi Ren" userId="95118b2d664f9e16" providerId="LiveId" clId="{23D104E5-F27D-49B8-804E-0B11C63F8C7A}" dt="2025-06-30T13:53:27.795" v="5631" actId="164"/>
          <ac:cxnSpMkLst>
            <pc:docMk/>
            <pc:sldMk cId="823356813" sldId="280"/>
            <ac:cxnSpMk id="8" creationId="{E040FA33-EB05-3A02-CA18-3C6D4CADE8BA}"/>
          </ac:cxnSpMkLst>
        </pc:cxnChg>
        <pc:cxnChg chg="add mod topLvl">
          <ac:chgData name="Jiayi Ren" userId="95118b2d664f9e16" providerId="LiveId" clId="{23D104E5-F27D-49B8-804E-0B11C63F8C7A}" dt="2025-06-30T13:53:27.795" v="5631" actId="164"/>
          <ac:cxnSpMkLst>
            <pc:docMk/>
            <pc:sldMk cId="823356813" sldId="280"/>
            <ac:cxnSpMk id="9" creationId="{718DCE9D-06CF-F000-FA13-7A35781DCE9E}"/>
          </ac:cxnSpMkLst>
        </pc:cxnChg>
        <pc:cxnChg chg="add mod topLvl">
          <ac:chgData name="Jiayi Ren" userId="95118b2d664f9e16" providerId="LiveId" clId="{23D104E5-F27D-49B8-804E-0B11C63F8C7A}" dt="2025-06-30T13:53:27.795" v="5631" actId="164"/>
          <ac:cxnSpMkLst>
            <pc:docMk/>
            <pc:sldMk cId="823356813" sldId="280"/>
            <ac:cxnSpMk id="12" creationId="{E2A804FC-5E1D-39A5-5F2A-E3EEEC700C3E}"/>
          </ac:cxnSpMkLst>
        </pc:cxnChg>
        <pc:cxnChg chg="mod">
          <ac:chgData name="Jiayi Ren" userId="95118b2d664f9e16" providerId="LiveId" clId="{23D104E5-F27D-49B8-804E-0B11C63F8C7A}" dt="2025-06-30T13:58:24.369" v="5667"/>
          <ac:cxnSpMkLst>
            <pc:docMk/>
            <pc:sldMk cId="823356813" sldId="280"/>
            <ac:cxnSpMk id="23" creationId="{FC3121F8-7331-6CB9-B174-F21A02F3B017}"/>
          </ac:cxnSpMkLst>
        </pc:cxnChg>
        <pc:cxnChg chg="mod">
          <ac:chgData name="Jiayi Ren" userId="95118b2d664f9e16" providerId="LiveId" clId="{23D104E5-F27D-49B8-804E-0B11C63F8C7A}" dt="2025-06-30T13:58:24.369" v="5667"/>
          <ac:cxnSpMkLst>
            <pc:docMk/>
            <pc:sldMk cId="823356813" sldId="280"/>
            <ac:cxnSpMk id="24" creationId="{54568396-E060-CE4F-1BCF-52B69FC10FCE}"/>
          </ac:cxnSpMkLst>
        </pc:cxnChg>
        <pc:cxnChg chg="mod">
          <ac:chgData name="Jiayi Ren" userId="95118b2d664f9e16" providerId="LiveId" clId="{23D104E5-F27D-49B8-804E-0B11C63F8C7A}" dt="2025-06-30T13:58:24.369" v="5667"/>
          <ac:cxnSpMkLst>
            <pc:docMk/>
            <pc:sldMk cId="823356813" sldId="280"/>
            <ac:cxnSpMk id="25" creationId="{E2D36FD4-FD4D-EF58-D0E0-E919A937A9B1}"/>
          </ac:cxnSpMkLst>
        </pc:cxnChg>
      </pc:sldChg>
      <pc:sldChg chg="addSp delSp modSp add mod">
        <pc:chgData name="Jiayi Ren" userId="95118b2d664f9e16" providerId="LiveId" clId="{23D104E5-F27D-49B8-804E-0B11C63F8C7A}" dt="2025-06-26T05:41:23.021" v="4643" actId="20577"/>
        <pc:sldMkLst>
          <pc:docMk/>
          <pc:sldMk cId="252115074" sldId="281"/>
        </pc:sldMkLst>
        <pc:spChg chg="mod">
          <ac:chgData name="Jiayi Ren" userId="95118b2d664f9e16" providerId="LiveId" clId="{23D104E5-F27D-49B8-804E-0B11C63F8C7A}" dt="2025-06-26T03:36:29.848" v="4003"/>
          <ac:spMkLst>
            <pc:docMk/>
            <pc:sldMk cId="252115074" sldId="281"/>
            <ac:spMk id="2" creationId="{F28EA6D8-3642-6786-8E23-D3CFCFF4743E}"/>
          </ac:spMkLst>
        </pc:spChg>
        <pc:spChg chg="mod">
          <ac:chgData name="Jiayi Ren" userId="95118b2d664f9e16" providerId="LiveId" clId="{23D104E5-F27D-49B8-804E-0B11C63F8C7A}" dt="2025-06-26T05:41:23.021" v="4643" actId="20577"/>
          <ac:spMkLst>
            <pc:docMk/>
            <pc:sldMk cId="252115074" sldId="281"/>
            <ac:spMk id="3" creationId="{C202C535-6A58-D63F-B45E-E6024D156436}"/>
          </ac:spMkLst>
        </pc:spChg>
        <pc:spChg chg="add mod">
          <ac:chgData name="Jiayi Ren" userId="95118b2d664f9e16" providerId="LiveId" clId="{23D104E5-F27D-49B8-804E-0B11C63F8C7A}" dt="2025-06-26T03:25:44.596" v="3499"/>
          <ac:spMkLst>
            <pc:docMk/>
            <pc:sldMk cId="252115074" sldId="281"/>
            <ac:spMk id="8" creationId="{FDEB0C77-9935-A62A-BD09-4E72DD9B8D57}"/>
          </ac:spMkLst>
        </pc:spChg>
        <pc:spChg chg="add mod">
          <ac:chgData name="Jiayi Ren" userId="95118b2d664f9e16" providerId="LiveId" clId="{23D104E5-F27D-49B8-804E-0B11C63F8C7A}" dt="2025-06-26T03:40:20.064" v="4145" actId="1076"/>
          <ac:spMkLst>
            <pc:docMk/>
            <pc:sldMk cId="252115074" sldId="281"/>
            <ac:spMk id="17" creationId="{B69700EE-4AAE-4A8A-3522-24FD589900F7}"/>
          </ac:spMkLst>
        </pc:spChg>
        <pc:spChg chg="add mod">
          <ac:chgData name="Jiayi Ren" userId="95118b2d664f9e16" providerId="LiveId" clId="{23D104E5-F27D-49B8-804E-0B11C63F8C7A}" dt="2025-06-26T03:40:16.884" v="4144" actId="1076"/>
          <ac:spMkLst>
            <pc:docMk/>
            <pc:sldMk cId="252115074" sldId="281"/>
            <ac:spMk id="18" creationId="{CF176257-E00A-4E59-8B90-54D7F0488EAD}"/>
          </ac:spMkLst>
        </pc:spChg>
        <pc:picChg chg="add mod">
          <ac:chgData name="Jiayi Ren" userId="95118b2d664f9e16" providerId="LiveId" clId="{23D104E5-F27D-49B8-804E-0B11C63F8C7A}" dt="2025-06-26T03:37:40.251" v="4024" actId="1076"/>
          <ac:picMkLst>
            <pc:docMk/>
            <pc:sldMk cId="252115074" sldId="281"/>
            <ac:picMk id="14" creationId="{FF745771-DA6E-D241-4826-975F3E9D1C88}"/>
          </ac:picMkLst>
        </pc:picChg>
        <pc:picChg chg="add mod">
          <ac:chgData name="Jiayi Ren" userId="95118b2d664f9e16" providerId="LiveId" clId="{23D104E5-F27D-49B8-804E-0B11C63F8C7A}" dt="2025-06-26T03:38:06.737" v="4029" actId="1076"/>
          <ac:picMkLst>
            <pc:docMk/>
            <pc:sldMk cId="252115074" sldId="281"/>
            <ac:picMk id="16" creationId="{CB49FD4C-2B21-3BE7-4DF8-5B3AF136B7DD}"/>
          </ac:picMkLst>
        </pc:picChg>
      </pc:sldChg>
      <pc:sldChg chg="addSp delSp modSp add mod ord setBg">
        <pc:chgData name="Jiayi Ren" userId="95118b2d664f9e16" providerId="LiveId" clId="{23D104E5-F27D-49B8-804E-0B11C63F8C7A}" dt="2025-06-26T06:27:58.109" v="5331"/>
        <pc:sldMkLst>
          <pc:docMk/>
          <pc:sldMk cId="3842314789" sldId="282"/>
        </pc:sldMkLst>
        <pc:spChg chg="mod">
          <ac:chgData name="Jiayi Ren" userId="95118b2d664f9e16" providerId="LiveId" clId="{23D104E5-F27D-49B8-804E-0B11C63F8C7A}" dt="2025-06-26T03:11:52.054" v="2416" actId="20577"/>
          <ac:spMkLst>
            <pc:docMk/>
            <pc:sldMk cId="3842314789" sldId="282"/>
            <ac:spMk id="2" creationId="{90BC472B-66CF-3125-37B2-7EBCEAB1EE6C}"/>
          </ac:spMkLst>
        </pc:spChg>
        <pc:spChg chg="mod">
          <ac:chgData name="Jiayi Ren" userId="95118b2d664f9e16" providerId="LiveId" clId="{23D104E5-F27D-49B8-804E-0B11C63F8C7A}" dt="2025-06-26T05:58:11.278" v="5036" actId="207"/>
          <ac:spMkLst>
            <pc:docMk/>
            <pc:sldMk cId="3842314789" sldId="282"/>
            <ac:spMk id="3" creationId="{D953CF4C-4E16-699F-4932-4AF75983286F}"/>
          </ac:spMkLst>
        </pc:spChg>
        <pc:spChg chg="mod">
          <ac:chgData name="Jiayi Ren" userId="95118b2d664f9e16" providerId="LiveId" clId="{23D104E5-F27D-49B8-804E-0B11C63F8C7A}" dt="2025-06-26T05:52:02.194" v="4904" actId="403"/>
          <ac:spMkLst>
            <pc:docMk/>
            <pc:sldMk cId="3842314789" sldId="282"/>
            <ac:spMk id="5" creationId="{9F8657B3-57DC-3219-04C7-5C4703A713A0}"/>
          </ac:spMkLst>
        </pc:spChg>
        <pc:spChg chg="mod">
          <ac:chgData name="Jiayi Ren" userId="95118b2d664f9e16" providerId="LiveId" clId="{23D104E5-F27D-49B8-804E-0B11C63F8C7A}" dt="2025-06-26T03:25:32.645" v="3490" actId="20577"/>
          <ac:spMkLst>
            <pc:docMk/>
            <pc:sldMk cId="3842314789" sldId="282"/>
            <ac:spMk id="8" creationId="{6CF797DC-4864-137A-B903-13051ABE707E}"/>
          </ac:spMkLst>
        </pc:spChg>
        <pc:spChg chg="mod">
          <ac:chgData name="Jiayi Ren" userId="95118b2d664f9e16" providerId="LiveId" clId="{23D104E5-F27D-49B8-804E-0B11C63F8C7A}" dt="2025-06-26T05:52:05.057" v="4908" actId="404"/>
          <ac:spMkLst>
            <pc:docMk/>
            <pc:sldMk cId="3842314789" sldId="282"/>
            <ac:spMk id="9" creationId="{1E67A2FF-D4AF-9020-ADFD-D44EE1428C61}"/>
          </ac:spMkLst>
        </pc:spChg>
        <pc:grpChg chg="add mod">
          <ac:chgData name="Jiayi Ren" userId="95118b2d664f9e16" providerId="LiveId" clId="{23D104E5-F27D-49B8-804E-0B11C63F8C7A}" dt="2025-06-26T05:50:03.749" v="4882" actId="1076"/>
          <ac:grpSpMkLst>
            <pc:docMk/>
            <pc:sldMk cId="3842314789" sldId="282"/>
            <ac:grpSpMk id="4" creationId="{917A587F-A8BF-E574-2D39-8B4D767ECE87}"/>
          </ac:grpSpMkLst>
        </pc:grpChg>
      </pc:sldChg>
      <pc:sldChg chg="delSp modSp add del mod">
        <pc:chgData name="Jiayi Ren" userId="95118b2d664f9e16" providerId="LiveId" clId="{23D104E5-F27D-49B8-804E-0B11C63F8C7A}" dt="2025-06-26T03:11:37.331" v="2401" actId="47"/>
        <pc:sldMkLst>
          <pc:docMk/>
          <pc:sldMk cId="3939380579" sldId="282"/>
        </pc:sldMkLst>
      </pc:sldChg>
      <pc:sldChg chg="addSp delSp modSp add mod">
        <pc:chgData name="Jiayi Ren" userId="95118b2d664f9e16" providerId="LiveId" clId="{23D104E5-F27D-49B8-804E-0B11C63F8C7A}" dt="2025-06-26T05:51:58.955" v="4903" actId="404"/>
        <pc:sldMkLst>
          <pc:docMk/>
          <pc:sldMk cId="2227176206" sldId="283"/>
        </pc:sldMkLst>
        <pc:spChg chg="mod">
          <ac:chgData name="Jiayi Ren" userId="95118b2d664f9e16" providerId="LiveId" clId="{23D104E5-F27D-49B8-804E-0B11C63F8C7A}" dt="2025-06-26T05:49:10.292" v="4872"/>
          <ac:spMkLst>
            <pc:docMk/>
            <pc:sldMk cId="2227176206" sldId="283"/>
            <ac:spMk id="3" creationId="{F9E06628-3163-8638-2A6D-DBFBB08FE058}"/>
          </ac:spMkLst>
        </pc:spChg>
        <pc:spChg chg="add mod">
          <ac:chgData name="Jiayi Ren" userId="95118b2d664f9e16" providerId="LiveId" clId="{23D104E5-F27D-49B8-804E-0B11C63F8C7A}" dt="2025-06-26T03:25:37.793" v="3492"/>
          <ac:spMkLst>
            <pc:docMk/>
            <pc:sldMk cId="2227176206" sldId="283"/>
            <ac:spMk id="5" creationId="{B141805B-B473-D50C-0E66-AC90F92CE09C}"/>
          </ac:spMkLst>
        </pc:spChg>
        <pc:spChg chg="add mod">
          <ac:chgData name="Jiayi Ren" userId="95118b2d664f9e16" providerId="LiveId" clId="{23D104E5-F27D-49B8-804E-0B11C63F8C7A}" dt="2025-06-26T05:51:56.530" v="4902" actId="403"/>
          <ac:spMkLst>
            <pc:docMk/>
            <pc:sldMk cId="2227176206" sldId="283"/>
            <ac:spMk id="6" creationId="{4F4E9410-C28F-2C23-E775-71EED0EC14EF}"/>
          </ac:spMkLst>
        </pc:spChg>
        <pc:spChg chg="add mod">
          <ac:chgData name="Jiayi Ren" userId="95118b2d664f9e16" providerId="LiveId" clId="{23D104E5-F27D-49B8-804E-0B11C63F8C7A}" dt="2025-06-26T05:51:58.955" v="4903" actId="404"/>
          <ac:spMkLst>
            <pc:docMk/>
            <pc:sldMk cId="2227176206" sldId="283"/>
            <ac:spMk id="7" creationId="{A7146E05-C7BA-E3E2-DFBD-E04892BBB27C}"/>
          </ac:spMkLst>
        </pc:spChg>
        <pc:grpChg chg="add mod">
          <ac:chgData name="Jiayi Ren" userId="95118b2d664f9e16" providerId="LiveId" clId="{23D104E5-F27D-49B8-804E-0B11C63F8C7A}" dt="2025-06-26T05:49:58.833" v="4881" actId="1076"/>
          <ac:grpSpMkLst>
            <pc:docMk/>
            <pc:sldMk cId="2227176206" sldId="283"/>
            <ac:grpSpMk id="9" creationId="{7E8B6EB9-4D2C-6387-1888-7C0998C9528D}"/>
          </ac:grpSpMkLst>
        </pc:grpChg>
      </pc:sldChg>
      <pc:sldChg chg="addSp delSp modSp add mod">
        <pc:chgData name="Jiayi Ren" userId="95118b2d664f9e16" providerId="LiveId" clId="{23D104E5-F27D-49B8-804E-0B11C63F8C7A}" dt="2025-06-26T05:41:05.417" v="4635" actId="15"/>
        <pc:sldMkLst>
          <pc:docMk/>
          <pc:sldMk cId="2978731063" sldId="284"/>
        </pc:sldMkLst>
        <pc:spChg chg="mod">
          <ac:chgData name="Jiayi Ren" userId="95118b2d664f9e16" providerId="LiveId" clId="{23D104E5-F27D-49B8-804E-0B11C63F8C7A}" dt="2025-06-26T05:41:05.417" v="4635" actId="15"/>
          <ac:spMkLst>
            <pc:docMk/>
            <pc:sldMk cId="2978731063" sldId="284"/>
            <ac:spMk id="3" creationId="{4F30C54F-D4FC-3FF9-E69C-F202305EC141}"/>
          </ac:spMkLst>
        </pc:spChg>
        <pc:picChg chg="add mod ord">
          <ac:chgData name="Jiayi Ren" userId="95118b2d664f9e16" providerId="LiveId" clId="{23D104E5-F27D-49B8-804E-0B11C63F8C7A}" dt="2025-06-26T05:28:37.018" v="4193" actId="1076"/>
          <ac:picMkLst>
            <pc:docMk/>
            <pc:sldMk cId="2978731063" sldId="284"/>
            <ac:picMk id="10" creationId="{AC31A468-05C4-1E0A-B8F3-DAF3C9768961}"/>
          </ac:picMkLst>
        </pc:picChg>
      </pc:sldChg>
      <pc:sldChg chg="addSp delSp modSp add del mod">
        <pc:chgData name="Jiayi Ren" userId="95118b2d664f9e16" providerId="LiveId" clId="{23D104E5-F27D-49B8-804E-0B11C63F8C7A}" dt="2025-06-26T06:35:09.469" v="5340" actId="47"/>
        <pc:sldMkLst>
          <pc:docMk/>
          <pc:sldMk cId="597887242" sldId="285"/>
        </pc:sldMkLst>
      </pc:sldChg>
      <pc:sldChg chg="modSp add del mod">
        <pc:chgData name="Jiayi Ren" userId="95118b2d664f9e16" providerId="LiveId" clId="{23D104E5-F27D-49B8-804E-0B11C63F8C7A}" dt="2025-06-26T05:45:37.698" v="4687" actId="47"/>
        <pc:sldMkLst>
          <pc:docMk/>
          <pc:sldMk cId="3025735992" sldId="286"/>
        </pc:sldMkLst>
      </pc:sldChg>
      <pc:sldChg chg="addSp delSp modSp add mod">
        <pc:chgData name="Jiayi Ren" userId="95118b2d664f9e16" providerId="LiveId" clId="{23D104E5-F27D-49B8-804E-0B11C63F8C7A}" dt="2025-06-30T13:58:13.517" v="5663"/>
        <pc:sldMkLst>
          <pc:docMk/>
          <pc:sldMk cId="3930530843" sldId="287"/>
        </pc:sldMkLst>
        <pc:spChg chg="mod">
          <ac:chgData name="Jiayi Ren" userId="95118b2d664f9e16" providerId="LiveId" clId="{23D104E5-F27D-49B8-804E-0B11C63F8C7A}" dt="2025-06-26T05:43:37.592" v="4661" actId="20577"/>
          <ac:spMkLst>
            <pc:docMk/>
            <pc:sldMk cId="3930530843" sldId="287"/>
            <ac:spMk id="2" creationId="{FFC4E5A8-07CA-6B52-9F0E-622C6DC4661E}"/>
          </ac:spMkLst>
        </pc:spChg>
        <pc:spChg chg="mod">
          <ac:chgData name="Jiayi Ren" userId="95118b2d664f9e16" providerId="LiveId" clId="{23D104E5-F27D-49B8-804E-0B11C63F8C7A}" dt="2025-06-30T09:47:39.257" v="5401"/>
          <ac:spMkLst>
            <pc:docMk/>
            <pc:sldMk cId="3930530843" sldId="287"/>
            <ac:spMk id="3" creationId="{3BC9B754-E7FE-2A71-9133-04104C1F286D}"/>
          </ac:spMkLst>
        </pc:spChg>
        <pc:spChg chg="mod">
          <ac:chgData name="Jiayi Ren" userId="95118b2d664f9e16" providerId="LiveId" clId="{23D104E5-F27D-49B8-804E-0B11C63F8C7A}" dt="2025-06-30T13:54:29.325" v="5649"/>
          <ac:spMkLst>
            <pc:docMk/>
            <pc:sldMk cId="3930530843" sldId="287"/>
            <ac:spMk id="10" creationId="{DE5ECCFA-EDB4-AECE-082F-A29EA6A051C9}"/>
          </ac:spMkLst>
        </pc:spChg>
        <pc:spChg chg="mod">
          <ac:chgData name="Jiayi Ren" userId="95118b2d664f9e16" providerId="LiveId" clId="{23D104E5-F27D-49B8-804E-0B11C63F8C7A}" dt="2025-06-30T13:54:29.325" v="5649"/>
          <ac:spMkLst>
            <pc:docMk/>
            <pc:sldMk cId="3930530843" sldId="287"/>
            <ac:spMk id="12" creationId="{00507B87-1C6B-FC35-00F0-8B85BB4F276A}"/>
          </ac:spMkLst>
        </pc:spChg>
        <pc:spChg chg="mod">
          <ac:chgData name="Jiayi Ren" userId="95118b2d664f9e16" providerId="LiveId" clId="{23D104E5-F27D-49B8-804E-0B11C63F8C7A}" dt="2025-06-30T13:54:29.325" v="5649"/>
          <ac:spMkLst>
            <pc:docMk/>
            <pc:sldMk cId="3930530843" sldId="287"/>
            <ac:spMk id="13" creationId="{FDE524B8-81E3-9E9E-88BD-16AE72A3AD0A}"/>
          </ac:spMkLst>
        </pc:spChg>
        <pc:spChg chg="mod">
          <ac:chgData name="Jiayi Ren" userId="95118b2d664f9e16" providerId="LiveId" clId="{23D104E5-F27D-49B8-804E-0B11C63F8C7A}" dt="2025-06-30T13:54:29.325" v="5649"/>
          <ac:spMkLst>
            <pc:docMk/>
            <pc:sldMk cId="3930530843" sldId="287"/>
            <ac:spMk id="14" creationId="{82613F21-0F1F-7B2E-E5AB-36CC2718EEA7}"/>
          </ac:spMkLst>
        </pc:spChg>
        <pc:spChg chg="mod">
          <ac:chgData name="Jiayi Ren" userId="95118b2d664f9e16" providerId="LiveId" clId="{23D104E5-F27D-49B8-804E-0B11C63F8C7A}" dt="2025-06-30T13:54:29.325" v="5649"/>
          <ac:spMkLst>
            <pc:docMk/>
            <pc:sldMk cId="3930530843" sldId="287"/>
            <ac:spMk id="15" creationId="{AA241759-A11C-C850-9F13-531EFD987161}"/>
          </ac:spMkLst>
        </pc:spChg>
        <pc:spChg chg="mod">
          <ac:chgData name="Jiayi Ren" userId="95118b2d664f9e16" providerId="LiveId" clId="{23D104E5-F27D-49B8-804E-0B11C63F8C7A}" dt="2025-06-30T13:58:13.517" v="5663"/>
          <ac:spMkLst>
            <pc:docMk/>
            <pc:sldMk cId="3930530843" sldId="287"/>
            <ac:spMk id="20" creationId="{10DEDD81-B1CA-A6F2-F03F-86620D874FFA}"/>
          </ac:spMkLst>
        </pc:spChg>
        <pc:spChg chg="mod">
          <ac:chgData name="Jiayi Ren" userId="95118b2d664f9e16" providerId="LiveId" clId="{23D104E5-F27D-49B8-804E-0B11C63F8C7A}" dt="2025-06-30T13:58:13.517" v="5663"/>
          <ac:spMkLst>
            <pc:docMk/>
            <pc:sldMk cId="3930530843" sldId="287"/>
            <ac:spMk id="21" creationId="{C63071AE-4096-6D53-EE76-EC6E580970A2}"/>
          </ac:spMkLst>
        </pc:spChg>
        <pc:spChg chg="mod">
          <ac:chgData name="Jiayi Ren" userId="95118b2d664f9e16" providerId="LiveId" clId="{23D104E5-F27D-49B8-804E-0B11C63F8C7A}" dt="2025-06-30T13:58:13.517" v="5663"/>
          <ac:spMkLst>
            <pc:docMk/>
            <pc:sldMk cId="3930530843" sldId="287"/>
            <ac:spMk id="22" creationId="{76429FAB-716F-7AF4-8269-315F6618D65C}"/>
          </ac:spMkLst>
        </pc:spChg>
        <pc:spChg chg="mod">
          <ac:chgData name="Jiayi Ren" userId="95118b2d664f9e16" providerId="LiveId" clId="{23D104E5-F27D-49B8-804E-0B11C63F8C7A}" dt="2025-06-30T13:58:13.517" v="5663"/>
          <ac:spMkLst>
            <pc:docMk/>
            <pc:sldMk cId="3930530843" sldId="287"/>
            <ac:spMk id="23" creationId="{AABE9467-45AA-DA59-2364-79DC134D2AF0}"/>
          </ac:spMkLst>
        </pc:spChg>
        <pc:spChg chg="mod">
          <ac:chgData name="Jiayi Ren" userId="95118b2d664f9e16" providerId="LiveId" clId="{23D104E5-F27D-49B8-804E-0B11C63F8C7A}" dt="2025-06-30T13:58:13.517" v="5663"/>
          <ac:spMkLst>
            <pc:docMk/>
            <pc:sldMk cId="3930530843" sldId="287"/>
            <ac:spMk id="24" creationId="{41799EA8-911A-3D19-BF22-34368E544DD9}"/>
          </ac:spMkLst>
        </pc:spChg>
        <pc:grpChg chg="add del mod">
          <ac:chgData name="Jiayi Ren" userId="95118b2d664f9e16" providerId="LiveId" clId="{23D104E5-F27D-49B8-804E-0B11C63F8C7A}" dt="2025-06-30T13:58:13.380" v="5662" actId="478"/>
          <ac:grpSpMkLst>
            <pc:docMk/>
            <pc:sldMk cId="3930530843" sldId="287"/>
            <ac:grpSpMk id="4" creationId="{D9E98060-80C9-8C12-CF70-956347695AF7}"/>
          </ac:grpSpMkLst>
        </pc:grpChg>
        <pc:grpChg chg="add mod">
          <ac:chgData name="Jiayi Ren" userId="95118b2d664f9e16" providerId="LiveId" clId="{23D104E5-F27D-49B8-804E-0B11C63F8C7A}" dt="2025-06-30T13:58:13.517" v="5663"/>
          <ac:grpSpMkLst>
            <pc:docMk/>
            <pc:sldMk cId="3930530843" sldId="287"/>
            <ac:grpSpMk id="16" creationId="{8823567A-097B-04EF-5923-6772ED2B9DFE}"/>
          </ac:grpSpMkLst>
        </pc:grpChg>
        <pc:picChg chg="add mod">
          <ac:chgData name="Jiayi Ren" userId="95118b2d664f9e16" providerId="LiveId" clId="{23D104E5-F27D-49B8-804E-0B11C63F8C7A}" dt="2025-06-26T05:55:10.675" v="4913" actId="1076"/>
          <ac:picMkLst>
            <pc:docMk/>
            <pc:sldMk cId="3930530843" sldId="287"/>
            <ac:picMk id="5" creationId="{AA5B1807-6ACE-15DC-313A-46E8265DFE51}"/>
          </ac:picMkLst>
        </pc:picChg>
        <pc:picChg chg="mod">
          <ac:chgData name="Jiayi Ren" userId="95118b2d664f9e16" providerId="LiveId" clId="{23D104E5-F27D-49B8-804E-0B11C63F8C7A}" dt="2025-06-30T09:46:29.690" v="5356" actId="14826"/>
          <ac:picMkLst>
            <pc:docMk/>
            <pc:sldMk cId="3930530843" sldId="287"/>
            <ac:picMk id="6" creationId="{E1FD4AF8-6DBE-A12F-659F-4A598B112595}"/>
          </ac:picMkLst>
        </pc:picChg>
        <pc:cxnChg chg="mod">
          <ac:chgData name="Jiayi Ren" userId="95118b2d664f9e16" providerId="LiveId" clId="{23D104E5-F27D-49B8-804E-0B11C63F8C7A}" dt="2025-06-30T13:54:29.325" v="5649"/>
          <ac:cxnSpMkLst>
            <pc:docMk/>
            <pc:sldMk cId="3930530843" sldId="287"/>
            <ac:cxnSpMk id="7" creationId="{F1BCA951-B6DB-BDBF-5827-30577C19FB80}"/>
          </ac:cxnSpMkLst>
        </pc:cxnChg>
        <pc:cxnChg chg="mod">
          <ac:chgData name="Jiayi Ren" userId="95118b2d664f9e16" providerId="LiveId" clId="{23D104E5-F27D-49B8-804E-0B11C63F8C7A}" dt="2025-06-30T13:54:29.325" v="5649"/>
          <ac:cxnSpMkLst>
            <pc:docMk/>
            <pc:sldMk cId="3930530843" sldId="287"/>
            <ac:cxnSpMk id="8" creationId="{D9ABB397-F100-1264-8CAE-FEA6A73F9E87}"/>
          </ac:cxnSpMkLst>
        </pc:cxnChg>
        <pc:cxnChg chg="mod">
          <ac:chgData name="Jiayi Ren" userId="95118b2d664f9e16" providerId="LiveId" clId="{23D104E5-F27D-49B8-804E-0B11C63F8C7A}" dt="2025-06-30T13:54:29.325" v="5649"/>
          <ac:cxnSpMkLst>
            <pc:docMk/>
            <pc:sldMk cId="3930530843" sldId="287"/>
            <ac:cxnSpMk id="9" creationId="{75C58AF2-C802-6134-131E-93209AA7536E}"/>
          </ac:cxnSpMkLst>
        </pc:cxnChg>
        <pc:cxnChg chg="mod">
          <ac:chgData name="Jiayi Ren" userId="95118b2d664f9e16" providerId="LiveId" clId="{23D104E5-F27D-49B8-804E-0B11C63F8C7A}" dt="2025-06-30T13:58:13.517" v="5663"/>
          <ac:cxnSpMkLst>
            <pc:docMk/>
            <pc:sldMk cId="3930530843" sldId="287"/>
            <ac:cxnSpMk id="17" creationId="{852D294E-5D36-AC7E-0C8E-EDD235696C6D}"/>
          </ac:cxnSpMkLst>
        </pc:cxnChg>
        <pc:cxnChg chg="mod">
          <ac:chgData name="Jiayi Ren" userId="95118b2d664f9e16" providerId="LiveId" clId="{23D104E5-F27D-49B8-804E-0B11C63F8C7A}" dt="2025-06-30T13:58:13.517" v="5663"/>
          <ac:cxnSpMkLst>
            <pc:docMk/>
            <pc:sldMk cId="3930530843" sldId="287"/>
            <ac:cxnSpMk id="18" creationId="{8DD07339-F1D4-E16E-C50D-1A36904D4BAC}"/>
          </ac:cxnSpMkLst>
        </pc:cxnChg>
        <pc:cxnChg chg="mod">
          <ac:chgData name="Jiayi Ren" userId="95118b2d664f9e16" providerId="LiveId" clId="{23D104E5-F27D-49B8-804E-0B11C63F8C7A}" dt="2025-06-30T13:58:13.517" v="5663"/>
          <ac:cxnSpMkLst>
            <pc:docMk/>
            <pc:sldMk cId="3930530843" sldId="287"/>
            <ac:cxnSpMk id="19" creationId="{22A3992A-8AA9-7DAA-FD04-D7981A7950C2}"/>
          </ac:cxnSpMkLst>
        </pc:cxnChg>
      </pc:sldChg>
      <pc:sldChg chg="addSp delSp modSp add mod">
        <pc:chgData name="Jiayi Ren" userId="95118b2d664f9e16" providerId="LiveId" clId="{23D104E5-F27D-49B8-804E-0B11C63F8C7A}" dt="2025-06-30T13:58:04.186" v="5661" actId="20577"/>
        <pc:sldMkLst>
          <pc:docMk/>
          <pc:sldMk cId="1124458536" sldId="288"/>
        </pc:sldMkLst>
        <pc:spChg chg="mod">
          <ac:chgData name="Jiayi Ren" userId="95118b2d664f9e16" providerId="LiveId" clId="{23D104E5-F27D-49B8-804E-0B11C63F8C7A}" dt="2025-06-26T05:43:45.276" v="4662"/>
          <ac:spMkLst>
            <pc:docMk/>
            <pc:sldMk cId="1124458536" sldId="288"/>
            <ac:spMk id="2" creationId="{E40F87CB-B846-2371-B955-374C11FE74DA}"/>
          </ac:spMkLst>
        </pc:spChg>
        <pc:spChg chg="mod">
          <ac:chgData name="Jiayi Ren" userId="95118b2d664f9e16" providerId="LiveId" clId="{23D104E5-F27D-49B8-804E-0B11C63F8C7A}" dt="2025-06-30T09:47:33.148" v="5400"/>
          <ac:spMkLst>
            <pc:docMk/>
            <pc:sldMk cId="1124458536" sldId="288"/>
            <ac:spMk id="3" creationId="{E79A5BA8-C233-7E6E-8D0A-83CA3029FC4C}"/>
          </ac:spMkLst>
        </pc:spChg>
        <pc:spChg chg="mod">
          <ac:chgData name="Jiayi Ren" userId="95118b2d664f9e16" providerId="LiveId" clId="{23D104E5-F27D-49B8-804E-0B11C63F8C7A}" dt="2025-06-30T13:54:30.050" v="5650"/>
          <ac:spMkLst>
            <pc:docMk/>
            <pc:sldMk cId="1124458536" sldId="288"/>
            <ac:spMk id="11" creationId="{E20F0631-986A-CC88-B20D-25383E44A6AC}"/>
          </ac:spMkLst>
        </pc:spChg>
        <pc:spChg chg="mod">
          <ac:chgData name="Jiayi Ren" userId="95118b2d664f9e16" providerId="LiveId" clId="{23D104E5-F27D-49B8-804E-0B11C63F8C7A}" dt="2025-06-30T13:54:30.050" v="5650"/>
          <ac:spMkLst>
            <pc:docMk/>
            <pc:sldMk cId="1124458536" sldId="288"/>
            <ac:spMk id="12" creationId="{64EC5289-1DDE-5546-1F2D-3D1247D2C05F}"/>
          </ac:spMkLst>
        </pc:spChg>
        <pc:spChg chg="mod">
          <ac:chgData name="Jiayi Ren" userId="95118b2d664f9e16" providerId="LiveId" clId="{23D104E5-F27D-49B8-804E-0B11C63F8C7A}" dt="2025-06-30T13:54:30.050" v="5650"/>
          <ac:spMkLst>
            <pc:docMk/>
            <pc:sldMk cId="1124458536" sldId="288"/>
            <ac:spMk id="13" creationId="{5B1F28F9-F69B-68D8-51C7-D7E9F3FB25BA}"/>
          </ac:spMkLst>
        </pc:spChg>
        <pc:spChg chg="mod">
          <ac:chgData name="Jiayi Ren" userId="95118b2d664f9e16" providerId="LiveId" clId="{23D104E5-F27D-49B8-804E-0B11C63F8C7A}" dt="2025-06-30T13:54:30.050" v="5650"/>
          <ac:spMkLst>
            <pc:docMk/>
            <pc:sldMk cId="1124458536" sldId="288"/>
            <ac:spMk id="14" creationId="{F64CE960-35D8-BFE0-8F23-0378EC8C95D3}"/>
          </ac:spMkLst>
        </pc:spChg>
        <pc:spChg chg="mod">
          <ac:chgData name="Jiayi Ren" userId="95118b2d664f9e16" providerId="LiveId" clId="{23D104E5-F27D-49B8-804E-0B11C63F8C7A}" dt="2025-06-30T13:58:04.186" v="5661" actId="20577"/>
          <ac:spMkLst>
            <pc:docMk/>
            <pc:sldMk cId="1124458536" sldId="288"/>
            <ac:spMk id="15" creationId="{AA2AE508-0BB3-0CE6-BF9E-4610FE11B26D}"/>
          </ac:spMkLst>
        </pc:spChg>
        <pc:grpChg chg="add mod">
          <ac:chgData name="Jiayi Ren" userId="95118b2d664f9e16" providerId="LiveId" clId="{23D104E5-F27D-49B8-804E-0B11C63F8C7A}" dt="2025-06-30T13:54:30.050" v="5650"/>
          <ac:grpSpMkLst>
            <pc:docMk/>
            <pc:sldMk cId="1124458536" sldId="288"/>
            <ac:grpSpMk id="4" creationId="{74AF1C1E-2EAA-54E8-B798-D17159533D55}"/>
          </ac:grpSpMkLst>
        </pc:grpChg>
        <pc:picChg chg="mod">
          <ac:chgData name="Jiayi Ren" userId="95118b2d664f9e16" providerId="LiveId" clId="{23D104E5-F27D-49B8-804E-0B11C63F8C7A}" dt="2025-06-30T09:46:32.297" v="5357" actId="14826"/>
          <ac:picMkLst>
            <pc:docMk/>
            <pc:sldMk cId="1124458536" sldId="288"/>
            <ac:picMk id="6" creationId="{28510262-076A-5A37-243F-B309B699FF29}"/>
          </ac:picMkLst>
        </pc:picChg>
        <pc:picChg chg="add mod">
          <ac:chgData name="Jiayi Ren" userId="95118b2d664f9e16" providerId="LiveId" clId="{23D104E5-F27D-49B8-804E-0B11C63F8C7A}" dt="2025-06-26T05:57:28.537" v="5004" actId="1076"/>
          <ac:picMkLst>
            <pc:docMk/>
            <pc:sldMk cId="1124458536" sldId="288"/>
            <ac:picMk id="7" creationId="{51AAB6A1-AB93-C6B6-794B-19C017E1C125}"/>
          </ac:picMkLst>
        </pc:picChg>
        <pc:cxnChg chg="mod">
          <ac:chgData name="Jiayi Ren" userId="95118b2d664f9e16" providerId="LiveId" clId="{23D104E5-F27D-49B8-804E-0B11C63F8C7A}" dt="2025-06-30T13:54:30.050" v="5650"/>
          <ac:cxnSpMkLst>
            <pc:docMk/>
            <pc:sldMk cId="1124458536" sldId="288"/>
            <ac:cxnSpMk id="5" creationId="{131C2CCD-FD8E-31FF-1CFE-6F699E13CE24}"/>
          </ac:cxnSpMkLst>
        </pc:cxnChg>
        <pc:cxnChg chg="mod">
          <ac:chgData name="Jiayi Ren" userId="95118b2d664f9e16" providerId="LiveId" clId="{23D104E5-F27D-49B8-804E-0B11C63F8C7A}" dt="2025-06-30T13:54:30.050" v="5650"/>
          <ac:cxnSpMkLst>
            <pc:docMk/>
            <pc:sldMk cId="1124458536" sldId="288"/>
            <ac:cxnSpMk id="8" creationId="{04B24091-C5EA-938A-C2D1-CFCEE2E42025}"/>
          </ac:cxnSpMkLst>
        </pc:cxnChg>
        <pc:cxnChg chg="mod">
          <ac:chgData name="Jiayi Ren" userId="95118b2d664f9e16" providerId="LiveId" clId="{23D104E5-F27D-49B8-804E-0B11C63F8C7A}" dt="2025-06-30T13:54:30.050" v="5650"/>
          <ac:cxnSpMkLst>
            <pc:docMk/>
            <pc:sldMk cId="1124458536" sldId="288"/>
            <ac:cxnSpMk id="9" creationId="{CDEC8570-2C30-7157-030A-AFF09284B6EB}"/>
          </ac:cxnSpMkLst>
        </pc:cxnChg>
      </pc:sldChg>
      <pc:sldChg chg="addSp delSp modSp add mod">
        <pc:chgData name="Jiayi Ren" userId="95118b2d664f9e16" providerId="LiveId" clId="{23D104E5-F27D-49B8-804E-0B11C63F8C7A}" dt="2025-06-26T06:30:59.531" v="5333" actId="478"/>
        <pc:sldMkLst>
          <pc:docMk/>
          <pc:sldMk cId="1161485197" sldId="289"/>
        </pc:sldMkLst>
        <pc:spChg chg="mod">
          <ac:chgData name="Jiayi Ren" userId="95118b2d664f9e16" providerId="LiveId" clId="{23D104E5-F27D-49B8-804E-0B11C63F8C7A}" dt="2025-06-26T05:43:49.059" v="4671" actId="20577"/>
          <ac:spMkLst>
            <pc:docMk/>
            <pc:sldMk cId="1161485197" sldId="289"/>
            <ac:spMk id="2" creationId="{BCA8FE48-377D-31BC-9EB3-25B929E98F50}"/>
          </ac:spMkLst>
        </pc:spChg>
        <pc:spChg chg="mod">
          <ac:chgData name="Jiayi Ren" userId="95118b2d664f9e16" providerId="LiveId" clId="{23D104E5-F27D-49B8-804E-0B11C63F8C7A}" dt="2025-06-26T05:57:52.084" v="5035" actId="20577"/>
          <ac:spMkLst>
            <pc:docMk/>
            <pc:sldMk cId="1161485197" sldId="289"/>
            <ac:spMk id="3" creationId="{BFF476C4-1191-E50F-36D7-900901A34394}"/>
          </ac:spMkLst>
        </pc:spChg>
        <pc:picChg chg="add mod ord">
          <ac:chgData name="Jiayi Ren" userId="95118b2d664f9e16" providerId="LiveId" clId="{23D104E5-F27D-49B8-804E-0B11C63F8C7A}" dt="2025-06-26T05:56:35.185" v="4980" actId="171"/>
          <ac:picMkLst>
            <pc:docMk/>
            <pc:sldMk cId="1161485197" sldId="289"/>
            <ac:picMk id="5" creationId="{BA4FF576-CC5E-77D7-411A-AD86D34E7618}"/>
          </ac:picMkLst>
        </pc:picChg>
        <pc:picChg chg="add del mod ord">
          <ac:chgData name="Jiayi Ren" userId="95118b2d664f9e16" providerId="LiveId" clId="{23D104E5-F27D-49B8-804E-0B11C63F8C7A}" dt="2025-06-26T06:30:59.531" v="5333" actId="478"/>
          <ac:picMkLst>
            <pc:docMk/>
            <pc:sldMk cId="1161485197" sldId="289"/>
            <ac:picMk id="7" creationId="{62476A45-3ED9-DD8D-54A2-D2F6DEE26B27}"/>
          </ac:picMkLst>
        </pc:picChg>
      </pc:sldChg>
      <pc:sldChg chg="addSp delSp modSp add mod">
        <pc:chgData name="Jiayi Ren" userId="95118b2d664f9e16" providerId="LiveId" clId="{23D104E5-F27D-49B8-804E-0B11C63F8C7A}" dt="2025-06-26T06:32:08.446" v="5339" actId="1076"/>
        <pc:sldMkLst>
          <pc:docMk/>
          <pc:sldMk cId="3499604142" sldId="290"/>
        </pc:sldMkLst>
        <pc:spChg chg="mod">
          <ac:chgData name="Jiayi Ren" userId="95118b2d664f9e16" providerId="LiveId" clId="{23D104E5-F27D-49B8-804E-0B11C63F8C7A}" dt="2025-06-26T05:43:51.771" v="4672"/>
          <ac:spMkLst>
            <pc:docMk/>
            <pc:sldMk cId="3499604142" sldId="290"/>
            <ac:spMk id="2" creationId="{FA7A343D-7A1B-6DF9-7934-4B8A78CB63D2}"/>
          </ac:spMkLst>
        </pc:spChg>
        <pc:spChg chg="mod">
          <ac:chgData name="Jiayi Ren" userId="95118b2d664f9e16" providerId="LiveId" clId="{23D104E5-F27D-49B8-804E-0B11C63F8C7A}" dt="2025-06-26T05:57:49.031" v="5028" actId="20577"/>
          <ac:spMkLst>
            <pc:docMk/>
            <pc:sldMk cId="3499604142" sldId="290"/>
            <ac:spMk id="3" creationId="{B2B1074A-D7A0-FA8B-F21A-B407B596A1B5}"/>
          </ac:spMkLst>
        </pc:spChg>
        <pc:picChg chg="add mod ord">
          <ac:chgData name="Jiayi Ren" userId="95118b2d664f9e16" providerId="LiveId" clId="{23D104E5-F27D-49B8-804E-0B11C63F8C7A}" dt="2025-06-26T06:32:08.446" v="5339" actId="1076"/>
          <ac:picMkLst>
            <pc:docMk/>
            <pc:sldMk cId="3499604142" sldId="290"/>
            <ac:picMk id="5" creationId="{083ED8B6-BFF7-C456-5E31-38FFD04D4E7F}"/>
          </ac:picMkLst>
        </pc:picChg>
      </pc:sldChg>
      <pc:sldChg chg="modSp add mod">
        <pc:chgData name="Jiayi Ren" userId="95118b2d664f9e16" providerId="LiveId" clId="{23D104E5-F27D-49B8-804E-0B11C63F8C7A}" dt="2025-06-26T06:35:15.027" v="5351" actId="20577"/>
        <pc:sldMkLst>
          <pc:docMk/>
          <pc:sldMk cId="2526685818" sldId="291"/>
        </pc:sldMkLst>
        <pc:spChg chg="mod">
          <ac:chgData name="Jiayi Ren" userId="95118b2d664f9e16" providerId="LiveId" clId="{23D104E5-F27D-49B8-804E-0B11C63F8C7A}" dt="2025-06-26T06:35:15.027" v="5351" actId="20577"/>
          <ac:spMkLst>
            <pc:docMk/>
            <pc:sldMk cId="2526685818" sldId="291"/>
            <ac:spMk id="2" creationId="{BA74C5A5-7CFE-3B96-7450-45C0C75CC0C6}"/>
          </ac:spMkLst>
        </pc:spChg>
        <pc:spChg chg="mod">
          <ac:chgData name="Jiayi Ren" userId="95118b2d664f9e16" providerId="LiveId" clId="{23D104E5-F27D-49B8-804E-0B11C63F8C7A}" dt="2025-06-26T05:46:36.840" v="4767" actId="20577"/>
          <ac:spMkLst>
            <pc:docMk/>
            <pc:sldMk cId="2526685818" sldId="291"/>
            <ac:spMk id="3" creationId="{8F28A72C-3FB8-7FD7-0E11-12F7544946DB}"/>
          </ac:spMkLst>
        </pc:spChg>
      </pc:sldChg>
      <pc:sldChg chg="modSp add del">
        <pc:chgData name="Jiayi Ren" userId="95118b2d664f9e16" providerId="LiveId" clId="{23D104E5-F27D-49B8-804E-0B11C63F8C7A}" dt="2025-06-26T05:45:29.410" v="4685" actId="47"/>
        <pc:sldMkLst>
          <pc:docMk/>
          <pc:sldMk cId="1335708585" sldId="292"/>
        </pc:sldMkLst>
      </pc:sldChg>
      <pc:sldChg chg="delSp add del mod">
        <pc:chgData name="Jiayi Ren" userId="95118b2d664f9e16" providerId="LiveId" clId="{23D104E5-F27D-49B8-804E-0B11C63F8C7A}" dt="2025-06-26T06:01:31.214" v="5040" actId="47"/>
        <pc:sldMkLst>
          <pc:docMk/>
          <pc:sldMk cId="3464286426" sldId="292"/>
        </pc:sldMkLst>
      </pc:sldChg>
      <pc:sldMasterChg chg="setBg modSldLayout">
        <pc:chgData name="Jiayi Ren" userId="95118b2d664f9e16" providerId="LiveId" clId="{23D104E5-F27D-49B8-804E-0B11C63F8C7A}" dt="2025-06-26T03:32:18.332" v="3501"/>
        <pc:sldMasterMkLst>
          <pc:docMk/>
          <pc:sldMasterMk cId="599766977" sldId="2147483660"/>
        </pc:sldMasterMkLst>
        <pc:sldLayoutChg chg="setBg">
          <pc:chgData name="Jiayi Ren" userId="95118b2d664f9e16" providerId="LiveId" clId="{23D104E5-F27D-49B8-804E-0B11C63F8C7A}" dt="2025-06-26T03:32:18.332" v="3501"/>
          <pc:sldLayoutMkLst>
            <pc:docMk/>
            <pc:sldMasterMk cId="599766977" sldId="2147483660"/>
            <pc:sldLayoutMk cId="855299781" sldId="2147483661"/>
          </pc:sldLayoutMkLst>
        </pc:sldLayoutChg>
        <pc:sldLayoutChg chg="setBg">
          <pc:chgData name="Jiayi Ren" userId="95118b2d664f9e16" providerId="LiveId" clId="{23D104E5-F27D-49B8-804E-0B11C63F8C7A}" dt="2025-06-26T03:32:18.332" v="3501"/>
          <pc:sldLayoutMkLst>
            <pc:docMk/>
            <pc:sldMasterMk cId="599766977" sldId="2147483660"/>
            <pc:sldLayoutMk cId="830370822" sldId="2147483662"/>
          </pc:sldLayoutMkLst>
        </pc:sldLayoutChg>
        <pc:sldLayoutChg chg="setBg">
          <pc:chgData name="Jiayi Ren" userId="95118b2d664f9e16" providerId="LiveId" clId="{23D104E5-F27D-49B8-804E-0B11C63F8C7A}" dt="2025-06-26T03:32:18.332" v="3501"/>
          <pc:sldLayoutMkLst>
            <pc:docMk/>
            <pc:sldMasterMk cId="599766977" sldId="2147483660"/>
            <pc:sldLayoutMk cId="179327747" sldId="2147483663"/>
          </pc:sldLayoutMkLst>
        </pc:sldLayoutChg>
        <pc:sldLayoutChg chg="setBg">
          <pc:chgData name="Jiayi Ren" userId="95118b2d664f9e16" providerId="LiveId" clId="{23D104E5-F27D-49B8-804E-0B11C63F8C7A}" dt="2025-06-26T03:32:18.332" v="3501"/>
          <pc:sldLayoutMkLst>
            <pc:docMk/>
            <pc:sldMasterMk cId="599766977" sldId="2147483660"/>
            <pc:sldLayoutMk cId="131782670" sldId="2147483664"/>
          </pc:sldLayoutMkLst>
        </pc:sldLayoutChg>
        <pc:sldLayoutChg chg="setBg">
          <pc:chgData name="Jiayi Ren" userId="95118b2d664f9e16" providerId="LiveId" clId="{23D104E5-F27D-49B8-804E-0B11C63F8C7A}" dt="2025-06-26T03:32:18.332" v="3501"/>
          <pc:sldLayoutMkLst>
            <pc:docMk/>
            <pc:sldMasterMk cId="599766977" sldId="2147483660"/>
            <pc:sldLayoutMk cId="1538932163" sldId="2147483665"/>
          </pc:sldLayoutMkLst>
        </pc:sldLayoutChg>
        <pc:sldLayoutChg chg="setBg">
          <pc:chgData name="Jiayi Ren" userId="95118b2d664f9e16" providerId="LiveId" clId="{23D104E5-F27D-49B8-804E-0B11C63F8C7A}" dt="2025-06-26T03:32:18.332" v="3501"/>
          <pc:sldLayoutMkLst>
            <pc:docMk/>
            <pc:sldMasterMk cId="599766977" sldId="2147483660"/>
            <pc:sldLayoutMk cId="771494289" sldId="2147483666"/>
          </pc:sldLayoutMkLst>
        </pc:sldLayoutChg>
        <pc:sldLayoutChg chg="setBg">
          <pc:chgData name="Jiayi Ren" userId="95118b2d664f9e16" providerId="LiveId" clId="{23D104E5-F27D-49B8-804E-0B11C63F8C7A}" dt="2025-06-26T03:32:18.332" v="3501"/>
          <pc:sldLayoutMkLst>
            <pc:docMk/>
            <pc:sldMasterMk cId="599766977" sldId="2147483660"/>
            <pc:sldLayoutMk cId="3139428419" sldId="2147483667"/>
          </pc:sldLayoutMkLst>
        </pc:sldLayoutChg>
      </pc:sldMasterChg>
    </pc:docChg>
  </pc:docChgLst>
  <pc:docChgLst>
    <pc:chgData name="Jiayi Ren" userId="95118b2d664f9e16" providerId="LiveId" clId="{E79DF012-8B4E-4A1C-AEA3-1AEC81582A90}"/>
    <pc:docChg chg="undo custSel addSld delSld modSld sldOrd modMainMaster modNotesMaster">
      <pc:chgData name="Jiayi Ren" userId="95118b2d664f9e16" providerId="LiveId" clId="{E79DF012-8B4E-4A1C-AEA3-1AEC81582A90}" dt="2024-06-29T02:33:13.039" v="14166"/>
      <pc:docMkLst>
        <pc:docMk/>
      </pc:docMkLst>
      <pc:sldChg chg="addSp delSp modSp mod modClrScheme chgLayout">
        <pc:chgData name="Jiayi Ren" userId="95118b2d664f9e16" providerId="LiveId" clId="{E79DF012-8B4E-4A1C-AEA3-1AEC81582A90}" dt="2024-06-23T08:03:03.813" v="13025" actId="207"/>
        <pc:sldMkLst>
          <pc:docMk/>
          <pc:sldMk cId="1043885009" sldId="256"/>
        </pc:sldMkLst>
      </pc:sldChg>
      <pc:sldChg chg="addSp delSp modSp new mod">
        <pc:chgData name="Jiayi Ren" userId="95118b2d664f9e16" providerId="LiveId" clId="{E79DF012-8B4E-4A1C-AEA3-1AEC81582A90}" dt="2024-06-24T00:47:35.532" v="13124" actId="14826"/>
        <pc:sldMkLst>
          <pc:docMk/>
          <pc:sldMk cId="1519869103" sldId="257"/>
        </pc:sldMkLst>
      </pc:sldChg>
      <pc:sldChg chg="addSp delSp modSp add mod">
        <pc:chgData name="Jiayi Ren" userId="95118b2d664f9e16" providerId="LiveId" clId="{E79DF012-8B4E-4A1C-AEA3-1AEC81582A90}" dt="2024-06-23T07:55:37.779" v="12813" actId="478"/>
        <pc:sldMkLst>
          <pc:docMk/>
          <pc:sldMk cId="1066121562" sldId="258"/>
        </pc:sldMkLst>
      </pc:sldChg>
      <pc:sldChg chg="addSp delSp modSp add mod ord modClrScheme chgLayout">
        <pc:chgData name="Jiayi Ren" userId="95118b2d664f9e16" providerId="LiveId" clId="{E79DF012-8B4E-4A1C-AEA3-1AEC81582A90}" dt="2024-06-23T08:05:06.808" v="13102" actId="207"/>
        <pc:sldMkLst>
          <pc:docMk/>
          <pc:sldMk cId="2959281096" sldId="259"/>
        </pc:sldMkLst>
      </pc:sldChg>
      <pc:sldChg chg="addSp delSp modSp add mod modClrScheme chgLayout">
        <pc:chgData name="Jiayi Ren" userId="95118b2d664f9e16" providerId="LiveId" clId="{E79DF012-8B4E-4A1C-AEA3-1AEC81582A90}" dt="2024-06-22T02:51:18.389" v="8981"/>
        <pc:sldMkLst>
          <pc:docMk/>
          <pc:sldMk cId="1395083396" sldId="260"/>
        </pc:sldMkLst>
      </pc:sldChg>
      <pc:sldChg chg="modSp new mod">
        <pc:chgData name="Jiayi Ren" userId="95118b2d664f9e16" providerId="LiveId" clId="{E79DF012-8B4E-4A1C-AEA3-1AEC81582A90}" dt="2024-06-23T02:49:18.861" v="12210" actId="20577"/>
        <pc:sldMkLst>
          <pc:docMk/>
          <pc:sldMk cId="2344925870" sldId="261"/>
        </pc:sldMkLst>
      </pc:sldChg>
      <pc:sldChg chg="addSp delSp modSp add mod chgLayout">
        <pc:chgData name="Jiayi Ren" userId="95118b2d664f9e16" providerId="LiveId" clId="{E79DF012-8B4E-4A1C-AEA3-1AEC81582A90}" dt="2024-06-23T08:06:39.682" v="13123" actId="20577"/>
        <pc:sldMkLst>
          <pc:docMk/>
          <pc:sldMk cId="3123544733" sldId="262"/>
        </pc:sldMkLst>
      </pc:sldChg>
      <pc:sldChg chg="modSp add mod">
        <pc:chgData name="Jiayi Ren" userId="95118b2d664f9e16" providerId="LiveId" clId="{E79DF012-8B4E-4A1C-AEA3-1AEC81582A90}" dt="2024-06-25T07:59:50.651" v="13454" actId="20577"/>
        <pc:sldMkLst>
          <pc:docMk/>
          <pc:sldMk cId="2307818036" sldId="263"/>
        </pc:sldMkLst>
      </pc:sldChg>
      <pc:sldChg chg="delSp modSp mod">
        <pc:chgData name="Jiayi Ren" userId="95118b2d664f9e16" providerId="LiveId" clId="{E79DF012-8B4E-4A1C-AEA3-1AEC81582A90}" dt="2024-06-22T02:51:18.389" v="8981"/>
        <pc:sldMkLst>
          <pc:docMk/>
          <pc:sldMk cId="2708943974" sldId="264"/>
        </pc:sldMkLst>
      </pc:sldChg>
      <pc:sldChg chg="modSp add mod">
        <pc:chgData name="Jiayi Ren" userId="95118b2d664f9e16" providerId="LiveId" clId="{E79DF012-8B4E-4A1C-AEA3-1AEC81582A90}" dt="2024-06-25T07:59:55.675" v="13463" actId="20577"/>
        <pc:sldMkLst>
          <pc:docMk/>
          <pc:sldMk cId="177392421" sldId="265"/>
        </pc:sldMkLst>
      </pc:sldChg>
      <pc:sldChg chg="modSp add mod">
        <pc:chgData name="Jiayi Ren" userId="95118b2d664f9e16" providerId="LiveId" clId="{E79DF012-8B4E-4A1C-AEA3-1AEC81582A90}" dt="2024-06-29T02:33:02.153" v="14165" actId="207"/>
        <pc:sldMkLst>
          <pc:docMk/>
          <pc:sldMk cId="558977191" sldId="266"/>
        </pc:sldMkLst>
      </pc:sldChg>
      <pc:sldChg chg="modSp add mod">
        <pc:chgData name="Jiayi Ren" userId="95118b2d664f9e16" providerId="LiveId" clId="{E79DF012-8B4E-4A1C-AEA3-1AEC81582A90}" dt="2024-06-22T08:00:43.436" v="11247" actId="20577"/>
        <pc:sldMkLst>
          <pc:docMk/>
          <pc:sldMk cId="1340012012" sldId="267"/>
        </pc:sldMkLst>
      </pc:sldChg>
      <pc:sldChg chg="modSp add del mod">
        <pc:chgData name="Jiayi Ren" userId="95118b2d664f9e16" providerId="LiveId" clId="{E79DF012-8B4E-4A1C-AEA3-1AEC81582A90}" dt="2024-06-21T03:39:30.761" v="7327"/>
        <pc:sldMkLst>
          <pc:docMk/>
          <pc:sldMk cId="1467466738" sldId="267"/>
        </pc:sldMkLst>
      </pc:sldChg>
      <pc:sldChg chg="modSp add mod">
        <pc:chgData name="Jiayi Ren" userId="95118b2d664f9e16" providerId="LiveId" clId="{E79DF012-8B4E-4A1C-AEA3-1AEC81582A90}" dt="2024-06-29T02:33:13.039" v="14166"/>
        <pc:sldMkLst>
          <pc:docMk/>
          <pc:sldMk cId="2851145920" sldId="268"/>
        </pc:sldMkLst>
      </pc:sldChg>
      <pc:sldChg chg="modSp add mod">
        <pc:chgData name="Jiayi Ren" userId="95118b2d664f9e16" providerId="LiveId" clId="{E79DF012-8B4E-4A1C-AEA3-1AEC81582A90}" dt="2024-06-22T08:00:44.883" v="11248" actId="20577"/>
        <pc:sldMkLst>
          <pc:docMk/>
          <pc:sldMk cId="1934274493" sldId="269"/>
        </pc:sldMkLst>
      </pc:sldChg>
      <pc:sldChg chg="modSp new mod">
        <pc:chgData name="Jiayi Ren" userId="95118b2d664f9e16" providerId="LiveId" clId="{E79DF012-8B4E-4A1C-AEA3-1AEC81582A90}" dt="2024-06-23T02:55:12.566" v="12323" actId="207"/>
        <pc:sldMkLst>
          <pc:docMk/>
          <pc:sldMk cId="3872231949" sldId="270"/>
        </pc:sldMkLst>
      </pc:sldChg>
      <pc:sldChg chg="modSp add mod">
        <pc:chgData name="Jiayi Ren" userId="95118b2d664f9e16" providerId="LiveId" clId="{E79DF012-8B4E-4A1C-AEA3-1AEC81582A90}" dt="2024-06-23T02:45:15.536" v="12169" actId="20577"/>
        <pc:sldMkLst>
          <pc:docMk/>
          <pc:sldMk cId="1005617500" sldId="271"/>
        </pc:sldMkLst>
      </pc:sldChg>
      <pc:sldMasterChg chg="modSp mod modSldLayout">
        <pc:chgData name="Jiayi Ren" userId="95118b2d664f9e16" providerId="LiveId" clId="{E79DF012-8B4E-4A1C-AEA3-1AEC81582A90}" dt="2024-06-22T05:40:14.785" v="10420" actId="2711"/>
        <pc:sldMasterMkLst>
          <pc:docMk/>
          <pc:sldMasterMk cId="599766977" sldId="2147483660"/>
        </pc:sldMasterMkLst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855299781" sldId="2147483661"/>
          </pc:sldLayoutMkLst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830370822" sldId="2147483662"/>
          </pc:sldLayoutMkLst>
        </pc:sldLayoutChg>
        <pc:sldLayoutChg chg="modSp">
          <pc:chgData name="Jiayi Ren" userId="95118b2d664f9e16" providerId="LiveId" clId="{E79DF012-8B4E-4A1C-AEA3-1AEC81582A90}" dt="2024-06-22T05:40:14.785" v="10420" actId="2711"/>
          <pc:sldLayoutMkLst>
            <pc:docMk/>
            <pc:sldMasterMk cId="599766977" sldId="2147483660"/>
            <pc:sldLayoutMk cId="179327747" sldId="2147483663"/>
          </pc:sldLayoutMkLst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131782670" sldId="2147483664"/>
          </pc:sldLayoutMkLst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1538932163" sldId="2147483665"/>
          </pc:sldLayoutMkLst>
        </pc:sldLayoutChg>
        <pc:sldLayoutChg chg="modSp">
          <pc:chgData name="Jiayi Ren" userId="95118b2d664f9e16" providerId="LiveId" clId="{E79DF012-8B4E-4A1C-AEA3-1AEC81582A90}" dt="2024-06-22T02:51:18.389" v="8981"/>
          <pc:sldLayoutMkLst>
            <pc:docMk/>
            <pc:sldMasterMk cId="599766977" sldId="2147483660"/>
            <pc:sldLayoutMk cId="771494289" sldId="2147483666"/>
          </pc:sldLayoutMkLst>
        </pc:sldLayoutChg>
      </pc:sldMasterChg>
    </pc:docChg>
  </pc:docChgLst>
  <pc:docChgLst>
    <pc:chgData name="Jiayi Ren" userId="95118b2d664f9e16" providerId="LiveId" clId="{641ED8D7-22E4-48F2-BDFF-DF3BBD666A43}"/>
    <pc:docChg chg="undo custSel addSld delSld modSld sldOrd addSection delSection modSection">
      <pc:chgData name="Jiayi Ren" userId="95118b2d664f9e16" providerId="LiveId" clId="{641ED8D7-22E4-48F2-BDFF-DF3BBD666A43}" dt="2024-11-22T09:36:16.473" v="5324" actId="20577"/>
      <pc:docMkLst>
        <pc:docMk/>
      </pc:docMkLst>
      <pc:sldChg chg="modSp mod">
        <pc:chgData name="Jiayi Ren" userId="95118b2d664f9e16" providerId="LiveId" clId="{641ED8D7-22E4-48F2-BDFF-DF3BBD666A43}" dt="2024-11-22T09:36:16.473" v="5324" actId="20577"/>
        <pc:sldMkLst>
          <pc:docMk/>
          <pc:sldMk cId="1043885009" sldId="256"/>
        </pc:sldMkLst>
      </pc:sldChg>
      <pc:sldChg chg="del">
        <pc:chgData name="Jiayi Ren" userId="95118b2d664f9e16" providerId="LiveId" clId="{641ED8D7-22E4-48F2-BDFF-DF3BBD666A43}" dt="2024-11-21T01:58:24.267" v="382" actId="47"/>
        <pc:sldMkLst>
          <pc:docMk/>
          <pc:sldMk cId="2959281096" sldId="259"/>
        </pc:sldMkLst>
      </pc:sldChg>
      <pc:sldChg chg="del">
        <pc:chgData name="Jiayi Ren" userId="95118b2d664f9e16" providerId="LiveId" clId="{641ED8D7-22E4-48F2-BDFF-DF3BBD666A43}" dt="2024-11-21T01:58:29.037" v="385" actId="47"/>
        <pc:sldMkLst>
          <pc:docMk/>
          <pc:sldMk cId="2344925870" sldId="261"/>
        </pc:sldMkLst>
      </pc:sldChg>
      <pc:sldChg chg="modSp mod ord">
        <pc:chgData name="Jiayi Ren" userId="95118b2d664f9e16" providerId="LiveId" clId="{641ED8D7-22E4-48F2-BDFF-DF3BBD666A43}" dt="2024-11-21T02:16:48.292" v="716" actId="20577"/>
        <pc:sldMkLst>
          <pc:docMk/>
          <pc:sldMk cId="2307818036" sldId="263"/>
        </pc:sldMkLst>
      </pc:sldChg>
      <pc:sldChg chg="del">
        <pc:chgData name="Jiayi Ren" userId="95118b2d664f9e16" providerId="LiveId" clId="{641ED8D7-22E4-48F2-BDFF-DF3BBD666A43}" dt="2024-11-21T02:17:17.196" v="717" actId="47"/>
        <pc:sldMkLst>
          <pc:docMk/>
          <pc:sldMk cId="2708943974" sldId="264"/>
        </pc:sldMkLst>
      </pc:sldChg>
      <pc:sldChg chg="addSp delSp modSp mod chgLayout">
        <pc:chgData name="Jiayi Ren" userId="95118b2d664f9e16" providerId="LiveId" clId="{641ED8D7-22E4-48F2-BDFF-DF3BBD666A43}" dt="2024-11-21T03:18:09.296" v="3629" actId="20577"/>
        <pc:sldMkLst>
          <pc:docMk/>
          <pc:sldMk cId="177392421" sldId="265"/>
        </pc:sldMkLst>
      </pc:sldChg>
      <pc:sldChg chg="modSp mod ord modShow">
        <pc:chgData name="Jiayi Ren" userId="95118b2d664f9e16" providerId="LiveId" clId="{641ED8D7-22E4-48F2-BDFF-DF3BBD666A43}" dt="2024-11-22T07:49:01.390" v="5302" actId="729"/>
        <pc:sldMkLst>
          <pc:docMk/>
          <pc:sldMk cId="558977191" sldId="266"/>
        </pc:sldMkLst>
      </pc:sldChg>
      <pc:sldChg chg="del">
        <pc:chgData name="Jiayi Ren" userId="95118b2d664f9e16" providerId="LiveId" clId="{641ED8D7-22E4-48F2-BDFF-DF3BBD666A43}" dt="2024-11-21T02:39:14.083" v="2274" actId="47"/>
        <pc:sldMkLst>
          <pc:docMk/>
          <pc:sldMk cId="2851145920" sldId="268"/>
        </pc:sldMkLst>
      </pc:sldChg>
      <pc:sldChg chg="addSp delSp modSp mod modClrScheme chgLayout">
        <pc:chgData name="Jiayi Ren" userId="95118b2d664f9e16" providerId="LiveId" clId="{641ED8D7-22E4-48F2-BDFF-DF3BBD666A43}" dt="2024-11-21T02:16:32.953" v="703" actId="478"/>
        <pc:sldMkLst>
          <pc:docMk/>
          <pc:sldMk cId="1773339522" sldId="274"/>
        </pc:sldMkLst>
      </pc:sldChg>
      <pc:sldChg chg="del">
        <pc:chgData name="Jiayi Ren" userId="95118b2d664f9e16" providerId="LiveId" clId="{641ED8D7-22E4-48F2-BDFF-DF3BBD666A43}" dt="2024-11-21T01:58:29.878" v="386" actId="47"/>
        <pc:sldMkLst>
          <pc:docMk/>
          <pc:sldMk cId="440423623" sldId="275"/>
        </pc:sldMkLst>
      </pc:sldChg>
      <pc:sldChg chg="del">
        <pc:chgData name="Jiayi Ren" userId="95118b2d664f9e16" providerId="LiveId" clId="{641ED8D7-22E4-48F2-BDFF-DF3BBD666A43}" dt="2024-11-21T01:58:33.915" v="389" actId="47"/>
        <pc:sldMkLst>
          <pc:docMk/>
          <pc:sldMk cId="1298748388" sldId="277"/>
        </pc:sldMkLst>
      </pc:sldChg>
      <pc:sldChg chg="del">
        <pc:chgData name="Jiayi Ren" userId="95118b2d664f9e16" providerId="LiveId" clId="{641ED8D7-22E4-48F2-BDFF-DF3BBD666A43}" dt="2024-11-21T01:58:25.035" v="383" actId="47"/>
        <pc:sldMkLst>
          <pc:docMk/>
          <pc:sldMk cId="1766101745" sldId="286"/>
        </pc:sldMkLst>
      </pc:sldChg>
      <pc:sldChg chg="del">
        <pc:chgData name="Jiayi Ren" userId="95118b2d664f9e16" providerId="LiveId" clId="{641ED8D7-22E4-48F2-BDFF-DF3BBD666A43}" dt="2024-11-21T01:58:32.305" v="387" actId="47"/>
        <pc:sldMkLst>
          <pc:docMk/>
          <pc:sldMk cId="1493661833" sldId="287"/>
        </pc:sldMkLst>
      </pc:sldChg>
      <pc:sldChg chg="del">
        <pc:chgData name="Jiayi Ren" userId="95118b2d664f9e16" providerId="LiveId" clId="{641ED8D7-22E4-48F2-BDFF-DF3BBD666A43}" dt="2024-11-21T01:58:33.251" v="388" actId="47"/>
        <pc:sldMkLst>
          <pc:docMk/>
          <pc:sldMk cId="604399182" sldId="288"/>
        </pc:sldMkLst>
      </pc:sldChg>
      <pc:sldChg chg="addSp delSp modSp mod modClrScheme chgLayout">
        <pc:chgData name="Jiayi Ren" userId="95118b2d664f9e16" providerId="LiveId" clId="{641ED8D7-22E4-48F2-BDFF-DF3BBD666A43}" dt="2024-11-21T09:21:26.850" v="3930"/>
        <pc:sldMkLst>
          <pc:docMk/>
          <pc:sldMk cId="1396921963" sldId="289"/>
        </pc:sldMkLst>
      </pc:sldChg>
      <pc:sldChg chg="modSp mod ord modShow">
        <pc:chgData name="Jiayi Ren" userId="95118b2d664f9e16" providerId="LiveId" clId="{641ED8D7-22E4-48F2-BDFF-DF3BBD666A43}" dt="2024-11-22T07:49:02.613" v="5303" actId="729"/>
        <pc:sldMkLst>
          <pc:docMk/>
          <pc:sldMk cId="2888532111" sldId="290"/>
        </pc:sldMkLst>
      </pc:sldChg>
      <pc:sldChg chg="del">
        <pc:chgData name="Jiayi Ren" userId="95118b2d664f9e16" providerId="LiveId" clId="{641ED8D7-22E4-48F2-BDFF-DF3BBD666A43}" dt="2024-11-21T01:58:27.539" v="384" actId="47"/>
        <pc:sldMkLst>
          <pc:docMk/>
          <pc:sldMk cId="80394157" sldId="291"/>
        </pc:sldMkLst>
      </pc:sldChg>
      <pc:sldChg chg="addSp delSp modSp new mod modClrScheme chgLayout">
        <pc:chgData name="Jiayi Ren" userId="95118b2d664f9e16" providerId="LiveId" clId="{641ED8D7-22E4-48F2-BDFF-DF3BBD666A43}" dt="2024-11-21T09:27:39.351" v="4284" actId="20577"/>
        <pc:sldMkLst>
          <pc:docMk/>
          <pc:sldMk cId="1599556716" sldId="291"/>
        </pc:sldMkLst>
      </pc:sldChg>
      <pc:sldChg chg="modSp add mod">
        <pc:chgData name="Jiayi Ren" userId="95118b2d664f9e16" providerId="LiveId" clId="{641ED8D7-22E4-48F2-BDFF-DF3BBD666A43}" dt="2024-11-21T09:27:19.563" v="4269" actId="404"/>
        <pc:sldMkLst>
          <pc:docMk/>
          <pc:sldMk cId="1766442634" sldId="292"/>
        </pc:sldMkLst>
      </pc:sldChg>
      <pc:sldChg chg="del">
        <pc:chgData name="Jiayi Ren" userId="95118b2d664f9e16" providerId="LiveId" clId="{641ED8D7-22E4-48F2-BDFF-DF3BBD666A43}" dt="2024-11-21T03:16:41.568" v="3626" actId="2696"/>
        <pc:sldMkLst>
          <pc:docMk/>
          <pc:sldMk cId="2503109574" sldId="292"/>
        </pc:sldMkLst>
      </pc:sldChg>
      <pc:sldChg chg="new del">
        <pc:chgData name="Jiayi Ren" userId="95118b2d664f9e16" providerId="LiveId" clId="{641ED8D7-22E4-48F2-BDFF-DF3BBD666A43}" dt="2024-11-21T02:07:22.231" v="412" actId="2696"/>
        <pc:sldMkLst>
          <pc:docMk/>
          <pc:sldMk cId="3202772645" sldId="293"/>
        </pc:sldMkLst>
      </pc:sldChg>
      <pc:sldChg chg="addSp delSp modSp new mod">
        <pc:chgData name="Jiayi Ren" userId="95118b2d664f9e16" providerId="LiveId" clId="{641ED8D7-22E4-48F2-BDFF-DF3BBD666A43}" dt="2024-11-22T07:00:38.095" v="5282" actId="572"/>
        <pc:sldMkLst>
          <pc:docMk/>
          <pc:sldMk cId="3462998529" sldId="293"/>
        </pc:sldMkLst>
      </pc:sldChg>
      <pc:sldChg chg="modSp add mod ord">
        <pc:chgData name="Jiayi Ren" userId="95118b2d664f9e16" providerId="LiveId" clId="{641ED8D7-22E4-48F2-BDFF-DF3BBD666A43}" dt="2024-11-22T07:49:15.322" v="5316" actId="207"/>
        <pc:sldMkLst>
          <pc:docMk/>
          <pc:sldMk cId="2791116941" sldId="294"/>
        </pc:sldMkLst>
      </pc:sldChg>
    </pc:docChg>
  </pc:docChgLst>
  <pc:docChgLst>
    <pc:chgData name="Jiayi Ren" userId="95118b2d664f9e16" providerId="LiveId" clId="{EE518BC4-ADE4-4589-8D09-D89EEF72EC36}"/>
    <pc:docChg chg="undo custSel modSld">
      <pc:chgData name="Jiayi Ren" userId="95118b2d664f9e16" providerId="LiveId" clId="{EE518BC4-ADE4-4589-8D09-D89EEF72EC36}" dt="2025-06-29T07:28:24.363" v="407" actId="20577"/>
      <pc:docMkLst>
        <pc:docMk/>
      </pc:docMkLst>
      <pc:sldChg chg="modSp mod">
        <pc:chgData name="Jiayi Ren" userId="95118b2d664f9e16" providerId="LiveId" clId="{EE518BC4-ADE4-4589-8D09-D89EEF72EC36}" dt="2025-06-27T06:58:05.443" v="384"/>
        <pc:sldMkLst>
          <pc:docMk/>
          <pc:sldMk cId="2950437312" sldId="279"/>
        </pc:sldMkLst>
        <pc:spChg chg="mod">
          <ac:chgData name="Jiayi Ren" userId="95118b2d664f9e16" providerId="LiveId" clId="{EE518BC4-ADE4-4589-8D09-D89EEF72EC36}" dt="2025-06-27T06:58:05.443" v="384"/>
          <ac:spMkLst>
            <pc:docMk/>
            <pc:sldMk cId="2950437312" sldId="279"/>
            <ac:spMk id="3" creationId="{79C4897A-2CE4-16B3-63D7-C4502B5B413D}"/>
          </ac:spMkLst>
        </pc:spChg>
      </pc:sldChg>
      <pc:sldChg chg="modSp mod">
        <pc:chgData name="Jiayi Ren" userId="95118b2d664f9e16" providerId="LiveId" clId="{EE518BC4-ADE4-4589-8D09-D89EEF72EC36}" dt="2025-06-27T06:57:01.754" v="383" actId="20577"/>
        <pc:sldMkLst>
          <pc:docMk/>
          <pc:sldMk cId="823356813" sldId="280"/>
        </pc:sldMkLst>
        <pc:spChg chg="mod">
          <ac:chgData name="Jiayi Ren" userId="95118b2d664f9e16" providerId="LiveId" clId="{EE518BC4-ADE4-4589-8D09-D89EEF72EC36}" dt="2025-06-27T06:57:01.754" v="383" actId="20577"/>
          <ac:spMkLst>
            <pc:docMk/>
            <pc:sldMk cId="823356813" sldId="280"/>
            <ac:spMk id="3" creationId="{4A2CF26F-FF9D-FB67-8BB3-5DD46CE7011D}"/>
          </ac:spMkLst>
        </pc:spChg>
      </pc:sldChg>
      <pc:sldChg chg="modSp mod">
        <pc:chgData name="Jiayi Ren" userId="95118b2d664f9e16" providerId="LiveId" clId="{EE518BC4-ADE4-4589-8D09-D89EEF72EC36}" dt="2025-06-29T07:28:24.363" v="407" actId="20577"/>
        <pc:sldMkLst>
          <pc:docMk/>
          <pc:sldMk cId="3842314789" sldId="282"/>
        </pc:sldMkLst>
        <pc:spChg chg="mod">
          <ac:chgData name="Jiayi Ren" userId="95118b2d664f9e16" providerId="LiveId" clId="{EE518BC4-ADE4-4589-8D09-D89EEF72EC36}" dt="2025-06-29T07:28:24.363" v="407" actId="20577"/>
          <ac:spMkLst>
            <pc:docMk/>
            <pc:sldMk cId="3842314789" sldId="282"/>
            <ac:spMk id="3" creationId="{D953CF4C-4E16-699F-4932-4AF75983286F}"/>
          </ac:spMkLst>
        </pc:spChg>
      </pc:sldChg>
      <pc:sldChg chg="modSp mod">
        <pc:chgData name="Jiayi Ren" userId="95118b2d664f9e16" providerId="LiveId" clId="{EE518BC4-ADE4-4589-8D09-D89EEF72EC36}" dt="2025-06-27T06:58:13.594" v="385"/>
        <pc:sldMkLst>
          <pc:docMk/>
          <pc:sldMk cId="3930530843" sldId="287"/>
        </pc:sldMkLst>
        <pc:spChg chg="mod">
          <ac:chgData name="Jiayi Ren" userId="95118b2d664f9e16" providerId="LiveId" clId="{EE518BC4-ADE4-4589-8D09-D89EEF72EC36}" dt="2025-06-27T06:58:13.594" v="385"/>
          <ac:spMkLst>
            <pc:docMk/>
            <pc:sldMk cId="3930530843" sldId="287"/>
            <ac:spMk id="3" creationId="{3BC9B754-E7FE-2A71-9133-04104C1F286D}"/>
          </ac:spMkLst>
        </pc:spChg>
      </pc:sldChg>
      <pc:sldChg chg="modSp mod">
        <pc:chgData name="Jiayi Ren" userId="95118b2d664f9e16" providerId="LiveId" clId="{EE518BC4-ADE4-4589-8D09-D89EEF72EC36}" dt="2025-06-27T06:58:15.849" v="386"/>
        <pc:sldMkLst>
          <pc:docMk/>
          <pc:sldMk cId="1124458536" sldId="288"/>
        </pc:sldMkLst>
        <pc:spChg chg="mod">
          <ac:chgData name="Jiayi Ren" userId="95118b2d664f9e16" providerId="LiveId" clId="{EE518BC4-ADE4-4589-8D09-D89EEF72EC36}" dt="2025-06-27T06:58:15.849" v="386"/>
          <ac:spMkLst>
            <pc:docMk/>
            <pc:sldMk cId="1124458536" sldId="288"/>
            <ac:spMk id="3" creationId="{E79A5BA8-C233-7E6E-8D0A-83CA3029FC4C}"/>
          </ac:spMkLst>
        </pc:spChg>
      </pc:sldChg>
    </pc:docChg>
  </pc:docChgLst>
  <pc:docChgLst>
    <pc:chgData name="Jiayi Ren" userId="95118b2d664f9e16" providerId="LiveId" clId="{A0C85FDE-5279-4957-B861-5BE288B410A7}"/>
    <pc:docChg chg="undo custSel addSld modSld modSection">
      <pc:chgData name="Jiayi Ren" userId="95118b2d664f9e16" providerId="LiveId" clId="{A0C85FDE-5279-4957-B861-5BE288B410A7}" dt="2024-09-12T02:41:55.056" v="1325" actId="1076"/>
      <pc:docMkLst>
        <pc:docMk/>
      </pc:docMkLst>
      <pc:sldChg chg="modSp mod">
        <pc:chgData name="Jiayi Ren" userId="95118b2d664f9e16" providerId="LiveId" clId="{A0C85FDE-5279-4957-B861-5BE288B410A7}" dt="2024-09-12T02:41:55.056" v="1325" actId="1076"/>
        <pc:sldMkLst>
          <pc:docMk/>
          <pc:sldMk cId="2959281096" sldId="259"/>
        </pc:sldMkLst>
      </pc:sldChg>
      <pc:sldChg chg="modSp mod">
        <pc:chgData name="Jiayi Ren" userId="95118b2d664f9e16" providerId="LiveId" clId="{A0C85FDE-5279-4957-B861-5BE288B410A7}" dt="2024-09-05T01:42:18.248" v="1323" actId="20577"/>
        <pc:sldMkLst>
          <pc:docMk/>
          <pc:sldMk cId="2307818036" sldId="263"/>
        </pc:sldMkLst>
      </pc:sldChg>
      <pc:sldChg chg="modSp add mod">
        <pc:chgData name="Jiayi Ren" userId="95118b2d664f9e16" providerId="LiveId" clId="{A0C85FDE-5279-4957-B861-5BE288B410A7}" dt="2024-08-31T08:42:51.550" v="1322" actId="20577"/>
        <pc:sldMkLst>
          <pc:docMk/>
          <pc:sldMk cId="3596989916" sldId="272"/>
        </pc:sldMkLst>
      </pc:sldChg>
    </pc:docChg>
  </pc:docChgLst>
  <pc:docChgLst>
    <pc:chgData name="Jiayi Ren" userId="95118b2d664f9e16" providerId="LiveId" clId="{ED617710-6B33-5348-AE01-2FE3CF6A21DA}"/>
    <pc:docChg chg="undo custSel delSld modSld">
      <pc:chgData name="Jiayi Ren" userId="95118b2d664f9e16" providerId="LiveId" clId="{ED617710-6B33-5348-AE01-2FE3CF6A21DA}" dt="2025-01-15T04:03:09.067" v="1089" actId="20577"/>
      <pc:docMkLst>
        <pc:docMk/>
      </pc:docMkLst>
      <pc:sldChg chg="modSp mod">
        <pc:chgData name="Jiayi Ren" userId="95118b2d664f9e16" providerId="LiveId" clId="{ED617710-6B33-5348-AE01-2FE3CF6A21DA}" dt="2025-01-15T03:23:22.953" v="923" actId="20577"/>
        <pc:sldMkLst>
          <pc:docMk/>
          <pc:sldMk cId="1043885009" sldId="256"/>
        </pc:sldMkLst>
      </pc:sldChg>
      <pc:sldChg chg="modSp mod">
        <pc:chgData name="Jiayi Ren" userId="95118b2d664f9e16" providerId="LiveId" clId="{ED617710-6B33-5348-AE01-2FE3CF6A21DA}" dt="2025-01-15T04:03:09.067" v="1089" actId="20577"/>
        <pc:sldMkLst>
          <pc:docMk/>
          <pc:sldMk cId="2307818036" sldId="263"/>
        </pc:sldMkLst>
      </pc:sldChg>
      <pc:sldChg chg="modSp mod">
        <pc:chgData name="Jiayi Ren" userId="95118b2d664f9e16" providerId="LiveId" clId="{ED617710-6B33-5348-AE01-2FE3CF6A21DA}" dt="2025-01-15T04:01:07.478" v="1026" actId="15"/>
        <pc:sldMkLst>
          <pc:docMk/>
          <pc:sldMk cId="1773339522" sldId="274"/>
        </pc:sldMkLst>
      </pc:sldChg>
      <pc:sldChg chg="del">
        <pc:chgData name="Jiayi Ren" userId="95118b2d664f9e16" providerId="LiveId" clId="{ED617710-6B33-5348-AE01-2FE3CF6A21DA}" dt="2025-01-14T02:41:13.326" v="0" actId="2696"/>
        <pc:sldMkLst>
          <pc:docMk/>
          <pc:sldMk cId="2198398394" sldId="275"/>
        </pc:sldMkLst>
      </pc:sldChg>
      <pc:sldChg chg="del">
        <pc:chgData name="Jiayi Ren" userId="95118b2d664f9e16" providerId="LiveId" clId="{ED617710-6B33-5348-AE01-2FE3CF6A21DA}" dt="2025-01-14T02:41:13.328" v="1" actId="2696"/>
        <pc:sldMkLst>
          <pc:docMk/>
          <pc:sldMk cId="1297188557" sldId="276"/>
        </pc:sldMkLst>
      </pc:sldChg>
      <pc:sldChg chg="del">
        <pc:chgData name="Jiayi Ren" userId="95118b2d664f9e16" providerId="LiveId" clId="{ED617710-6B33-5348-AE01-2FE3CF6A21DA}" dt="2025-01-14T02:41:13.334" v="2" actId="2696"/>
        <pc:sldMkLst>
          <pc:docMk/>
          <pc:sldMk cId="482580017" sldId="277"/>
        </pc:sldMkLst>
      </pc:sldChg>
      <pc:sldChg chg="modSp mod">
        <pc:chgData name="Jiayi Ren" userId="95118b2d664f9e16" providerId="LiveId" clId="{ED617710-6B33-5348-AE01-2FE3CF6A21DA}" dt="2025-01-15T04:00:05.503" v="924" actId="207"/>
        <pc:sldMkLst>
          <pc:docMk/>
          <pc:sldMk cId="1635795265" sldId="278"/>
        </pc:sldMkLst>
      </pc:sldChg>
      <pc:sldChg chg="del">
        <pc:chgData name="Jiayi Ren" userId="95118b2d664f9e16" providerId="LiveId" clId="{ED617710-6B33-5348-AE01-2FE3CF6A21DA}" dt="2025-01-14T02:41:15.066" v="3" actId="2696"/>
        <pc:sldMkLst>
          <pc:docMk/>
          <pc:sldMk cId="561594229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更纱黑体 SC SemiBold" panose="02000700000000000000" pitchFamily="2" charset="-122"/>
                <a:ea typeface="更纱黑体 SC SemiBold" panose="020007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更纱黑体 SC SemiBold" panose="02000700000000000000" pitchFamily="2" charset="-122"/>
                <a:ea typeface="更纱黑体 SC SemiBold" panose="02000700000000000000" pitchFamily="2" charset="-122"/>
              </a:defRPr>
            </a:lvl1pPr>
          </a:lstStyle>
          <a:p>
            <a:fld id="{FDC84DE2-F3AB-4160-A489-144267432447}" type="datetimeFigureOut">
              <a:rPr lang="zh-CN" altLang="en-US" smtClean="0"/>
              <a:pPr/>
              <a:t>2025/6/30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更纱黑体 SC SemiBold" panose="02000700000000000000" pitchFamily="2" charset="-122"/>
                <a:ea typeface="更纱黑体 SC SemiBold" panose="020007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更纱黑体 SC SemiBold" panose="02000700000000000000" pitchFamily="2" charset="-122"/>
                <a:ea typeface="更纱黑体 SC SemiBold" panose="02000700000000000000" pitchFamily="2" charset="-122"/>
              </a:defRPr>
            </a:lvl1pPr>
          </a:lstStyle>
          <a:p>
            <a:fld id="{50677271-5DC6-4FEF-A5DF-B60E03ACC95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4965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159821" rtl="0" eaLnBrk="1" latinLnBrk="0" hangingPunct="1">
      <a:defRPr sz="2835" kern="1200">
        <a:solidFill>
          <a:schemeClr val="tx1"/>
        </a:solidFill>
        <a:latin typeface="更纱黑体 SC SemiBold" panose="02000700000000000000" pitchFamily="2" charset="-122"/>
        <a:ea typeface="更纱黑体 SC SemiBold" panose="02000700000000000000" pitchFamily="2" charset="-122"/>
        <a:cs typeface="+mn-cs"/>
      </a:defRPr>
    </a:lvl1pPr>
    <a:lvl2pPr marL="1079910" algn="l" defTabSz="2159821" rtl="0" eaLnBrk="1" latinLnBrk="0" hangingPunct="1">
      <a:defRPr sz="2835" kern="1200">
        <a:solidFill>
          <a:schemeClr val="tx1"/>
        </a:solidFill>
        <a:latin typeface="更纱黑体 SC SemiBold" panose="02000700000000000000" pitchFamily="2" charset="-122"/>
        <a:ea typeface="更纱黑体 SC SemiBold" panose="02000700000000000000" pitchFamily="2" charset="-122"/>
        <a:cs typeface="+mn-cs"/>
      </a:defRPr>
    </a:lvl2pPr>
    <a:lvl3pPr marL="2159821" algn="l" defTabSz="2159821" rtl="0" eaLnBrk="1" latinLnBrk="0" hangingPunct="1">
      <a:defRPr sz="2835" kern="1200">
        <a:solidFill>
          <a:schemeClr val="tx1"/>
        </a:solidFill>
        <a:latin typeface="更纱黑体 SC SemiBold" panose="02000700000000000000" pitchFamily="2" charset="-122"/>
        <a:ea typeface="更纱黑体 SC SemiBold" panose="02000700000000000000" pitchFamily="2" charset="-122"/>
        <a:cs typeface="+mn-cs"/>
      </a:defRPr>
    </a:lvl3pPr>
    <a:lvl4pPr marL="3239731" algn="l" defTabSz="2159821" rtl="0" eaLnBrk="1" latinLnBrk="0" hangingPunct="1">
      <a:defRPr sz="2835" kern="1200">
        <a:solidFill>
          <a:schemeClr val="tx1"/>
        </a:solidFill>
        <a:latin typeface="更纱黑体 SC SemiBold" panose="02000700000000000000" pitchFamily="2" charset="-122"/>
        <a:ea typeface="更纱黑体 SC SemiBold" panose="02000700000000000000" pitchFamily="2" charset="-122"/>
        <a:cs typeface="+mn-cs"/>
      </a:defRPr>
    </a:lvl4pPr>
    <a:lvl5pPr marL="4319642" algn="l" defTabSz="2159821" rtl="0" eaLnBrk="1" latinLnBrk="0" hangingPunct="1">
      <a:defRPr sz="2835" kern="1200">
        <a:solidFill>
          <a:schemeClr val="tx1"/>
        </a:solidFill>
        <a:latin typeface="更纱黑体 SC SemiBold" panose="02000700000000000000" pitchFamily="2" charset="-122"/>
        <a:ea typeface="更纱黑体 SC SemiBold" panose="02000700000000000000" pitchFamily="2" charset="-122"/>
        <a:cs typeface="+mn-cs"/>
      </a:defRPr>
    </a:lvl5pPr>
    <a:lvl6pPr marL="5399552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6pPr>
    <a:lvl7pPr marL="6479463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7pPr>
    <a:lvl8pPr marL="7559375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8pPr>
    <a:lvl9pPr marL="8639286" algn="l" defTabSz="2159821" rtl="0" eaLnBrk="1" latinLnBrk="0" hangingPunct="1">
      <a:defRPr sz="283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226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08F92-082D-E09C-9C9D-3837B29E6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56E95F8-4C7C-800E-C752-8526F7D02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8DE0C0C-DAEA-635C-3DEB-5FF8FABBBB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8D3CE3E-F946-FC4A-9B7E-9AE6B712CB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1441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15468-A5AB-41B3-951D-7EA27C7A4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C7DA7FB-2979-F351-C350-6AEEAF5DC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8C732F0-9C58-DF23-E074-191E08F99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D5BF67-B1C6-E60A-AD5C-4D4B045B0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79105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pPr/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98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268B4-3271-0C35-59A2-0F3A4F6FE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61B4DD-2457-0092-7AAA-A181CBE7F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CA6B9DB-897A-524D-F3B2-A49E7C983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F04D422-2635-DC78-8533-7568A2A5B7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677271-5DC6-4FEF-A5DF-B60E03ACC95B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8491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5D2BD79-3764-6E36-9EBD-6F9DEC5DC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9941" y="8100223"/>
            <a:ext cx="16199644" cy="2966331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zh-CN" altLang="en-US" sz="4961" b="0" i="0" kern="1200" baseline="0" smtClean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500000000000000" pitchFamily="2" charset="-122"/>
                <a:cs typeface="DIN Pro Regular" panose="020B0504020101020102" pitchFamily="34" charset="0"/>
              </a:defRPr>
            </a:lvl1pPr>
            <a:lvl2pPr marL="809998" indent="0" algn="ctr">
              <a:buNone/>
              <a:defRPr sz="3543"/>
            </a:lvl2pPr>
            <a:lvl3pPr marL="1619997" indent="0" algn="ctr">
              <a:buNone/>
              <a:defRPr sz="3189"/>
            </a:lvl3pPr>
            <a:lvl4pPr marL="2429995" indent="0" algn="ctr">
              <a:buNone/>
              <a:defRPr sz="2835"/>
            </a:lvl4pPr>
            <a:lvl5pPr marL="3239994" indent="0" algn="ctr">
              <a:buNone/>
              <a:defRPr sz="2835"/>
            </a:lvl5pPr>
            <a:lvl6pPr marL="4049992" indent="0" algn="ctr">
              <a:buNone/>
              <a:defRPr sz="2835"/>
            </a:lvl6pPr>
            <a:lvl7pPr marL="4859990" indent="0" algn="ctr">
              <a:buNone/>
              <a:defRPr sz="2835"/>
            </a:lvl7pPr>
            <a:lvl8pPr marL="5669989" indent="0" algn="ctr">
              <a:buNone/>
              <a:defRPr sz="2835"/>
            </a:lvl8pPr>
            <a:lvl9pPr marL="6479987" indent="0" algn="ctr">
              <a:buNone/>
              <a:defRPr sz="2835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5293E5-9590-0BDB-7ED4-E1028B8B10BC}"/>
              </a:ext>
            </a:extLst>
          </p:cNvPr>
          <p:cNvSpPr/>
          <p:nvPr/>
        </p:nvSpPr>
        <p:spPr>
          <a:xfrm flipH="1">
            <a:off x="0" y="2378800"/>
            <a:ext cx="21599525" cy="4757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252" b="1" i="0" dirty="0">
              <a:latin typeface="DIN Pro Regular" panose="020B0504020101020102" pitchFamily="34" charset="0"/>
              <a:ea typeface="更纱黑体 SC SemiBold" panose="02000700000000000000" pitchFamily="2" charset="-122"/>
              <a:cs typeface="DIN Pro Regular" panose="020B0504020101020102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2472BA-9C7F-7E0A-2FC7-5A16161C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9941" y="2378799"/>
            <a:ext cx="16199644" cy="4757597"/>
          </a:xfrm>
        </p:spPr>
        <p:txBody>
          <a:bodyPr anchor="ctr" anchorCtr="0">
            <a:normAutofit/>
          </a:bodyPr>
          <a:lstStyle>
            <a:lvl1pPr marL="0" algn="ctr" defTabSz="1619957" rtl="0" eaLnBrk="1" latinLnBrk="0" hangingPunct="1">
              <a:lnSpc>
                <a:spcPct val="100000"/>
              </a:lnSpc>
              <a:defRPr lang="zh-CN" altLang="en-US" sz="8504" b="1" i="0" kern="1200" baseline="0" dirty="0">
                <a:solidFill>
                  <a:schemeClr val="bg1"/>
                </a:solidFill>
                <a:latin typeface="+mj-lt"/>
                <a:ea typeface="更纱黑体 SC SemiBold" panose="02000700000000000000" pitchFamily="2" charset="-122"/>
                <a:cs typeface="Sarasa Gothic SC Semibold" panose="020005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副标题 2">
            <a:extLst>
              <a:ext uri="{FF2B5EF4-FFF2-40B4-BE49-F238E27FC236}">
                <a16:creationId xmlns:a16="http://schemas.microsoft.com/office/drawing/2014/main" id="{C5DEA97E-E801-C75C-ED7F-E5771E193741}"/>
              </a:ext>
            </a:extLst>
          </p:cNvPr>
          <p:cNvSpPr txBox="1">
            <a:spLocks/>
          </p:cNvSpPr>
          <p:nvPr/>
        </p:nvSpPr>
        <p:spPr>
          <a:xfrm>
            <a:off x="453741" y="6"/>
            <a:ext cx="16199644" cy="2378793"/>
          </a:xfrm>
          <a:prstGeom prst="rect">
            <a:avLst/>
          </a:prstGeom>
        </p:spPr>
        <p:txBody>
          <a:bodyPr vert="horz" lIns="161996" tIns="80998" rIns="161996" bIns="80998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zh-CN" altLang="en-US" sz="3600" kern="1200" smtClean="0">
                <a:solidFill>
                  <a:srgbClr val="0084CD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Helvetica" charset="0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2000" b="0" kern="1200">
                <a:solidFill>
                  <a:schemeClr val="tx1">
                    <a:lumMod val="50000"/>
                    <a:lumOff val="50000"/>
                  </a:schemeClr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rgbClr val="0084CD"/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思源宋体 Medium" panose="02020500000000000000" pitchFamily="18" charset="-122"/>
                <a:ea typeface="思源宋体 Medium" panose="02020500000000000000" pitchFamily="18" charset="-122"/>
                <a:cs typeface="+mn-cs"/>
              </a:defRPr>
            </a:lvl4pPr>
            <a:lvl5pPr marL="1828800" indent="0" algn="ctr" defTabSz="914377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zh-CN" altLang="en-US" sz="1600" kern="1200">
                <a:solidFill>
                  <a:srgbClr val="FF767F"/>
                </a:solidFill>
                <a:latin typeface="思源黑体 Medium" panose="020B0600000000000000" pitchFamily="34" charset="-122"/>
                <a:ea typeface="思源黑体 Medium" panose="020B0600000000000000" pitchFamily="3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sz="5669" b="1" i="0" dirty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DIN Pro Regular" panose="020B0504020101020102" pitchFamily="34" charset="0"/>
              </a:rPr>
              <a:t>周例组会</a:t>
            </a:r>
          </a:p>
        </p:txBody>
      </p:sp>
    </p:spTree>
    <p:extLst>
      <p:ext uri="{BB962C8B-B14F-4D97-AF65-F5344CB8AC3E}">
        <p14:creationId xmlns:p14="http://schemas.microsoft.com/office/powerpoint/2010/main" val="8552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副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A5D2BD79-3764-6E36-9EBD-6F9DEC5DC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9941" y="8593679"/>
            <a:ext cx="16199644" cy="2091914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zh-CN" altLang="en-US" sz="4252" b="0" i="0" kern="1200" smtClean="0">
                <a:solidFill>
                  <a:schemeClr val="accent1"/>
                </a:solidFill>
                <a:latin typeface="更纱黑体 SC SemiBold" panose="02000700000000000000" pitchFamily="2" charset="-122"/>
                <a:ea typeface="更纱黑体 SC SemiBold" panose="02000700000000000000" pitchFamily="2" charset="-122"/>
                <a:cs typeface="DIN Pro Regular" panose="020B0504020101020102" pitchFamily="34" charset="0"/>
              </a:defRPr>
            </a:lvl1pPr>
            <a:lvl2pPr marL="809998" indent="0" algn="ctr">
              <a:buNone/>
              <a:defRPr sz="3543"/>
            </a:lvl2pPr>
            <a:lvl3pPr marL="1619997" indent="0" algn="ctr">
              <a:buNone/>
              <a:defRPr sz="3189"/>
            </a:lvl3pPr>
            <a:lvl4pPr marL="2429995" indent="0" algn="ctr">
              <a:buNone/>
              <a:defRPr sz="2835"/>
            </a:lvl4pPr>
            <a:lvl5pPr marL="3239994" indent="0" algn="ctr">
              <a:buNone/>
              <a:defRPr sz="2835"/>
            </a:lvl5pPr>
            <a:lvl6pPr marL="4049992" indent="0" algn="ctr">
              <a:buNone/>
              <a:defRPr sz="2835"/>
            </a:lvl6pPr>
            <a:lvl7pPr marL="4859990" indent="0" algn="ctr">
              <a:buNone/>
              <a:defRPr sz="2835"/>
            </a:lvl7pPr>
            <a:lvl8pPr marL="5669989" indent="0" algn="ctr">
              <a:buNone/>
              <a:defRPr sz="2835"/>
            </a:lvl8pPr>
            <a:lvl9pPr marL="6479987" indent="0" algn="ctr">
              <a:buNone/>
              <a:defRPr sz="2835"/>
            </a:lvl9pPr>
          </a:lstStyle>
          <a:p>
            <a:r>
              <a:rPr lang="zh-CN" altLang="en-US" dirty="0"/>
              <a:t>单击此处编辑母版副标题样式</a:t>
            </a:r>
            <a:endParaRPr lang="en-US" altLang="zh-CN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5293E5-9590-0BDB-7ED4-E1028B8B10BC}"/>
              </a:ext>
            </a:extLst>
          </p:cNvPr>
          <p:cNvSpPr/>
          <p:nvPr/>
        </p:nvSpPr>
        <p:spPr>
          <a:xfrm flipH="1">
            <a:off x="0" y="2378800"/>
            <a:ext cx="21599525" cy="4757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4252" b="1" i="0" dirty="0">
              <a:latin typeface="DIN Pro Regular" panose="020B0504020101020102" pitchFamily="34" charset="0"/>
              <a:ea typeface="更纱黑体 SC SemiBold" panose="02000700000000000000" pitchFamily="2" charset="-122"/>
              <a:cs typeface="DIN Pro Regular" panose="020B0504020101020102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02472BA-9C7F-7E0A-2FC7-5A16161CB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903" y="2378799"/>
            <a:ext cx="15150649" cy="4757597"/>
          </a:xfrm>
        </p:spPr>
        <p:txBody>
          <a:bodyPr anchor="ctr" anchorCtr="0">
            <a:normAutofit/>
          </a:bodyPr>
          <a:lstStyle>
            <a:lvl1pPr marL="0" algn="l" defTabSz="1619957" rtl="0" eaLnBrk="1" latinLnBrk="0" hangingPunct="1">
              <a:lnSpc>
                <a:spcPct val="100000"/>
              </a:lnSpc>
              <a:defRPr lang="zh-CN" altLang="en-US" sz="4961" b="1" i="0" kern="1200" baseline="0" dirty="0">
                <a:solidFill>
                  <a:schemeClr val="bg1"/>
                </a:solidFill>
                <a:latin typeface="DIN Pro Regular" panose="020B0504020101020102" pitchFamily="34" charset="0"/>
                <a:ea typeface="更纱黑体 SC Semibold" panose="020005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9A52F6AC-444C-A544-44DB-E20CEFEAA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9941" y="12142881"/>
            <a:ext cx="16199644" cy="2091914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543" b="0" i="0">
                <a:solidFill>
                  <a:schemeClr val="tx1"/>
                </a:solidFill>
                <a:latin typeface="更纱黑体 SC SemiBold" panose="02000700000000000000" pitchFamily="2" charset="-122"/>
                <a:ea typeface="更纱黑体 SC SemiBold" panose="02000700000000000000" pitchFamily="2" charset="-122"/>
                <a:cs typeface="DIN Pro Regular" panose="020B0504020101020102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图片占位符 4">
            <a:extLst>
              <a:ext uri="{FF2B5EF4-FFF2-40B4-BE49-F238E27FC236}">
                <a16:creationId xmlns:a16="http://schemas.microsoft.com/office/drawing/2014/main" id="{09338CA6-9607-467F-6BB3-48CA31ACCFE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477055" y="2378796"/>
            <a:ext cx="2648571" cy="4757597"/>
          </a:xfrm>
          <a:ln w="76200">
            <a:solidFill>
              <a:schemeClr val="bg1"/>
            </a:solidFill>
          </a:ln>
        </p:spPr>
        <p:txBody>
          <a:bodyPr/>
          <a:lstStyle>
            <a:lvl1pPr>
              <a:defRPr b="1" i="0">
                <a:ea typeface="更纱黑体 SC SemiBold" panose="02000700000000000000" pitchFamily="2" charset="-122"/>
              </a:defRPr>
            </a:lvl1pPr>
          </a:lstStyle>
          <a:p>
            <a:r>
              <a:rPr lang="zh-CN" altLang="en-US" dirty="0"/>
              <a:t>单击图标添加图片</a:t>
            </a:r>
          </a:p>
        </p:txBody>
      </p:sp>
    </p:spTree>
    <p:extLst>
      <p:ext uri="{BB962C8B-B14F-4D97-AF65-F5344CB8AC3E}">
        <p14:creationId xmlns:p14="http://schemas.microsoft.com/office/powerpoint/2010/main" val="830370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全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75D82FC9-1618-DEF2-661A-7DEFE759A30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b="0" i="0">
                <a:ea typeface="更纱黑体 SC SemiBold" panose="020007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pPr/>
              <a:t>2025/6/30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6420A6FB-0FFE-0925-6D1A-12CD4628EBE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3E8FD4E5-CAC7-8BEA-4F7D-BFF7AC4DF7F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b="0" i="0">
                <a:ea typeface="更纱黑体 SC SemiBold" panose="020007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13" name="内容占位符 12">
            <a:extLst>
              <a:ext uri="{FF2B5EF4-FFF2-40B4-BE49-F238E27FC236}">
                <a16:creationId xmlns:a16="http://schemas.microsoft.com/office/drawing/2014/main" id="{F788AC4C-CE34-5882-2C4B-8CB39F41EB5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8" y="2368069"/>
            <a:ext cx="18629590" cy="12647343"/>
          </a:xfrm>
        </p:spPr>
        <p:txBody>
          <a:bodyPr/>
          <a:lstStyle>
            <a:lvl1pPr>
              <a:spcBef>
                <a:spcPts val="1200"/>
              </a:spcBef>
              <a:spcAft>
                <a:spcPts val="0"/>
              </a:spcAft>
              <a:defRPr b="1" i="0">
                <a:ea typeface="更纱黑体 SC SemiBold" panose="02000700000000000000" pitchFamily="2" charset="-122"/>
              </a:defRPr>
            </a:lvl1pPr>
            <a:lvl2pPr>
              <a:spcBef>
                <a:spcPts val="1800"/>
              </a:spcBef>
              <a:spcAft>
                <a:spcPts val="600"/>
              </a:spcAft>
              <a:defRPr b="1" i="0">
                <a:ea typeface="更纱黑体 SC SemiBold" panose="02000700000000000000" pitchFamily="2" charset="-122"/>
              </a:defRPr>
            </a:lvl2pPr>
            <a:lvl3pPr>
              <a:spcBef>
                <a:spcPts val="0"/>
              </a:spcBef>
              <a:spcAft>
                <a:spcPts val="0"/>
              </a:spcAft>
              <a:defRPr b="1" baseline="0">
                <a:latin typeface="DIN Pro Regular" panose="020B0504020101020102" pitchFamily="34" charset="0"/>
                <a:ea typeface="更纱黑体 SC SemiBold" panose="02000700000000000000" pitchFamily="2" charset="-122"/>
                <a:cs typeface="Sarasa Gothic SC Semibold" panose="02000700000000000000" pitchFamily="2" charset="-122"/>
              </a:defRPr>
            </a:lvl3pPr>
            <a:lvl4pPr marL="1594485">
              <a:defRPr/>
            </a:lvl4pPr>
            <a:lvl5pPr>
              <a:defRPr sz="2480">
                <a:latin typeface="DIN Pro Regular" panose="020B0504020101020102" pitchFamily="34" charset="0"/>
                <a:cs typeface="DIN Pro Regular" panose="020B0504020101020102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9327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双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4E81A3B-FAE4-C4F5-1F45-9CB6BD137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4969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更纱黑体 SC SemiBold" panose="020007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更纱黑体 SC SemiBold" panose="020007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11" name="文本占位符 9">
            <a:extLst>
              <a:ext uri="{FF2B5EF4-FFF2-40B4-BE49-F238E27FC236}">
                <a16:creationId xmlns:a16="http://schemas.microsoft.com/office/drawing/2014/main" id="{8FC8D05D-583A-E2ED-DF5D-160E6C84ACF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185618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更纱黑体 SC SemiBold" panose="020007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更纱黑体 SC SemiBold" panose="020007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5149C-7665-9E59-950D-CBBB7B8A61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ea typeface="更纱黑体 SC SemiBold" panose="020007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pPr/>
              <a:t>2025/6/30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48521-0076-88B2-C814-1B42A9BEA0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EE0E4-7893-2453-B102-0948F6DC88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ea typeface="更纱黑体 SC SemiBold" panose="020007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82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正文 - 半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6F446-7706-7F97-5963-91D9FF2E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1" y="4"/>
            <a:ext cx="14031188" cy="2368063"/>
          </a:xfrm>
        </p:spPr>
        <p:txBody>
          <a:bodyPr/>
          <a:lstStyle>
            <a:lvl1pPr algn="just">
              <a:defRPr b="1" i="0">
                <a:solidFill>
                  <a:schemeClr val="accent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DIN Pro Regular" panose="020B0504020101020102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84E81A3B-FAE4-C4F5-1F45-9CB6BD1377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84967" y="2368066"/>
            <a:ext cx="8928938" cy="12647340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更纱黑体 SC SemiBold" panose="02000700000000000000" pitchFamily="2" charset="-122"/>
              </a:defRPr>
            </a:lvl1pPr>
            <a:lvl2pPr>
              <a:defRPr b="1" i="0">
                <a:solidFill>
                  <a:schemeClr val="accent1"/>
                </a:solidFill>
                <a:ea typeface="更纱黑体 SC SemiBold" panose="02000700000000000000" pitchFamily="2" charset="-122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585149C-7665-9E59-950D-CBBB7B8A614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 b="0" i="0">
                <a:ea typeface="更纱黑体 SC SemiBold" panose="02000700000000000000" pitchFamily="2" charset="-122"/>
              </a:defRPr>
            </a:lvl1pPr>
          </a:lstStyle>
          <a:p>
            <a:fld id="{21C4D5E3-28D3-4D6B-9F03-02DEECC619EC}" type="datetimeFigureOut">
              <a:rPr lang="zh-CN" altLang="en-US" smtClean="0"/>
              <a:pPr/>
              <a:t>2025/6/30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F48521-0076-88B2-C814-1B42A9BEA0D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b="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5EE0E4-7893-2453-B102-0948F6DC88F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 b="0" i="0">
                <a:ea typeface="更纱黑体 SC SemiBold" panose="02000700000000000000" pitchFamily="2" charset="-122"/>
              </a:defRPr>
            </a:lvl1pPr>
          </a:lstStyle>
          <a:p>
            <a:fld id="{D4FD08F4-8D21-419E-BE18-46F6D4D27A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8932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FBF27B-2C7A-041D-593F-431D312B6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5" y="4"/>
            <a:ext cx="14031185" cy="2368063"/>
          </a:xfrm>
        </p:spPr>
        <p:txBody>
          <a:bodyPr/>
          <a:lstStyle>
            <a:lvl1pPr>
              <a:defRPr b="1" i="0">
                <a:solidFill>
                  <a:schemeClr val="accent1"/>
                </a:solidFill>
                <a:ea typeface="更纱黑体 SC SemiBold" panose="02000700000000000000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CFFFD5-8A5F-9569-C182-1D6F556D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4D5E3-28D3-4D6B-9F03-02DEECC619EC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A9B710-3FCE-BF80-13FA-7517520A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41934C-7BCC-98E6-452A-B4EA7712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FD08F4-8D21-419E-BE18-46F6D4D27A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1494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942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ACAD3E-D52D-5A1B-1C7B-955C648BB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968" y="862529"/>
            <a:ext cx="18629590" cy="1748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897E03-6751-E920-99F4-87BBBEE77F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84967" y="15015412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 b="0" i="0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DIN Pro Regular" panose="020B0504020101020102" pitchFamily="34" charset="0"/>
              </a:defRPr>
            </a:lvl1pPr>
          </a:lstStyle>
          <a:p>
            <a:fld id="{21C4D5E3-28D3-4D6B-9F03-02DEECC619EC}" type="datetimeFigureOut">
              <a:rPr lang="zh-CN" altLang="en-US" smtClean="0"/>
              <a:pPr/>
              <a:t>2025/6/30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1C98BA-4898-5F73-029E-7257C2DD7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4843" y="15015412"/>
            <a:ext cx="7289840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思源宋体 Medium" panose="02020500000000000000" pitchFamily="18" charset="-122"/>
                <a:cs typeface="DIN Pro Regular" panose="020B0504020101020102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4116FD-C387-56C6-E800-DC8C085C3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254665" y="15015412"/>
            <a:ext cx="485989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 b="0" i="0" baseline="0">
                <a:solidFill>
                  <a:schemeClr val="tx1">
                    <a:tint val="75000"/>
                  </a:schemeClr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DIN Pro Regular" panose="020B0504020101020102" pitchFamily="34" charset="0"/>
              </a:defRPr>
            </a:lvl1pPr>
          </a:lstStyle>
          <a:p>
            <a:fld id="{D4FD08F4-8D21-419E-BE18-46F6D4D27AA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576C0BF-9664-0DFE-3666-4D91582AC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4968" y="3005300"/>
            <a:ext cx="18629590" cy="115863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marL="0" lvl="4" indent="0" algn="ctr" defTabSz="1619957" rtl="0" eaLnBrk="1" latinLnBrk="0" hangingPunct="1">
              <a:lnSpc>
                <a:spcPct val="100000"/>
              </a:lnSpc>
              <a:spcBef>
                <a:spcPts val="354"/>
              </a:spcBef>
              <a:spcAft>
                <a:spcPts val="354"/>
              </a:spcAft>
              <a:buFont typeface="Arial" panose="020B0604020202020204" pitchFamily="34" charset="0"/>
              <a:buNone/>
            </a:pPr>
            <a:r>
              <a:rPr lang="zh-CN" altLang="en-US" dirty="0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99766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1619997" rtl="0" eaLnBrk="1" latinLnBrk="0" hangingPunct="1">
        <a:lnSpc>
          <a:spcPct val="90000"/>
        </a:lnSpc>
        <a:spcBef>
          <a:spcPct val="0"/>
        </a:spcBef>
        <a:buNone/>
        <a:defRPr lang="zh-CN" altLang="en-US" sz="6614" b="1" i="0" kern="1200" baseline="0" dirty="0" smtClean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1pPr>
    </p:titleStyle>
    <p:bodyStyle>
      <a:lvl1pPr marL="0" indent="0" algn="l" defTabSz="1619997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zh-CN" altLang="en-US" sz="4800" b="1" i="0" kern="1200" baseline="0" smtClean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1pPr>
      <a:lvl2pPr marL="478346" indent="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None/>
        <a:defRPr lang="zh-CN" altLang="en-US" sz="4000" b="1" i="0" kern="1200" baseline="0" dirty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2pPr>
      <a:lvl3pPr marL="956691" indent="-506250" algn="l" defTabSz="1619997" rtl="0" eaLnBrk="1" latinLnBrk="0" hangingPunct="1">
        <a:lnSpc>
          <a:spcPct val="100000"/>
        </a:lnSpc>
        <a:spcBef>
          <a:spcPts val="0"/>
        </a:spcBef>
        <a:spcAft>
          <a:spcPts val="709"/>
        </a:spcAft>
        <a:buFont typeface="Arial" panose="020B0604020202020204" pitchFamily="34" charset="0"/>
        <a:buChar char="•"/>
        <a:defRPr lang="zh-CN" altLang="en-US" sz="3600" b="1" i="0" kern="1200" baseline="0" dirty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3pPr>
      <a:lvl4pPr marL="1594485" indent="-506250" algn="l" defTabSz="161999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DIN Pro Regular" panose="020B0504020101020102" pitchFamily="34" charset="0"/>
        <a:buChar char="−"/>
        <a:defRPr sz="3200" b="1" i="0" kern="1200" baseline="0">
          <a:solidFill>
            <a:schemeClr val="tx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4pPr>
      <a:lvl5pPr marL="0" indent="0" algn="r" defTabSz="1619957" rtl="0" eaLnBrk="1" latinLnBrk="0" hangingPunct="1">
        <a:lnSpc>
          <a:spcPct val="100000"/>
        </a:lnSpc>
        <a:spcBef>
          <a:spcPts val="709"/>
        </a:spcBef>
        <a:spcAft>
          <a:spcPts val="709"/>
        </a:spcAft>
        <a:buFont typeface="Arial" panose="020B0604020202020204" pitchFamily="34" charset="0"/>
        <a:buNone/>
        <a:defRPr lang="zh-CN" altLang="en-US" sz="2800" b="1" i="0" u="none" kern="1200" baseline="0" dirty="0">
          <a:solidFill>
            <a:schemeClr val="accent1"/>
          </a:solidFill>
          <a:latin typeface="DIN Pro Regular" panose="020B0504020101020102" pitchFamily="34" charset="0"/>
          <a:ea typeface="更纱黑体 SC SemiBold" panose="02000700000000000000" pitchFamily="2" charset="-122"/>
          <a:cs typeface="DIN Pro Regular" panose="020B0504020101020102" pitchFamily="34" charset="0"/>
        </a:defRPr>
      </a:lvl5pPr>
      <a:lvl6pPr marL="4454991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4989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4988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4986" indent="-404999" algn="l" defTabSz="1619997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09998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19997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29995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49992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59990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69989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79987" algn="l" defTabSz="1619997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14F7995-4B01-243D-D922-603267518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欢迎参加本次实验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2A72432-7A94-D760-BD90-507DE2A09BD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>
            <a:normAutofit/>
          </a:bodyPr>
          <a:lstStyle/>
          <a:p>
            <a:pPr lvl="1"/>
            <a:endParaRPr lang="en-US" altLang="zh-CN" dirty="0"/>
          </a:p>
          <a:p>
            <a:r>
              <a:rPr lang="zh-CN" altLang="en-US" dirty="0"/>
              <a:t>任务</a:t>
            </a:r>
            <a:endParaRPr lang="en-US" altLang="zh-CN" dirty="0"/>
          </a:p>
          <a:p>
            <a:pPr lvl="1"/>
            <a:r>
              <a:rPr lang="zh-CN" altLang="en-US" dirty="0"/>
              <a:t>视觉判断任务。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尽可能准确判断，达到更高的</a:t>
            </a:r>
            <a:r>
              <a:rPr lang="zh-CN" altLang="en-US" dirty="0">
                <a:solidFill>
                  <a:schemeClr val="accent2"/>
                </a:solidFill>
              </a:rPr>
              <a:t>准确率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准确率决定最终的被试费数额。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准备</a:t>
            </a:r>
            <a:endParaRPr lang="en-US" altLang="zh-CN" dirty="0"/>
          </a:p>
          <a:p>
            <a:pPr lvl="1"/>
            <a:r>
              <a:rPr lang="zh-CN" altLang="en-US" dirty="0"/>
              <a:t>请将显示器调整至合适的高度，与视线齐平。</a:t>
            </a:r>
            <a:endParaRPr lang="en-US" altLang="zh-CN" dirty="0"/>
          </a:p>
          <a:p>
            <a:pPr lvl="1"/>
            <a:r>
              <a:rPr lang="zh-CN" altLang="en-US" dirty="0"/>
              <a:t>请将手机调至静音，置于指定位置。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438850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7ECAB-ECF5-A660-7D3C-9E26B5E0F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8FE48-377D-31BC-9EB3-25B929E9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双人任务：比例估计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476C4-1191-E50F-36D7-900901A3439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t"/>
          <a:lstStyle/>
          <a:p>
            <a:r>
              <a:rPr lang="zh-CN" altLang="en-US" dirty="0"/>
              <a:t>任务介绍</a:t>
            </a:r>
            <a:endParaRPr lang="en-US" altLang="zh-CN" dirty="0"/>
          </a:p>
          <a:p>
            <a:pPr lvl="1"/>
            <a:r>
              <a:rPr lang="zh-CN" altLang="en-US" dirty="0"/>
              <a:t>每轮完成</a:t>
            </a:r>
            <a:r>
              <a:rPr lang="zh-CN" altLang="en-US" dirty="0">
                <a:solidFill>
                  <a:schemeClr val="accent1"/>
                </a:solidFill>
              </a:rPr>
              <a:t>个人判断</a:t>
            </a:r>
            <a:r>
              <a:rPr lang="zh-CN" altLang="en-US" dirty="0"/>
              <a:t>之后，还需进行</a:t>
            </a:r>
            <a:r>
              <a:rPr lang="zh-CN" altLang="en-US" dirty="0">
                <a:solidFill>
                  <a:schemeClr val="accent1"/>
                </a:solidFill>
              </a:rPr>
              <a:t>联合判断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如果双方的</a:t>
            </a:r>
            <a:r>
              <a:rPr lang="zh-CN" altLang="en-US" dirty="0">
                <a:solidFill>
                  <a:schemeClr val="accent1"/>
                </a:solidFill>
              </a:rPr>
              <a:t>个人判断</a:t>
            </a:r>
            <a:r>
              <a:rPr lang="zh-CN" altLang="en-US" dirty="0">
                <a:solidFill>
                  <a:schemeClr val="accent2"/>
                </a:solidFill>
              </a:rPr>
              <a:t>相同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chemeClr val="accent1"/>
                </a:solidFill>
              </a:rPr>
              <a:t>联合判断</a:t>
            </a:r>
            <a:r>
              <a:rPr lang="zh-CN" altLang="en-US" dirty="0"/>
              <a:t>由</a:t>
            </a:r>
            <a:r>
              <a:rPr lang="zh-CN" altLang="en-US" dirty="0">
                <a:solidFill>
                  <a:schemeClr val="accent2"/>
                </a:solidFill>
              </a:rPr>
              <a:t>系统</a:t>
            </a:r>
            <a:r>
              <a:rPr lang="zh-CN" altLang="en-US" dirty="0"/>
              <a:t>自动完成。</a:t>
            </a:r>
            <a:endParaRPr lang="en-US" altLang="zh-CN" dirty="0"/>
          </a:p>
          <a:p>
            <a:pPr lvl="2"/>
            <a:r>
              <a:rPr lang="zh-CN" altLang="en-US" dirty="0"/>
              <a:t>如果双方的</a:t>
            </a:r>
            <a:r>
              <a:rPr lang="zh-CN" altLang="en-US" dirty="0">
                <a:solidFill>
                  <a:schemeClr val="accent1"/>
                </a:solidFill>
              </a:rPr>
              <a:t>个人判断</a:t>
            </a:r>
            <a:r>
              <a:rPr lang="zh-CN" altLang="en-US" dirty="0">
                <a:solidFill>
                  <a:schemeClr val="accent2"/>
                </a:solidFill>
              </a:rPr>
              <a:t>不同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chemeClr val="accent1"/>
                </a:solidFill>
              </a:rPr>
              <a:t>联合判断</a:t>
            </a:r>
            <a:r>
              <a:rPr lang="zh-CN" altLang="en-US" dirty="0"/>
              <a:t>由被指定的</a:t>
            </a:r>
            <a:r>
              <a:rPr lang="zh-CN" altLang="en-US" dirty="0">
                <a:solidFill>
                  <a:schemeClr val="accent2"/>
                </a:solidFill>
              </a:rPr>
              <a:t>其中一方</a:t>
            </a:r>
            <a:r>
              <a:rPr lang="zh-CN" altLang="en-US" dirty="0"/>
              <a:t>完成。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联合判断</a:t>
            </a:r>
            <a:r>
              <a:rPr lang="zh-CN" altLang="en-US" dirty="0"/>
              <a:t>阶段，双方的</a:t>
            </a:r>
            <a:r>
              <a:rPr lang="zh-CN" altLang="en-US" dirty="0">
                <a:solidFill>
                  <a:schemeClr val="accent1"/>
                </a:solidFill>
              </a:rPr>
              <a:t>个人判断</a:t>
            </a:r>
            <a:r>
              <a:rPr lang="zh-CN" altLang="en-US" dirty="0"/>
              <a:t>结果将相互可见。</a:t>
            </a:r>
            <a:endParaRPr lang="en-US" altLang="zh-CN" dirty="0"/>
          </a:p>
          <a:p>
            <a:pPr lvl="2"/>
            <a:r>
              <a:rPr lang="zh-CN" altLang="en-US" dirty="0"/>
              <a:t>联合判断阶段只需选择“黑色更多”还是“白色更多”，无需估计比例。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78DBEEA-74AE-102A-E861-94031EB19A35}"/>
              </a:ext>
            </a:extLst>
          </p:cNvPr>
          <p:cNvSpPr txBox="1"/>
          <p:nvPr/>
        </p:nvSpPr>
        <p:spPr>
          <a:xfrm>
            <a:off x="7542251" y="14538021"/>
            <a:ext cx="6515022" cy="954107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阅读完毕后，按</a:t>
            </a:r>
            <a:r>
              <a:rPr lang="en-US" altLang="zh-CN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【Y】+【A】</a:t>
            </a:r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键确认。</a:t>
            </a:r>
            <a:endParaRPr lang="en-US" altLang="zh-CN" sz="2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如有疑问请随时呼唤主试。</a:t>
            </a:r>
            <a:endParaRPr lang="en-US" altLang="zh-CN" sz="2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4FF576-CC5E-77D7-411A-AD86D34E7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67" y="7240567"/>
            <a:ext cx="9000000" cy="6750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2CCC904-377D-C577-EC68-F6D5F9B6A9A0}"/>
              </a:ext>
            </a:extLst>
          </p:cNvPr>
          <p:cNvSpPr txBox="1"/>
          <p:nvPr/>
        </p:nvSpPr>
        <p:spPr>
          <a:xfrm>
            <a:off x="4316187" y="7576999"/>
            <a:ext cx="3337560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双方判断相同时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476A45-3ED9-DD8D-54A2-D2F6DEE26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57" y="7240567"/>
            <a:ext cx="9000000" cy="675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0A0C9FE-3606-02ED-7A00-40FCF814ADC8}"/>
              </a:ext>
            </a:extLst>
          </p:cNvPr>
          <p:cNvSpPr txBox="1"/>
          <p:nvPr/>
        </p:nvSpPr>
        <p:spPr>
          <a:xfrm>
            <a:off x="13945779" y="7576999"/>
            <a:ext cx="3337560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双方判断不同时</a:t>
            </a:r>
          </a:p>
        </p:txBody>
      </p:sp>
    </p:spTree>
    <p:extLst>
      <p:ext uri="{BB962C8B-B14F-4D97-AF65-F5344CB8AC3E}">
        <p14:creationId xmlns:p14="http://schemas.microsoft.com/office/powerpoint/2010/main" val="1161485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6F003-6399-5FD2-5ADA-55C289936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A343D-7A1B-6DF9-7934-4B8A78CB6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双人任务：比例估计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B1074A-D7A0-FA8B-F21A-B407B596A1B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t"/>
          <a:lstStyle/>
          <a:p>
            <a:r>
              <a:rPr lang="zh-CN" altLang="en-US" dirty="0"/>
              <a:t>任务介绍</a:t>
            </a:r>
            <a:endParaRPr lang="en-US" altLang="zh-CN" dirty="0"/>
          </a:p>
          <a:p>
            <a:pPr lvl="1"/>
            <a:r>
              <a:rPr lang="zh-CN" altLang="en-US" dirty="0"/>
              <a:t>每轮完成</a:t>
            </a:r>
            <a:r>
              <a:rPr lang="zh-CN" altLang="en-US" dirty="0">
                <a:solidFill>
                  <a:schemeClr val="accent1"/>
                </a:solidFill>
              </a:rPr>
              <a:t>个人判断</a:t>
            </a:r>
            <a:r>
              <a:rPr lang="zh-CN" altLang="en-US" dirty="0"/>
              <a:t>之后，还需进行</a:t>
            </a:r>
            <a:r>
              <a:rPr lang="zh-CN" altLang="en-US" dirty="0">
                <a:solidFill>
                  <a:schemeClr val="accent1"/>
                </a:solidFill>
              </a:rPr>
              <a:t>联合判断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如果双方的</a:t>
            </a:r>
            <a:r>
              <a:rPr lang="zh-CN" altLang="en-US" dirty="0">
                <a:solidFill>
                  <a:schemeClr val="accent1"/>
                </a:solidFill>
              </a:rPr>
              <a:t>个人判断</a:t>
            </a:r>
            <a:r>
              <a:rPr lang="zh-CN" altLang="en-US" dirty="0">
                <a:solidFill>
                  <a:schemeClr val="accent2"/>
                </a:solidFill>
              </a:rPr>
              <a:t>相同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chemeClr val="accent1"/>
                </a:solidFill>
              </a:rPr>
              <a:t>联合判断</a:t>
            </a:r>
            <a:r>
              <a:rPr lang="zh-CN" altLang="en-US" dirty="0"/>
              <a:t>由</a:t>
            </a:r>
            <a:r>
              <a:rPr lang="zh-CN" altLang="en-US" dirty="0">
                <a:solidFill>
                  <a:schemeClr val="accent2"/>
                </a:solidFill>
              </a:rPr>
              <a:t>系统</a:t>
            </a:r>
            <a:r>
              <a:rPr lang="zh-CN" altLang="en-US" dirty="0"/>
              <a:t>自动完成。</a:t>
            </a:r>
            <a:endParaRPr lang="en-US" altLang="zh-CN" dirty="0"/>
          </a:p>
          <a:p>
            <a:pPr lvl="2"/>
            <a:r>
              <a:rPr lang="zh-CN" altLang="en-US" dirty="0"/>
              <a:t>如果双方的</a:t>
            </a:r>
            <a:r>
              <a:rPr lang="zh-CN" altLang="en-US" dirty="0">
                <a:solidFill>
                  <a:schemeClr val="accent1"/>
                </a:solidFill>
              </a:rPr>
              <a:t>个人判断</a:t>
            </a:r>
            <a:r>
              <a:rPr lang="zh-CN" altLang="en-US" dirty="0">
                <a:solidFill>
                  <a:schemeClr val="accent2"/>
                </a:solidFill>
              </a:rPr>
              <a:t>不同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chemeClr val="accent1"/>
                </a:solidFill>
              </a:rPr>
              <a:t>联合判断</a:t>
            </a:r>
            <a:r>
              <a:rPr lang="zh-CN" altLang="en-US" dirty="0"/>
              <a:t>由被指定的</a:t>
            </a:r>
            <a:r>
              <a:rPr lang="zh-CN" altLang="en-US" dirty="0">
                <a:solidFill>
                  <a:schemeClr val="accent2"/>
                </a:solidFill>
              </a:rPr>
              <a:t>其中一方</a:t>
            </a:r>
            <a:r>
              <a:rPr lang="zh-CN" altLang="en-US" dirty="0"/>
              <a:t>完成。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联合判断</a:t>
            </a:r>
            <a:r>
              <a:rPr lang="zh-CN" altLang="en-US" dirty="0"/>
              <a:t>阶段，双方的</a:t>
            </a:r>
            <a:r>
              <a:rPr lang="zh-CN" altLang="en-US" dirty="0">
                <a:solidFill>
                  <a:schemeClr val="accent1"/>
                </a:solidFill>
              </a:rPr>
              <a:t>个人判断</a:t>
            </a:r>
            <a:r>
              <a:rPr lang="zh-CN" altLang="en-US" dirty="0"/>
              <a:t>结果将相互可见。</a:t>
            </a:r>
            <a:endParaRPr lang="en-US" altLang="zh-CN" dirty="0"/>
          </a:p>
          <a:p>
            <a:pPr lvl="2"/>
            <a:r>
              <a:rPr lang="zh-CN" altLang="en-US" dirty="0"/>
              <a:t>联合判断阶段只需选择“黑色更多”还是“白色更多”，无需估计比例。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F6EBE9F-00F5-6071-B38C-3380912C1A91}"/>
              </a:ext>
            </a:extLst>
          </p:cNvPr>
          <p:cNvSpPr txBox="1"/>
          <p:nvPr/>
        </p:nvSpPr>
        <p:spPr>
          <a:xfrm>
            <a:off x="7542251" y="14538021"/>
            <a:ext cx="6515022" cy="954107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阅读完毕后，按</a:t>
            </a:r>
            <a:r>
              <a:rPr lang="en-US" altLang="zh-CN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【Y】+【A】</a:t>
            </a:r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键确认。</a:t>
            </a:r>
            <a:endParaRPr lang="en-US" altLang="zh-CN" sz="2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如有疑问请随时呼唤主试。</a:t>
            </a:r>
            <a:endParaRPr lang="en-US" altLang="zh-CN" sz="2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C1BFD02-7673-0A6B-5AA6-BA78D951C6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67" y="7240567"/>
            <a:ext cx="9000000" cy="6750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839E1033-D003-2B9D-E88A-23E8AC5887CF}"/>
              </a:ext>
            </a:extLst>
          </p:cNvPr>
          <p:cNvSpPr txBox="1"/>
          <p:nvPr/>
        </p:nvSpPr>
        <p:spPr>
          <a:xfrm>
            <a:off x="4316187" y="7576999"/>
            <a:ext cx="3337560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双方判断相同时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3ED8B6-BFF7-C456-5E31-38FFD04D4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4557" y="7240567"/>
            <a:ext cx="9000000" cy="675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6A7249D-FC2F-180A-593C-1DE07F25CCE2}"/>
              </a:ext>
            </a:extLst>
          </p:cNvPr>
          <p:cNvSpPr txBox="1"/>
          <p:nvPr/>
        </p:nvSpPr>
        <p:spPr>
          <a:xfrm>
            <a:off x="13945779" y="7576999"/>
            <a:ext cx="3337560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双方判断不同时</a:t>
            </a:r>
          </a:p>
        </p:txBody>
      </p:sp>
    </p:spTree>
    <p:extLst>
      <p:ext uri="{BB962C8B-B14F-4D97-AF65-F5344CB8AC3E}">
        <p14:creationId xmlns:p14="http://schemas.microsoft.com/office/powerpoint/2010/main" val="3499604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B9968-A8A8-0ACD-59E8-8FF59C193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4C5A5-7CFE-3B96-7450-45C0C75CC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双人任务：反馈页面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28A72C-3FB8-7FD7-0E11-12F7544946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t"/>
          <a:lstStyle/>
          <a:p>
            <a:r>
              <a:rPr lang="zh-CN" altLang="en-US" dirty="0"/>
              <a:t>任务介绍</a:t>
            </a:r>
            <a:endParaRPr lang="en-US" altLang="zh-CN" dirty="0"/>
          </a:p>
          <a:p>
            <a:pPr lvl="1"/>
            <a:r>
              <a:rPr lang="zh-CN" altLang="en-US" dirty="0"/>
              <a:t>双人任务中，联合判断的结果反馈页面包含：</a:t>
            </a:r>
            <a:endParaRPr lang="en-US" altLang="zh-CN" dirty="0"/>
          </a:p>
          <a:p>
            <a:pPr lvl="2"/>
            <a:r>
              <a:rPr lang="zh-CN" altLang="en-US" dirty="0"/>
              <a:t>个人判断结果（通过颜色区分您与对方）</a:t>
            </a:r>
            <a:endParaRPr lang="en-US" altLang="zh-CN" dirty="0"/>
          </a:p>
          <a:p>
            <a:pPr lvl="2"/>
            <a:r>
              <a:rPr lang="zh-CN" altLang="en-US" dirty="0"/>
              <a:t>联合判断结果</a:t>
            </a:r>
            <a:endParaRPr lang="en-US" altLang="zh-CN" dirty="0"/>
          </a:p>
          <a:p>
            <a:pPr lvl="1"/>
            <a:r>
              <a:rPr lang="zh-CN" altLang="en-US" dirty="0"/>
              <a:t>双人任务的</a:t>
            </a:r>
            <a:r>
              <a:rPr lang="zh-CN" altLang="en-US" dirty="0">
                <a:solidFill>
                  <a:schemeClr val="accent2"/>
                </a:solidFill>
              </a:rPr>
              <a:t>正确率</a:t>
            </a:r>
            <a:r>
              <a:rPr lang="zh-CN" altLang="en-US" dirty="0"/>
              <a:t>取决于</a:t>
            </a:r>
            <a:r>
              <a:rPr lang="zh-CN" altLang="en-US" dirty="0">
                <a:solidFill>
                  <a:schemeClr val="accent2"/>
                </a:solidFill>
              </a:rPr>
              <a:t>联合判断</a:t>
            </a:r>
            <a:r>
              <a:rPr lang="zh-CN" altLang="en-US" dirty="0"/>
              <a:t>结果。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BBB020C-32E4-CBFB-44E7-141949CD68C8}"/>
              </a:ext>
            </a:extLst>
          </p:cNvPr>
          <p:cNvSpPr txBox="1"/>
          <p:nvPr/>
        </p:nvSpPr>
        <p:spPr>
          <a:xfrm>
            <a:off x="7542251" y="14538021"/>
            <a:ext cx="6515022" cy="954107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阅读完毕后，按</a:t>
            </a:r>
            <a:r>
              <a:rPr lang="en-US" altLang="zh-CN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【Y】+【A】</a:t>
            </a:r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键确认。</a:t>
            </a:r>
            <a:endParaRPr lang="en-US" altLang="zh-CN" sz="2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如有疑问请随时呼唤主试。</a:t>
            </a:r>
            <a:endParaRPr lang="en-US" altLang="zh-CN" sz="2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A9F3B4C-8ECA-3379-0F61-A80068C0AC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762" y="7240567"/>
            <a:ext cx="9000000" cy="67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68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3B2FB-0521-96A6-3F43-D9C12A14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084A8-82FA-3E15-5617-A754772C5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E06628-3163-8638-2A6D-DBFBB08FE05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t"/>
          <a:lstStyle/>
          <a:p>
            <a:r>
              <a:rPr lang="zh-CN" altLang="en-US" dirty="0"/>
              <a:t>手柄按键</a:t>
            </a:r>
            <a:endParaRPr lang="en-US" altLang="zh-CN" dirty="0"/>
          </a:p>
          <a:p>
            <a:pPr lvl="1"/>
            <a:r>
              <a:rPr lang="zh-CN" altLang="en-US" dirty="0"/>
              <a:t>请在手柄上找到</a:t>
            </a:r>
            <a:r>
              <a:rPr lang="en-US" altLang="zh-CN" dirty="0"/>
              <a:t>【LB】【RB】【A】</a:t>
            </a:r>
            <a:r>
              <a:rPr lang="zh-CN" altLang="en-US" dirty="0"/>
              <a:t>这三个按键，实验操作会用到它们。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识别色</a:t>
            </a:r>
            <a:endParaRPr lang="en-US" altLang="zh-CN" dirty="0"/>
          </a:p>
          <a:p>
            <a:pPr lvl="1"/>
            <a:r>
              <a:rPr lang="zh-CN" altLang="en-US" dirty="0"/>
              <a:t>实验包含</a:t>
            </a:r>
            <a:r>
              <a:rPr lang="zh-CN" altLang="en-US" dirty="0">
                <a:solidFill>
                  <a:schemeClr val="accent2"/>
                </a:solidFill>
              </a:rPr>
              <a:t>单人任务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2"/>
                </a:solidFill>
              </a:rPr>
              <a:t>双人任务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与</a:t>
            </a:r>
            <a:r>
              <a:rPr lang="zh-CN" altLang="en-US" u="sng" dirty="0"/>
              <a:t>您</a:t>
            </a:r>
            <a:r>
              <a:rPr lang="zh-CN" altLang="en-US" dirty="0"/>
              <a:t>有关的信息均以</a:t>
            </a:r>
            <a:r>
              <a:rPr lang="zh-CN" altLang="en-US" u="sng" dirty="0"/>
              <a:t>蓝色</a:t>
            </a:r>
            <a:r>
              <a:rPr lang="zh-CN" altLang="en-US" dirty="0"/>
              <a:t>呈现；</a:t>
            </a:r>
            <a:endParaRPr lang="en-US" altLang="zh-CN" dirty="0"/>
          </a:p>
          <a:p>
            <a:pPr lvl="2"/>
            <a:r>
              <a:rPr lang="zh-CN" altLang="en-US" dirty="0"/>
              <a:t>与</a:t>
            </a:r>
            <a:r>
              <a:rPr lang="zh-CN" altLang="en-US" u="sng" dirty="0"/>
              <a:t>对方</a:t>
            </a:r>
            <a:r>
              <a:rPr lang="zh-CN" altLang="en-US" dirty="0"/>
              <a:t>有关的信息均以</a:t>
            </a:r>
            <a:r>
              <a:rPr lang="zh-CN" altLang="en-US" u="sng" dirty="0"/>
              <a:t>黄色</a:t>
            </a:r>
            <a:r>
              <a:rPr lang="zh-CN" altLang="en-US" dirty="0"/>
              <a:t>呈现。</a:t>
            </a:r>
            <a:endParaRPr lang="en-US" altLang="zh-CN" dirty="0"/>
          </a:p>
          <a:p>
            <a:pPr lvl="1"/>
            <a:r>
              <a:rPr lang="zh-CN" altLang="en-US" dirty="0"/>
              <a:t>在双人任务中，请您注意区分。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交流限制</a:t>
            </a:r>
            <a:endParaRPr lang="en-US" altLang="zh-CN" dirty="0"/>
          </a:p>
          <a:p>
            <a:pPr lvl="1"/>
            <a:r>
              <a:rPr lang="zh-CN" altLang="en-US" dirty="0"/>
              <a:t>实验全过程（包括休息阶段），双方</a:t>
            </a:r>
            <a:r>
              <a:rPr lang="zh-CN" altLang="en-US" dirty="0">
                <a:solidFill>
                  <a:schemeClr val="accent2"/>
                </a:solidFill>
              </a:rPr>
              <a:t>请勿</a:t>
            </a:r>
            <a:r>
              <a:rPr lang="zh-CN" altLang="en-US" dirty="0"/>
              <a:t>进行任何形式的交流。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41805B-B473-D50C-0E66-AC90F92CE09C}"/>
              </a:ext>
            </a:extLst>
          </p:cNvPr>
          <p:cNvSpPr txBox="1"/>
          <p:nvPr/>
        </p:nvSpPr>
        <p:spPr>
          <a:xfrm>
            <a:off x="7542251" y="14538021"/>
            <a:ext cx="6515022" cy="954107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阅读完毕后，按</a:t>
            </a:r>
            <a:r>
              <a:rPr lang="en-US" altLang="zh-CN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【Y】+【A】</a:t>
            </a:r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键确认。</a:t>
            </a:r>
            <a:endParaRPr lang="en-US" altLang="zh-CN" sz="2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如有疑问请随时呼唤主试。</a:t>
            </a:r>
            <a:endParaRPr lang="en-US" altLang="zh-CN" sz="2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7E8B6EB9-4D2C-6387-1888-7C0998C9528D}"/>
              </a:ext>
            </a:extLst>
          </p:cNvPr>
          <p:cNvGrpSpPr/>
          <p:nvPr/>
        </p:nvGrpSpPr>
        <p:grpSpPr>
          <a:xfrm>
            <a:off x="11679465" y="6116554"/>
            <a:ext cx="4755616" cy="2468479"/>
            <a:chOff x="9729312" y="5631740"/>
            <a:chExt cx="4755616" cy="2468479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4F4E9410-C28F-2C23-E775-71EED0EC14EF}"/>
                </a:ext>
              </a:extLst>
            </p:cNvPr>
            <p:cNvSpPr/>
            <p:nvPr/>
          </p:nvSpPr>
          <p:spPr>
            <a:xfrm>
              <a:off x="9729312" y="5631740"/>
              <a:ext cx="4755616" cy="1101893"/>
            </a:xfrm>
            <a:prstGeom prst="rect">
              <a:avLst/>
            </a:prstGeom>
            <a:solidFill>
              <a:srgbClr val="0070C0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5400" b="1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您的识别色</a:t>
              </a: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7146E05-C7BA-E3E2-DFBD-E04892BBB27C}"/>
                </a:ext>
              </a:extLst>
            </p:cNvPr>
            <p:cNvSpPr/>
            <p:nvPr/>
          </p:nvSpPr>
          <p:spPr>
            <a:xfrm>
              <a:off x="9729312" y="6998326"/>
              <a:ext cx="4755616" cy="1101893"/>
            </a:xfrm>
            <a:prstGeom prst="rect">
              <a:avLst/>
            </a:prstGeom>
            <a:solidFill>
              <a:srgbClr val="FFDD4B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对方的识别色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7176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A2EAC-978A-EFB5-7ECD-EF5D78581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BC472B-66CF-3125-37B2-7EBCEAB1E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注意事项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3CF4C-4E16-699F-4932-4AF75983286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t"/>
          <a:lstStyle/>
          <a:p>
            <a:r>
              <a:rPr lang="zh-CN" altLang="en-US" dirty="0"/>
              <a:t>手柄按键</a:t>
            </a:r>
            <a:endParaRPr lang="en-US" altLang="zh-CN" dirty="0"/>
          </a:p>
          <a:p>
            <a:pPr lvl="1"/>
            <a:r>
              <a:rPr lang="zh-CN" altLang="en-US" dirty="0"/>
              <a:t>请在手柄上找到</a:t>
            </a:r>
            <a:r>
              <a:rPr lang="en-US" altLang="zh-CN" dirty="0"/>
              <a:t>【LB】【RB】【A】</a:t>
            </a:r>
            <a:r>
              <a:rPr lang="zh-CN" altLang="en-US" dirty="0"/>
              <a:t>这三个按键，实验操作会用到它们。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识别色</a:t>
            </a:r>
            <a:endParaRPr lang="en-US" altLang="zh-CN" dirty="0"/>
          </a:p>
          <a:p>
            <a:pPr lvl="1"/>
            <a:r>
              <a:rPr lang="zh-CN" altLang="en-US" dirty="0"/>
              <a:t>实验包含</a:t>
            </a:r>
            <a:r>
              <a:rPr lang="zh-CN" altLang="en-US" dirty="0">
                <a:solidFill>
                  <a:schemeClr val="accent2"/>
                </a:solidFill>
              </a:rPr>
              <a:t>单人任务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chemeClr val="accent2"/>
                </a:solidFill>
              </a:rPr>
              <a:t>双人任务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与</a:t>
            </a:r>
            <a:r>
              <a:rPr lang="zh-CN" altLang="en-US" u="sng" dirty="0"/>
              <a:t>您</a:t>
            </a:r>
            <a:r>
              <a:rPr lang="zh-CN" altLang="en-US" dirty="0"/>
              <a:t>有关的信息均以</a:t>
            </a:r>
            <a:r>
              <a:rPr lang="zh-CN" altLang="en-US" u="sng" dirty="0"/>
              <a:t>黄色</a:t>
            </a:r>
            <a:r>
              <a:rPr lang="zh-CN" altLang="en-US" dirty="0"/>
              <a:t>呈现；</a:t>
            </a:r>
            <a:endParaRPr lang="en-US" altLang="zh-CN" dirty="0"/>
          </a:p>
          <a:p>
            <a:pPr lvl="2"/>
            <a:r>
              <a:rPr lang="zh-CN" altLang="en-US" dirty="0"/>
              <a:t>与</a:t>
            </a:r>
            <a:r>
              <a:rPr lang="zh-CN" altLang="en-US" u="sng" dirty="0"/>
              <a:t>对方</a:t>
            </a:r>
            <a:r>
              <a:rPr lang="zh-CN" altLang="en-US" dirty="0"/>
              <a:t>有关的信息均以</a:t>
            </a:r>
            <a:r>
              <a:rPr lang="zh-CN" altLang="en-US" u="sng" dirty="0"/>
              <a:t>蓝色</a:t>
            </a:r>
            <a:r>
              <a:rPr lang="zh-CN" altLang="en-US" dirty="0"/>
              <a:t>呈现。</a:t>
            </a:r>
            <a:endParaRPr lang="en-US" altLang="zh-CN" dirty="0"/>
          </a:p>
          <a:p>
            <a:pPr lvl="1"/>
            <a:r>
              <a:rPr lang="zh-CN" altLang="en-US" dirty="0"/>
              <a:t>在双人任务中，请您注意区分。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交流限制</a:t>
            </a:r>
            <a:endParaRPr lang="en-US" altLang="zh-CN" dirty="0"/>
          </a:p>
          <a:p>
            <a:pPr lvl="1"/>
            <a:r>
              <a:rPr lang="zh-CN" altLang="en-US" dirty="0"/>
              <a:t>实验全过程（包括休息阶段），双方</a:t>
            </a:r>
            <a:r>
              <a:rPr lang="zh-CN" altLang="en-US" dirty="0">
                <a:solidFill>
                  <a:schemeClr val="accent2"/>
                </a:solidFill>
              </a:rPr>
              <a:t>请勿</a:t>
            </a:r>
            <a:r>
              <a:rPr lang="zh-CN" altLang="en-US" dirty="0"/>
              <a:t>进行任何形式的交流。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F797DC-4864-137A-B903-13051ABE707E}"/>
              </a:ext>
            </a:extLst>
          </p:cNvPr>
          <p:cNvSpPr txBox="1"/>
          <p:nvPr/>
        </p:nvSpPr>
        <p:spPr>
          <a:xfrm>
            <a:off x="7542251" y="14538021"/>
            <a:ext cx="6515022" cy="954107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阅读完毕后，按</a:t>
            </a:r>
            <a:r>
              <a:rPr lang="en-US" altLang="zh-CN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【Y】+【A】</a:t>
            </a:r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键确认。</a:t>
            </a:r>
            <a:endParaRPr lang="en-US" altLang="zh-CN" sz="2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如有疑问请随时呼唤主试。</a:t>
            </a:r>
            <a:endParaRPr lang="en-US" altLang="zh-CN" sz="2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17A587F-A8BF-E574-2D39-8B4D767ECE87}"/>
              </a:ext>
            </a:extLst>
          </p:cNvPr>
          <p:cNvGrpSpPr/>
          <p:nvPr/>
        </p:nvGrpSpPr>
        <p:grpSpPr>
          <a:xfrm>
            <a:off x="11679465" y="6116554"/>
            <a:ext cx="4755616" cy="2468479"/>
            <a:chOff x="9729312" y="5631740"/>
            <a:chExt cx="4755616" cy="246847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F8657B3-57DC-3219-04C7-5C4703A713A0}"/>
                </a:ext>
              </a:extLst>
            </p:cNvPr>
            <p:cNvSpPr/>
            <p:nvPr/>
          </p:nvSpPr>
          <p:spPr>
            <a:xfrm>
              <a:off x="9729312" y="5631740"/>
              <a:ext cx="4755616" cy="1101893"/>
            </a:xfrm>
            <a:prstGeom prst="rect">
              <a:avLst/>
            </a:prstGeom>
            <a:solidFill>
              <a:srgbClr val="FFDD4B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5400" b="1" dirty="0">
                  <a:solidFill>
                    <a:schemeClr val="tx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您的识别色</a:t>
              </a: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E67A2FF-D4AF-9020-ADFD-D44EE1428C61}"/>
                </a:ext>
              </a:extLst>
            </p:cNvPr>
            <p:cNvSpPr/>
            <p:nvPr/>
          </p:nvSpPr>
          <p:spPr>
            <a:xfrm>
              <a:off x="9729312" y="6998326"/>
              <a:ext cx="4755616" cy="1101893"/>
            </a:xfrm>
            <a:prstGeom prst="rect">
              <a:avLst/>
            </a:prstGeom>
            <a:solidFill>
              <a:srgbClr val="0070C0"/>
            </a:solidFill>
            <a:ln w="38100">
              <a:noFill/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300"/>
                </a:spcBef>
                <a:spcAft>
                  <a:spcPts val="300"/>
                </a:spcAft>
              </a:pPr>
              <a:r>
                <a:rPr lang="zh-CN" altLang="en-US" sz="3200" b="1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</a:rPr>
                <a:t>对方的识别色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2314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17B65-5D00-2B1C-AB4A-3AA23359D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81A1B-24D5-A152-B0A8-E582F7EE4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单人任务：信心报告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2CF26F-FF9D-FB67-8BB3-5DD46CE7011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t"/>
          <a:lstStyle/>
          <a:p>
            <a:r>
              <a:rPr lang="zh-CN" altLang="en-US" dirty="0"/>
              <a:t>任务介绍</a:t>
            </a:r>
            <a:endParaRPr lang="en-US" altLang="zh-CN" dirty="0"/>
          </a:p>
          <a:p>
            <a:pPr lvl="1"/>
            <a:r>
              <a:rPr lang="zh-CN" altLang="en-US" dirty="0"/>
              <a:t>每一轮，您与对方将看到同一组图形，呈现 </a:t>
            </a:r>
            <a:r>
              <a:rPr lang="en-US" altLang="zh-CN" dirty="0"/>
              <a:t>3 </a:t>
            </a:r>
            <a:r>
              <a:rPr lang="zh-CN" altLang="en-US" dirty="0"/>
              <a:t>秒。</a:t>
            </a:r>
            <a:endParaRPr lang="en-US" altLang="zh-CN" dirty="0"/>
          </a:p>
          <a:p>
            <a:pPr lvl="1"/>
            <a:r>
              <a:rPr lang="zh-CN" altLang="en-US" dirty="0"/>
              <a:t>您需要判断</a:t>
            </a:r>
            <a:r>
              <a:rPr lang="zh-CN" altLang="en-US" dirty="0">
                <a:solidFill>
                  <a:schemeClr val="accent2"/>
                </a:solidFill>
              </a:rPr>
              <a:t>哪种颜色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2"/>
                </a:solidFill>
              </a:rPr>
              <a:t>平均面积</a:t>
            </a:r>
            <a:r>
              <a:rPr lang="zh-CN" altLang="en-US" dirty="0"/>
              <a:t>占比更大，</a:t>
            </a:r>
            <a:r>
              <a:rPr lang="zh-CN" altLang="en-US" u="sng" dirty="0"/>
              <a:t>并评估自己对这一判断的</a:t>
            </a:r>
            <a:r>
              <a:rPr lang="zh-CN" altLang="en-US" u="sng" dirty="0">
                <a:solidFill>
                  <a:schemeClr val="accent2"/>
                </a:solidFill>
              </a:rPr>
              <a:t>信心</a:t>
            </a:r>
            <a:r>
              <a:rPr lang="zh-CN" altLang="en-US" u="sng" dirty="0"/>
              <a:t>。</a:t>
            </a:r>
            <a:endParaRPr lang="en-US" altLang="zh-CN" u="sng" dirty="0"/>
          </a:p>
          <a:p>
            <a:pPr lvl="2"/>
            <a:r>
              <a:rPr lang="zh-CN" altLang="en-US" dirty="0"/>
              <a:t>信心范围 ：</a:t>
            </a:r>
            <a:r>
              <a:rPr lang="en-US" altLang="zh-CN" dirty="0"/>
              <a:t>【1 ~ 6】</a:t>
            </a:r>
            <a:r>
              <a:rPr lang="zh-CN" altLang="en-US" dirty="0"/>
              <a:t>，越大表示越有把握。</a:t>
            </a:r>
            <a:endParaRPr lang="en-US" altLang="zh-CN" dirty="0"/>
          </a:p>
          <a:p>
            <a:pPr lvl="2"/>
            <a:r>
              <a:rPr lang="zh-CN" altLang="en-US" dirty="0"/>
              <a:t>按</a:t>
            </a:r>
            <a:r>
              <a:rPr lang="en-US" altLang="zh-CN" dirty="0">
                <a:solidFill>
                  <a:schemeClr val="accent1"/>
                </a:solidFill>
              </a:rPr>
              <a:t>【LB】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chemeClr val="accent1"/>
                </a:solidFill>
              </a:rPr>
              <a:t>【RB】</a:t>
            </a:r>
            <a:r>
              <a:rPr lang="zh-CN" altLang="en-US" dirty="0"/>
              <a:t>左右进行选择，按</a:t>
            </a:r>
            <a:r>
              <a:rPr lang="en-US" altLang="zh-CN" dirty="0">
                <a:solidFill>
                  <a:schemeClr val="accent1"/>
                </a:solidFill>
              </a:rPr>
              <a:t>【A】</a:t>
            </a:r>
            <a:r>
              <a:rPr lang="zh-CN" altLang="en-US" dirty="0"/>
              <a:t>确认。</a:t>
            </a:r>
            <a:endParaRPr lang="en-US" altLang="zh-CN" dirty="0"/>
          </a:p>
          <a:p>
            <a:pPr lvl="1"/>
            <a:r>
              <a:rPr lang="zh-CN" altLang="en-US" dirty="0"/>
              <a:t>每轮结束时会收到</a:t>
            </a:r>
            <a:r>
              <a:rPr lang="zh-CN" altLang="en-US" dirty="0">
                <a:solidFill>
                  <a:schemeClr val="accent2"/>
                </a:solidFill>
              </a:rPr>
              <a:t>正确 </a:t>
            </a:r>
            <a:r>
              <a:rPr lang="en-US" altLang="zh-CN" dirty="0">
                <a:solidFill>
                  <a:schemeClr val="accent2"/>
                </a:solidFill>
              </a:rPr>
              <a:t>/ </a:t>
            </a:r>
            <a:r>
              <a:rPr lang="zh-CN" altLang="en-US" dirty="0">
                <a:solidFill>
                  <a:schemeClr val="accent2"/>
                </a:solidFill>
              </a:rPr>
              <a:t>错误</a:t>
            </a:r>
            <a:r>
              <a:rPr lang="zh-CN" altLang="en-US" dirty="0"/>
              <a:t>的反馈（只针对黑 </a:t>
            </a:r>
            <a:r>
              <a:rPr lang="en-US" altLang="zh-CN" dirty="0"/>
              <a:t>/ </a:t>
            </a:r>
            <a:r>
              <a:rPr lang="zh-CN" altLang="en-US" dirty="0"/>
              <a:t>白，不针对信心）。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821756-9333-2EDE-B353-80730F0313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4967" y="7240566"/>
            <a:ext cx="9000000" cy="675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DFFEB1D-F98C-F9C4-45B4-70C55F932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57" y="7240566"/>
            <a:ext cx="9000000" cy="675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F95B7580-CF02-C083-EA12-09E2436C460B}"/>
              </a:ext>
            </a:extLst>
          </p:cNvPr>
          <p:cNvSpPr txBox="1"/>
          <p:nvPr/>
        </p:nvSpPr>
        <p:spPr>
          <a:xfrm>
            <a:off x="7542251" y="14538021"/>
            <a:ext cx="6515022" cy="954107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阅读完毕后，按</a:t>
            </a:r>
            <a:r>
              <a:rPr lang="en-US" altLang="zh-CN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【Y】+【A】</a:t>
            </a:r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键确认。</a:t>
            </a:r>
            <a:endParaRPr lang="en-US" altLang="zh-CN" sz="2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如有疑问请随时呼唤主试。</a:t>
            </a:r>
            <a:endParaRPr lang="en-US" altLang="zh-CN" sz="2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B188CCB7-DCE5-75BC-CD1D-D75AFF29DA81}"/>
              </a:ext>
            </a:extLst>
          </p:cNvPr>
          <p:cNvGrpSpPr/>
          <p:nvPr/>
        </p:nvGrpSpPr>
        <p:grpSpPr>
          <a:xfrm>
            <a:off x="1060443" y="8557859"/>
            <a:ext cx="3481077" cy="4437115"/>
            <a:chOff x="1060443" y="8557859"/>
            <a:chExt cx="3481077" cy="4437115"/>
          </a:xfrm>
        </p:grpSpPr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C3121F8-7331-6CB9-B174-F21A02F3B017}"/>
                </a:ext>
              </a:extLst>
            </p:cNvPr>
            <p:cNvCxnSpPr/>
            <p:nvPr/>
          </p:nvCxnSpPr>
          <p:spPr>
            <a:xfrm>
              <a:off x="3185160" y="10615566"/>
              <a:ext cx="9144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54568396-E060-CE4F-1BCF-52B69FC10FCE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657600" y="9990540"/>
              <a:ext cx="88392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2D36FD4-FD4D-EF58-D0E0-E919A937A9B1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3657600" y="11240593"/>
              <a:ext cx="88392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6AEEBBE-1703-95E4-E365-83CFE84B1A96}"/>
                </a:ext>
              </a:extLst>
            </p:cNvPr>
            <p:cNvSpPr txBox="1"/>
            <p:nvPr/>
          </p:nvSpPr>
          <p:spPr>
            <a:xfrm>
              <a:off x="2563638" y="9200974"/>
              <a:ext cx="168507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顶端：</a:t>
              </a:r>
              <a:r>
                <a:rPr lang="en-US" altLang="zh-CN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56%</a:t>
              </a:r>
              <a:endParaRPr lang="zh-CN" altLang="en-US" sz="2400" dirty="0">
                <a:solidFill>
                  <a:schemeClr val="bg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0CA52A2-5219-10E0-517F-DC9E42A862AF}"/>
                </a:ext>
              </a:extLst>
            </p:cNvPr>
            <p:cNvSpPr txBox="1"/>
            <p:nvPr/>
          </p:nvSpPr>
          <p:spPr>
            <a:xfrm>
              <a:off x="2563641" y="11595770"/>
              <a:ext cx="168507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底端：</a:t>
              </a:r>
              <a:r>
                <a:rPr lang="en-US" altLang="zh-CN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44%</a:t>
              </a:r>
              <a:endParaRPr lang="zh-CN" altLang="en-US" sz="2400" dirty="0">
                <a:solidFill>
                  <a:schemeClr val="bg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A26B61C2-4A40-5398-8E1A-770027C98EF5}"/>
                </a:ext>
              </a:extLst>
            </p:cNvPr>
            <p:cNvSpPr txBox="1"/>
            <p:nvPr/>
          </p:nvSpPr>
          <p:spPr>
            <a:xfrm>
              <a:off x="1500083" y="10398372"/>
              <a:ext cx="168507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黑条：</a:t>
              </a:r>
              <a:r>
                <a:rPr lang="en-US" altLang="zh-CN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50%</a:t>
              </a:r>
              <a:endParaRPr lang="zh-CN" altLang="en-US" sz="2400" dirty="0">
                <a:solidFill>
                  <a:schemeClr val="bg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06B0ED0-9A07-AA76-BD58-0AF7A9A8D1FD}"/>
                </a:ext>
              </a:extLst>
            </p:cNvPr>
            <p:cNvSpPr txBox="1"/>
            <p:nvPr/>
          </p:nvSpPr>
          <p:spPr>
            <a:xfrm>
              <a:off x="1645921" y="8557859"/>
              <a:ext cx="2766152" cy="52322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algn="ctr">
                <a:defRPr sz="2800">
                  <a:latin typeface="更纱黑体 SC SemiBold" panose="02000700000000000000" pitchFamily="2" charset="-122"/>
                  <a:ea typeface="更纱黑体 SC SemiBold" panose="02000700000000000000" pitchFamily="2" charset="-122"/>
                  <a:cs typeface="更纱黑体 SC SemiBold" panose="02000700000000000000" pitchFamily="2" charset="-122"/>
                </a:defRPr>
              </a:lvl1pPr>
            </a:lstStyle>
            <a:p>
              <a:r>
                <a:rPr lang="zh-CN" altLang="en-US" dirty="0"/>
                <a:t>辅助定位刻度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121CB010-C13C-9BBE-6599-BCDEC1DAF9D3}"/>
                </a:ext>
              </a:extLst>
            </p:cNvPr>
            <p:cNvSpPr txBox="1"/>
            <p:nvPr/>
          </p:nvSpPr>
          <p:spPr>
            <a:xfrm>
              <a:off x="1060443" y="12533309"/>
              <a:ext cx="335163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algn="ctr">
                <a:defRPr sz="2800">
                  <a:latin typeface="更纱黑体 SC SemiBold" panose="02000700000000000000" pitchFamily="2" charset="-122"/>
                  <a:ea typeface="更纱黑体 SC SemiBold" panose="02000700000000000000" pitchFamily="2" charset="-122"/>
                  <a:cs typeface="更纱黑体 SC SemiBold" panose="02000700000000000000" pitchFamily="2" charset="-122"/>
                </a:defRPr>
              </a:lvl1pPr>
            </a:lstStyle>
            <a:p>
              <a:pPr algn="r"/>
              <a:r>
                <a:rPr lang="zh-CN" altLang="en-US" sz="2400" dirty="0">
                  <a:solidFill>
                    <a:schemeClr val="bg1"/>
                  </a:solidFill>
                  <a:latin typeface="DIN Pro Regular" panose="020B0504020101020102" pitchFamily="34" charset="0"/>
                </a:rPr>
                <a:t>相邻颜色间隔为 </a:t>
              </a:r>
              <a:r>
                <a:rPr lang="en-US" altLang="zh-CN" sz="2400" dirty="0">
                  <a:solidFill>
                    <a:schemeClr val="bg1"/>
                  </a:solidFill>
                  <a:latin typeface="DIN Pro Regular" panose="020B0504020101020102" pitchFamily="34" charset="0"/>
                </a:rPr>
                <a:t>1%</a:t>
              </a:r>
              <a:endParaRPr lang="zh-CN" altLang="en-US" sz="2400" dirty="0">
                <a:solidFill>
                  <a:schemeClr val="bg1"/>
                </a:solidFill>
                <a:latin typeface="DIN Pro Regular" panose="020B0504020101020102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335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63948-E593-2DDF-53D7-B9F224A22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6E6634-C606-1F72-CC7B-DF062103E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单人任务：信心报告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C4897A-2CE4-16B3-63D7-C4502B5B41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t"/>
          <a:lstStyle/>
          <a:p>
            <a:r>
              <a:rPr lang="zh-CN" altLang="en-US" dirty="0"/>
              <a:t>任务介绍</a:t>
            </a:r>
            <a:endParaRPr lang="en-US" altLang="zh-CN" dirty="0"/>
          </a:p>
          <a:p>
            <a:pPr lvl="1"/>
            <a:r>
              <a:rPr lang="zh-CN" altLang="en-US" dirty="0"/>
              <a:t>每一轮，您与对方将看到同一组图形，呈现 </a:t>
            </a:r>
            <a:r>
              <a:rPr lang="en-US" altLang="zh-CN" dirty="0"/>
              <a:t>3 </a:t>
            </a:r>
            <a:r>
              <a:rPr lang="zh-CN" altLang="en-US" dirty="0"/>
              <a:t>秒。</a:t>
            </a:r>
            <a:endParaRPr lang="en-US" altLang="zh-CN" dirty="0"/>
          </a:p>
          <a:p>
            <a:pPr lvl="1"/>
            <a:r>
              <a:rPr lang="zh-CN" altLang="en-US" dirty="0"/>
              <a:t>您需要判断</a:t>
            </a:r>
            <a:r>
              <a:rPr lang="zh-CN" altLang="en-US" dirty="0">
                <a:solidFill>
                  <a:schemeClr val="accent2"/>
                </a:solidFill>
              </a:rPr>
              <a:t>哪种颜色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2"/>
                </a:solidFill>
              </a:rPr>
              <a:t>平均面积</a:t>
            </a:r>
            <a:r>
              <a:rPr lang="zh-CN" altLang="en-US" dirty="0"/>
              <a:t>占比更大，</a:t>
            </a:r>
            <a:r>
              <a:rPr lang="zh-CN" altLang="en-US" u="sng" dirty="0"/>
              <a:t>并评估自己对这一判断的</a:t>
            </a:r>
            <a:r>
              <a:rPr lang="zh-CN" altLang="en-US" u="sng" dirty="0">
                <a:solidFill>
                  <a:schemeClr val="accent2"/>
                </a:solidFill>
              </a:rPr>
              <a:t>信心</a:t>
            </a:r>
            <a:r>
              <a:rPr lang="zh-CN" altLang="en-US" u="sng" dirty="0"/>
              <a:t>。</a:t>
            </a:r>
            <a:endParaRPr lang="en-US" altLang="zh-CN" u="sng" dirty="0"/>
          </a:p>
          <a:p>
            <a:pPr lvl="2"/>
            <a:r>
              <a:rPr lang="zh-CN" altLang="en-US" dirty="0"/>
              <a:t>信心范围 ：</a:t>
            </a:r>
            <a:r>
              <a:rPr lang="en-US" altLang="zh-CN" dirty="0"/>
              <a:t>【1 ~ 6】</a:t>
            </a:r>
            <a:r>
              <a:rPr lang="zh-CN" altLang="en-US" dirty="0"/>
              <a:t>，越大表示越有把握。</a:t>
            </a:r>
            <a:endParaRPr lang="en-US" altLang="zh-CN" dirty="0"/>
          </a:p>
          <a:p>
            <a:pPr lvl="2"/>
            <a:r>
              <a:rPr lang="zh-CN" altLang="en-US" dirty="0"/>
              <a:t>按</a:t>
            </a:r>
            <a:r>
              <a:rPr lang="en-US" altLang="zh-CN" dirty="0">
                <a:solidFill>
                  <a:schemeClr val="accent1"/>
                </a:solidFill>
              </a:rPr>
              <a:t>【LB】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chemeClr val="accent1"/>
                </a:solidFill>
              </a:rPr>
              <a:t>【RB】</a:t>
            </a:r>
            <a:r>
              <a:rPr lang="zh-CN" altLang="en-US" dirty="0"/>
              <a:t>左右进行选择，按</a:t>
            </a:r>
            <a:r>
              <a:rPr lang="en-US" altLang="zh-CN" dirty="0">
                <a:solidFill>
                  <a:schemeClr val="accent1"/>
                </a:solidFill>
              </a:rPr>
              <a:t>【A】</a:t>
            </a:r>
            <a:r>
              <a:rPr lang="zh-CN" altLang="en-US" dirty="0"/>
              <a:t>确认。</a:t>
            </a:r>
            <a:endParaRPr lang="en-US" altLang="zh-CN" dirty="0"/>
          </a:p>
          <a:p>
            <a:pPr lvl="1"/>
            <a:r>
              <a:rPr lang="zh-CN" altLang="en-US" dirty="0"/>
              <a:t>每轮结束时会收到</a:t>
            </a:r>
            <a:r>
              <a:rPr lang="zh-CN" altLang="en-US" dirty="0">
                <a:solidFill>
                  <a:schemeClr val="accent2"/>
                </a:solidFill>
              </a:rPr>
              <a:t>正确 </a:t>
            </a:r>
            <a:r>
              <a:rPr lang="en-US" altLang="zh-CN" dirty="0">
                <a:solidFill>
                  <a:schemeClr val="accent2"/>
                </a:solidFill>
              </a:rPr>
              <a:t>/ </a:t>
            </a:r>
            <a:r>
              <a:rPr lang="zh-CN" altLang="en-US" dirty="0">
                <a:solidFill>
                  <a:schemeClr val="accent2"/>
                </a:solidFill>
              </a:rPr>
              <a:t>错误</a:t>
            </a:r>
            <a:r>
              <a:rPr lang="zh-CN" altLang="en-US" dirty="0"/>
              <a:t>的反馈（只针对黑 </a:t>
            </a:r>
            <a:r>
              <a:rPr lang="en-US" altLang="zh-CN" dirty="0"/>
              <a:t>/ </a:t>
            </a:r>
            <a:r>
              <a:rPr lang="zh-CN" altLang="en-US" dirty="0"/>
              <a:t>白，不针对信心）。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740A1E-6CE2-9557-C612-EB54A4169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4967" y="7240566"/>
            <a:ext cx="9000000" cy="67500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E78FA8D-2CF5-0324-796C-513AFB4BA3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57" y="7240567"/>
            <a:ext cx="9000000" cy="675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609694AA-B61F-BE6E-B78F-2CDFFDB1FF6D}"/>
              </a:ext>
            </a:extLst>
          </p:cNvPr>
          <p:cNvSpPr txBox="1"/>
          <p:nvPr/>
        </p:nvSpPr>
        <p:spPr>
          <a:xfrm>
            <a:off x="7542251" y="14538021"/>
            <a:ext cx="6515022" cy="954107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阅读完毕后，按</a:t>
            </a:r>
            <a:r>
              <a:rPr lang="en-US" altLang="zh-CN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【Y】+【A】</a:t>
            </a:r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键确认。</a:t>
            </a:r>
            <a:endParaRPr lang="en-US" altLang="zh-CN" sz="2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如有疑问请随时呼唤主试。</a:t>
            </a:r>
            <a:endParaRPr lang="en-US" altLang="zh-CN" sz="2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253EE961-342B-1CDC-3E3C-860B04133FE3}"/>
              </a:ext>
            </a:extLst>
          </p:cNvPr>
          <p:cNvGrpSpPr/>
          <p:nvPr/>
        </p:nvGrpSpPr>
        <p:grpSpPr>
          <a:xfrm>
            <a:off x="1060443" y="8557859"/>
            <a:ext cx="3481077" cy="4437115"/>
            <a:chOff x="1060443" y="8557859"/>
            <a:chExt cx="3481077" cy="4437115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AE6C896-162C-5D73-2550-3C5D7B8517EE}"/>
                </a:ext>
              </a:extLst>
            </p:cNvPr>
            <p:cNvCxnSpPr/>
            <p:nvPr/>
          </p:nvCxnSpPr>
          <p:spPr>
            <a:xfrm>
              <a:off x="3185160" y="10615566"/>
              <a:ext cx="9144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2A47B56-51E0-B464-EA3B-49EF25B27FA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657600" y="9990540"/>
              <a:ext cx="88392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029C83F0-3F56-32DE-FF9F-C577D54E6F92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3657600" y="11240593"/>
              <a:ext cx="88392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08D15A1-A523-AF23-31D4-7D58913FE6DA}"/>
                </a:ext>
              </a:extLst>
            </p:cNvPr>
            <p:cNvSpPr txBox="1"/>
            <p:nvPr/>
          </p:nvSpPr>
          <p:spPr>
            <a:xfrm>
              <a:off x="2563638" y="9200974"/>
              <a:ext cx="168507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顶端：</a:t>
              </a:r>
              <a:r>
                <a:rPr lang="en-US" altLang="zh-CN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56%</a:t>
              </a:r>
              <a:endParaRPr lang="zh-CN" altLang="en-US" sz="2400" dirty="0">
                <a:solidFill>
                  <a:schemeClr val="bg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5623B3C-62AC-F86A-D5E5-47785245B8D5}"/>
                </a:ext>
              </a:extLst>
            </p:cNvPr>
            <p:cNvSpPr txBox="1"/>
            <p:nvPr/>
          </p:nvSpPr>
          <p:spPr>
            <a:xfrm>
              <a:off x="2563641" y="11595770"/>
              <a:ext cx="168507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底端：</a:t>
              </a:r>
              <a:r>
                <a:rPr lang="en-US" altLang="zh-CN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44%</a:t>
              </a:r>
              <a:endParaRPr lang="zh-CN" altLang="en-US" sz="2400" dirty="0">
                <a:solidFill>
                  <a:schemeClr val="bg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022ADF7-CE2C-FB48-C6CE-9DE0C7F1F22E}"/>
                </a:ext>
              </a:extLst>
            </p:cNvPr>
            <p:cNvSpPr txBox="1"/>
            <p:nvPr/>
          </p:nvSpPr>
          <p:spPr>
            <a:xfrm>
              <a:off x="1500083" y="10398372"/>
              <a:ext cx="168507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黑条：</a:t>
              </a:r>
              <a:r>
                <a:rPr lang="en-US" altLang="zh-CN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50%</a:t>
              </a:r>
              <a:endParaRPr lang="zh-CN" altLang="en-US" sz="2400" dirty="0">
                <a:solidFill>
                  <a:schemeClr val="bg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CBB6EEE-25D9-F044-408E-D37962BF1E13}"/>
                </a:ext>
              </a:extLst>
            </p:cNvPr>
            <p:cNvSpPr txBox="1"/>
            <p:nvPr/>
          </p:nvSpPr>
          <p:spPr>
            <a:xfrm>
              <a:off x="1645921" y="8557859"/>
              <a:ext cx="2766152" cy="52322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algn="ctr">
                <a:defRPr sz="2800">
                  <a:latin typeface="更纱黑体 SC SemiBold" panose="02000700000000000000" pitchFamily="2" charset="-122"/>
                  <a:ea typeface="更纱黑体 SC SemiBold" panose="02000700000000000000" pitchFamily="2" charset="-122"/>
                  <a:cs typeface="更纱黑体 SC SemiBold" panose="02000700000000000000" pitchFamily="2" charset="-122"/>
                </a:defRPr>
              </a:lvl1pPr>
            </a:lstStyle>
            <a:p>
              <a:r>
                <a:rPr lang="zh-CN" altLang="en-US" dirty="0"/>
                <a:t>辅助定位刻度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1E6FD29-A1A3-CD7A-4B96-4911B6A138B2}"/>
                </a:ext>
              </a:extLst>
            </p:cNvPr>
            <p:cNvSpPr txBox="1"/>
            <p:nvPr/>
          </p:nvSpPr>
          <p:spPr>
            <a:xfrm>
              <a:off x="1060443" y="12533309"/>
              <a:ext cx="335163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algn="ctr">
                <a:defRPr sz="2800">
                  <a:latin typeface="更纱黑体 SC SemiBold" panose="02000700000000000000" pitchFamily="2" charset="-122"/>
                  <a:ea typeface="更纱黑体 SC SemiBold" panose="02000700000000000000" pitchFamily="2" charset="-122"/>
                  <a:cs typeface="更纱黑体 SC SemiBold" panose="02000700000000000000" pitchFamily="2" charset="-122"/>
                </a:defRPr>
              </a:lvl1pPr>
            </a:lstStyle>
            <a:p>
              <a:pPr algn="r"/>
              <a:r>
                <a:rPr lang="zh-CN" altLang="en-US" sz="2400" dirty="0">
                  <a:solidFill>
                    <a:schemeClr val="bg1"/>
                  </a:solidFill>
                  <a:latin typeface="DIN Pro Regular" panose="020B0504020101020102" pitchFamily="34" charset="0"/>
                </a:rPr>
                <a:t>相邻颜色间隔为 </a:t>
              </a:r>
              <a:r>
                <a:rPr lang="en-US" altLang="zh-CN" sz="2400" dirty="0">
                  <a:solidFill>
                    <a:schemeClr val="bg1"/>
                  </a:solidFill>
                  <a:latin typeface="DIN Pro Regular" panose="020B0504020101020102" pitchFamily="34" charset="0"/>
                </a:rPr>
                <a:t>1%</a:t>
              </a:r>
              <a:endParaRPr lang="zh-CN" altLang="en-US" sz="2400" dirty="0">
                <a:solidFill>
                  <a:schemeClr val="bg1"/>
                </a:solidFill>
                <a:latin typeface="DIN Pro Regular" panose="020B0504020101020102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0437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62D13-E2D1-0752-69AA-4941278CC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EA6D8-3642-6786-8E23-D3CFCFF4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双人任务：信心报告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02C535-6A58-D63F-B45E-E6024D15643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t"/>
          <a:lstStyle/>
          <a:p>
            <a:r>
              <a:rPr lang="zh-CN" altLang="en-US" dirty="0"/>
              <a:t>任务介绍</a:t>
            </a:r>
            <a:endParaRPr lang="en-US" altLang="zh-CN" dirty="0"/>
          </a:p>
          <a:p>
            <a:pPr lvl="1"/>
            <a:r>
              <a:rPr lang="zh-CN" altLang="en-US" dirty="0"/>
              <a:t>每轮完成</a:t>
            </a:r>
            <a:r>
              <a:rPr lang="zh-CN" altLang="en-US" dirty="0">
                <a:solidFill>
                  <a:schemeClr val="accent1"/>
                </a:solidFill>
              </a:rPr>
              <a:t>个人判断</a:t>
            </a:r>
            <a:r>
              <a:rPr lang="zh-CN" altLang="en-US" dirty="0"/>
              <a:t>之后，还需进行</a:t>
            </a:r>
            <a:r>
              <a:rPr lang="zh-CN" altLang="en-US" dirty="0">
                <a:solidFill>
                  <a:schemeClr val="accent1"/>
                </a:solidFill>
              </a:rPr>
              <a:t>联合判断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如果双方的</a:t>
            </a:r>
            <a:r>
              <a:rPr lang="zh-CN" altLang="en-US" dirty="0">
                <a:solidFill>
                  <a:schemeClr val="accent1"/>
                </a:solidFill>
              </a:rPr>
              <a:t>个人判断</a:t>
            </a:r>
            <a:r>
              <a:rPr lang="zh-CN" altLang="en-US" dirty="0">
                <a:solidFill>
                  <a:schemeClr val="accent2"/>
                </a:solidFill>
              </a:rPr>
              <a:t>相同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chemeClr val="accent1"/>
                </a:solidFill>
              </a:rPr>
              <a:t>联合判断</a:t>
            </a:r>
            <a:r>
              <a:rPr lang="zh-CN" altLang="en-US" dirty="0"/>
              <a:t>由</a:t>
            </a:r>
            <a:r>
              <a:rPr lang="zh-CN" altLang="en-US" dirty="0">
                <a:solidFill>
                  <a:schemeClr val="accent2"/>
                </a:solidFill>
              </a:rPr>
              <a:t>系统</a:t>
            </a:r>
            <a:r>
              <a:rPr lang="zh-CN" altLang="en-US" dirty="0"/>
              <a:t>自动完成。</a:t>
            </a:r>
            <a:endParaRPr lang="en-US" altLang="zh-CN" dirty="0"/>
          </a:p>
          <a:p>
            <a:pPr lvl="2"/>
            <a:r>
              <a:rPr lang="zh-CN" altLang="en-US" dirty="0"/>
              <a:t>如果双方的</a:t>
            </a:r>
            <a:r>
              <a:rPr lang="zh-CN" altLang="en-US" dirty="0">
                <a:solidFill>
                  <a:schemeClr val="accent1"/>
                </a:solidFill>
              </a:rPr>
              <a:t>个人判断</a:t>
            </a:r>
            <a:r>
              <a:rPr lang="zh-CN" altLang="en-US" dirty="0">
                <a:solidFill>
                  <a:schemeClr val="accent2"/>
                </a:solidFill>
              </a:rPr>
              <a:t>不同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chemeClr val="accent1"/>
                </a:solidFill>
              </a:rPr>
              <a:t>联合判断</a:t>
            </a:r>
            <a:r>
              <a:rPr lang="zh-CN" altLang="en-US" dirty="0"/>
              <a:t>由被指定的</a:t>
            </a:r>
            <a:r>
              <a:rPr lang="zh-CN" altLang="en-US" dirty="0">
                <a:solidFill>
                  <a:schemeClr val="accent2"/>
                </a:solidFill>
              </a:rPr>
              <a:t>其中一方</a:t>
            </a:r>
            <a:r>
              <a:rPr lang="zh-CN" altLang="en-US" dirty="0"/>
              <a:t>完成。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联合判断</a:t>
            </a:r>
            <a:r>
              <a:rPr lang="zh-CN" altLang="en-US" dirty="0"/>
              <a:t>阶段，双方的</a:t>
            </a:r>
            <a:r>
              <a:rPr lang="zh-CN" altLang="en-US" dirty="0">
                <a:solidFill>
                  <a:schemeClr val="accent1"/>
                </a:solidFill>
              </a:rPr>
              <a:t>个人判断</a:t>
            </a:r>
            <a:r>
              <a:rPr lang="zh-CN" altLang="en-US" dirty="0"/>
              <a:t>结果将相互可见。</a:t>
            </a:r>
            <a:endParaRPr lang="en-US" altLang="zh-CN" dirty="0"/>
          </a:p>
          <a:p>
            <a:pPr lvl="2"/>
            <a:r>
              <a:rPr lang="zh-CN" altLang="en-US" dirty="0"/>
              <a:t>联合判断阶段只需选择“黑色更多”还是“白色更多”，无需报告信心。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DEB0C77-9935-A62A-BD09-4E72DD9B8D57}"/>
              </a:ext>
            </a:extLst>
          </p:cNvPr>
          <p:cNvSpPr txBox="1"/>
          <p:nvPr/>
        </p:nvSpPr>
        <p:spPr>
          <a:xfrm>
            <a:off x="7542251" y="14538021"/>
            <a:ext cx="6515022" cy="954107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阅读完毕后，按</a:t>
            </a:r>
            <a:r>
              <a:rPr lang="en-US" altLang="zh-CN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【Y】+【A】</a:t>
            </a:r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键确认。</a:t>
            </a:r>
            <a:endParaRPr lang="en-US" altLang="zh-CN" sz="2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如有疑问请随时呼唤主试。</a:t>
            </a:r>
            <a:endParaRPr lang="en-US" altLang="zh-CN" sz="2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F745771-DA6E-D241-4826-975F3E9D1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67" y="7240567"/>
            <a:ext cx="9000000" cy="67500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B49FD4C-2B21-3BE7-4DF8-5B3AF136B7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59" y="7240567"/>
            <a:ext cx="9000000" cy="6750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69700EE-4AAE-4A8A-3522-24FD589900F7}"/>
              </a:ext>
            </a:extLst>
          </p:cNvPr>
          <p:cNvSpPr txBox="1"/>
          <p:nvPr/>
        </p:nvSpPr>
        <p:spPr>
          <a:xfrm>
            <a:off x="4316187" y="7576999"/>
            <a:ext cx="3337560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双方判断相同时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F176257-E00A-4E59-8B90-54D7F0488EAD}"/>
              </a:ext>
            </a:extLst>
          </p:cNvPr>
          <p:cNvSpPr txBox="1"/>
          <p:nvPr/>
        </p:nvSpPr>
        <p:spPr>
          <a:xfrm>
            <a:off x="13945779" y="7576999"/>
            <a:ext cx="3337560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双方判断不同时</a:t>
            </a:r>
          </a:p>
        </p:txBody>
      </p:sp>
    </p:spTree>
    <p:extLst>
      <p:ext uri="{BB962C8B-B14F-4D97-AF65-F5344CB8AC3E}">
        <p14:creationId xmlns:p14="http://schemas.microsoft.com/office/powerpoint/2010/main" val="252115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5F80F-C74E-B094-97A9-58DC514D3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86C8E2-0B58-8B97-DB61-860283201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双人任务：信心报告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30C54F-D4FC-3FF9-E69C-F202305EC14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t"/>
          <a:lstStyle/>
          <a:p>
            <a:r>
              <a:rPr lang="zh-CN" altLang="en-US" dirty="0"/>
              <a:t>任务介绍</a:t>
            </a:r>
            <a:endParaRPr lang="en-US" altLang="zh-CN" dirty="0"/>
          </a:p>
          <a:p>
            <a:pPr lvl="1"/>
            <a:r>
              <a:rPr lang="zh-CN" altLang="en-US" dirty="0"/>
              <a:t>每轮完成</a:t>
            </a:r>
            <a:r>
              <a:rPr lang="zh-CN" altLang="en-US" dirty="0">
                <a:solidFill>
                  <a:schemeClr val="accent1"/>
                </a:solidFill>
              </a:rPr>
              <a:t>个人判断</a:t>
            </a:r>
            <a:r>
              <a:rPr lang="zh-CN" altLang="en-US" dirty="0"/>
              <a:t>之后，还需进行</a:t>
            </a:r>
            <a:r>
              <a:rPr lang="zh-CN" altLang="en-US" dirty="0">
                <a:solidFill>
                  <a:schemeClr val="accent1"/>
                </a:solidFill>
              </a:rPr>
              <a:t>联合判断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dirty="0"/>
              <a:t>如果双方的</a:t>
            </a:r>
            <a:r>
              <a:rPr lang="zh-CN" altLang="en-US" dirty="0">
                <a:solidFill>
                  <a:schemeClr val="accent1"/>
                </a:solidFill>
              </a:rPr>
              <a:t>个人判断</a:t>
            </a:r>
            <a:r>
              <a:rPr lang="zh-CN" altLang="en-US" dirty="0">
                <a:solidFill>
                  <a:schemeClr val="accent2"/>
                </a:solidFill>
              </a:rPr>
              <a:t>相同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chemeClr val="accent1"/>
                </a:solidFill>
              </a:rPr>
              <a:t>联合判断</a:t>
            </a:r>
            <a:r>
              <a:rPr lang="zh-CN" altLang="en-US" dirty="0"/>
              <a:t>由</a:t>
            </a:r>
            <a:r>
              <a:rPr lang="zh-CN" altLang="en-US" dirty="0">
                <a:solidFill>
                  <a:schemeClr val="accent2"/>
                </a:solidFill>
              </a:rPr>
              <a:t>系统</a:t>
            </a:r>
            <a:r>
              <a:rPr lang="zh-CN" altLang="en-US" dirty="0"/>
              <a:t>自动完成。</a:t>
            </a:r>
            <a:endParaRPr lang="en-US" altLang="zh-CN" dirty="0"/>
          </a:p>
          <a:p>
            <a:pPr lvl="2"/>
            <a:r>
              <a:rPr lang="zh-CN" altLang="en-US" dirty="0"/>
              <a:t>如果双方的</a:t>
            </a:r>
            <a:r>
              <a:rPr lang="zh-CN" altLang="en-US" dirty="0">
                <a:solidFill>
                  <a:schemeClr val="accent1"/>
                </a:solidFill>
              </a:rPr>
              <a:t>个人判断</a:t>
            </a:r>
            <a:r>
              <a:rPr lang="zh-CN" altLang="en-US" dirty="0">
                <a:solidFill>
                  <a:schemeClr val="accent2"/>
                </a:solidFill>
              </a:rPr>
              <a:t>不同</a:t>
            </a:r>
            <a:r>
              <a:rPr lang="zh-CN" altLang="en-US" dirty="0"/>
              <a:t>，则</a:t>
            </a:r>
            <a:r>
              <a:rPr lang="zh-CN" altLang="en-US" dirty="0">
                <a:solidFill>
                  <a:schemeClr val="accent1"/>
                </a:solidFill>
              </a:rPr>
              <a:t>联合判断</a:t>
            </a:r>
            <a:r>
              <a:rPr lang="zh-CN" altLang="en-US" dirty="0"/>
              <a:t>由被指定的</a:t>
            </a:r>
            <a:r>
              <a:rPr lang="zh-CN" altLang="en-US" dirty="0">
                <a:solidFill>
                  <a:schemeClr val="accent2"/>
                </a:solidFill>
              </a:rPr>
              <a:t>其中一方</a:t>
            </a:r>
            <a:r>
              <a:rPr lang="zh-CN" altLang="en-US" dirty="0"/>
              <a:t>完成。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accent1"/>
                </a:solidFill>
              </a:rPr>
              <a:t>联合判断</a:t>
            </a:r>
            <a:r>
              <a:rPr lang="zh-CN" altLang="en-US" dirty="0"/>
              <a:t>阶段，双方的</a:t>
            </a:r>
            <a:r>
              <a:rPr lang="zh-CN" altLang="en-US" dirty="0">
                <a:solidFill>
                  <a:schemeClr val="accent1"/>
                </a:solidFill>
              </a:rPr>
              <a:t>个人判断</a:t>
            </a:r>
            <a:r>
              <a:rPr lang="zh-CN" altLang="en-US" dirty="0"/>
              <a:t>结果将相互可见。</a:t>
            </a:r>
            <a:endParaRPr lang="en-US" altLang="zh-CN" dirty="0"/>
          </a:p>
          <a:p>
            <a:pPr lvl="2"/>
            <a:r>
              <a:rPr lang="zh-CN" altLang="en-US" dirty="0"/>
              <a:t>联合判断阶段只需选择“黑色更多”还是“白色更多”，无需报告信心。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9DD50EA-9BA8-2DED-8D91-D2C780384E69}"/>
              </a:ext>
            </a:extLst>
          </p:cNvPr>
          <p:cNvSpPr txBox="1"/>
          <p:nvPr/>
        </p:nvSpPr>
        <p:spPr>
          <a:xfrm>
            <a:off x="7542251" y="14538021"/>
            <a:ext cx="6515022" cy="954107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阅读完毕后，按</a:t>
            </a:r>
            <a:r>
              <a:rPr lang="en-US" altLang="zh-CN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【Y】+【A】</a:t>
            </a:r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键确认。</a:t>
            </a:r>
            <a:endParaRPr lang="en-US" altLang="zh-CN" sz="2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如有疑问请随时呼唤主试。</a:t>
            </a:r>
            <a:endParaRPr lang="en-US" altLang="zh-CN" sz="2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8E16809-E3A1-5027-4A2A-6D474B438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967" y="7240567"/>
            <a:ext cx="9000000" cy="67500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44F9F976-ED42-E3EA-E0B9-03B4F811C5A0}"/>
              </a:ext>
            </a:extLst>
          </p:cNvPr>
          <p:cNvSpPr txBox="1"/>
          <p:nvPr/>
        </p:nvSpPr>
        <p:spPr>
          <a:xfrm>
            <a:off x="4316187" y="7576999"/>
            <a:ext cx="3337560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双方判断相同时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C31A468-05C4-1E0A-B8F3-DAF3C9768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57" y="7240567"/>
            <a:ext cx="9000000" cy="675000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7652DDEF-3BDB-E6FF-58C7-8B558635F769}"/>
              </a:ext>
            </a:extLst>
          </p:cNvPr>
          <p:cNvSpPr txBox="1"/>
          <p:nvPr/>
        </p:nvSpPr>
        <p:spPr>
          <a:xfrm>
            <a:off x="13945779" y="7576999"/>
            <a:ext cx="3337560" cy="523220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双方判断不同时</a:t>
            </a:r>
          </a:p>
        </p:txBody>
      </p:sp>
    </p:spTree>
    <p:extLst>
      <p:ext uri="{BB962C8B-B14F-4D97-AF65-F5344CB8AC3E}">
        <p14:creationId xmlns:p14="http://schemas.microsoft.com/office/powerpoint/2010/main" val="297873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7805B-6331-4550-7F1A-0DDB1DC65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4E5A8-07CA-6B52-9F0E-622C6DC46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单人任务：比例估计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C9B754-E7FE-2A71-9133-04104C1F286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t"/>
          <a:lstStyle/>
          <a:p>
            <a:r>
              <a:rPr lang="zh-CN" altLang="en-US" dirty="0"/>
              <a:t>任务介绍</a:t>
            </a:r>
            <a:endParaRPr lang="en-US" altLang="zh-CN" dirty="0"/>
          </a:p>
          <a:p>
            <a:pPr lvl="1"/>
            <a:r>
              <a:rPr lang="zh-CN" altLang="en-US" dirty="0"/>
              <a:t>每一轮，您与对方将看到同一组图形，呈现 </a:t>
            </a:r>
            <a:r>
              <a:rPr lang="en-US" altLang="zh-CN" dirty="0"/>
              <a:t>3 </a:t>
            </a:r>
            <a:r>
              <a:rPr lang="zh-CN" altLang="en-US" dirty="0"/>
              <a:t>秒。</a:t>
            </a:r>
            <a:endParaRPr lang="en-US" altLang="zh-CN" dirty="0"/>
          </a:p>
          <a:p>
            <a:pPr lvl="1"/>
            <a:r>
              <a:rPr lang="zh-CN" altLang="en-US" dirty="0"/>
              <a:t>您需要判断</a:t>
            </a:r>
            <a:r>
              <a:rPr lang="zh-CN" altLang="en-US" dirty="0">
                <a:solidFill>
                  <a:schemeClr val="accent2"/>
                </a:solidFill>
              </a:rPr>
              <a:t>哪种颜色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2"/>
                </a:solidFill>
              </a:rPr>
              <a:t>平均面积</a:t>
            </a:r>
            <a:r>
              <a:rPr lang="zh-CN" altLang="en-US" dirty="0"/>
              <a:t>占比更大，</a:t>
            </a:r>
            <a:r>
              <a:rPr lang="zh-CN" altLang="en-US" u="sng" dirty="0"/>
              <a:t>并估计黑色部分平均面积的</a:t>
            </a:r>
            <a:r>
              <a:rPr lang="zh-CN" altLang="en-US" u="sng" dirty="0">
                <a:solidFill>
                  <a:schemeClr val="accent2"/>
                </a:solidFill>
              </a:rPr>
              <a:t>比例</a:t>
            </a:r>
            <a:r>
              <a:rPr lang="zh-CN" altLang="en-US" u="sng" dirty="0"/>
              <a:t>。</a:t>
            </a:r>
            <a:endParaRPr lang="en-US" altLang="zh-CN" u="sng" dirty="0"/>
          </a:p>
          <a:p>
            <a:pPr lvl="2"/>
            <a:r>
              <a:rPr lang="zh-CN" altLang="en-US" dirty="0"/>
              <a:t>比例范围：</a:t>
            </a:r>
            <a:r>
              <a:rPr lang="en-US" altLang="zh-CN" dirty="0"/>
              <a:t>【44% ~ 56%】</a:t>
            </a:r>
            <a:r>
              <a:rPr lang="zh-CN" altLang="en-US" dirty="0"/>
              <a:t>，表示黑色部分平均占整个图形多大比例。</a:t>
            </a:r>
            <a:endParaRPr lang="en-US" altLang="zh-CN" dirty="0"/>
          </a:p>
          <a:p>
            <a:pPr lvl="2"/>
            <a:r>
              <a:rPr lang="zh-CN" altLang="en-US" dirty="0"/>
              <a:t>按</a:t>
            </a:r>
            <a:r>
              <a:rPr lang="en-US" altLang="zh-CN" dirty="0">
                <a:solidFill>
                  <a:schemeClr val="accent1"/>
                </a:solidFill>
              </a:rPr>
              <a:t>【LB】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chemeClr val="accent1"/>
                </a:solidFill>
              </a:rPr>
              <a:t>【RB】</a:t>
            </a:r>
            <a:r>
              <a:rPr lang="zh-CN" altLang="en-US" dirty="0"/>
              <a:t>左右移动游标，按</a:t>
            </a:r>
            <a:r>
              <a:rPr lang="en-US" altLang="zh-CN" dirty="0">
                <a:solidFill>
                  <a:schemeClr val="accent1"/>
                </a:solidFill>
              </a:rPr>
              <a:t>【A】</a:t>
            </a:r>
            <a:r>
              <a:rPr lang="zh-CN" altLang="en-US" dirty="0"/>
              <a:t>确认。</a:t>
            </a:r>
            <a:endParaRPr lang="en-US" altLang="zh-CN" dirty="0"/>
          </a:p>
          <a:p>
            <a:pPr lvl="1"/>
            <a:r>
              <a:rPr lang="zh-CN" altLang="en-US" dirty="0"/>
              <a:t>每轮结束时会收到</a:t>
            </a:r>
            <a:r>
              <a:rPr lang="zh-CN" altLang="en-US" dirty="0">
                <a:solidFill>
                  <a:schemeClr val="accent2"/>
                </a:solidFill>
              </a:rPr>
              <a:t>正确 </a:t>
            </a:r>
            <a:r>
              <a:rPr lang="en-US" altLang="zh-CN" dirty="0">
                <a:solidFill>
                  <a:schemeClr val="accent2"/>
                </a:solidFill>
              </a:rPr>
              <a:t>/ </a:t>
            </a:r>
            <a:r>
              <a:rPr lang="zh-CN" altLang="en-US" dirty="0">
                <a:solidFill>
                  <a:schemeClr val="accent2"/>
                </a:solidFill>
              </a:rPr>
              <a:t>错误</a:t>
            </a:r>
            <a:r>
              <a:rPr lang="zh-CN" altLang="en-US" dirty="0"/>
              <a:t>的反馈（只针对黑 </a:t>
            </a:r>
            <a:r>
              <a:rPr lang="en-US" altLang="zh-CN" dirty="0"/>
              <a:t>/ </a:t>
            </a:r>
            <a:r>
              <a:rPr lang="zh-CN" altLang="en-US" dirty="0"/>
              <a:t>白，不针对比例）。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1FD4AF8-6DBE-A12F-659F-4A598B112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4967" y="7240566"/>
            <a:ext cx="9000000" cy="67500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5C998DD-FA32-079D-7CA2-CF30CDABF19F}"/>
              </a:ext>
            </a:extLst>
          </p:cNvPr>
          <p:cNvSpPr txBox="1"/>
          <p:nvPr/>
        </p:nvSpPr>
        <p:spPr>
          <a:xfrm>
            <a:off x="7542251" y="14538021"/>
            <a:ext cx="6515022" cy="954107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阅读完毕后，按</a:t>
            </a:r>
            <a:r>
              <a:rPr lang="en-US" altLang="zh-CN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【Y】+【A】</a:t>
            </a:r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键确认。</a:t>
            </a:r>
            <a:endParaRPr lang="en-US" altLang="zh-CN" sz="2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如有疑问请随时呼唤主试。</a:t>
            </a:r>
            <a:endParaRPr lang="en-US" altLang="zh-CN" sz="2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A5B1807-6ACE-15DC-313A-46E8265DFE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56" y="7240566"/>
            <a:ext cx="9000001" cy="6750001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8823567A-097B-04EF-5923-6772ED2B9DFE}"/>
              </a:ext>
            </a:extLst>
          </p:cNvPr>
          <p:cNvGrpSpPr/>
          <p:nvPr/>
        </p:nvGrpSpPr>
        <p:grpSpPr>
          <a:xfrm>
            <a:off x="1060443" y="8557859"/>
            <a:ext cx="3481077" cy="4437115"/>
            <a:chOff x="1060443" y="8557859"/>
            <a:chExt cx="3481077" cy="4437115"/>
          </a:xfrm>
        </p:grpSpPr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52D294E-5D36-AC7E-0C8E-EDD235696C6D}"/>
                </a:ext>
              </a:extLst>
            </p:cNvPr>
            <p:cNvCxnSpPr/>
            <p:nvPr/>
          </p:nvCxnSpPr>
          <p:spPr>
            <a:xfrm>
              <a:off x="3185160" y="10615566"/>
              <a:ext cx="9144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8DD07339-F1D4-E16E-C50D-1A36904D4BAC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657600" y="9990540"/>
              <a:ext cx="88392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2A3992A-8AA9-7DAA-FD04-D7981A7950C2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3657600" y="11240593"/>
              <a:ext cx="88392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10DEDD81-B1CA-A6F2-F03F-86620D874FFA}"/>
                </a:ext>
              </a:extLst>
            </p:cNvPr>
            <p:cNvSpPr txBox="1"/>
            <p:nvPr/>
          </p:nvSpPr>
          <p:spPr>
            <a:xfrm>
              <a:off x="2563638" y="9200974"/>
              <a:ext cx="168507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顶端：</a:t>
              </a:r>
              <a:r>
                <a:rPr lang="en-US" altLang="zh-CN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56%</a:t>
              </a:r>
              <a:endParaRPr lang="zh-CN" altLang="en-US" sz="2400" dirty="0">
                <a:solidFill>
                  <a:schemeClr val="bg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63071AE-4096-6D53-EE76-EC6E580970A2}"/>
                </a:ext>
              </a:extLst>
            </p:cNvPr>
            <p:cNvSpPr txBox="1"/>
            <p:nvPr/>
          </p:nvSpPr>
          <p:spPr>
            <a:xfrm>
              <a:off x="2563641" y="11595770"/>
              <a:ext cx="168507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底端：</a:t>
              </a:r>
              <a:r>
                <a:rPr lang="en-US" altLang="zh-CN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44%</a:t>
              </a:r>
              <a:endParaRPr lang="zh-CN" altLang="en-US" sz="2400" dirty="0">
                <a:solidFill>
                  <a:schemeClr val="bg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76429FAB-716F-7AF4-8269-315F6618D65C}"/>
                </a:ext>
              </a:extLst>
            </p:cNvPr>
            <p:cNvSpPr txBox="1"/>
            <p:nvPr/>
          </p:nvSpPr>
          <p:spPr>
            <a:xfrm>
              <a:off x="1500083" y="10398372"/>
              <a:ext cx="168507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黑条：</a:t>
              </a:r>
              <a:r>
                <a:rPr lang="en-US" altLang="zh-CN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50%</a:t>
              </a:r>
              <a:endParaRPr lang="zh-CN" altLang="en-US" sz="2400" dirty="0">
                <a:solidFill>
                  <a:schemeClr val="bg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ABE9467-45AA-DA59-2364-79DC134D2AF0}"/>
                </a:ext>
              </a:extLst>
            </p:cNvPr>
            <p:cNvSpPr txBox="1"/>
            <p:nvPr/>
          </p:nvSpPr>
          <p:spPr>
            <a:xfrm>
              <a:off x="1645921" y="8557859"/>
              <a:ext cx="2766152" cy="52322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algn="ctr">
                <a:defRPr sz="2800">
                  <a:latin typeface="更纱黑体 SC SemiBold" panose="02000700000000000000" pitchFamily="2" charset="-122"/>
                  <a:ea typeface="更纱黑体 SC SemiBold" panose="02000700000000000000" pitchFamily="2" charset="-122"/>
                  <a:cs typeface="更纱黑体 SC SemiBold" panose="02000700000000000000" pitchFamily="2" charset="-122"/>
                </a:defRPr>
              </a:lvl1pPr>
            </a:lstStyle>
            <a:p>
              <a:r>
                <a:rPr lang="zh-CN" altLang="en-US" dirty="0"/>
                <a:t>辅助定位刻度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41799EA8-911A-3D19-BF22-34368E544DD9}"/>
                </a:ext>
              </a:extLst>
            </p:cNvPr>
            <p:cNvSpPr txBox="1"/>
            <p:nvPr/>
          </p:nvSpPr>
          <p:spPr>
            <a:xfrm>
              <a:off x="1060443" y="12533309"/>
              <a:ext cx="335163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algn="ctr">
                <a:defRPr sz="2800">
                  <a:latin typeface="更纱黑体 SC SemiBold" panose="02000700000000000000" pitchFamily="2" charset="-122"/>
                  <a:ea typeface="更纱黑体 SC SemiBold" panose="02000700000000000000" pitchFamily="2" charset="-122"/>
                  <a:cs typeface="更纱黑体 SC SemiBold" panose="02000700000000000000" pitchFamily="2" charset="-122"/>
                </a:defRPr>
              </a:lvl1pPr>
            </a:lstStyle>
            <a:p>
              <a:pPr algn="r"/>
              <a:r>
                <a:rPr lang="zh-CN" altLang="en-US" sz="2400" dirty="0">
                  <a:solidFill>
                    <a:schemeClr val="bg1"/>
                  </a:solidFill>
                  <a:latin typeface="DIN Pro Regular" panose="020B0504020101020102" pitchFamily="34" charset="0"/>
                </a:rPr>
                <a:t>相邻颜色间隔为 </a:t>
              </a:r>
              <a:r>
                <a:rPr lang="en-US" altLang="zh-CN" sz="2400" dirty="0">
                  <a:solidFill>
                    <a:schemeClr val="bg1"/>
                  </a:solidFill>
                  <a:latin typeface="DIN Pro Regular" panose="020B0504020101020102" pitchFamily="34" charset="0"/>
                </a:rPr>
                <a:t>1%</a:t>
              </a:r>
              <a:endParaRPr lang="zh-CN" altLang="en-US" sz="2400" dirty="0">
                <a:solidFill>
                  <a:schemeClr val="bg1"/>
                </a:solidFill>
                <a:latin typeface="DIN Pro Regular" panose="020B0504020101020102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053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AB8BC-CB6B-6CDC-305F-F16C5BEC6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F87CB-B846-2371-B955-374C11FE7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740" y="403"/>
            <a:ext cx="14031188" cy="2367947"/>
          </a:xfrm>
        </p:spPr>
        <p:txBody>
          <a:bodyPr/>
          <a:lstStyle/>
          <a:p>
            <a:r>
              <a:rPr lang="zh-CN" altLang="en-US" dirty="0"/>
              <a:t>单人任务：比例估计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9A5BA8-C233-7E6E-8D0A-83CA3029FC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484967" y="2368352"/>
            <a:ext cx="18629590" cy="12646723"/>
          </a:xfrm>
        </p:spPr>
        <p:txBody>
          <a:bodyPr anchor="t"/>
          <a:lstStyle/>
          <a:p>
            <a:r>
              <a:rPr lang="zh-CN" altLang="en-US" dirty="0"/>
              <a:t>任务介绍</a:t>
            </a:r>
            <a:endParaRPr lang="en-US" altLang="zh-CN" dirty="0"/>
          </a:p>
          <a:p>
            <a:pPr lvl="1"/>
            <a:r>
              <a:rPr lang="zh-CN" altLang="en-US" dirty="0"/>
              <a:t>每一轮，您与对方将看到同一组图形，呈现 </a:t>
            </a:r>
            <a:r>
              <a:rPr lang="en-US" altLang="zh-CN" dirty="0"/>
              <a:t>3 </a:t>
            </a:r>
            <a:r>
              <a:rPr lang="zh-CN" altLang="en-US" dirty="0"/>
              <a:t>秒。</a:t>
            </a:r>
            <a:endParaRPr lang="en-US" altLang="zh-CN" dirty="0"/>
          </a:p>
          <a:p>
            <a:pPr lvl="1"/>
            <a:r>
              <a:rPr lang="zh-CN" altLang="en-US" dirty="0"/>
              <a:t>您需要判断</a:t>
            </a:r>
            <a:r>
              <a:rPr lang="zh-CN" altLang="en-US" dirty="0">
                <a:solidFill>
                  <a:schemeClr val="accent2"/>
                </a:solidFill>
              </a:rPr>
              <a:t>哪种颜色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chemeClr val="accent2"/>
                </a:solidFill>
              </a:rPr>
              <a:t>平均面积</a:t>
            </a:r>
            <a:r>
              <a:rPr lang="zh-CN" altLang="en-US" dirty="0"/>
              <a:t>占比更大，</a:t>
            </a:r>
            <a:r>
              <a:rPr lang="zh-CN" altLang="en-US" u="sng" dirty="0"/>
              <a:t>并估计黑色部分平均面积的</a:t>
            </a:r>
            <a:r>
              <a:rPr lang="zh-CN" altLang="en-US" u="sng" dirty="0">
                <a:solidFill>
                  <a:schemeClr val="accent2"/>
                </a:solidFill>
              </a:rPr>
              <a:t>比例</a:t>
            </a:r>
            <a:r>
              <a:rPr lang="zh-CN" altLang="en-US" u="sng" dirty="0"/>
              <a:t>。</a:t>
            </a:r>
            <a:endParaRPr lang="en-US" altLang="zh-CN" u="sng" dirty="0"/>
          </a:p>
          <a:p>
            <a:pPr lvl="2"/>
            <a:r>
              <a:rPr lang="zh-CN" altLang="en-US" dirty="0"/>
              <a:t>比例范围：</a:t>
            </a:r>
            <a:r>
              <a:rPr lang="en-US" altLang="zh-CN" dirty="0"/>
              <a:t>【44% ~ 56%】</a:t>
            </a:r>
            <a:r>
              <a:rPr lang="zh-CN" altLang="en-US" dirty="0"/>
              <a:t>，表示黑色部分平均占整个图形多大比例。</a:t>
            </a:r>
            <a:endParaRPr lang="en-US" altLang="zh-CN" dirty="0"/>
          </a:p>
          <a:p>
            <a:pPr lvl="2"/>
            <a:r>
              <a:rPr lang="zh-CN" altLang="en-US" dirty="0"/>
              <a:t>按</a:t>
            </a:r>
            <a:r>
              <a:rPr lang="en-US" altLang="zh-CN" dirty="0">
                <a:solidFill>
                  <a:schemeClr val="accent1"/>
                </a:solidFill>
              </a:rPr>
              <a:t>【LB】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chemeClr val="accent1"/>
                </a:solidFill>
              </a:rPr>
              <a:t>【RB】</a:t>
            </a:r>
            <a:r>
              <a:rPr lang="zh-CN" altLang="en-US" dirty="0"/>
              <a:t>左右移动游标，按</a:t>
            </a:r>
            <a:r>
              <a:rPr lang="en-US" altLang="zh-CN" dirty="0">
                <a:solidFill>
                  <a:schemeClr val="accent1"/>
                </a:solidFill>
              </a:rPr>
              <a:t>【A】</a:t>
            </a:r>
            <a:r>
              <a:rPr lang="zh-CN" altLang="en-US" dirty="0"/>
              <a:t>确认。</a:t>
            </a:r>
            <a:endParaRPr lang="en-US" altLang="zh-CN" dirty="0"/>
          </a:p>
          <a:p>
            <a:pPr lvl="1"/>
            <a:r>
              <a:rPr lang="zh-CN" altLang="en-US" dirty="0"/>
              <a:t>每轮结束时会收到</a:t>
            </a:r>
            <a:r>
              <a:rPr lang="zh-CN" altLang="en-US" dirty="0">
                <a:solidFill>
                  <a:schemeClr val="accent2"/>
                </a:solidFill>
              </a:rPr>
              <a:t>正确 </a:t>
            </a:r>
            <a:r>
              <a:rPr lang="en-US" altLang="zh-CN" dirty="0">
                <a:solidFill>
                  <a:schemeClr val="accent2"/>
                </a:solidFill>
              </a:rPr>
              <a:t>/ </a:t>
            </a:r>
            <a:r>
              <a:rPr lang="zh-CN" altLang="en-US" dirty="0">
                <a:solidFill>
                  <a:schemeClr val="accent2"/>
                </a:solidFill>
              </a:rPr>
              <a:t>错误</a:t>
            </a:r>
            <a:r>
              <a:rPr lang="zh-CN" altLang="en-US" dirty="0"/>
              <a:t>的反馈（只针对黑 </a:t>
            </a:r>
            <a:r>
              <a:rPr lang="en-US" altLang="zh-CN" dirty="0"/>
              <a:t>/ </a:t>
            </a:r>
            <a:r>
              <a:rPr lang="zh-CN" altLang="en-US" dirty="0"/>
              <a:t>白，不针对比例）。</a:t>
            </a:r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8510262-076A-5A37-243F-B309B699FF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84967" y="7240566"/>
            <a:ext cx="9000000" cy="6750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A879918B-6C0C-BED1-F968-D50CA13A0F94}"/>
              </a:ext>
            </a:extLst>
          </p:cNvPr>
          <p:cNvSpPr txBox="1"/>
          <p:nvPr/>
        </p:nvSpPr>
        <p:spPr>
          <a:xfrm>
            <a:off x="7542251" y="14538021"/>
            <a:ext cx="6515022" cy="954107"/>
          </a:xfrm>
          <a:prstGeom prst="rect">
            <a:avLst/>
          </a:prstGeom>
          <a:solidFill>
            <a:schemeClr val="accent3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阅读完毕后，按</a:t>
            </a:r>
            <a:r>
              <a:rPr lang="en-US" altLang="zh-CN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【Y】+【A】</a:t>
            </a:r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键确认。</a:t>
            </a:r>
            <a:endParaRPr lang="en-US" altLang="zh-CN" sz="2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  <a:p>
            <a:pPr algn="ctr"/>
            <a:r>
              <a:rPr lang="zh-CN" altLang="en-US" sz="2800" dirty="0">
                <a:latin typeface="更纱黑体 SC SemiBold" panose="02000700000000000000" pitchFamily="2" charset="-122"/>
                <a:ea typeface="更纱黑体 SC SemiBold" panose="02000700000000000000" pitchFamily="2" charset="-122"/>
                <a:cs typeface="更纱黑体 SC SemiBold" panose="02000700000000000000" pitchFamily="2" charset="-122"/>
              </a:rPr>
              <a:t>如有疑问请随时呼唤主试。</a:t>
            </a:r>
            <a:endParaRPr lang="en-US" altLang="zh-CN" sz="2800" dirty="0">
              <a:latin typeface="更纱黑体 SC SemiBold" panose="02000700000000000000" pitchFamily="2" charset="-122"/>
              <a:ea typeface="更纱黑体 SC SemiBold" panose="02000700000000000000" pitchFamily="2" charset="-122"/>
              <a:cs typeface="更纱黑体 SC SemiBold" panose="02000700000000000000" pitchFamily="2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AAB6A1-AB93-C6B6-794B-19C017E1C1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4557" y="7240566"/>
            <a:ext cx="9000000" cy="6750000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4AF1C1E-2EAA-54E8-B798-D17159533D55}"/>
              </a:ext>
            </a:extLst>
          </p:cNvPr>
          <p:cNvGrpSpPr/>
          <p:nvPr/>
        </p:nvGrpSpPr>
        <p:grpSpPr>
          <a:xfrm>
            <a:off x="1060443" y="8557859"/>
            <a:ext cx="3481077" cy="4437115"/>
            <a:chOff x="1060443" y="8557859"/>
            <a:chExt cx="3481077" cy="4437115"/>
          </a:xfrm>
        </p:grpSpPr>
        <p:cxnSp>
          <p:nvCxnSpPr>
            <p:cNvPr id="5" name="直接箭头连接符 4">
              <a:extLst>
                <a:ext uri="{FF2B5EF4-FFF2-40B4-BE49-F238E27FC236}">
                  <a16:creationId xmlns:a16="http://schemas.microsoft.com/office/drawing/2014/main" id="{131C2CCD-FD8E-31FF-1CFE-6F699E13CE24}"/>
                </a:ext>
              </a:extLst>
            </p:cNvPr>
            <p:cNvCxnSpPr/>
            <p:nvPr/>
          </p:nvCxnSpPr>
          <p:spPr>
            <a:xfrm>
              <a:off x="3185160" y="10615566"/>
              <a:ext cx="91440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04B24091-C5EA-938A-C2D1-CFCEE2E4202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657600" y="9990540"/>
              <a:ext cx="88392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CDEC8570-2C30-7157-030A-AFF09284B6EB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3657600" y="11240593"/>
              <a:ext cx="883920" cy="0"/>
            </a:xfrm>
            <a:prstGeom prst="straightConnector1">
              <a:avLst/>
            </a:prstGeom>
            <a:ln w="38100">
              <a:solidFill>
                <a:schemeClr val="bg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20F0631-986A-CC88-B20D-25383E44A6AC}"/>
                </a:ext>
              </a:extLst>
            </p:cNvPr>
            <p:cNvSpPr txBox="1"/>
            <p:nvPr/>
          </p:nvSpPr>
          <p:spPr>
            <a:xfrm>
              <a:off x="2563638" y="9200974"/>
              <a:ext cx="168507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顶端：</a:t>
              </a:r>
              <a:r>
                <a:rPr lang="en-US" altLang="zh-CN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56%</a:t>
              </a:r>
              <a:endParaRPr lang="zh-CN" altLang="en-US" sz="2400" dirty="0">
                <a:solidFill>
                  <a:schemeClr val="bg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64EC5289-1DDE-5546-1F2D-3D1247D2C05F}"/>
                </a:ext>
              </a:extLst>
            </p:cNvPr>
            <p:cNvSpPr txBox="1"/>
            <p:nvPr/>
          </p:nvSpPr>
          <p:spPr>
            <a:xfrm>
              <a:off x="2563641" y="11595770"/>
              <a:ext cx="168507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底端：</a:t>
              </a:r>
              <a:r>
                <a:rPr lang="en-US" altLang="zh-CN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44%</a:t>
              </a:r>
              <a:endParaRPr lang="zh-CN" altLang="en-US" sz="2400" dirty="0">
                <a:solidFill>
                  <a:schemeClr val="bg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5B1F28F9-F69B-68D8-51C7-D7E9F3FB25BA}"/>
                </a:ext>
              </a:extLst>
            </p:cNvPr>
            <p:cNvSpPr txBox="1"/>
            <p:nvPr/>
          </p:nvSpPr>
          <p:spPr>
            <a:xfrm>
              <a:off x="1500083" y="10398372"/>
              <a:ext cx="1685077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zh-CN" altLang="en-US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黑条：</a:t>
              </a:r>
              <a:r>
                <a:rPr lang="en-US" altLang="zh-CN" sz="2400" dirty="0">
                  <a:solidFill>
                    <a:schemeClr val="bg1"/>
                  </a:solidFill>
                  <a:latin typeface="DIN Pro Regular" panose="020B0504020101020102" pitchFamily="34" charset="0"/>
                  <a:ea typeface="更纱黑体 SC SemiBold" panose="02000700000000000000" pitchFamily="2" charset="-122"/>
                  <a:cs typeface="更纱黑体 SC SemiBold" panose="02000700000000000000" pitchFamily="2" charset="-122"/>
                </a:rPr>
                <a:t>50%</a:t>
              </a:r>
              <a:endParaRPr lang="zh-CN" altLang="en-US" sz="2400" dirty="0">
                <a:solidFill>
                  <a:schemeClr val="bg1"/>
                </a:solidFill>
                <a:latin typeface="DIN Pro Regular" panose="020B0504020101020102" pitchFamily="34" charset="0"/>
                <a:ea typeface="更纱黑体 SC SemiBold" panose="02000700000000000000" pitchFamily="2" charset="-122"/>
                <a:cs typeface="更纱黑体 SC SemiBold" panose="02000700000000000000" pitchFamily="2" charset="-122"/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64CE960-35D8-BFE0-8F23-0378EC8C95D3}"/>
                </a:ext>
              </a:extLst>
            </p:cNvPr>
            <p:cNvSpPr txBox="1"/>
            <p:nvPr/>
          </p:nvSpPr>
          <p:spPr>
            <a:xfrm>
              <a:off x="1645921" y="8557859"/>
              <a:ext cx="2766152" cy="523220"/>
            </a:xfrm>
            <a:prstGeom prst="rect">
              <a:avLst/>
            </a:prstGeom>
            <a:solidFill>
              <a:schemeClr val="accent3"/>
            </a:solidFill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algn="ctr">
                <a:defRPr sz="2800">
                  <a:latin typeface="更纱黑体 SC SemiBold" panose="02000700000000000000" pitchFamily="2" charset="-122"/>
                  <a:ea typeface="更纱黑体 SC SemiBold" panose="02000700000000000000" pitchFamily="2" charset="-122"/>
                  <a:cs typeface="更纱黑体 SC SemiBold" panose="02000700000000000000" pitchFamily="2" charset="-122"/>
                </a:defRPr>
              </a:lvl1pPr>
            </a:lstStyle>
            <a:p>
              <a:r>
                <a:rPr lang="zh-CN" altLang="en-US" dirty="0"/>
                <a:t>辅助定位刻度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AA2AE508-0BB3-0CE6-BF9E-4610FE11B26D}"/>
                </a:ext>
              </a:extLst>
            </p:cNvPr>
            <p:cNvSpPr txBox="1"/>
            <p:nvPr/>
          </p:nvSpPr>
          <p:spPr>
            <a:xfrm>
              <a:off x="1060443" y="12533309"/>
              <a:ext cx="335163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>
              <a:defPPr>
                <a:defRPr lang="zh-CN"/>
              </a:defPPr>
              <a:lvl1pPr algn="ctr">
                <a:defRPr sz="2800">
                  <a:latin typeface="更纱黑体 SC SemiBold" panose="02000700000000000000" pitchFamily="2" charset="-122"/>
                  <a:ea typeface="更纱黑体 SC SemiBold" panose="02000700000000000000" pitchFamily="2" charset="-122"/>
                  <a:cs typeface="更纱黑体 SC SemiBold" panose="02000700000000000000" pitchFamily="2" charset="-122"/>
                </a:defRPr>
              </a:lvl1pPr>
            </a:lstStyle>
            <a:p>
              <a:pPr algn="r"/>
              <a:r>
                <a:rPr lang="zh-CN" altLang="en-US" sz="2400" dirty="0">
                  <a:solidFill>
                    <a:schemeClr val="bg1"/>
                  </a:solidFill>
                  <a:latin typeface="DIN Pro Regular" panose="020B0504020101020102" pitchFamily="34" charset="0"/>
                </a:rPr>
                <a:t>相邻颜色间隔为 </a:t>
              </a:r>
              <a:r>
                <a:rPr lang="en-US" altLang="zh-CN" sz="2400" dirty="0">
                  <a:solidFill>
                    <a:schemeClr val="bg1"/>
                  </a:solidFill>
                  <a:latin typeface="DIN Pro Regular" panose="020B0504020101020102" pitchFamily="34" charset="0"/>
                </a:rPr>
                <a:t>1%</a:t>
              </a:r>
              <a:endParaRPr lang="zh-CN" altLang="en-US" sz="2400" dirty="0">
                <a:solidFill>
                  <a:schemeClr val="bg1"/>
                </a:solidFill>
                <a:latin typeface="DIN Pro Regular" panose="020B0504020101020102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4458536"/>
      </p:ext>
    </p:extLst>
  </p:cSld>
  <p:clrMapOvr>
    <a:masterClrMapping/>
  </p:clrMapOvr>
</p:sld>
</file>

<file path=ppt/theme/theme1.xml><?xml version="1.0" encoding="utf-8"?>
<a:theme xmlns:a="http://schemas.openxmlformats.org/drawingml/2006/main" name="renjiayi_PPT">
  <a:themeElements>
    <a:clrScheme name="实验_替罪的羊">
      <a:dk1>
        <a:srgbClr val="606060"/>
      </a:dk1>
      <a:lt1>
        <a:srgbClr val="FFFFFF"/>
      </a:lt1>
      <a:dk2>
        <a:srgbClr val="969696"/>
      </a:dk2>
      <a:lt2>
        <a:srgbClr val="EAEAEA"/>
      </a:lt2>
      <a:accent1>
        <a:srgbClr val="0F9992"/>
      </a:accent1>
      <a:accent2>
        <a:srgbClr val="D416B9"/>
      </a:accent2>
      <a:accent3>
        <a:srgbClr val="FEF8DA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非衬线系列">
      <a:majorFont>
        <a:latin typeface="DIN Pro Regular"/>
        <a:ea typeface="等距更纱黑体 Slab SC"/>
        <a:cs typeface=""/>
      </a:majorFont>
      <a:minorFont>
        <a:latin typeface="DIN Pro Regular"/>
        <a:ea typeface="等距更纱黑体 Slab SC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/>
        </a:solidFill>
        <a:ln w="38100">
          <a:solidFill>
            <a:schemeClr val="accent2"/>
          </a:solidFill>
          <a:prstDash val="solid"/>
        </a:ln>
      </a:spPr>
      <a:bodyPr rtlCol="0" anchor="ctr"/>
      <a:lstStyle>
        <a:defPPr algn="ctr">
          <a:spcBef>
            <a:spcPts val="300"/>
          </a:spcBef>
          <a:spcAft>
            <a:spcPts val="300"/>
          </a:spcAft>
          <a:defRPr sz="3200" b="1" dirty="0">
            <a:solidFill>
              <a:schemeClr val="accent2"/>
            </a:solidFill>
            <a:latin typeface="DIN Pro Regular" panose="020B0504020101020102" pitchFamily="34" charset="0"/>
            <a:ea typeface="更纱黑体 SC SemiBold" panose="02000700000000000000" pitchFamily="2" charset="-122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prstDash val="soli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 anchor="ctr">
        <a:spAutoFit/>
      </a:bodyPr>
      <a:lstStyle>
        <a:defPPr algn="ctr">
          <a:defRPr sz="1400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AC9FBD1B-2101-4EF6-97BC-2CE4B38F11FD}" vid="{F8197E64-91BE-4815-ABB9-C17BF69F627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renjiayi_PPT_new</Template>
  <TotalTime>7868</TotalTime>
  <Words>1411</Words>
  <Application>Microsoft Office PowerPoint</Application>
  <PresentationFormat>自定义</PresentationFormat>
  <Paragraphs>157</Paragraphs>
  <Slides>12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更纱黑体 SC SemiBold</vt:lpstr>
      <vt:lpstr>Arial</vt:lpstr>
      <vt:lpstr>DIN Pro Regular</vt:lpstr>
      <vt:lpstr>renjiayi_PPT</vt:lpstr>
      <vt:lpstr>欢迎参加本次实验</vt:lpstr>
      <vt:lpstr>注意事项</vt:lpstr>
      <vt:lpstr>注意事项</vt:lpstr>
      <vt:lpstr>单人任务：信心报告</vt:lpstr>
      <vt:lpstr>单人任务：信心报告</vt:lpstr>
      <vt:lpstr>双人任务：信心报告</vt:lpstr>
      <vt:lpstr>双人任务：信心报告</vt:lpstr>
      <vt:lpstr>单人任务：比例估计</vt:lpstr>
      <vt:lpstr>单人任务：比例估计</vt:lpstr>
      <vt:lpstr>双人任务：比例估计</vt:lpstr>
      <vt:lpstr>双人任务：比例估计</vt:lpstr>
      <vt:lpstr>双人任务：反馈页面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Jiayi Ren</dc:creator>
  <cp:lastModifiedBy>Jiayi Ren</cp:lastModifiedBy>
  <cp:revision>1</cp:revision>
  <dcterms:created xsi:type="dcterms:W3CDTF">2024-06-21T01:53:34Z</dcterms:created>
  <dcterms:modified xsi:type="dcterms:W3CDTF">2025-06-30T13:58:30Z</dcterms:modified>
</cp:coreProperties>
</file>