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63" r:id="rId4"/>
    <p:sldId id="264" r:id="rId5"/>
    <p:sldId id="265" r:id="rId6"/>
    <p:sldId id="266" r:id="rId7"/>
    <p:sldId id="268" r:id="rId8"/>
    <p:sldId id="272" r:id="rId9"/>
    <p:sldId id="278" r:id="rId10"/>
    <p:sldId id="280" r:id="rId11"/>
    <p:sldId id="259" r:id="rId12"/>
    <p:sldId id="274" r:id="rId13"/>
    <p:sldId id="275" r:id="rId14"/>
    <p:sldId id="276" r:id="rId15"/>
    <p:sldId id="261" r:id="rId16"/>
    <p:sldId id="277" r:id="rId17"/>
    <p:sldId id="262" r:id="rId18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C4DBD04-81B6-4D08-9AAB-8A4D1307E3C7}">
          <p14:sldIdLst>
            <p14:sldId id="256"/>
            <p14:sldId id="279"/>
          </p14:sldIdLst>
        </p14:section>
        <p14:section name="opinion" id="{FB1360FA-E57F-4E58-83F7-097E1EC00A64}">
          <p14:sldIdLst>
            <p14:sldId id="263"/>
            <p14:sldId id="264"/>
            <p14:sldId id="265"/>
            <p14:sldId id="266"/>
            <p14:sldId id="268"/>
          </p14:sldIdLst>
        </p14:section>
        <p14:section name="test" id="{495F3588-B50C-4FC5-8E7E-92B7F159BDF7}">
          <p14:sldIdLst>
            <p14:sldId id="272"/>
            <p14:sldId id="278"/>
            <p14:sldId id="280"/>
          </p14:sldIdLst>
        </p14:section>
        <p14:section name="grid" id="{65BEDA52-2945-497C-9CCA-22C2C7F3C0BB}">
          <p14:sldIdLst>
            <p14:sldId id="259"/>
            <p14:sldId id="274"/>
            <p14:sldId id="275"/>
            <p14:sldId id="276"/>
            <p14:sldId id="261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6DF5-61F4-4D54-8EF0-6CE740A93DCB}" v="126" dt="2024-10-11T15:17:58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6012" autoAdjust="0"/>
  </p:normalViewPr>
  <p:slideViewPr>
    <p:cSldViewPr snapToGrid="0">
      <p:cViewPr varScale="1">
        <p:scale>
          <a:sx n="40" d="100"/>
          <a:sy n="40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  <pc:picChg chg="mod">
          <ac:chgData name="Jiayi Ren" userId="95118b2d664f9e16" providerId="LiveId" clId="{A0C85FDE-5279-4957-B861-5BE288B410A7}" dt="2024-09-12T02:41:55.056" v="1325" actId="1076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  <pc:spChg chg="mod">
          <ac:chgData name="Jiayi Ren" userId="95118b2d664f9e16" providerId="LiveId" clId="{A0C85FDE-5279-4957-B861-5BE288B410A7}" dt="2024-09-05T01:42:18.248" v="132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  <pc:spChg chg="mod">
          <ac:chgData name="Jiayi Ren" userId="95118b2d664f9e16" providerId="LiveId" clId="{A0C85FDE-5279-4957-B861-5BE288B410A7}" dt="2024-08-31T08:24:53.614" v="25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A0C85FDE-5279-4957-B861-5BE288B410A7}" dt="2024-08-31T08:42:51.550" v="1322" actId="20577"/>
          <ac:spMkLst>
            <pc:docMk/>
            <pc:sldMk cId="3596989916" sldId="272"/>
            <ac:spMk id="3" creationId="{157E11AA-F472-BDAA-94D8-319D9C9AC6FA}"/>
          </ac:spMkLst>
        </pc:spChg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  <pc:spChg chg="mod">
          <ac:chgData name="Jiayi Ren" userId="95118b2d664f9e16" providerId="LiveId" clId="{AE21796C-DBE8-1B4B-B822-58C841B5F6F7}" dt="2024-10-08T01:09:44.145" v="469" actId="242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  <pc:picChg chg="add del">
          <ac:chgData name="Jiayi Ren" userId="95118b2d664f9e16" providerId="LiveId" clId="{AE21796C-DBE8-1B4B-B822-58C841B5F6F7}" dt="2024-10-08T01:10:39.998" v="471" actId="478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  <pc:spChg chg="mod">
          <ac:chgData name="Jiayi Ren" userId="95118b2d664f9e16" providerId="LiveId" clId="{AE21796C-DBE8-1B4B-B822-58C841B5F6F7}" dt="2024-10-08T02:35:22.588" v="971" actId="1076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AE21796C-DBE8-1B4B-B822-58C841B5F6F7}" dt="2024-10-08T02:34:30.462" v="964" actId="1076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AE21796C-DBE8-1B4B-B822-58C841B5F6F7}" dt="2024-10-08T02:34:42.377" v="966" actId="20577"/>
          <ac:spMkLst>
            <pc:docMk/>
            <pc:sldMk cId="1395083396" sldId="260"/>
            <ac:spMk id="7" creationId="{94074DFB-2F15-D875-69C3-F10A74CF4C90}"/>
          </ac:spMkLst>
        </pc:spChg>
        <pc:spChg chg="mod">
          <ac:chgData name="Jiayi Ren" userId="95118b2d664f9e16" providerId="LiveId" clId="{AE21796C-DBE8-1B4B-B822-58C841B5F6F7}" dt="2024-10-08T02:35:38.184" v="973" actId="1037"/>
          <ac:spMkLst>
            <pc:docMk/>
            <pc:sldMk cId="1395083396" sldId="260"/>
            <ac:spMk id="9" creationId="{712C3E7E-2B7D-4FA0-6343-C797E47CFE73}"/>
          </ac:spMkLst>
        </pc:spChg>
        <pc:spChg chg="mod">
          <ac:chgData name="Jiayi Ren" userId="95118b2d664f9e16" providerId="LiveId" clId="{AE21796C-DBE8-1B4B-B822-58C841B5F6F7}" dt="2024-10-08T02:35:41.938" v="974" actId="1038"/>
          <ac:spMkLst>
            <pc:docMk/>
            <pc:sldMk cId="1395083396" sldId="260"/>
            <ac:spMk id="10" creationId="{2B51E2F9-43B5-3D7D-1820-AE59C6266B30}"/>
          </ac:spMkLst>
        </pc:spChg>
        <pc:spChg chg="mod">
          <ac:chgData name="Jiayi Ren" userId="95118b2d664f9e16" providerId="LiveId" clId="{AE21796C-DBE8-1B4B-B822-58C841B5F6F7}" dt="2024-10-08T02:33:47.089" v="963" actId="1582"/>
          <ac:spMkLst>
            <pc:docMk/>
            <pc:sldMk cId="1395083396" sldId="260"/>
            <ac:spMk id="11" creationId="{FEDF90A5-91A9-4CD8-FA69-C10FCFD1E056}"/>
          </ac:spMkLst>
        </pc:sp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5" creationId="{F32CA165-FF34-E724-4727-4474873AD358}"/>
          </ac:cxnSpMkLst>
        </pc:cxn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8" creationId="{F7EE6830-C9E8-DD47-F933-0B8FF644F0E4}"/>
          </ac:cxnSpMkLst>
        </pc:cxnChg>
        <pc:cxnChg chg="mod">
          <ac:chgData name="Jiayi Ren" userId="95118b2d664f9e16" providerId="LiveId" clId="{AE21796C-DBE8-1B4B-B822-58C841B5F6F7}" dt="2024-10-08T02:33:36.396" v="962" actId="1582"/>
          <ac:cxnSpMkLst>
            <pc:docMk/>
            <pc:sldMk cId="1395083396" sldId="260"/>
            <ac:cxnSpMk id="21" creationId="{92106A87-E594-3650-E0F4-957511F46601}"/>
          </ac:cxnSpMkLst>
        </pc:cxnChg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  <pc:spChg chg="mod">
          <ac:chgData name="Jiayi Ren" userId="95118b2d664f9e16" providerId="LiveId" clId="{C2706DF5-61F4-4D54-8EF0-6CE740A93DCB}" dt="2024-10-11T08:20:37.328" v="12696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  <pc:spChg chg="mod">
          <ac:chgData name="Jiayi Ren" userId="95118b2d664f9e16" providerId="LiveId" clId="{C2706DF5-61F4-4D54-8EF0-6CE740A93DCB}" dt="2024-10-08T08:36:48.337" v="801"/>
          <ac:spMkLst>
            <pc:docMk/>
            <pc:sldMk cId="1519869103" sldId="257"/>
            <ac:spMk id="5" creationId="{3DE52BFB-212C-1413-E604-EEE976188DD0}"/>
          </ac:spMkLst>
        </pc:spChg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  <pc:spChg chg="mod">
          <ac:chgData name="Jiayi Ren" userId="95118b2d664f9e16" providerId="LiveId" clId="{C2706DF5-61F4-4D54-8EF0-6CE740A93DCB}" dt="2024-10-08T12:06:32.288" v="8454" actId="20577"/>
          <ac:spMkLst>
            <pc:docMk/>
            <pc:sldMk cId="2959281096" sldId="259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13:13:54.471" v="10448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8T08:36:38.476" v="800" actId="478"/>
          <ac:spMkLst>
            <pc:docMk/>
            <pc:sldMk cId="2959281096" sldId="259"/>
            <ac:spMk id="21" creationId="{C57DD7FF-FDE3-599B-A449-0894B24A1851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22" creationId="{CC439B29-EBD6-C9F0-CDE8-10040605BCFF}"/>
          </ac:spMkLst>
        </pc:spChg>
        <pc:spChg chg="add mod topLvl">
          <ac:chgData name="Jiayi Ren" userId="95118b2d664f9e16" providerId="LiveId" clId="{C2706DF5-61F4-4D54-8EF0-6CE740A93DCB}" dt="2024-10-09T08:58:42.815" v="9751" actId="1076"/>
          <ac:spMkLst>
            <pc:docMk/>
            <pc:sldMk cId="2959281096" sldId="259"/>
            <ac:spMk id="25" creationId="{127EB1C9-8602-CA46-58B4-32F23E4B4650}"/>
          </ac:spMkLst>
        </pc:spChg>
        <pc:spChg chg="add mod topLvl">
          <ac:chgData name="Jiayi Ren" userId="95118b2d664f9e16" providerId="LiveId" clId="{C2706DF5-61F4-4D54-8EF0-6CE740A93DCB}" dt="2024-10-09T08:52:49.991" v="9444" actId="1076"/>
          <ac:spMkLst>
            <pc:docMk/>
            <pc:sldMk cId="2959281096" sldId="259"/>
            <ac:spMk id="29" creationId="{6D319146-6936-929B-CDD0-92C820563B21}"/>
          </ac:spMkLst>
        </pc:spChg>
        <pc:spChg chg="add del mod topLvl">
          <ac:chgData name="Jiayi Ren" userId="95118b2d664f9e16" providerId="LiveId" clId="{C2706DF5-61F4-4D54-8EF0-6CE740A93DCB}" dt="2024-10-08T08:58:26.493" v="1768" actId="478"/>
          <ac:spMkLst>
            <pc:docMk/>
            <pc:sldMk cId="2959281096" sldId="259"/>
            <ac:spMk id="30" creationId="{CA49BAC8-FB36-A102-1AF0-3763CAC85EC0}"/>
          </ac:spMkLst>
        </pc:spChg>
        <pc:spChg chg="add del mod topLvl">
          <ac:chgData name="Jiayi Ren" userId="95118b2d664f9e16" providerId="LiveId" clId="{C2706DF5-61F4-4D54-8EF0-6CE740A93DCB}" dt="2024-10-08T08:58:28" v="1769" actId="478"/>
          <ac:spMkLst>
            <pc:docMk/>
            <pc:sldMk cId="2959281096" sldId="259"/>
            <ac:spMk id="31" creationId="{596936BB-07EB-EE60-955D-A3D059AAFD23}"/>
          </ac:spMkLst>
        </pc:spChg>
        <pc:spChg chg="add mod topLvl">
          <ac:chgData name="Jiayi Ren" userId="95118b2d664f9e16" providerId="LiveId" clId="{C2706DF5-61F4-4D54-8EF0-6CE740A93DCB}" dt="2024-10-10T06:37:54.126" v="10856" actId="1076"/>
          <ac:spMkLst>
            <pc:docMk/>
            <pc:sldMk cId="2959281096" sldId="259"/>
            <ac:spMk id="34" creationId="{03E9D1B2-2B82-7B57-A89D-8611E89A4188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8" creationId="{68476977-0244-BAEA-0645-DF7EF99DF81E}"/>
          </ac:spMkLst>
        </pc:spChg>
        <pc:spChg chg="add mod">
          <ac:chgData name="Jiayi Ren" userId="95118b2d664f9e16" providerId="LiveId" clId="{C2706DF5-61F4-4D54-8EF0-6CE740A93DCB}" dt="2024-10-08T08:58:39.957" v="1773" actId="571"/>
          <ac:spMkLst>
            <pc:docMk/>
            <pc:sldMk cId="2959281096" sldId="259"/>
            <ac:spMk id="40" creationId="{53DA28C5-9D13-1358-5609-B64C96FDAA19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41" creationId="{D2B6EAC8-6ED6-587C-A4DE-7D8C6DFA3413}"/>
          </ac:spMkLst>
        </pc:spChg>
        <pc:spChg chg="add mod">
          <ac:chgData name="Jiayi Ren" userId="95118b2d664f9e16" providerId="LiveId" clId="{C2706DF5-61F4-4D54-8EF0-6CE740A93DCB}" dt="2024-10-09T08:51:27.931" v="9431" actId="34136"/>
          <ac:spMkLst>
            <pc:docMk/>
            <pc:sldMk cId="2959281096" sldId="259"/>
            <ac:spMk id="43" creationId="{2D8E0E04-0D28-96ED-8613-E998DD9BDDDB}"/>
          </ac:spMkLst>
        </pc:spChg>
        <pc:spChg chg="add mod">
          <ac:chgData name="Jiayi Ren" userId="95118b2d664f9e16" providerId="LiveId" clId="{C2706DF5-61F4-4D54-8EF0-6CE740A93DCB}" dt="2024-10-09T08:58:32.566" v="9749" actId="1076"/>
          <ac:spMkLst>
            <pc:docMk/>
            <pc:sldMk cId="2959281096" sldId="259"/>
            <ac:spMk id="51" creationId="{DE2BFFFE-9503-3FA9-BB88-F73D82DD421F}"/>
          </ac:spMkLst>
        </pc:spChg>
        <pc:spChg chg="add mod">
          <ac:chgData name="Jiayi Ren" userId="95118b2d664f9e16" providerId="LiveId" clId="{C2706DF5-61F4-4D54-8EF0-6CE740A93DCB}" dt="2024-10-09T09:00:57.687" v="9767" actId="14861"/>
          <ac:spMkLst>
            <pc:docMk/>
            <pc:sldMk cId="2959281096" sldId="259"/>
            <ac:spMk id="56" creationId="{4FFFB9BF-2A45-9C68-881C-99B57F4942D1}"/>
          </ac:spMkLst>
        </pc:spChg>
        <pc:spChg chg="add mod">
          <ac:chgData name="Jiayi Ren" userId="95118b2d664f9e16" providerId="LiveId" clId="{C2706DF5-61F4-4D54-8EF0-6CE740A93DCB}" dt="2024-10-09T09:13:31.154" v="9980" actId="34135"/>
          <ac:spMkLst>
            <pc:docMk/>
            <pc:sldMk cId="2959281096" sldId="259"/>
            <ac:spMk id="63" creationId="{E10C4BC8-952D-DB68-0688-3D4BA0209262}"/>
          </ac:spMkLst>
        </pc:spChg>
        <pc:grpChg chg="add del mod">
          <ac:chgData name="Jiayi Ren" userId="95118b2d664f9e16" providerId="LiveId" clId="{C2706DF5-61F4-4D54-8EF0-6CE740A93DCB}" dt="2024-10-08T08:41:53.681" v="1057" actId="165"/>
          <ac:grpSpMkLst>
            <pc:docMk/>
            <pc:sldMk cId="2959281096" sldId="259"/>
            <ac:grpSpMk id="23" creationId="{E2BF55A3-9067-9B96-3FEE-DD169EB7D731}"/>
          </ac:grpSpMkLst>
        </pc:grpChg>
        <pc:grpChg chg="add del mod">
          <ac:chgData name="Jiayi Ren" userId="95118b2d664f9e16" providerId="LiveId" clId="{C2706DF5-61F4-4D54-8EF0-6CE740A93DCB}" dt="2024-10-08T08:58:23.863" v="1767" actId="165"/>
          <ac:grpSpMkLst>
            <pc:docMk/>
            <pc:sldMk cId="2959281096" sldId="259"/>
            <ac:grpSpMk id="37" creationId="{7E7254A2-3A25-ABF7-D120-8B8EC06E12FB}"/>
          </ac:grpSpMkLst>
        </pc:grpChg>
        <pc:grpChg chg="add del mod ord">
          <ac:chgData name="Jiayi Ren" userId="95118b2d664f9e16" providerId="LiveId" clId="{C2706DF5-61F4-4D54-8EF0-6CE740A93DCB}" dt="2024-10-09T08:51:32.167" v="9432" actId="478"/>
          <ac:grpSpMkLst>
            <pc:docMk/>
            <pc:sldMk cId="2959281096" sldId="259"/>
            <ac:grpSpMk id="44" creationId="{6CB1E168-2098-DA49-C65B-A6D8F44B6014}"/>
          </ac:grpSpMkLst>
        </pc:grpChg>
        <pc:grpChg chg="add mod ord">
          <ac:chgData name="Jiayi Ren" userId="95118b2d664f9e16" providerId="LiveId" clId="{C2706DF5-61F4-4D54-8EF0-6CE740A93DCB}" dt="2024-10-09T09:13:44.806" v="9986" actId="167"/>
          <ac:grpSpMkLst>
            <pc:docMk/>
            <pc:sldMk cId="2959281096" sldId="259"/>
            <ac:grpSpMk id="64" creationId="{8903564D-6E8B-1A3E-362D-572B7C72ED1A}"/>
          </ac:grpSpMkLst>
        </pc:grpChg>
        <pc:picChg chg="del">
          <ac:chgData name="Jiayi Ren" userId="95118b2d664f9e16" providerId="LiveId" clId="{C2706DF5-61F4-4D54-8EF0-6CE740A93DCB}" dt="2024-10-08T08:13:14.053" v="482" actId="478"/>
          <ac:picMkLst>
            <pc:docMk/>
            <pc:sldMk cId="2959281096" sldId="259"/>
            <ac:picMk id="4" creationId="{4C447172-368E-50E9-B9E5-E053D6AB8CE7}"/>
          </ac:picMkLst>
        </pc:picChg>
        <pc:picChg chg="add mod">
          <ac:chgData name="Jiayi Ren" userId="95118b2d664f9e16" providerId="LiveId" clId="{C2706DF5-61F4-4D54-8EF0-6CE740A93DCB}" dt="2024-10-09T08:51:27.931" v="9431" actId="34136"/>
          <ac:picMkLst>
            <pc:docMk/>
            <pc:sldMk cId="2959281096" sldId="259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8T08:58:39.957" v="1773" actId="571"/>
          <ac:picMkLst>
            <pc:docMk/>
            <pc:sldMk cId="2959281096" sldId="259"/>
            <ac:picMk id="39" creationId="{CD21DAE8-F1C6-431C-FA70-6F35EA0BA11E}"/>
          </ac:picMkLst>
        </pc:picChg>
        <pc:picChg chg="add del mod ord">
          <ac:chgData name="Jiayi Ren" userId="95118b2d664f9e16" providerId="LiveId" clId="{C2706DF5-61F4-4D54-8EF0-6CE740A93DCB}" dt="2024-10-09T08:59:33.263" v="9754" actId="478"/>
          <ac:picMkLst>
            <pc:docMk/>
            <pc:sldMk cId="2959281096" sldId="259"/>
            <ac:picMk id="50" creationId="{830C69D8-2A4A-6A30-F310-9DE285633778}"/>
          </ac:picMkLst>
        </pc:picChg>
        <pc:picChg chg="add mod ord">
          <ac:chgData name="Jiayi Ren" userId="95118b2d664f9e16" providerId="LiveId" clId="{C2706DF5-61F4-4D54-8EF0-6CE740A93DCB}" dt="2024-10-09T09:13:24.253" v="9979" actId="164"/>
          <ac:picMkLst>
            <pc:docMk/>
            <pc:sldMk cId="2959281096" sldId="259"/>
            <ac:picMk id="62" creationId="{EF2D954D-84A0-7798-8B06-5C3FAF4F8360}"/>
          </ac:picMkLst>
        </pc:pic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8" creationId="{DD6C8F6B-80E1-20F1-BFFE-D84478B9E878}"/>
          </ac:cxnSpMkLst>
        </pc:cxn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10" creationId="{A70FBDA0-8CBF-8606-95F5-67C6982E0370}"/>
          </ac:cxnSpMkLst>
        </pc:cxnChg>
        <pc:cxnChg chg="add mod topLvl">
          <ac:chgData name="Jiayi Ren" userId="95118b2d664f9e16" providerId="LiveId" clId="{C2706DF5-61F4-4D54-8EF0-6CE740A93DCB}" dt="2024-10-10T06:38:13.765" v="10861" actId="14100"/>
          <ac:cxnSpMkLst>
            <pc:docMk/>
            <pc:sldMk cId="2959281096" sldId="259"/>
            <ac:cxnSpMk id="15" creationId="{89545F0F-7F5D-1AB7-4ADF-8E092C481675}"/>
          </ac:cxnSpMkLst>
        </pc:cxnChg>
        <pc:cxnChg chg="add mod topLvl">
          <ac:chgData name="Jiayi Ren" userId="95118b2d664f9e16" providerId="LiveId" clId="{C2706DF5-61F4-4D54-8EF0-6CE740A93DCB}" dt="2024-10-09T08:58:46.524" v="9752" actId="1076"/>
          <ac:cxnSpMkLst>
            <pc:docMk/>
            <pc:sldMk cId="2959281096" sldId="259"/>
            <ac:cxnSpMk id="24" creationId="{1C85C606-0D19-224E-0945-24FEC4B980A7}"/>
          </ac:cxnSpMkLst>
        </pc:cxnChg>
        <pc:cxnChg chg="add mod topLvl">
          <ac:chgData name="Jiayi Ren" userId="95118b2d664f9e16" providerId="LiveId" clId="{C2706DF5-61F4-4D54-8EF0-6CE740A93DCB}" dt="2024-10-10T06:37:59.433" v="10857" actId="1076"/>
          <ac:cxnSpMkLst>
            <pc:docMk/>
            <pc:sldMk cId="2959281096" sldId="259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10T06:38:06.381" v="10859" actId="14100"/>
          <ac:cxnSpMkLst>
            <pc:docMk/>
            <pc:sldMk cId="2959281096" sldId="259"/>
            <ac:cxnSpMk id="46" creationId="{6AD8BE90-B5F7-D5C4-2F9C-7A29327709E1}"/>
          </ac:cxnSpMkLst>
        </pc:cxnChg>
        <pc:cxnChg chg="add mod">
          <ac:chgData name="Jiayi Ren" userId="95118b2d664f9e16" providerId="LiveId" clId="{C2706DF5-61F4-4D54-8EF0-6CE740A93DCB}" dt="2024-10-09T09:00:24.734" v="9764" actId="14861"/>
          <ac:cxnSpMkLst>
            <pc:docMk/>
            <pc:sldMk cId="2959281096" sldId="259"/>
            <ac:cxnSpMk id="52" creationId="{F84A0302-C22D-DC56-BF0E-D6FB06B5294C}"/>
          </ac:cxnSpMkLst>
        </pc:cxnChg>
        <pc:cxnChg chg="add mod">
          <ac:chgData name="Jiayi Ren" userId="95118b2d664f9e16" providerId="LiveId" clId="{C2706DF5-61F4-4D54-8EF0-6CE740A93DCB}" dt="2024-10-09T09:00:33.327" v="9765" actId="14861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4" creationId="{D3639707-F563-C72E-04E3-56AECF66F917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5" creationId="{78A277D2-AF21-2EEE-6D7C-BBBBCCAC5E8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6" creationId="{35E0D367-9411-182C-A733-7A3684C29A4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7" creationId="{94074DFB-2F15-D875-69C3-F10A74CF4C90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8" creationId="{6A0229D3-9529-A70D-D00B-968010EFB2BE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9" creationId="{712C3E7E-2B7D-4FA0-6343-C797E47CFE73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0" creationId="{2B51E2F9-43B5-3D7D-1820-AE59C6266B30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1" creationId="{FEDF90A5-91A9-4CD8-FA69-C10FCFD1E056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2" creationId="{C051728C-9D57-6ED9-23FC-F52FE3DF560D}"/>
          </ac:spMkLst>
        </pc:spChg>
        <pc:grpChg chg="add del mod">
          <ac:chgData name="Jiayi Ren" userId="95118b2d664f9e16" providerId="LiveId" clId="{C2706DF5-61F4-4D54-8EF0-6CE740A93DCB}" dt="2024-10-08T09:00:00.411" v="1781" actId="165"/>
          <ac:grpSpMkLst>
            <pc:docMk/>
            <pc:sldMk cId="1395083396" sldId="260"/>
            <ac:grpSpMk id="13" creationId="{856EACD8-824C-1996-D046-AC9999B302A6}"/>
          </ac:grpSpMkLst>
        </pc:grpChg>
        <pc:picChg chg="mod">
          <ac:chgData name="Jiayi Ren" userId="95118b2d664f9e16" providerId="LiveId" clId="{C2706DF5-61F4-4D54-8EF0-6CE740A93DCB}" dt="2024-10-08T09:00:53.357" v="1783"/>
          <ac:picMkLst>
            <pc:docMk/>
            <pc:sldMk cId="1395083396" sldId="260"/>
            <ac:picMk id="1026" creationId="{54EE7572-975C-89F9-0A8D-C77D93317D2F}"/>
          </ac:picMkLst>
        </pc:picChg>
        <pc:cxnChg chg="del">
          <ac:chgData name="Jiayi Ren" userId="95118b2d664f9e16" providerId="LiveId" clId="{C2706DF5-61F4-4D54-8EF0-6CE740A93DCB}" dt="2024-10-08T08:01:18.334" v="97" actId="478"/>
          <ac:cxnSpMkLst>
            <pc:docMk/>
            <pc:sldMk cId="1395083396" sldId="260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9.121" v="98" actId="478"/>
          <ac:cxnSpMkLst>
            <pc:docMk/>
            <pc:sldMk cId="1395083396" sldId="260"/>
            <ac:cxnSpMk id="18" creationId="{F7EE6830-C9E8-DD47-F933-0B8FF644F0E4}"/>
          </ac:cxnSpMkLst>
        </pc:cxnChg>
        <pc:cxnChg chg="del">
          <ac:chgData name="Jiayi Ren" userId="95118b2d664f9e16" providerId="LiveId" clId="{C2706DF5-61F4-4D54-8EF0-6CE740A93DCB}" dt="2024-10-08T08:01:19.859" v="99" actId="478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  <pc:spChg chg="mod">
          <ac:chgData name="Jiayi Ren" userId="95118b2d664f9e16" providerId="LiveId" clId="{C2706DF5-61F4-4D54-8EF0-6CE740A93DCB}" dt="2024-10-08T12:06:43.015" v="8459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3.863" v="12959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  <pc:spChg chg="mod">
          <ac:chgData name="Jiayi Ren" userId="95118b2d664f9e16" providerId="LiveId" clId="{C2706DF5-61F4-4D54-8EF0-6CE740A93DCB}" dt="2024-10-08T12:06:46.181" v="8460"/>
          <ac:spMkLst>
            <pc:docMk/>
            <pc:sldMk cId="3123544733" sldId="26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9.827" v="12960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  <pc:spChg chg="mod">
          <ac:chgData name="Jiayi Ren" userId="95118b2d664f9e16" providerId="LiveId" clId="{C2706DF5-61F4-4D54-8EF0-6CE740A93DCB}" dt="2024-10-08T11:33:47.582" v="6002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2:30:42.640" v="1132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  <pc:spChg chg="mod">
          <ac:chgData name="Jiayi Ren" userId="95118b2d664f9e16" providerId="LiveId" clId="{C2706DF5-61F4-4D54-8EF0-6CE740A93DCB}" dt="2024-10-08T11:33:44.619" v="599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52.734" v="10970" actId="20577"/>
          <ac:spMkLst>
            <pc:docMk/>
            <pc:sldMk cId="2708943974" sldId="264"/>
            <ac:spMk id="3" creationId="{3AFEEAC0-8EEE-B54B-096E-44B2CB30681D}"/>
          </ac:spMkLst>
        </pc:spChg>
        <pc:spChg chg="add del mod">
          <ac:chgData name="Jiayi Ren" userId="95118b2d664f9e16" providerId="LiveId" clId="{C2706DF5-61F4-4D54-8EF0-6CE740A93DCB}" dt="2024-10-08T09:50:19.599" v="4160" actId="478"/>
          <ac:spMkLst>
            <pc:docMk/>
            <pc:sldMk cId="2708943974" sldId="264"/>
            <ac:spMk id="4" creationId="{BE30D32F-5CD5-87F2-78B2-5C1434535352}"/>
          </ac:spMkLst>
        </pc:spChg>
        <pc:spChg chg="mod">
          <ac:chgData name="Jiayi Ren" userId="95118b2d664f9e16" providerId="LiveId" clId="{C2706DF5-61F4-4D54-8EF0-6CE740A93DCB}" dt="2024-10-08T09:50:46.850" v="4164" actId="1076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706DF5-61F4-4D54-8EF0-6CE740A93DCB}" dt="2024-10-08T11:19:17.743" v="5875" actId="207"/>
          <ac:spMkLst>
            <pc:docMk/>
            <pc:sldMk cId="2708943974" sldId="264"/>
            <ac:spMk id="6" creationId="{35E0D367-9411-182C-A733-7A3684C29A46}"/>
          </ac:spMkLst>
        </pc:spChg>
        <pc:spChg chg="add del mod">
          <ac:chgData name="Jiayi Ren" userId="95118b2d664f9e16" providerId="LiveId" clId="{C2706DF5-61F4-4D54-8EF0-6CE740A93DCB}" dt="2024-10-08T09:50:19.149" v="4159" actId="478"/>
          <ac:spMkLst>
            <pc:docMk/>
            <pc:sldMk cId="2708943974" sldId="264"/>
            <ac:spMk id="7" creationId="{BF185A0A-E367-6308-7F99-6C407D4270C8}"/>
          </ac:spMkLst>
        </pc:spChg>
        <pc:spChg chg="mod">
          <ac:chgData name="Jiayi Ren" userId="95118b2d664f9e16" providerId="LiveId" clId="{C2706DF5-61F4-4D54-8EF0-6CE740A93DCB}" dt="2024-10-08T09:50:05.586" v="4157" actId="693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C2706DF5-61F4-4D54-8EF0-6CE740A93DCB}" dt="2024-10-08T09:50:51.855" v="4165" actId="1076"/>
          <ac:spMkLst>
            <pc:docMk/>
            <pc:sldMk cId="2708943974" sldId="264"/>
            <ac:spMk id="11" creationId="{FEDF90A5-91A9-4CD8-FA69-C10FCFD1E056}"/>
          </ac:spMkLst>
        </pc:spChg>
        <pc:cxnChg chg="add">
          <ac:chgData name="Jiayi Ren" userId="95118b2d664f9e16" providerId="LiveId" clId="{C2706DF5-61F4-4D54-8EF0-6CE740A93DCB}" dt="2024-10-08T09:50:24.833" v="4161" actId="11529"/>
          <ac:cxnSpMkLst>
            <pc:docMk/>
            <pc:sldMk cId="2708943974" sldId="264"/>
            <ac:cxnSpMk id="9" creationId="{10B8FE25-531A-F338-6037-31E788ED0D39}"/>
          </ac:cxnSpMkLst>
        </pc:cxnChg>
        <pc:cxnChg chg="add mod">
          <ac:chgData name="Jiayi Ren" userId="95118b2d664f9e16" providerId="LiveId" clId="{C2706DF5-61F4-4D54-8EF0-6CE740A93DCB}" dt="2024-10-08T09:50:51.855" v="4165" actId="1076"/>
          <ac:cxnSpMkLst>
            <pc:docMk/>
            <pc:sldMk cId="2708943974" sldId="264"/>
            <ac:cxnSpMk id="13" creationId="{5697D257-70FF-88E8-BEF4-558F6D65511F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  <pc:spChg chg="mod">
          <ac:chgData name="Jiayi Ren" userId="95118b2d664f9e16" providerId="LiveId" clId="{C2706DF5-61F4-4D54-8EF0-6CE740A93DCB}" dt="2024-10-08T11:33:41.110" v="5986" actId="20577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1:21.195" v="1296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  <pc:spChg chg="mod">
          <ac:chgData name="Jiayi Ren" userId="95118b2d664f9e16" providerId="LiveId" clId="{C2706DF5-61F4-4D54-8EF0-6CE740A93DCB}" dt="2024-10-08T11:34:05.291" v="6003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4.650" v="12964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  <pc:spChg chg="mod">
          <ac:chgData name="Jiayi Ren" userId="95118b2d664f9e16" providerId="LiveId" clId="{C2706DF5-61F4-4D54-8EF0-6CE740A93DCB}" dt="2024-10-08T11:34:09.332" v="6004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2.359" v="12962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  <pc:spChg chg="mod">
          <ac:chgData name="Jiayi Ren" userId="95118b2d664f9e16" providerId="LiveId" clId="{C2706DF5-61F4-4D54-8EF0-6CE740A93DCB}" dt="2024-10-10T06:39:38.317" v="1093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18:21.079" v="13165" actId="21"/>
          <ac:spMkLst>
            <pc:docMk/>
            <pc:sldMk cId="3596989916" sldId="272"/>
            <ac:spMk id="3" creationId="{157E11AA-F472-BDAA-94D8-319D9C9AC6FA}"/>
          </ac:spMkLst>
        </pc:spChg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  <pc:spChg chg="mod">
          <ac:chgData name="Jiayi Ren" userId="95118b2d664f9e16" providerId="LiveId" clId="{C2706DF5-61F4-4D54-8EF0-6CE740A93DCB}" dt="2024-10-11T09:19:02.294" v="12776" actId="20577"/>
          <ac:spMkLst>
            <pc:docMk/>
            <pc:sldMk cId="849654598" sldId="273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  <pc:spChg chg="mod">
          <ac:chgData name="Jiayi Ren" userId="95118b2d664f9e16" providerId="LiveId" clId="{C2706DF5-61F4-4D54-8EF0-6CE740A93DCB}" dt="2024-10-08T12:06:36.288" v="8455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4:13.963" v="10203" actId="207"/>
          <ac:spMkLst>
            <pc:docMk/>
            <pc:sldMk cId="1773339522" sldId="274"/>
            <ac:spMk id="6" creationId="{FFE3F832-03F6-0B95-A5D0-59EAE62ED9FA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2" creationId="{B0A30A07-382E-1F49-E7D4-5922A7F12B9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3" creationId="{C7A4FF49-0D07-4369-F34F-B68AA9E7A41B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4" creationId="{1C2CB055-48CE-9162-6AD1-4E8A5162324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6" creationId="{2AAA4FA5-0DE1-23C2-41D7-1240F3A6AD96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7" creationId="{9565019F-A95E-982C-0856-FEBD85C89D8D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8" creationId="{B96E8BCD-AD05-5F5B-8892-3AEBA37FA632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9" creationId="{A5EAC7ED-A6EB-7540-D4F3-952EECA41273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0" creationId="{3DCE9DFD-A778-F957-DCB0-F367353F3D1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1" creationId="{9CAFA214-A0A1-5085-948B-BF4F0F0D799A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5" creationId="{127EB1C9-8602-CA46-58B4-32F23E4B4650}"/>
          </ac:spMkLst>
        </pc:spChg>
        <pc:spChg chg="add del mod">
          <ac:chgData name="Jiayi Ren" userId="95118b2d664f9e16" providerId="LiveId" clId="{C2706DF5-61F4-4D54-8EF0-6CE740A93DCB}" dt="2024-10-08T09:01:48.838" v="1795" actId="478"/>
          <ac:spMkLst>
            <pc:docMk/>
            <pc:sldMk cId="1773339522" sldId="274"/>
            <ac:spMk id="26" creationId="{B399A41A-F1EA-D105-CBB5-A31BE55D7166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27" creationId="{F7EEB013-9FE3-AD17-6FB1-05A766A83786}"/>
          </ac:spMkLst>
        </pc:spChg>
        <pc:spChg chg="add del mod">
          <ac:chgData name="Jiayi Ren" userId="95118b2d664f9e16" providerId="LiveId" clId="{C2706DF5-61F4-4D54-8EF0-6CE740A93DCB}" dt="2024-10-08T09:01:25.468" v="1788" actId="478"/>
          <ac:spMkLst>
            <pc:docMk/>
            <pc:sldMk cId="1773339522" sldId="274"/>
            <ac:spMk id="28" creationId="{C59E7175-C6FF-39DE-DFDA-CFFD6261FE5D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1" creationId="{596936BB-07EB-EE60-955D-A3D059AAFD23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2" creationId="{28AF5730-67E3-580C-F5A3-73CCD2F8BD6E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3" creationId="{553D2A46-8629-F81B-2AE2-310795124C64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6" creationId="{D3E2D588-99D4-B23E-0E30-1FCE9C8D00AC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7" creationId="{B6E2836B-8AAB-3C59-484B-5E771DAF72B5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8" creationId="{5CC48319-EB4E-A869-5056-4812DA7D0849}"/>
          </ac:spMkLst>
        </pc:spChg>
        <pc:spChg chg="add del mod">
          <ac:chgData name="Jiayi Ren" userId="95118b2d664f9e16" providerId="LiveId" clId="{C2706DF5-61F4-4D54-8EF0-6CE740A93DCB}" dt="2024-10-08T09:01:25.933" v="1789" actId="478"/>
          <ac:spMkLst>
            <pc:docMk/>
            <pc:sldMk cId="1773339522" sldId="274"/>
            <ac:spMk id="39" creationId="{70FB7EB3-92A8-0AE2-DAB5-473C0F542443}"/>
          </ac:spMkLst>
        </pc:spChg>
        <pc:spChg chg="add del mod">
          <ac:chgData name="Jiayi Ren" userId="95118b2d664f9e16" providerId="LiveId" clId="{C2706DF5-61F4-4D54-8EF0-6CE740A93DCB}" dt="2024-10-08T09:01:50.209" v="1796" actId="478"/>
          <ac:spMkLst>
            <pc:docMk/>
            <pc:sldMk cId="1773339522" sldId="274"/>
            <ac:spMk id="40" creationId="{D3CC0385-6661-F467-6CDB-72918CB252E2}"/>
          </ac:spMkLst>
        </pc:spChg>
        <pc:spChg chg="add del">
          <ac:chgData name="Jiayi Ren" userId="95118b2d664f9e16" providerId="LiveId" clId="{C2706DF5-61F4-4D54-8EF0-6CE740A93DCB}" dt="2024-10-08T09:02:44.835" v="1804" actId="478"/>
          <ac:spMkLst>
            <pc:docMk/>
            <pc:sldMk cId="1773339522" sldId="274"/>
            <ac:spMk id="41" creationId="{240D3C3E-B7F6-7616-3CAE-F6A453B61707}"/>
          </ac:spMkLst>
        </pc:spChg>
        <pc:spChg chg="add mod">
          <ac:chgData name="Jiayi Ren" userId="95118b2d664f9e16" providerId="LiveId" clId="{C2706DF5-61F4-4D54-8EF0-6CE740A93DCB}" dt="2024-10-09T09:16:00.776" v="10025" actId="20577"/>
          <ac:spMkLst>
            <pc:docMk/>
            <pc:sldMk cId="1773339522" sldId="274"/>
            <ac:spMk id="42" creationId="{0BB0E872-E024-0F93-2B19-8F6AD3039372}"/>
          </ac:spMkLst>
        </pc:spChg>
        <pc:spChg chg="add mod">
          <ac:chgData name="Jiayi Ren" userId="95118b2d664f9e16" providerId="LiveId" clId="{C2706DF5-61F4-4D54-8EF0-6CE740A93DCB}" dt="2024-10-08T09:06:33.683" v="2042" actId="1076"/>
          <ac:spMkLst>
            <pc:docMk/>
            <pc:sldMk cId="1773339522" sldId="274"/>
            <ac:spMk id="46" creationId="{B243E630-99E6-A037-4103-6401065CBAD2}"/>
          </ac:spMkLst>
        </pc:spChg>
        <pc:spChg chg="add mod">
          <ac:chgData name="Jiayi Ren" userId="95118b2d664f9e16" providerId="LiveId" clId="{C2706DF5-61F4-4D54-8EF0-6CE740A93DCB}" dt="2024-10-08T09:07:36.240" v="2065" actId="1036"/>
          <ac:spMkLst>
            <pc:docMk/>
            <pc:sldMk cId="1773339522" sldId="274"/>
            <ac:spMk id="49" creationId="{E5FFB0AF-1371-609C-CC19-0F60136A178F}"/>
          </ac:spMkLst>
        </pc:spChg>
        <pc:spChg chg="add mod">
          <ac:chgData name="Jiayi Ren" userId="95118b2d664f9e16" providerId="LiveId" clId="{C2706DF5-61F4-4D54-8EF0-6CE740A93DCB}" dt="2024-10-09T09:25:44.010" v="10205" actId="1076"/>
          <ac:spMkLst>
            <pc:docMk/>
            <pc:sldMk cId="1773339522" sldId="274"/>
            <ac:spMk id="53" creationId="{EEF43D3D-1CAC-9338-AD92-642B954E2C1E}"/>
          </ac:spMkLst>
        </pc:spChg>
        <pc:spChg chg="add del mod">
          <ac:chgData name="Jiayi Ren" userId="95118b2d664f9e16" providerId="LiveId" clId="{C2706DF5-61F4-4D54-8EF0-6CE740A93DCB}" dt="2024-10-08T09:12:50.994" v="2181" actId="478"/>
          <ac:spMkLst>
            <pc:docMk/>
            <pc:sldMk cId="1773339522" sldId="274"/>
            <ac:spMk id="58" creationId="{B3248429-52CE-DF84-E00C-94DD064B8C39}"/>
          </ac:spMkLst>
        </pc:spChg>
        <pc:spChg chg="add mod ord">
          <ac:chgData name="Jiayi Ren" userId="95118b2d664f9e16" providerId="LiveId" clId="{C2706DF5-61F4-4D54-8EF0-6CE740A93DCB}" dt="2024-10-09T09:12:22.602" v="9973" actId="1036"/>
          <ac:spMkLst>
            <pc:docMk/>
            <pc:sldMk cId="1773339522" sldId="274"/>
            <ac:spMk id="62" creationId="{2BCF010B-8D4C-6218-CFD6-CD394B286269}"/>
          </ac:spMkLst>
        </pc:spChg>
        <pc:spChg chg="add mod">
          <ac:chgData name="Jiayi Ren" userId="95118b2d664f9e16" providerId="LiveId" clId="{C2706DF5-61F4-4D54-8EF0-6CE740A93DCB}" dt="2024-10-08T09:12:55.480" v="2183" actId="571"/>
          <ac:spMkLst>
            <pc:docMk/>
            <pc:sldMk cId="1773339522" sldId="274"/>
            <ac:spMk id="66" creationId="{BE92FF37-2BC9-EE99-5974-E2CF6AC082EA}"/>
          </ac:spMkLst>
        </pc:spChg>
        <pc:spChg chg="add mod">
          <ac:chgData name="Jiayi Ren" userId="95118b2d664f9e16" providerId="LiveId" clId="{C2706DF5-61F4-4D54-8EF0-6CE740A93DCB}" dt="2024-10-08T09:12:58.112" v="2185" actId="571"/>
          <ac:spMkLst>
            <pc:docMk/>
            <pc:sldMk cId="1773339522" sldId="274"/>
            <ac:spMk id="68" creationId="{9320938C-EB77-0FC7-4063-E38DD2293CEA}"/>
          </ac:spMkLst>
        </pc:spChg>
        <pc:spChg chg="add mod ord">
          <ac:chgData name="Jiayi Ren" userId="95118b2d664f9e16" providerId="LiveId" clId="{C2706DF5-61F4-4D54-8EF0-6CE740A93DCB}" dt="2024-10-09T09:11:09.945" v="9948" actId="14100"/>
          <ac:spMkLst>
            <pc:docMk/>
            <pc:sldMk cId="1773339522" sldId="274"/>
            <ac:spMk id="70" creationId="{ADD04642-99A0-3D84-B997-811C8993CFDE}"/>
          </ac:spMkLst>
        </pc:spChg>
        <pc:spChg chg="add mod ord">
          <ac:chgData name="Jiayi Ren" userId="95118b2d664f9e16" providerId="LiveId" clId="{C2706DF5-61F4-4D54-8EF0-6CE740A93DCB}" dt="2024-10-09T09:07:01.399" v="9850" actId="170"/>
          <ac:spMkLst>
            <pc:docMk/>
            <pc:sldMk cId="1773339522" sldId="274"/>
            <ac:spMk id="71" creationId="{79C7D8CB-F7D1-0124-8167-30DC90916CF3}"/>
          </ac:spMkLst>
        </pc:spChg>
        <pc:spChg chg="add mod ord">
          <ac:chgData name="Jiayi Ren" userId="95118b2d664f9e16" providerId="LiveId" clId="{C2706DF5-61F4-4D54-8EF0-6CE740A93DCB}" dt="2024-10-09T09:15:56.598" v="10013" actId="20577"/>
          <ac:spMkLst>
            <pc:docMk/>
            <pc:sldMk cId="1773339522" sldId="274"/>
            <ac:spMk id="73" creationId="{6BBDB828-BC6F-360B-0504-09D4933509AD}"/>
          </ac:spMkLst>
        </pc:spChg>
        <pc:spChg chg="add mod">
          <ac:chgData name="Jiayi Ren" userId="95118b2d664f9e16" providerId="LiveId" clId="{C2706DF5-61F4-4D54-8EF0-6CE740A93DCB}" dt="2024-10-09T08:51:37.185" v="9433" actId="34136"/>
          <ac:spMkLst>
            <pc:docMk/>
            <pc:sldMk cId="1773339522" sldId="274"/>
            <ac:spMk id="74" creationId="{330C0788-39FC-C902-2A42-BC1B64AD7F24}"/>
          </ac:spMkLst>
        </pc:spChg>
        <pc:spChg chg="add mod">
          <ac:chgData name="Jiayi Ren" userId="95118b2d664f9e16" providerId="LiveId" clId="{C2706DF5-61F4-4D54-8EF0-6CE740A93DCB}" dt="2024-10-09T09:13:40.538" v="9985" actId="34135"/>
          <ac:spMkLst>
            <pc:docMk/>
            <pc:sldMk cId="1773339522" sldId="274"/>
            <ac:spMk id="98" creationId="{039F2A78-9EC1-100B-7E29-7BC20E291492}"/>
          </ac:spMkLst>
        </pc:spChg>
        <pc:grpChg chg="add mod">
          <ac:chgData name="Jiayi Ren" userId="95118b2d664f9e16" providerId="LiveId" clId="{C2706DF5-61F4-4D54-8EF0-6CE740A93DCB}" dt="2024-10-08T09:00:08.317" v="1782"/>
          <ac:grpSpMkLst>
            <pc:docMk/>
            <pc:sldMk cId="1773339522" sldId="274"/>
            <ac:grpSpMk id="11" creationId="{DBE979B9-4965-2944-2243-80E00D3E47FF}"/>
          </ac:grpSpMkLst>
        </pc:grpChg>
        <pc:grpChg chg="add del mod ord">
          <ac:chgData name="Jiayi Ren" userId="95118b2d664f9e16" providerId="LiveId" clId="{C2706DF5-61F4-4D54-8EF0-6CE740A93DCB}" dt="2024-10-09T08:51:37.829" v="9434" actId="478"/>
          <ac:grpSpMkLst>
            <pc:docMk/>
            <pc:sldMk cId="1773339522" sldId="274"/>
            <ac:grpSpMk id="75" creationId="{554689FE-9616-4D95-BF57-27F14272C74F}"/>
          </ac:grpSpMkLst>
        </pc:grpChg>
        <pc:grpChg chg="add mod ord">
          <ac:chgData name="Jiayi Ren" userId="95118b2d664f9e16" providerId="LiveId" clId="{C2706DF5-61F4-4D54-8EF0-6CE740A93DCB}" dt="2024-10-09T09:13:47.988" v="9987" actId="167"/>
          <ac:grpSpMkLst>
            <pc:docMk/>
            <pc:sldMk cId="1773339522" sldId="274"/>
            <ac:grpSpMk id="99" creationId="{5305B5A5-6AA0-B350-6C4D-4BFBC060989C}"/>
          </ac:grpSpMkLst>
        </pc:grpChg>
        <pc:picChg chg="add del mod">
          <ac:chgData name="Jiayi Ren" userId="95118b2d664f9e16" providerId="LiveId" clId="{C2706DF5-61F4-4D54-8EF0-6CE740A93DCB}" dt="2024-10-08T08:56:48.626" v="1744" actId="478"/>
          <ac:picMkLst>
            <pc:docMk/>
            <pc:sldMk cId="1773339522" sldId="274"/>
            <ac:picMk id="4" creationId="{3EE3F553-C4C9-C36C-8212-A909658E018A}"/>
          </ac:picMkLst>
        </pc:picChg>
        <pc:picChg chg="del">
          <ac:chgData name="Jiayi Ren" userId="95118b2d664f9e16" providerId="LiveId" clId="{C2706DF5-61F4-4D54-8EF0-6CE740A93DCB}" dt="2024-10-08T08:55:40.658" v="1738" actId="478"/>
          <ac:picMkLst>
            <pc:docMk/>
            <pc:sldMk cId="1773339522" sldId="274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9T08:51:37.185" v="9433" actId="34136"/>
          <ac:picMkLst>
            <pc:docMk/>
            <pc:sldMk cId="1773339522" sldId="274"/>
            <ac:picMk id="9" creationId="{3200E1F2-BB33-F803-B22D-C8250255EA87}"/>
          </ac:picMkLst>
        </pc:picChg>
        <pc:picChg chg="add mod">
          <ac:chgData name="Jiayi Ren" userId="95118b2d664f9e16" providerId="LiveId" clId="{C2706DF5-61F4-4D54-8EF0-6CE740A93DCB}" dt="2024-10-08T09:06:28.117" v="2039" actId="34135"/>
          <ac:picMkLst>
            <pc:docMk/>
            <pc:sldMk cId="1773339522" sldId="274"/>
            <ac:picMk id="23" creationId="{C7EE5394-4928-CEBF-BAEE-8547F4E818C4}"/>
          </ac:picMkLst>
        </pc:picChg>
        <pc:picChg chg="add mod ord">
          <ac:chgData name="Jiayi Ren" userId="95118b2d664f9e16" providerId="LiveId" clId="{C2706DF5-61F4-4D54-8EF0-6CE740A93DCB}" dt="2024-10-09T09:13:40.538" v="9985" actId="34135"/>
          <ac:picMkLst>
            <pc:docMk/>
            <pc:sldMk cId="1773339522" sldId="274"/>
            <ac:picMk id="77" creationId="{02F7E5BD-C775-32E2-6536-E5173FB40B11}"/>
          </ac:picMkLst>
        </pc:pic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0" creationId="{A70FBDA0-8CBF-8606-95F5-67C6982E0370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5" creationId="{89545F0F-7F5D-1AB7-4ADF-8E092C481675}"/>
          </ac:cxnSpMkLst>
        </pc:cxn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8T09:07:44.473" v="2066" actId="14100"/>
          <ac:cxnSpMkLst>
            <pc:docMk/>
            <pc:sldMk cId="1773339522" sldId="274"/>
            <ac:cxnSpMk id="44" creationId="{89B28189-9913-C05D-6DC2-04B779628816}"/>
          </ac:cxnSpMkLst>
        </pc:cxnChg>
        <pc:cxnChg chg="add mod">
          <ac:chgData name="Jiayi Ren" userId="95118b2d664f9e16" providerId="LiveId" clId="{C2706DF5-61F4-4D54-8EF0-6CE740A93DCB}" dt="2024-10-09T09:25:44.010" v="10205" actId="1076"/>
          <ac:cxnSpMkLst>
            <pc:docMk/>
            <pc:sldMk cId="1773339522" sldId="274"/>
            <ac:cxnSpMk id="51" creationId="{F309BD09-6770-DD15-BBD8-C2A7C755DED0}"/>
          </ac:cxnSpMkLst>
        </pc:cxnChg>
        <pc:cxnChg chg="add del mod">
          <ac:chgData name="Jiayi Ren" userId="95118b2d664f9e16" providerId="LiveId" clId="{C2706DF5-61F4-4D54-8EF0-6CE740A93DCB}" dt="2024-10-08T09:12:50.994" v="2181" actId="478"/>
          <ac:cxnSpMkLst>
            <pc:docMk/>
            <pc:sldMk cId="1773339522" sldId="274"/>
            <ac:cxnSpMk id="60" creationId="{4EC9F706-8072-A007-E9B1-2138F8D002B5}"/>
          </ac:cxnSpMkLst>
        </pc:cxnChg>
        <pc:cxnChg chg="add del mod">
          <ac:chgData name="Jiayi Ren" userId="95118b2d664f9e16" providerId="LiveId" clId="{C2706DF5-61F4-4D54-8EF0-6CE740A93DCB}" dt="2024-10-09T09:01:54.336" v="9774" actId="478"/>
          <ac:cxnSpMkLst>
            <pc:docMk/>
            <pc:sldMk cId="1773339522" sldId="274"/>
            <ac:cxnSpMk id="63" creationId="{B7ED5EF6-C0AA-05BE-8544-BAE4F8A2809A}"/>
          </ac:cxnSpMkLst>
        </pc:cxnChg>
        <pc:cxnChg chg="add del mod">
          <ac:chgData name="Jiayi Ren" userId="95118b2d664f9e16" providerId="LiveId" clId="{C2706DF5-61F4-4D54-8EF0-6CE740A93DCB}" dt="2024-10-09T09:01:55.783" v="9775" actId="478"/>
          <ac:cxnSpMkLst>
            <pc:docMk/>
            <pc:sldMk cId="1773339522" sldId="274"/>
            <ac:cxnSpMk id="72" creationId="{744624D4-F71C-795A-297B-8AD8D2C5E031}"/>
          </ac:cxnSpMkLst>
        </pc:cxnChg>
        <pc:cxnChg chg="add mod ord">
          <ac:chgData name="Jiayi Ren" userId="95118b2d664f9e16" providerId="LiveId" clId="{C2706DF5-61F4-4D54-8EF0-6CE740A93DCB}" dt="2024-10-09T09:11:12.215" v="9949" actId="14100"/>
          <ac:cxnSpMkLst>
            <pc:docMk/>
            <pc:sldMk cId="1773339522" sldId="274"/>
            <ac:cxnSpMk id="78" creationId="{A2E1E83C-0192-C598-39B7-82178A6EC119}"/>
          </ac:cxnSpMkLst>
        </pc:cxnChg>
        <pc:cxnChg chg="add mod">
          <ac:chgData name="Jiayi Ren" userId="95118b2d664f9e16" providerId="LiveId" clId="{C2706DF5-61F4-4D54-8EF0-6CE740A93DCB}" dt="2024-10-09T09:04:03.839" v="9801" actId="14100"/>
          <ac:cxnSpMkLst>
            <pc:docMk/>
            <pc:sldMk cId="1773339522" sldId="274"/>
            <ac:cxnSpMk id="79" creationId="{5F4A9402-26F0-602B-F2C4-60B35977E673}"/>
          </ac:cxnSpMkLst>
        </pc:cxnChg>
        <pc:cxnChg chg="add mod">
          <ac:chgData name="Jiayi Ren" userId="95118b2d664f9e16" providerId="LiveId" clId="{C2706DF5-61F4-4D54-8EF0-6CE740A93DCB}" dt="2024-10-09T09:06:46.568" v="9846" actId="14100"/>
          <ac:cxnSpMkLst>
            <pc:docMk/>
            <pc:sldMk cId="1773339522" sldId="274"/>
            <ac:cxnSpMk id="92" creationId="{F99817CD-E7F8-9174-D085-1829AF20FA03}"/>
          </ac:cxnSpMkLst>
        </pc:cxnChg>
        <pc:cxnChg chg="add mod">
          <ac:chgData name="Jiayi Ren" userId="95118b2d664f9e16" providerId="LiveId" clId="{C2706DF5-61F4-4D54-8EF0-6CE740A93DCB}" dt="2024-10-09T09:07:05.808" v="9853" actId="14100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  <pc:spChg chg="mod">
          <ac:chgData name="Jiayi Ren" userId="95118b2d664f9e16" providerId="LiveId" clId="{C2706DF5-61F4-4D54-8EF0-6CE740A93DCB}" dt="2024-10-08T12:06:37.788" v="8456"/>
          <ac:spMkLst>
            <pc:docMk/>
            <pc:sldMk cId="440423623" sldId="275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1T15:50:11.790" v="13550" actId="20577"/>
          <ac:spMkLst>
            <pc:docMk/>
            <pc:sldMk cId="440423623" sldId="275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9T09:19:34.247" v="10158" actId="478"/>
          <ac:spMkLst>
            <pc:docMk/>
            <pc:sldMk cId="440423623" sldId="275"/>
            <ac:spMk id="12" creationId="{B9E79047-0968-666D-5705-EF250219EBB2}"/>
          </ac:spMkLst>
        </pc:spChg>
        <pc:spChg chg="add mod">
          <ac:chgData name="Jiayi Ren" userId="95118b2d664f9e16" providerId="LiveId" clId="{C2706DF5-61F4-4D54-8EF0-6CE740A93DCB}" dt="2024-10-09T09:08:14.993" v="9914" actId="14100"/>
          <ac:spMkLst>
            <pc:docMk/>
            <pc:sldMk cId="440423623" sldId="275"/>
            <ac:spMk id="14" creationId="{0C2343A6-4996-09E8-D531-65AC77ADC518}"/>
          </ac:spMkLst>
        </pc:spChg>
        <pc:spChg chg="add mod">
          <ac:chgData name="Jiayi Ren" userId="95118b2d664f9e16" providerId="LiveId" clId="{C2706DF5-61F4-4D54-8EF0-6CE740A93DCB}" dt="2024-10-09T09:05:35.037" v="9821" actId="1076"/>
          <ac:spMkLst>
            <pc:docMk/>
            <pc:sldMk cId="440423623" sldId="275"/>
            <ac:spMk id="16" creationId="{215843BB-9175-7F1E-B03E-A38B4D48A97B}"/>
          </ac:spMkLst>
        </pc:spChg>
        <pc:spChg chg="add mod">
          <ac:chgData name="Jiayi Ren" userId="95118b2d664f9e16" providerId="LiveId" clId="{C2706DF5-61F4-4D54-8EF0-6CE740A93DCB}" dt="2024-10-09T09:08:17.300" v="9915" actId="14100"/>
          <ac:spMkLst>
            <pc:docMk/>
            <pc:sldMk cId="440423623" sldId="275"/>
            <ac:spMk id="20" creationId="{7FAC626F-2943-663A-930A-59DD4EE928E2}"/>
          </ac:spMkLst>
        </pc:spChg>
        <pc:spChg chg="add del mod">
          <ac:chgData name="Jiayi Ren" userId="95118b2d664f9e16" providerId="LiveId" clId="{C2706DF5-61F4-4D54-8EF0-6CE740A93DCB}" dt="2024-10-09T09:13:11.469" v="9975" actId="478"/>
          <ac:spMkLst>
            <pc:docMk/>
            <pc:sldMk cId="440423623" sldId="275"/>
            <ac:spMk id="21" creationId="{62F589D0-21F2-504B-A7BF-BDFB945550E5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5" creationId="{127EB1C9-8602-CA46-58B4-32F23E4B465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1" creationId="{596936BB-07EB-EE60-955D-A3D059AAFD23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3" creationId="{B33E2DDC-5831-0B9C-B83D-9E7BE0697DE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8" creationId="{BD34B31B-E82E-906F-5CDC-A101DA855FF1}"/>
          </ac:spMkLst>
        </pc:spChg>
        <pc:spChg chg="add mod">
          <ac:chgData name="Jiayi Ren" userId="95118b2d664f9e16" providerId="LiveId" clId="{C2706DF5-61F4-4D54-8EF0-6CE740A93DCB}" dt="2024-10-09T09:19:44.620" v="10166" actId="1038"/>
          <ac:spMkLst>
            <pc:docMk/>
            <pc:sldMk cId="440423623" sldId="275"/>
            <ac:spMk id="39" creationId="{744EB656-AF63-9DB5-98B0-6AE6CA606BC2}"/>
          </ac:spMkLst>
        </pc:spChg>
        <pc:picChg chg="add del mod">
          <ac:chgData name="Jiayi Ren" userId="95118b2d664f9e16" providerId="LiveId" clId="{C2706DF5-61F4-4D54-8EF0-6CE740A93DCB}" dt="2024-10-08T09:31:33.857" v="3221" actId="478"/>
          <ac:picMkLst>
            <pc:docMk/>
            <pc:sldMk cId="440423623" sldId="275"/>
            <ac:picMk id="4" creationId="{E11AF7A1-1A44-E2C6-728F-BA372CE09705}"/>
          </ac:picMkLst>
        </pc:picChg>
        <pc:picChg chg="del">
          <ac:chgData name="Jiayi Ren" userId="95118b2d664f9e16" providerId="LiveId" clId="{C2706DF5-61F4-4D54-8EF0-6CE740A93DCB}" dt="2024-10-08T08:55:42.410" v="1739" actId="478"/>
          <ac:picMkLst>
            <pc:docMk/>
            <pc:sldMk cId="440423623" sldId="275"/>
            <ac:picMk id="5" creationId="{39B65009-30F3-EB3E-2941-CEA72882BF76}"/>
          </ac:picMkLst>
        </pc:picChg>
        <pc:picChg chg="add del mod ord">
          <ac:chgData name="Jiayi Ren" userId="95118b2d664f9e16" providerId="LiveId" clId="{C2706DF5-61F4-4D54-8EF0-6CE740A93DCB}" dt="2024-10-09T08:51:40.176" v="9436" actId="478"/>
          <ac:picMkLst>
            <pc:docMk/>
            <pc:sldMk cId="440423623" sldId="275"/>
            <ac:picMk id="9" creationId="{4F622C52-9A24-ABFD-FAA8-BBB555FFEE5B}"/>
          </ac:picMkLst>
        </pc:picChg>
        <pc:picChg chg="add mod ord">
          <ac:chgData name="Jiayi Ren" userId="95118b2d664f9e16" providerId="LiveId" clId="{C2706DF5-61F4-4D54-8EF0-6CE740A93DCB}" dt="2024-10-09T09:05:27.861" v="9820" actId="1076"/>
          <ac:picMkLst>
            <pc:docMk/>
            <pc:sldMk cId="440423623" sldId="275"/>
            <ac:picMk id="26" creationId="{2042EAC2-768C-CECA-FA08-42ED96989F20}"/>
          </ac:picMkLst>
        </pc:picChg>
        <pc:picChg chg="add mod">
          <ac:chgData name="Jiayi Ren" userId="95118b2d664f9e16" providerId="LiveId" clId="{C2706DF5-61F4-4D54-8EF0-6CE740A93DCB}" dt="2024-10-09T09:14:45.177" v="9994" actId="1076"/>
          <ac:picMkLst>
            <pc:docMk/>
            <pc:sldMk cId="440423623" sldId="275"/>
            <ac:picMk id="32" creationId="{F3BE7492-0772-BBC0-90EB-74554BB7D469}"/>
          </ac:picMkLst>
        </pc:pic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0" creationId="{A70FBDA0-8CBF-8606-95F5-67C6982E0370}"/>
          </ac:cxnSpMkLst>
        </pc:cxnChg>
        <pc:cxnChg chg="add mod">
          <ac:chgData name="Jiayi Ren" userId="95118b2d664f9e16" providerId="LiveId" clId="{C2706DF5-61F4-4D54-8EF0-6CE740A93DCB}" dt="2024-10-09T09:19:47.613" v="10167" actId="14100"/>
          <ac:cxnSpMkLst>
            <pc:docMk/>
            <pc:sldMk cId="440423623" sldId="275"/>
            <ac:cxnSpMk id="11" creationId="{06FDC527-CEE2-1C61-E09B-996A4252B6F1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5" creationId="{89545F0F-7F5D-1AB7-4ADF-8E092C481675}"/>
          </ac:cxnSpMkLst>
        </pc:cxnChg>
        <pc:cxnChg chg="add mod">
          <ac:chgData name="Jiayi Ren" userId="95118b2d664f9e16" providerId="LiveId" clId="{C2706DF5-61F4-4D54-8EF0-6CE740A93DCB}" dt="2024-10-09T09:08:17.300" v="9915" actId="14100"/>
          <ac:cxnSpMkLst>
            <pc:docMk/>
            <pc:sldMk cId="440423623" sldId="275"/>
            <ac:cxnSpMk id="18" creationId="{8B49E2F1-C5B6-C201-6F41-3D7757945966}"/>
          </ac:cxnSpMkLst>
        </pc:cxn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9T09:14:45.177" v="9994" actId="1076"/>
          <ac:cxnSpMkLst>
            <pc:docMk/>
            <pc:sldMk cId="440423623" sldId="275"/>
            <ac:cxnSpMk id="37" creationId="{7B167FCD-6A60-0F31-EA25-2966A618242C}"/>
          </ac:cxnSpMkLst>
        </pc:cxnChg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  <pc:spChg chg="mod">
          <ac:chgData name="Jiayi Ren" userId="95118b2d664f9e16" providerId="LiveId" clId="{C2706DF5-61F4-4D54-8EF0-6CE740A93DCB}" dt="2024-10-08T08:53:06.028" v="1577" actId="20577"/>
          <ac:spMkLst>
            <pc:docMk/>
            <pc:sldMk cId="762652737" sldId="276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  <pc:spChg chg="mod">
          <ac:chgData name="Jiayi Ren" userId="95118b2d664f9e16" providerId="LiveId" clId="{C2706DF5-61F4-4D54-8EF0-6CE740A93DCB}" dt="2024-10-08T12:06:39.364" v="8457"/>
          <ac:spMkLst>
            <pc:docMk/>
            <pc:sldMk cId="4263967567" sldId="276"/>
            <ac:spMk id="2" creationId="{21209F81-FD0E-E496-E2E0-2D17B7BBE1F2}"/>
          </ac:spMkLst>
        </pc:spChg>
        <pc:spChg chg="add mod">
          <ac:chgData name="Jiayi Ren" userId="95118b2d664f9e16" providerId="LiveId" clId="{C2706DF5-61F4-4D54-8EF0-6CE740A93DCB}" dt="2024-10-09T09:08:56.667" v="9924" actId="1036"/>
          <ac:spMkLst>
            <pc:docMk/>
            <pc:sldMk cId="4263967567" sldId="276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6:36:03.924" v="11763" actId="207"/>
          <ac:spMkLst>
            <pc:docMk/>
            <pc:sldMk cId="4263967567" sldId="276"/>
            <ac:spMk id="6" creationId="{FFE3F832-03F6-0B95-A5D0-59EAE62ED9FA}"/>
          </ac:spMkLst>
        </pc:spChg>
        <pc:spChg chg="add mod">
          <ac:chgData name="Jiayi Ren" userId="95118b2d664f9e16" providerId="LiveId" clId="{C2706DF5-61F4-4D54-8EF0-6CE740A93DCB}" dt="2024-10-08T10:23:00.633" v="5866" actId="1076"/>
          <ac:spMkLst>
            <pc:docMk/>
            <pc:sldMk cId="4263967567" sldId="276"/>
            <ac:spMk id="8" creationId="{6DAE410A-B741-4165-296D-EC09631B04BB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2" creationId="{DD6CEA14-C71A-2E3D-3EAE-DF3C80E2602E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4" creationId="{1B2BA2E4-4ABD-A23C-4AC8-1FB8B579FFCC}"/>
          </ac:spMkLst>
        </pc:spChg>
        <pc:spChg chg="add mod">
          <ac:chgData name="Jiayi Ren" userId="95118b2d664f9e16" providerId="LiveId" clId="{C2706DF5-61F4-4D54-8EF0-6CE740A93DCB}" dt="2024-10-08T10:21:57.783" v="5861" actId="20577"/>
          <ac:spMkLst>
            <pc:docMk/>
            <pc:sldMk cId="4263967567" sldId="276"/>
            <ac:spMk id="15" creationId="{73AE4AB8-49E5-E9AF-2AE4-1B151589843B}"/>
          </ac:spMkLst>
        </pc:spChg>
        <pc:spChg chg="add del mod">
          <ac:chgData name="Jiayi Ren" userId="95118b2d664f9e16" providerId="LiveId" clId="{C2706DF5-61F4-4D54-8EF0-6CE740A93DCB}" dt="2024-10-08T09:59:54.600" v="4613" actId="478"/>
          <ac:spMkLst>
            <pc:docMk/>
            <pc:sldMk cId="4263967567" sldId="276"/>
            <ac:spMk id="17" creationId="{B98D9EE4-39A7-F5B8-5B18-F91FBA6879A2}"/>
          </ac:spMkLst>
        </pc:spChg>
        <pc:spChg chg="add mod">
          <ac:chgData name="Jiayi Ren" userId="95118b2d664f9e16" providerId="LiveId" clId="{C2706DF5-61F4-4D54-8EF0-6CE740A93DCB}" dt="2024-10-08T10:01:39.298" v="4782" actId="1076"/>
          <ac:spMkLst>
            <pc:docMk/>
            <pc:sldMk cId="4263967567" sldId="276"/>
            <ac:spMk id="18" creationId="{C73A2689-65FE-4EDD-C43E-E995700ED480}"/>
          </ac:spMkLst>
        </pc:spChg>
        <pc:spChg chg="add mod">
          <ac:chgData name="Jiayi Ren" userId="95118b2d664f9e16" providerId="LiveId" clId="{C2706DF5-61F4-4D54-8EF0-6CE740A93DCB}" dt="2024-10-09T08:51:41.686" v="9437" actId="34136"/>
          <ac:spMkLst>
            <pc:docMk/>
            <pc:sldMk cId="4263967567" sldId="276"/>
            <ac:spMk id="19" creationId="{EFCFF840-69F1-19B9-B5AE-EF57031A0487}"/>
          </ac:spMkLst>
        </pc:spChg>
        <pc:spChg chg="add mod">
          <ac:chgData name="Jiayi Ren" userId="95118b2d664f9e16" providerId="LiveId" clId="{C2706DF5-61F4-4D54-8EF0-6CE740A93DCB}" dt="2024-10-09T09:13:58.454" v="9990" actId="34135"/>
          <ac:spMkLst>
            <pc:docMk/>
            <pc:sldMk cId="4263967567" sldId="276"/>
            <ac:spMk id="35" creationId="{7D00EB3F-9C36-149F-B7BC-A1F1E55177A7}"/>
          </ac:spMkLst>
        </pc:spChg>
        <pc:spChg chg="add mod">
          <ac:chgData name="Jiayi Ren" userId="95118b2d664f9e16" providerId="LiveId" clId="{C2706DF5-61F4-4D54-8EF0-6CE740A93DCB}" dt="2024-10-09T09:20:48.151" v="10192" actId="20577"/>
          <ac:spMkLst>
            <pc:docMk/>
            <pc:sldMk cId="4263967567" sldId="276"/>
            <ac:spMk id="38" creationId="{A4A32087-D7D2-4D7C-70D7-77A9DE56EFCD}"/>
          </ac:spMkLst>
        </pc:spChg>
        <pc:spChg chg="add del mod">
          <ac:chgData name="Jiayi Ren" userId="95118b2d664f9e16" providerId="LiveId" clId="{C2706DF5-61F4-4D54-8EF0-6CE740A93DCB}" dt="2024-10-09T09:19:58.178" v="10168" actId="478"/>
          <ac:spMkLst>
            <pc:docMk/>
            <pc:sldMk cId="4263967567" sldId="276"/>
            <ac:spMk id="39" creationId="{9A80989B-0EDE-49B8-A1F7-2C6173E514B5}"/>
          </ac:spMkLst>
        </pc:spChg>
        <pc:spChg chg="add mod">
          <ac:chgData name="Jiayi Ren" userId="95118b2d664f9e16" providerId="LiveId" clId="{C2706DF5-61F4-4D54-8EF0-6CE740A93DCB}" dt="2024-10-09T09:19:58.469" v="10169"/>
          <ac:spMkLst>
            <pc:docMk/>
            <pc:sldMk cId="4263967567" sldId="276"/>
            <ac:spMk id="44" creationId="{7AE2B817-D98C-7360-2096-77BB0C56BFE5}"/>
          </ac:spMkLst>
        </pc:spChg>
        <pc:grpChg chg="add del mod ord">
          <ac:chgData name="Jiayi Ren" userId="95118b2d664f9e16" providerId="LiveId" clId="{C2706DF5-61F4-4D54-8EF0-6CE740A93DCB}" dt="2024-10-09T08:51:42.066" v="9438" actId="478"/>
          <ac:grpSpMkLst>
            <pc:docMk/>
            <pc:sldMk cId="4263967567" sldId="276"/>
            <ac:grpSpMk id="20" creationId="{3911EA9C-1D5C-0E58-48A3-19E278B06A56}"/>
          </ac:grpSpMkLst>
        </pc:grpChg>
        <pc:grpChg chg="add mod ord">
          <ac:chgData name="Jiayi Ren" userId="95118b2d664f9e16" providerId="LiveId" clId="{C2706DF5-61F4-4D54-8EF0-6CE740A93DCB}" dt="2024-10-09T09:14:00.169" v="9991" actId="167"/>
          <ac:grpSpMkLst>
            <pc:docMk/>
            <pc:sldMk cId="4263967567" sldId="276"/>
            <ac:grpSpMk id="36" creationId="{E019D9D6-5745-F967-89F7-78468ED48E4E}"/>
          </ac:grpSpMkLst>
        </pc:grpChg>
        <pc:picChg chg="add mod">
          <ac:chgData name="Jiayi Ren" userId="95118b2d664f9e16" providerId="LiveId" clId="{C2706DF5-61F4-4D54-8EF0-6CE740A93DCB}" dt="2024-10-09T08:51:41.686" v="9437" actId="34136"/>
          <ac:picMkLst>
            <pc:docMk/>
            <pc:sldMk cId="4263967567" sldId="276"/>
            <ac:picMk id="4" creationId="{C19DBA91-7EBC-AC6C-AD13-7EBAA6AFF049}"/>
          </ac:picMkLst>
        </pc:picChg>
        <pc:picChg chg="add mod">
          <ac:chgData name="Jiayi Ren" userId="95118b2d664f9e16" providerId="LiveId" clId="{C2706DF5-61F4-4D54-8EF0-6CE740A93DCB}" dt="2024-10-08T09:59:30.686" v="4608"/>
          <ac:picMkLst>
            <pc:docMk/>
            <pc:sldMk cId="4263967567" sldId="276"/>
            <ac:picMk id="10" creationId="{02B8519F-5F59-4686-4AE1-39196F5290A1}"/>
          </ac:picMkLst>
        </pc:picChg>
        <pc:picChg chg="add mod ord">
          <ac:chgData name="Jiayi Ren" userId="95118b2d664f9e16" providerId="LiveId" clId="{C2706DF5-61F4-4D54-8EF0-6CE740A93DCB}" dt="2024-10-09T09:13:58.454" v="9990" actId="34135"/>
          <ac:picMkLst>
            <pc:docMk/>
            <pc:sldMk cId="4263967567" sldId="276"/>
            <ac:picMk id="28" creationId="{981EF751-1E1F-06EA-3880-56E368926D15}"/>
          </ac:picMkLst>
        </pc:picChg>
        <pc:cxnChg chg="add del mod">
          <ac:chgData name="Jiayi Ren" userId="95118b2d664f9e16" providerId="LiveId" clId="{C2706DF5-61F4-4D54-8EF0-6CE740A93DCB}" dt="2024-10-09T09:09:30.881" v="9928" actId="478"/>
          <ac:cxnSpMkLst>
            <pc:docMk/>
            <pc:sldMk cId="4263967567" sldId="276"/>
            <ac:cxnSpMk id="7" creationId="{C68A3686-36A1-FE91-7508-26BBACF717DE}"/>
          </ac:cxnSpMkLst>
        </pc:cxnChg>
        <pc:cxnChg chg="add del mod">
          <ac:chgData name="Jiayi Ren" userId="95118b2d664f9e16" providerId="LiveId" clId="{C2706DF5-61F4-4D54-8EF0-6CE740A93DCB}" dt="2024-10-08T09:59:51.789" v="4611" actId="478"/>
          <ac:cxnSpMkLst>
            <pc:docMk/>
            <pc:sldMk cId="4263967567" sldId="276"/>
            <ac:cxnSpMk id="13" creationId="{9101BEE7-187D-A064-CDF2-981D2EE6101C}"/>
          </ac:cxnSpMkLst>
        </pc:cxnChg>
        <pc:cxnChg chg="add mod">
          <ac:chgData name="Jiayi Ren" userId="95118b2d664f9e16" providerId="LiveId" clId="{C2706DF5-61F4-4D54-8EF0-6CE740A93DCB}" dt="2024-10-08T10:01:47.016" v="4791" actId="1036"/>
          <ac:cxnSpMkLst>
            <pc:docMk/>
            <pc:sldMk cId="4263967567" sldId="276"/>
            <ac:cxnSpMk id="16" creationId="{7126C4A9-1A1D-671B-57FD-50A50607D6FF}"/>
          </ac:cxnSpMkLst>
        </pc:cxnChg>
        <pc:cxnChg chg="add mod">
          <ac:chgData name="Jiayi Ren" userId="95118b2d664f9e16" providerId="LiveId" clId="{C2706DF5-61F4-4D54-8EF0-6CE740A93DCB}" dt="2024-10-09T09:10:04.038" v="9936" actId="14100"/>
          <ac:cxnSpMkLst>
            <pc:docMk/>
            <pc:sldMk cId="4263967567" sldId="276"/>
            <ac:cxnSpMk id="30" creationId="{8B70A448-CE9F-22A1-51B3-2C65C76DB832}"/>
          </ac:cxnSpMkLst>
        </pc:cxnChg>
        <pc:cxnChg chg="add mod ord">
          <ac:chgData name="Jiayi Ren" userId="95118b2d664f9e16" providerId="LiveId" clId="{C2706DF5-61F4-4D54-8EF0-6CE740A93DCB}" dt="2024-10-09T09:10:15.178" v="9939" actId="14861"/>
          <ac:cxnSpMkLst>
            <pc:docMk/>
            <pc:sldMk cId="4263967567" sldId="276"/>
            <ac:cxnSpMk id="31" creationId="{31C480E9-1AAC-2E9C-5855-0A5376799277}"/>
          </ac:cxnSpMkLst>
        </pc:cxnChg>
        <pc:cxnChg chg="add mod">
          <ac:chgData name="Jiayi Ren" userId="95118b2d664f9e16" providerId="LiveId" clId="{C2706DF5-61F4-4D54-8EF0-6CE740A93DCB}" dt="2024-10-09T09:20:02.335" v="10170" actId="1076"/>
          <ac:cxnSpMkLst>
            <pc:docMk/>
            <pc:sldMk cId="4263967567" sldId="276"/>
            <ac:cxnSpMk id="37" creationId="{142C378E-39A5-A90C-32AC-7A2FD16C11F8}"/>
          </ac:cxnSpMkLst>
        </pc:cxnChg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  <pc:spChg chg="mod">
          <ac:chgData name="Jiayi Ren" userId="95118b2d664f9e16" providerId="LiveId" clId="{C2706DF5-61F4-4D54-8EF0-6CE740A93DCB}" dt="2024-10-08T12:06:40.990" v="8458"/>
          <ac:spMkLst>
            <pc:docMk/>
            <pc:sldMk cId="1298748388" sldId="277"/>
            <ac:spMk id="2" creationId="{21209F81-FD0E-E496-E2E0-2D17B7BBE1F2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9:33:23.151" v="13115" actId="20577"/>
          <ac:spMkLst>
            <pc:docMk/>
            <pc:sldMk cId="1298748388" sldId="277"/>
            <ac:spMk id="6" creationId="{FFE3F832-03F6-0B95-A5D0-59EAE62ED9FA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8" creationId="{6DAE410A-B741-4165-296D-EC09631B04B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5" creationId="{73AE4AB8-49E5-E9AF-2AE4-1B151589843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8" creationId="{C73A2689-65FE-4EDD-C43E-E995700ED480}"/>
          </ac:spMkLst>
        </pc:spChg>
        <pc:spChg chg="mod">
          <ac:chgData name="Jiayi Ren" userId="95118b2d664f9e16" providerId="LiveId" clId="{C2706DF5-61F4-4D54-8EF0-6CE740A93DCB}" dt="2024-10-08T10:11:10.984" v="4867" actId="34136"/>
          <ac:spMkLst>
            <pc:docMk/>
            <pc:sldMk cId="1298748388" sldId="277"/>
            <ac:spMk id="19" creationId="{EFCFF840-69F1-19B9-B5AE-EF57031A0487}"/>
          </ac:spMkLst>
        </pc:spChg>
        <pc:grpChg chg="del mod">
          <ac:chgData name="Jiayi Ren" userId="95118b2d664f9e16" providerId="LiveId" clId="{C2706DF5-61F4-4D54-8EF0-6CE740A93DCB}" dt="2024-10-08T10:11:11.687" v="4868" actId="478"/>
          <ac:grpSpMkLst>
            <pc:docMk/>
            <pc:sldMk cId="1298748388" sldId="277"/>
            <ac:grpSpMk id="20" creationId="{3911EA9C-1D5C-0E58-48A3-19E278B06A56}"/>
          </ac:grpSpMkLst>
        </pc:grpChg>
        <pc:picChg chg="mod">
          <ac:chgData name="Jiayi Ren" userId="95118b2d664f9e16" providerId="LiveId" clId="{C2706DF5-61F4-4D54-8EF0-6CE740A93DCB}" dt="2024-10-08T10:11:10.984" v="4867" actId="34136"/>
          <ac:picMkLst>
            <pc:docMk/>
            <pc:sldMk cId="1298748388" sldId="277"/>
            <ac:picMk id="4" creationId="{C19DBA91-7EBC-AC6C-AD13-7EBAA6AFF049}"/>
          </ac:picMkLst>
        </pc:picChg>
        <pc:picChg chg="del">
          <ac:chgData name="Jiayi Ren" userId="95118b2d664f9e16" providerId="LiveId" clId="{C2706DF5-61F4-4D54-8EF0-6CE740A93DCB}" dt="2024-10-08T10:11:13.531" v="4869" actId="478"/>
          <ac:picMkLst>
            <pc:docMk/>
            <pc:sldMk cId="1298748388" sldId="277"/>
            <ac:picMk id="10" creationId="{02B8519F-5F59-4686-4AE1-39196F5290A1}"/>
          </ac:picMkLst>
        </pc:pic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7" creationId="{C68A3686-36A1-FE91-7508-26BBACF717DE}"/>
          </ac:cxnSpMkLst>
        </pc:cxn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16" creationId="{7126C4A9-1A1D-671B-57FD-50A50607D6FF}"/>
          </ac:cxnSpMkLst>
        </pc:cxnChg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  <pc:spChg chg="mod">
          <ac:chgData name="Jiayi Ren" userId="95118b2d664f9e16" providerId="LiveId" clId="{C2706DF5-61F4-4D54-8EF0-6CE740A93DCB}" dt="2024-10-10T06:39:39.777" v="10933" actId="20577"/>
          <ac:spMkLst>
            <pc:docMk/>
            <pc:sldMk cId="2700518952" sldId="278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47.198" v="10957" actId="20577"/>
          <ac:spMkLst>
            <pc:docMk/>
            <pc:sldMk cId="2700518952" sldId="278"/>
            <ac:spMk id="3" creationId="{3AFEEAC0-8EEE-B54B-096E-44B2CB30681D}"/>
          </ac:spMkLst>
        </pc:spChg>
        <pc:spChg chg="mod">
          <ac:chgData name="Jiayi Ren" userId="95118b2d664f9e16" providerId="LiveId" clId="{C2706DF5-61F4-4D54-8EF0-6CE740A93DCB}" dt="2024-10-11T06:34:27.187" v="11736" actId="20577"/>
          <ac:spMkLst>
            <pc:docMk/>
            <pc:sldMk cId="2700518952" sldId="278"/>
            <ac:spMk id="5" creationId="{78A277D2-AF21-2EEE-6D7C-BBBBCCAC5E86}"/>
          </ac:spMkLst>
        </pc:spChg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  <pc:spChg chg="mod">
          <ac:chgData name="Jiayi Ren" userId="95118b2d664f9e16" providerId="LiveId" clId="{C2706DF5-61F4-4D54-8EF0-6CE740A93DCB}" dt="2024-10-09T10:43:54.790" v="10396" actId="20577"/>
          <ac:spMkLst>
            <pc:docMk/>
            <pc:sldMk cId="1491470167" sldId="279"/>
            <ac:spMk id="3" creationId="{157E11AA-F472-BDAA-94D8-319D9C9AC6FA}"/>
          </ac:spMkLst>
        </pc:spChg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  <pc:spChg chg="mod">
          <ac:chgData name="Jiayi Ren" userId="95118b2d664f9e16" providerId="LiveId" clId="{C2706DF5-61F4-4D54-8EF0-6CE740A93DCB}" dt="2024-10-11T08:21:24.419" v="12775" actId="20577"/>
          <ac:spMkLst>
            <pc:docMk/>
            <pc:sldMk cId="2817497312" sldId="279"/>
            <ac:spMk id="5" creationId="{02A72432-7A94-D760-BD90-507DE2A09BD7}"/>
          </ac:spMkLst>
        </pc:spChg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  <pc:spChg chg="mod">
          <ac:chgData name="Jiayi Ren" userId="95118b2d664f9e16" providerId="LiveId" clId="{C2706DF5-61F4-4D54-8EF0-6CE740A93DCB}" dt="2024-10-11T15:18:01.953" v="13147" actId="20577"/>
          <ac:spMkLst>
            <pc:docMk/>
            <pc:sldMk cId="2433580148" sldId="280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47:38.493" v="13548" actId="20577"/>
          <ac:spMkLst>
            <pc:docMk/>
            <pc:sldMk cId="2433580148" sldId="280"/>
            <ac:spMk id="3" creationId="{157E11AA-F472-BDAA-94D8-319D9C9AC6FA}"/>
          </ac:spMkLst>
        </pc:spChg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pChg chg="mod">
          <ac:chgData name="Jiayi Ren" userId="95118b2d664f9e16" providerId="LiveId" clId="{C2706DF5-61F4-4D54-8EF0-6CE740A93DCB}" dt="2024-10-09T06:31:00.117" v="9059" actId="255"/>
          <ac:spMkLst>
            <pc:docMk/>
            <pc:sldMasterMk cId="599766977" sldId="2147483660"/>
            <ac:spMk id="7" creationId="{7576C0BF-9664-0DFE-3666-4D91582ACAA8}"/>
          </ac:spMkLst>
        </pc:sp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6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2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>
                <a:latin typeface="Sarasa Gothic SC Semibold" panose="02000700000000000000" pitchFamily="2" charset="-122"/>
                <a:ea typeface="Sarasa Gothic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+mn-lt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这是一项什么实验？</a:t>
            </a:r>
            <a:endParaRPr lang="en-US" altLang="zh-CN" dirty="0"/>
          </a:p>
          <a:p>
            <a:pPr lvl="1"/>
            <a:r>
              <a:rPr lang="zh-CN" altLang="en-US" dirty="0"/>
              <a:t>本实验由以下部分组成：</a:t>
            </a:r>
            <a:endParaRPr lang="en-US" altLang="zh-CN" dirty="0"/>
          </a:p>
          <a:p>
            <a:pPr lvl="2"/>
            <a:r>
              <a:rPr lang="zh-CN" altLang="en-US" dirty="0"/>
              <a:t>阅读一些问题并进行评判。</a:t>
            </a:r>
            <a:endParaRPr lang="en-US" altLang="zh-CN" dirty="0"/>
          </a:p>
          <a:p>
            <a:pPr lvl="2"/>
            <a:r>
              <a:rPr lang="zh-CN" altLang="en-US" dirty="0"/>
              <a:t>就某些问题与对方进行讨论。</a:t>
            </a:r>
            <a:endParaRPr lang="en-US" altLang="zh-CN" dirty="0"/>
          </a:p>
          <a:p>
            <a:pPr lvl="2"/>
            <a:r>
              <a:rPr lang="zh-CN" altLang="en-US" dirty="0"/>
              <a:t>学习并完成一项双人策略任务。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这个实验大概多长时间？</a:t>
            </a:r>
            <a:endParaRPr lang="en-US" altLang="zh-CN" dirty="0"/>
          </a:p>
          <a:p>
            <a:pPr lvl="1"/>
            <a:r>
              <a:rPr lang="zh-CN" altLang="en-US" dirty="0"/>
              <a:t>大概</a:t>
            </a:r>
            <a:r>
              <a:rPr lang="en-US" altLang="zh-CN" dirty="0"/>
              <a:t> 40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数感测试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即将开始：数感测试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您的</a:t>
            </a:r>
            <a:r>
              <a:rPr lang="zh-CN" altLang="en-US" dirty="0">
                <a:solidFill>
                  <a:schemeClr val="accent1"/>
                </a:solidFill>
              </a:rPr>
              <a:t>“数感”</a:t>
            </a:r>
            <a:r>
              <a:rPr lang="zh-CN" altLang="en-US" dirty="0"/>
              <a:t>同时取决于回答的</a:t>
            </a:r>
            <a:r>
              <a:rPr lang="zh-CN" altLang="en-US" dirty="0">
                <a:solidFill>
                  <a:schemeClr val="accent2"/>
                </a:solidFill>
              </a:rPr>
              <a:t>正确率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所用时间</a:t>
            </a:r>
            <a:r>
              <a:rPr lang="zh-CN" altLang="en-US" dirty="0"/>
              <a:t>，所以请</a:t>
            </a:r>
            <a:r>
              <a:rPr lang="zh-CN" altLang="en-US" dirty="0">
                <a:solidFill>
                  <a:schemeClr val="accent2"/>
                </a:solidFill>
              </a:rPr>
              <a:t>又快又准</a:t>
            </a:r>
            <a:r>
              <a:rPr lang="zh-CN" altLang="en-US" dirty="0"/>
              <a:t>地回答。</a:t>
            </a:r>
            <a:endParaRPr lang="en-US" altLang="zh-CN" dirty="0"/>
          </a:p>
          <a:p>
            <a:pPr lvl="1"/>
            <a:r>
              <a:rPr lang="zh-CN" altLang="en-US" dirty="0"/>
              <a:t>对于没有头绪或模棱两可的问题，凭您的直觉选择即可。</a:t>
            </a:r>
            <a:endParaRPr lang="en-US" altLang="zh-CN" dirty="0"/>
          </a:p>
          <a:p>
            <a:pPr lvl="1"/>
            <a:r>
              <a:rPr lang="zh-CN" altLang="en-US" dirty="0"/>
              <a:t>尽量不要思索超过 </a:t>
            </a:r>
            <a:r>
              <a:rPr lang="en-US" altLang="zh-CN" dirty="0"/>
              <a:t>20 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注：该阶段的结果不会影响您的最终收益。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8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03564D-6E8B-1A3E-362D-572B7C72ED1A}"/>
              </a:ext>
            </a:extLst>
          </p:cNvPr>
          <p:cNvGrpSpPr/>
          <p:nvPr/>
        </p:nvGrpSpPr>
        <p:grpSpPr>
          <a:xfrm>
            <a:off x="9063072" y="6378480"/>
            <a:ext cx="11051483" cy="8640000"/>
            <a:chOff x="9063072" y="6378480"/>
            <a:chExt cx="11051483" cy="8640000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EF2D954D-84A0-7798-8B06-5C3FAF4F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2" y="6378480"/>
              <a:ext cx="11051483" cy="8640000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10C4BC8-952D-DB68-0688-3D4BA02092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93360" y="9179230"/>
              <a:ext cx="1950720" cy="3353485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什么是“走方格”游戏？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1"/>
                </a:solidFill>
              </a:rPr>
              <a:t>轮流移动</a:t>
            </a:r>
            <a:r>
              <a:rPr lang="zh-CN" altLang="en-US" dirty="0"/>
              <a:t>黑色方格来为获取</a:t>
            </a:r>
            <a:r>
              <a:rPr lang="zh-CN" altLang="en-US" dirty="0">
                <a:solidFill>
                  <a:schemeClr val="accent1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获取分数会消耗</a:t>
            </a:r>
            <a:r>
              <a:rPr lang="zh-CN" altLang="en-US" dirty="0">
                <a:solidFill>
                  <a:schemeClr val="accent1"/>
                </a:solidFill>
              </a:rPr>
              <a:t>步数</a:t>
            </a:r>
            <a:r>
              <a:rPr lang="zh-CN" altLang="en-US" dirty="0"/>
              <a:t>，步数由</a:t>
            </a:r>
            <a:r>
              <a:rPr lang="zh-CN" altLang="en-US" dirty="0">
                <a:solidFill>
                  <a:schemeClr val="accent1"/>
                </a:solidFill>
              </a:rPr>
              <a:t>双方共享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您的</a:t>
            </a:r>
            <a:r>
              <a:rPr lang="zh-CN" altLang="en-US" dirty="0">
                <a:solidFill>
                  <a:schemeClr val="accent2"/>
                </a:solidFill>
              </a:rPr>
              <a:t>被试费收益</a:t>
            </a:r>
            <a:r>
              <a:rPr lang="zh-CN" altLang="en-US" dirty="0"/>
              <a:t>只取决于</a:t>
            </a:r>
            <a:r>
              <a:rPr lang="zh-CN" altLang="en-US" dirty="0">
                <a:solidFill>
                  <a:schemeClr val="accent2"/>
                </a:solidFill>
              </a:rPr>
              <a:t>双方的总分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游戏结束时</a:t>
            </a:r>
            <a:r>
              <a:rPr lang="zh-CN" altLang="en-US" dirty="0">
                <a:solidFill>
                  <a:schemeClr val="accent2"/>
                </a:solidFill>
              </a:rPr>
              <a:t>分数更高</a:t>
            </a:r>
            <a:r>
              <a:rPr lang="zh-CN" altLang="en-US" dirty="0"/>
              <a:t>的一方额外获得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30% </a:t>
            </a:r>
            <a:r>
              <a:rPr lang="zh-CN" altLang="en-US" dirty="0">
                <a:solidFill>
                  <a:schemeClr val="accent2"/>
                </a:solidFill>
              </a:rPr>
              <a:t>的收益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D6C8F6B-80E1-20F1-BFFE-D84478B9E87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571842" y="9636773"/>
            <a:ext cx="4698798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0FBDA0-8CBF-8606-95F5-67C6982E0370}"/>
              </a:ext>
            </a:extLst>
          </p:cNvPr>
          <p:cNvCxnSpPr>
            <a:cxnSpLocks/>
          </p:cNvCxnSpPr>
          <p:nvPr/>
        </p:nvCxnSpPr>
        <p:spPr>
          <a:xfrm flipH="1">
            <a:off x="6390640" y="12054853"/>
            <a:ext cx="288000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9545F0F-7F5D-1AB7-4ADF-8E092C481675}"/>
              </a:ext>
            </a:extLst>
          </p:cNvPr>
          <p:cNvCxnSpPr>
            <a:cxnSpLocks/>
          </p:cNvCxnSpPr>
          <p:nvPr/>
        </p:nvCxnSpPr>
        <p:spPr>
          <a:xfrm flipV="1">
            <a:off x="6390640" y="10962640"/>
            <a:ext cx="0" cy="10922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C439B29-EBD6-C9F0-CDE8-10040605BCFF}"/>
              </a:ext>
            </a:extLst>
          </p:cNvPr>
          <p:cNvSpPr/>
          <p:nvPr/>
        </p:nvSpPr>
        <p:spPr>
          <a:xfrm>
            <a:off x="1484967" y="8900173"/>
            <a:ext cx="308687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双方分数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相加即为总分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C85C606-0D19-224E-0945-24FEC4B980A7}"/>
              </a:ext>
            </a:extLst>
          </p:cNvPr>
          <p:cNvCxnSpPr>
            <a:cxnSpLocks/>
          </p:cNvCxnSpPr>
          <p:nvPr/>
        </p:nvCxnSpPr>
        <p:spPr>
          <a:xfrm flipH="1">
            <a:off x="4571842" y="13425968"/>
            <a:ext cx="10312558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27EB1C9-8602-CA46-58B4-32F23E4B4650}"/>
              </a:ext>
            </a:extLst>
          </p:cNvPr>
          <p:cNvSpPr/>
          <p:nvPr/>
        </p:nvSpPr>
        <p:spPr>
          <a:xfrm>
            <a:off x="1484967" y="12677799"/>
            <a:ext cx="308687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队伍总分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决定最终收益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319146-6936-929B-CDD0-92C820563B21}"/>
              </a:ext>
            </a:extLst>
          </p:cNvPr>
          <p:cNvSpPr/>
          <p:nvPr/>
        </p:nvSpPr>
        <p:spPr>
          <a:xfrm>
            <a:off x="14884400" y="13425968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E9D1B2-2B82-7B57-A89D-8611E89A4188}"/>
              </a:ext>
            </a:extLst>
          </p:cNvPr>
          <p:cNvSpPr/>
          <p:nvPr/>
        </p:nvSpPr>
        <p:spPr>
          <a:xfrm>
            <a:off x="1484967" y="10788986"/>
            <a:ext cx="308687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谁的回合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双方轮流移动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D1993D3-C03F-12DE-FBB4-8F28DBA76ACE}"/>
              </a:ext>
            </a:extLst>
          </p:cNvPr>
          <p:cNvCxnSpPr>
            <a:cxnSpLocks/>
          </p:cNvCxnSpPr>
          <p:nvPr/>
        </p:nvCxnSpPr>
        <p:spPr>
          <a:xfrm flipH="1">
            <a:off x="4571842" y="10804830"/>
            <a:ext cx="4698798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3E2D588-99D4-B23E-0E30-1FCE9C8D00AC}"/>
              </a:ext>
            </a:extLst>
          </p:cNvPr>
          <p:cNvSpPr/>
          <p:nvPr/>
        </p:nvSpPr>
        <p:spPr>
          <a:xfrm>
            <a:off x="9285867" y="10373372"/>
            <a:ext cx="1803571" cy="93540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476977-0244-BAEA-0645-DF7EF99DF81E}"/>
              </a:ext>
            </a:extLst>
          </p:cNvPr>
          <p:cNvSpPr/>
          <p:nvPr/>
        </p:nvSpPr>
        <p:spPr>
          <a:xfrm>
            <a:off x="9285867" y="9169070"/>
            <a:ext cx="1803571" cy="93540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2B6EAC8-6ED6-587C-A4DE-7D8C6DFA3413}"/>
              </a:ext>
            </a:extLst>
          </p:cNvPr>
          <p:cNvSpPr/>
          <p:nvPr/>
        </p:nvSpPr>
        <p:spPr>
          <a:xfrm>
            <a:off x="9285867" y="11587151"/>
            <a:ext cx="1803571" cy="93540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D8BE90-B5F7-D5C4-2F9C-7A29327709E1}"/>
              </a:ext>
            </a:extLst>
          </p:cNvPr>
          <p:cNvCxnSpPr>
            <a:cxnSpLocks/>
          </p:cNvCxnSpPr>
          <p:nvPr/>
        </p:nvCxnSpPr>
        <p:spPr>
          <a:xfrm flipV="1">
            <a:off x="6390640" y="9625653"/>
            <a:ext cx="0" cy="107282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E2BFFFE-9503-3FA9-BB88-F73D82DD421F}"/>
              </a:ext>
            </a:extLst>
          </p:cNvPr>
          <p:cNvSpPr/>
          <p:nvPr/>
        </p:nvSpPr>
        <p:spPr>
          <a:xfrm>
            <a:off x="1484967" y="7000667"/>
            <a:ext cx="308687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剩余步数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步数双方共享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84A0302-C22D-DC56-BF0E-D6FB06B5294C}"/>
              </a:ext>
            </a:extLst>
          </p:cNvPr>
          <p:cNvCxnSpPr>
            <a:cxnSpLocks/>
          </p:cNvCxnSpPr>
          <p:nvPr/>
        </p:nvCxnSpPr>
        <p:spPr>
          <a:xfrm flipH="1">
            <a:off x="4571842" y="7751579"/>
            <a:ext cx="6990238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6D86F1-0BA0-2B77-4420-E8E6161A65BE}"/>
              </a:ext>
            </a:extLst>
          </p:cNvPr>
          <p:cNvCxnSpPr>
            <a:cxnSpLocks/>
          </p:cNvCxnSpPr>
          <p:nvPr/>
        </p:nvCxnSpPr>
        <p:spPr>
          <a:xfrm flipH="1" flipV="1">
            <a:off x="11562080" y="7751579"/>
            <a:ext cx="2303506" cy="23035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4FFFB9BF-2A45-9C68-881C-99B57F4942D1}"/>
              </a:ext>
            </a:extLst>
          </p:cNvPr>
          <p:cNvSpPr/>
          <p:nvPr/>
        </p:nvSpPr>
        <p:spPr>
          <a:xfrm>
            <a:off x="13865074" y="9331345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28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5305B5A5-6AA0-B350-6C4D-4BFBC06098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5" y="6375412"/>
            <a:ext cx="11051483" cy="8640000"/>
            <a:chOff x="9063075" y="6375412"/>
            <a:chExt cx="11051483" cy="8640000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02F7E5BD-C775-32E2-6536-E5173FB40B1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5" y="6375412"/>
              <a:ext cx="11051483" cy="864000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39F2A78-9EC1-100B-7E29-7BC20E2914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93360" y="9179230"/>
              <a:ext cx="1950720" cy="3353485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怎样获取分数？</a:t>
            </a:r>
            <a:endParaRPr lang="en-US" altLang="zh-CN" dirty="0"/>
          </a:p>
          <a:p>
            <a:pPr lvl="1"/>
            <a:r>
              <a:rPr lang="zh-CN" altLang="en-US" dirty="0"/>
              <a:t>将黑色方格移动到合法的</a:t>
            </a:r>
            <a:r>
              <a:rPr lang="zh-CN" altLang="en-US" dirty="0">
                <a:solidFill>
                  <a:schemeClr val="accent2"/>
                </a:solidFill>
              </a:rPr>
              <a:t>彩色方格</a:t>
            </a:r>
            <a:r>
              <a:rPr lang="zh-CN" altLang="en-US" dirty="0"/>
              <a:t>位置，可</a:t>
            </a:r>
            <a:r>
              <a:rPr lang="zh-CN" altLang="en-US" dirty="0">
                <a:solidFill>
                  <a:schemeClr val="accent2"/>
                </a:solidFill>
              </a:rPr>
              <a:t>消耗步数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获得分数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合法的位置用</a:t>
            </a:r>
            <a:r>
              <a:rPr lang="zh-CN" altLang="en-US" dirty="0">
                <a:solidFill>
                  <a:schemeClr val="accent1"/>
                </a:solidFill>
              </a:rPr>
              <a:t>紫色边框</a:t>
            </a:r>
            <a:r>
              <a:rPr lang="zh-CN" altLang="en-US" dirty="0"/>
              <a:t>标示，它们是以当前位置为中心的“十字形”，并且剩余步数必须足够移动至此。</a:t>
            </a:r>
            <a:endParaRPr lang="en-US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7EE5394-4928-CEBF-BAEE-8547F4E818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1484967" y="11145520"/>
            <a:ext cx="6019329" cy="38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BB0E872-E024-0F93-2B19-8F6AD3039372}"/>
              </a:ext>
            </a:extLst>
          </p:cNvPr>
          <p:cNvSpPr/>
          <p:nvPr/>
        </p:nvSpPr>
        <p:spPr>
          <a:xfrm>
            <a:off x="3790803" y="8889999"/>
            <a:ext cx="4744720" cy="19304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【Y】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上移   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【A】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下移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左移   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右移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移动选择框，选择目的地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9B28189-9913-C05D-6DC2-04B77962881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163163" y="10820400"/>
            <a:ext cx="0" cy="83927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B243E630-99E6-A037-4103-6401065CBAD2}"/>
              </a:ext>
            </a:extLst>
          </p:cNvPr>
          <p:cNvSpPr/>
          <p:nvPr/>
        </p:nvSpPr>
        <p:spPr>
          <a:xfrm>
            <a:off x="5452766" y="11659673"/>
            <a:ext cx="1420793" cy="142079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5FFB0AF-1371-609C-CC19-0F60136A178F}"/>
              </a:ext>
            </a:extLst>
          </p:cNvPr>
          <p:cNvSpPr/>
          <p:nvPr/>
        </p:nvSpPr>
        <p:spPr>
          <a:xfrm>
            <a:off x="2169994" y="11026676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309BD09-6770-DD15-BBD8-C2A7C755DED0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 flipH="1">
            <a:off x="2880391" y="8745554"/>
            <a:ext cx="770" cy="2281122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EF43D3D-1CAC-9338-AD92-642B954E2C1E}"/>
              </a:ext>
            </a:extLst>
          </p:cNvPr>
          <p:cNvSpPr/>
          <p:nvPr/>
        </p:nvSpPr>
        <p:spPr>
          <a:xfrm>
            <a:off x="1484967" y="7597475"/>
            <a:ext cx="2792387" cy="11480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2E1E83C-0192-C598-39B7-82178A6EC119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8535523" y="8158327"/>
            <a:ext cx="3433304" cy="1318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F4A9402-26F0-602B-F2C4-60B35977E673}"/>
              </a:ext>
            </a:extLst>
          </p:cNvPr>
          <p:cNvCxnSpPr>
            <a:cxnSpLocks/>
          </p:cNvCxnSpPr>
          <p:nvPr/>
        </p:nvCxnSpPr>
        <p:spPr>
          <a:xfrm flipH="1" flipV="1">
            <a:off x="11968827" y="8158326"/>
            <a:ext cx="1896759" cy="189675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99817CD-E7F8-9174-D085-1829AF20FA03}"/>
              </a:ext>
            </a:extLst>
          </p:cNvPr>
          <p:cNvCxnSpPr>
            <a:cxnSpLocks/>
          </p:cNvCxnSpPr>
          <p:nvPr/>
        </p:nvCxnSpPr>
        <p:spPr>
          <a:xfrm flipH="1">
            <a:off x="7884159" y="6865506"/>
            <a:ext cx="4570122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7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A1EBFAB-3658-7555-62F6-EF146C77A70F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12454281" y="6863054"/>
            <a:ext cx="1414119" cy="140243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2BCF010B-8D4C-6218-CFD6-CD394B286269}"/>
              </a:ext>
            </a:extLst>
          </p:cNvPr>
          <p:cNvSpPr/>
          <p:nvPr/>
        </p:nvSpPr>
        <p:spPr>
          <a:xfrm>
            <a:off x="13868400" y="9317356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9C7D8CB-F7D1-0124-8167-30DC90916CF3}"/>
              </a:ext>
            </a:extLst>
          </p:cNvPr>
          <p:cNvSpPr/>
          <p:nvPr/>
        </p:nvSpPr>
        <p:spPr>
          <a:xfrm>
            <a:off x="13868400" y="7541749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D04642-99A0-3D84-B997-811C8993CFDE}"/>
              </a:ext>
            </a:extLst>
          </p:cNvPr>
          <p:cNvSpPr/>
          <p:nvPr/>
        </p:nvSpPr>
        <p:spPr>
          <a:xfrm>
            <a:off x="4592320" y="7584287"/>
            <a:ext cx="3943203" cy="11480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当前位置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BBDB828-BC6F-360B-0504-09D4933509AD}"/>
              </a:ext>
            </a:extLst>
          </p:cNvPr>
          <p:cNvSpPr/>
          <p:nvPr/>
        </p:nvSpPr>
        <p:spPr>
          <a:xfrm>
            <a:off x="4592320" y="6289015"/>
            <a:ext cx="3943203" cy="114807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选择框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</a:t>
            </a:r>
            <a:r>
              <a: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移动至此</a:t>
            </a:r>
          </a:p>
        </p:txBody>
      </p: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2042EAC2-768C-CECA-FA08-42ED9698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75" y="6375412"/>
            <a:ext cx="11051483" cy="86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步数不够怎么办？</a:t>
            </a:r>
            <a:endParaRPr lang="en-US" altLang="zh-CN" dirty="0"/>
          </a:p>
          <a:p>
            <a:pPr lvl="1"/>
            <a:r>
              <a:rPr lang="zh-CN" altLang="en-US" dirty="0"/>
              <a:t>将黑色方格移动到合法的</a:t>
            </a:r>
            <a:r>
              <a:rPr lang="zh-CN" altLang="en-US" dirty="0">
                <a:solidFill>
                  <a:schemeClr val="accent2"/>
                </a:solidFill>
              </a:rPr>
              <a:t>空白方格</a:t>
            </a:r>
            <a:r>
              <a:rPr lang="zh-CN" altLang="en-US" dirty="0"/>
              <a:t>位置，可将步数</a:t>
            </a:r>
            <a:r>
              <a:rPr lang="zh-CN" altLang="en-US" dirty="0">
                <a:solidFill>
                  <a:schemeClr val="accent2"/>
                </a:solidFill>
              </a:rPr>
              <a:t>重置为 </a:t>
            </a:r>
            <a:r>
              <a:rPr lang="en-US" altLang="zh-CN" dirty="0">
                <a:solidFill>
                  <a:schemeClr val="accent2"/>
                </a:solidFill>
              </a:rPr>
              <a:t>11 </a:t>
            </a:r>
            <a:r>
              <a:rPr lang="zh-CN" altLang="en-US" dirty="0">
                <a:solidFill>
                  <a:schemeClr val="accent2"/>
                </a:solidFill>
              </a:rPr>
              <a:t>步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每轮游戏重置步数</a:t>
            </a:r>
            <a:r>
              <a:rPr lang="zh-CN" altLang="en-US" dirty="0">
                <a:solidFill>
                  <a:schemeClr val="accent1"/>
                </a:solidFill>
              </a:rPr>
              <a:t>初始消耗 </a:t>
            </a:r>
            <a:r>
              <a:rPr lang="en-US" altLang="zh-CN" dirty="0">
                <a:solidFill>
                  <a:schemeClr val="accent1"/>
                </a:solidFill>
              </a:rPr>
              <a:t>3 </a:t>
            </a:r>
            <a:r>
              <a:rPr lang="zh-CN" altLang="en-US" dirty="0">
                <a:solidFill>
                  <a:schemeClr val="accent1"/>
                </a:solidFill>
              </a:rPr>
              <a:t>分</a:t>
            </a:r>
            <a:r>
              <a:rPr lang="zh-CN" altLang="en-US" dirty="0"/>
              <a:t>，这一轮游戏中每重置一次</a:t>
            </a:r>
            <a:r>
              <a:rPr lang="zh-CN" altLang="en-US" dirty="0">
                <a:solidFill>
                  <a:schemeClr val="accent1"/>
                </a:solidFill>
              </a:rPr>
              <a:t>额外消耗 </a:t>
            </a:r>
            <a:r>
              <a:rPr lang="en-US" altLang="zh-CN" dirty="0">
                <a:solidFill>
                  <a:schemeClr val="accent1"/>
                </a:solidFill>
              </a:rPr>
              <a:t>1 </a:t>
            </a:r>
            <a:r>
              <a:rPr lang="zh-CN" altLang="en-US" dirty="0">
                <a:solidFill>
                  <a:schemeClr val="accent1"/>
                </a:solidFill>
              </a:rPr>
              <a:t>分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即使剩余步数</a:t>
            </a:r>
            <a:r>
              <a:rPr lang="zh-CN" altLang="en-US" dirty="0">
                <a:solidFill>
                  <a:schemeClr val="accent1"/>
                </a:solidFill>
              </a:rPr>
              <a:t>不为 </a:t>
            </a:r>
            <a:r>
              <a:rPr lang="en-US" altLang="zh-CN" dirty="0">
                <a:solidFill>
                  <a:schemeClr val="accent1"/>
                </a:solidFill>
              </a:rPr>
              <a:t>0</a:t>
            </a:r>
            <a:r>
              <a:rPr lang="zh-CN" altLang="en-US" dirty="0"/>
              <a:t>，也可以重置步数，但重置前</a:t>
            </a:r>
            <a:r>
              <a:rPr lang="zh-CN" altLang="en-US" dirty="0">
                <a:solidFill>
                  <a:schemeClr val="accent1"/>
                </a:solidFill>
              </a:rPr>
              <a:t>剩余</a:t>
            </a:r>
            <a:r>
              <a:rPr lang="zh-CN" altLang="en-US" dirty="0"/>
              <a:t>的步数</a:t>
            </a:r>
            <a:r>
              <a:rPr lang="zh-CN" altLang="en-US" dirty="0">
                <a:solidFill>
                  <a:schemeClr val="accent1"/>
                </a:solidFill>
              </a:rPr>
              <a:t>没有补偿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FDC527-CEE2-1C61-E09B-996A4252B6F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538562" y="14035356"/>
            <a:ext cx="4713838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C2343A6-4996-09E8-D531-65AC77ADC518}"/>
              </a:ext>
            </a:extLst>
          </p:cNvPr>
          <p:cNvSpPr/>
          <p:nvPr/>
        </p:nvSpPr>
        <p:spPr>
          <a:xfrm>
            <a:off x="1484968" y="13186998"/>
            <a:ext cx="6053594" cy="169671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重置为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10 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步所要消耗的分数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当前轮次每重置一次消耗 </a:t>
            </a:r>
            <a:r>
              <a: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+1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5843BB-9175-7F1E-B03E-A38B4D48A97B}"/>
              </a:ext>
            </a:extLst>
          </p:cNvPr>
          <p:cNvSpPr/>
          <p:nvPr/>
        </p:nvSpPr>
        <p:spPr>
          <a:xfrm>
            <a:off x="12976114" y="7543256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B49E2F1-C5B6-C201-6F41-3D7757945966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flipH="1" flipV="1">
            <a:off x="7469335" y="8266996"/>
            <a:ext cx="5506779" cy="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FAC626F-2943-663A-930A-59DD4EE928E2}"/>
              </a:ext>
            </a:extLst>
          </p:cNvPr>
          <p:cNvSpPr/>
          <p:nvPr/>
        </p:nvSpPr>
        <p:spPr>
          <a:xfrm>
            <a:off x="1484967" y="7346598"/>
            <a:ext cx="5984368" cy="184079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任意一个合法的空白方格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</a:t>
            </a:r>
            <a:r>
              <a: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移动至此并重置步数</a:t>
            </a:r>
            <a:endParaRPr lang="en-US" altLang="zh-CN" sz="28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F589D0-21F2-504B-A7BF-BDFB945550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93360" y="9179230"/>
            <a:ext cx="1950720" cy="3353485"/>
          </a:xfrm>
          <a:prstGeom prst="rect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4EB656-AF63-9DB5-98B0-6AE6CA606BC2}"/>
              </a:ext>
            </a:extLst>
          </p:cNvPr>
          <p:cNvSpPr/>
          <p:nvPr/>
        </p:nvSpPr>
        <p:spPr>
          <a:xfrm>
            <a:off x="12252400" y="13458543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2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E019D9D6-5745-F967-89F7-78468ED48E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4" y="6375412"/>
            <a:ext cx="11051483" cy="8640000"/>
            <a:chOff x="9063074" y="6375412"/>
            <a:chExt cx="11051483" cy="864000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81EF751-1E1F-06EA-3880-56E368926D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4" y="6375412"/>
              <a:ext cx="11051483" cy="864000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D00EB3F-9C36-149F-B7BC-A1F1E55177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93360" y="9179230"/>
              <a:ext cx="1950720" cy="3353485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如何结束一轮游戏？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chemeClr val="accent2"/>
                </a:solidFill>
              </a:rPr>
              <a:t>黑色方格</a:t>
            </a:r>
            <a:r>
              <a:rPr lang="zh-CN" altLang="en-US" dirty="0"/>
              <a:t>位置</a:t>
            </a:r>
            <a:r>
              <a:rPr lang="zh-CN" altLang="en-US" dirty="0">
                <a:solidFill>
                  <a:schemeClr val="accent2"/>
                </a:solidFill>
              </a:rPr>
              <a:t>按</a:t>
            </a:r>
            <a:r>
              <a:rPr lang="en-US" altLang="zh-CN" dirty="0">
                <a:solidFill>
                  <a:schemeClr val="accent2"/>
                </a:solidFill>
              </a:rPr>
              <a:t>【RB】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2"/>
                </a:solidFill>
              </a:rPr>
              <a:t>立即结束</a:t>
            </a:r>
            <a:r>
              <a:rPr lang="zh-CN" altLang="en-US" dirty="0"/>
              <a:t>这一轮游戏，并开启</a:t>
            </a:r>
            <a:r>
              <a:rPr lang="zh-CN" altLang="en-US" dirty="0">
                <a:solidFill>
                  <a:schemeClr val="accent2"/>
                </a:solidFill>
              </a:rPr>
              <a:t>新一轮</a:t>
            </a:r>
            <a:r>
              <a:rPr lang="zh-CN" altLang="en-US" dirty="0"/>
              <a:t>游戏。</a:t>
            </a:r>
            <a:endParaRPr lang="en-US" altLang="zh-CN" dirty="0"/>
          </a:p>
          <a:p>
            <a:pPr lvl="1"/>
            <a:r>
              <a:rPr lang="zh-CN" altLang="en-US" dirty="0"/>
              <a:t>新一轮游戏中，重置步数的消耗将</a:t>
            </a:r>
            <a:r>
              <a:rPr lang="zh-CN" altLang="en-US" dirty="0">
                <a:solidFill>
                  <a:schemeClr val="accent1"/>
                </a:solidFill>
              </a:rPr>
              <a:t>初始化</a:t>
            </a:r>
            <a:r>
              <a:rPr lang="zh-CN" altLang="en-US" dirty="0"/>
              <a:t>为 </a:t>
            </a:r>
            <a:r>
              <a:rPr lang="en-US" altLang="zh-CN" dirty="0"/>
              <a:t>3 </a:t>
            </a:r>
            <a:r>
              <a:rPr lang="zh-CN" altLang="en-US" dirty="0"/>
              <a:t>分，但分数会</a:t>
            </a:r>
            <a:r>
              <a:rPr lang="zh-CN" altLang="en-US" dirty="0">
                <a:solidFill>
                  <a:schemeClr val="accent1"/>
                </a:solidFill>
              </a:rPr>
              <a:t>保留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9B70DF-CD05-9FEC-57F7-903772F789C0}"/>
              </a:ext>
            </a:extLst>
          </p:cNvPr>
          <p:cNvSpPr/>
          <p:nvPr/>
        </p:nvSpPr>
        <p:spPr>
          <a:xfrm>
            <a:off x="14758617" y="10205176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AE410A-B741-4165-296D-EC09631B04BB}"/>
              </a:ext>
            </a:extLst>
          </p:cNvPr>
          <p:cNvSpPr/>
          <p:nvPr/>
        </p:nvSpPr>
        <p:spPr>
          <a:xfrm>
            <a:off x="3711143" y="6375412"/>
            <a:ext cx="4744720" cy="156702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当前位置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2B8519F-5F59-4686-4AE1-39196F5290A1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1484967" y="11145520"/>
            <a:ext cx="6019329" cy="38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3AE4AB8-49E5-E9AF-2AE4-1B151589843B}"/>
              </a:ext>
            </a:extLst>
          </p:cNvPr>
          <p:cNvSpPr/>
          <p:nvPr/>
        </p:nvSpPr>
        <p:spPr>
          <a:xfrm>
            <a:off x="3716672" y="8593737"/>
            <a:ext cx="4744720" cy="15748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【RB】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结束本轮游戏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此按键仅在黑色方格处生效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26C4A9-1A1D-671B-57FD-50A50607D6FF}"/>
              </a:ext>
            </a:extLst>
          </p:cNvPr>
          <p:cNvCxnSpPr>
            <a:cxnSpLocks/>
          </p:cNvCxnSpPr>
          <p:nvPr/>
        </p:nvCxnSpPr>
        <p:spPr>
          <a:xfrm>
            <a:off x="6089032" y="10160763"/>
            <a:ext cx="0" cy="83927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C73A2689-65FE-4EDD-C43E-E995700ED480}"/>
              </a:ext>
            </a:extLst>
          </p:cNvPr>
          <p:cNvSpPr/>
          <p:nvPr/>
        </p:nvSpPr>
        <p:spPr>
          <a:xfrm>
            <a:off x="5373107" y="11026676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B70A448-CE9F-22A1-51B3-2C65C76DB832}"/>
              </a:ext>
            </a:extLst>
          </p:cNvPr>
          <p:cNvCxnSpPr>
            <a:cxnSpLocks/>
          </p:cNvCxnSpPr>
          <p:nvPr/>
        </p:nvCxnSpPr>
        <p:spPr>
          <a:xfrm flipH="1" flipV="1">
            <a:off x="10993120" y="7163420"/>
            <a:ext cx="3765496" cy="376549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480E9-1AAC-2E9C-5855-0A5376799277}"/>
              </a:ext>
            </a:extLst>
          </p:cNvPr>
          <p:cNvCxnSpPr>
            <a:cxnSpLocks/>
          </p:cNvCxnSpPr>
          <p:nvPr/>
        </p:nvCxnSpPr>
        <p:spPr>
          <a:xfrm flipH="1">
            <a:off x="8455863" y="7168281"/>
            <a:ext cx="2537257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2C378E-39A5-A90C-32AC-7A2FD16C11F8}"/>
              </a:ext>
            </a:extLst>
          </p:cNvPr>
          <p:cNvCxnSpPr>
            <a:cxnSpLocks/>
          </p:cNvCxnSpPr>
          <p:nvPr/>
        </p:nvCxnSpPr>
        <p:spPr>
          <a:xfrm flipH="1" flipV="1">
            <a:off x="10965060" y="14033260"/>
            <a:ext cx="1298059" cy="1323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4A32087-D7D2-4D7C-70D7-77A9DE56EFCD}"/>
              </a:ext>
            </a:extLst>
          </p:cNvPr>
          <p:cNvSpPr/>
          <p:nvPr/>
        </p:nvSpPr>
        <p:spPr>
          <a:xfrm>
            <a:off x="7862844" y="13245860"/>
            <a:ext cx="3086875" cy="1574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本轮结束后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初始化为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3 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E2B817-D98C-7360-2096-77BB0C56BFE5}"/>
              </a:ext>
            </a:extLst>
          </p:cNvPr>
          <p:cNvSpPr/>
          <p:nvPr/>
        </p:nvSpPr>
        <p:spPr>
          <a:xfrm>
            <a:off x="12252400" y="13458543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6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请通过练习阶段熟悉操作方法和规则。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练习阶段</a:t>
            </a:r>
            <a:r>
              <a:rPr lang="zh-CN" altLang="en-US" dirty="0"/>
              <a:t>的表现</a:t>
            </a:r>
            <a:r>
              <a:rPr lang="zh-CN" altLang="en-US" dirty="0">
                <a:solidFill>
                  <a:schemeClr val="accent2"/>
                </a:solidFill>
              </a:rPr>
              <a:t>不计入</a:t>
            </a:r>
            <a:r>
              <a:rPr lang="zh-CN" altLang="en-US" dirty="0"/>
              <a:t>最终结果。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双方请勿进行任何形式的交流。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2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记住游戏目标：让您自己获得更高的收益。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您的</a:t>
            </a:r>
            <a:r>
              <a:rPr lang="zh-CN" altLang="en-US" dirty="0">
                <a:solidFill>
                  <a:schemeClr val="accent2"/>
                </a:solidFill>
              </a:rPr>
              <a:t>被试费收益</a:t>
            </a:r>
            <a:r>
              <a:rPr lang="zh-CN" altLang="en-US" dirty="0"/>
              <a:t>只取决于</a:t>
            </a:r>
            <a:r>
              <a:rPr lang="zh-CN" altLang="en-US" dirty="0">
                <a:solidFill>
                  <a:schemeClr val="accent2"/>
                </a:solidFill>
              </a:rPr>
              <a:t>双方的总分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游戏结束时</a:t>
            </a:r>
            <a:r>
              <a:rPr lang="zh-CN" altLang="en-US" dirty="0">
                <a:solidFill>
                  <a:schemeClr val="accent2"/>
                </a:solidFill>
              </a:rPr>
              <a:t>分数更高</a:t>
            </a:r>
            <a:r>
              <a:rPr lang="zh-CN" altLang="en-US" dirty="0"/>
              <a:t>的一方额外获得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30% </a:t>
            </a:r>
            <a:r>
              <a:rPr lang="zh-CN" altLang="en-US" dirty="0">
                <a:solidFill>
                  <a:schemeClr val="accent2"/>
                </a:solidFill>
              </a:rPr>
              <a:t>的收益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两条实用建议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）若所花费的分数可以回收至队伍总分，则重置步数是正收益的。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）避免浪费步数，尽量让步数耗尽再重置。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74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即将开始正式任务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正式实验</a:t>
            </a:r>
            <a:r>
              <a:rPr lang="zh-CN" altLang="en-US" dirty="0"/>
              <a:t>阶段的表现将计入最终结果。</a:t>
            </a:r>
            <a:endParaRPr lang="zh-CN" altLang="zh-CN" dirty="0">
              <a:effectLst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双方请勿进行任何形式的交流。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4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/>
              <a:t>这是一项什么实验？</a:t>
            </a:r>
            <a:endParaRPr lang="en-US" altLang="zh-CN" dirty="0"/>
          </a:p>
          <a:p>
            <a:pPr lvl="1"/>
            <a:r>
              <a:rPr lang="zh-CN" altLang="en-US" dirty="0"/>
              <a:t>本实验由以下部分组成：</a:t>
            </a:r>
            <a:endParaRPr lang="en-US" altLang="zh-CN" dirty="0"/>
          </a:p>
          <a:p>
            <a:pPr lvl="2"/>
            <a:r>
              <a:rPr lang="zh-CN" altLang="en-US" dirty="0"/>
              <a:t>学习双人策略任务的规则并练习。</a:t>
            </a:r>
            <a:endParaRPr lang="en-US" altLang="zh-CN" dirty="0"/>
          </a:p>
          <a:p>
            <a:pPr lvl="2"/>
            <a:r>
              <a:rPr lang="zh-CN" altLang="en-US" dirty="0"/>
              <a:t>对策略任务的相关能力进行测试。</a:t>
            </a:r>
            <a:endParaRPr lang="en-US" altLang="zh-CN" dirty="0"/>
          </a:p>
          <a:p>
            <a:pPr lvl="2"/>
            <a:r>
              <a:rPr lang="zh-CN" altLang="en-US" dirty="0"/>
              <a:t>完成双人策略任务（正式实验）。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这个实验大概多长时间？</a:t>
            </a:r>
            <a:endParaRPr lang="en-US" altLang="zh-CN" dirty="0"/>
          </a:p>
          <a:p>
            <a:pPr lvl="1"/>
            <a:r>
              <a:rPr lang="zh-CN" altLang="en-US" dirty="0"/>
              <a:t>大概</a:t>
            </a:r>
            <a:r>
              <a:rPr lang="en-US" altLang="zh-CN" dirty="0"/>
              <a:t> 40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4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我需要做什么？</a:t>
            </a:r>
            <a:endParaRPr lang="en-US" altLang="zh-CN" dirty="0"/>
          </a:p>
          <a:p>
            <a:pPr lvl="1"/>
            <a:r>
              <a:rPr lang="zh-CN" altLang="en-US" dirty="0"/>
              <a:t>您将依次阅读一系列</a:t>
            </a:r>
            <a:r>
              <a:rPr lang="zh-CN" altLang="en-US" dirty="0">
                <a:solidFill>
                  <a:schemeClr val="accent2"/>
                </a:solidFill>
              </a:rPr>
              <a:t>问题</a:t>
            </a:r>
            <a:r>
              <a:rPr lang="zh-CN" altLang="en-US" dirty="0"/>
              <a:t>，并根据自己的</a:t>
            </a:r>
            <a:r>
              <a:rPr lang="zh-CN" altLang="en-US" dirty="0">
                <a:solidFill>
                  <a:schemeClr val="accent2"/>
                </a:solidFill>
              </a:rPr>
              <a:t>真实看法</a:t>
            </a:r>
            <a:r>
              <a:rPr lang="zh-CN" altLang="en-US" dirty="0"/>
              <a:t>，用“是”“否”来回答。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回答有对错之分吗？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没有</a:t>
            </a:r>
            <a:r>
              <a:rPr lang="zh-CN" altLang="en-US" dirty="0"/>
              <a:t>对错之分。</a:t>
            </a:r>
            <a:endParaRPr lang="en-US" altLang="zh-CN" dirty="0"/>
          </a:p>
          <a:p>
            <a:pPr lvl="1"/>
            <a:r>
              <a:rPr lang="zh-CN" altLang="en-US" dirty="0"/>
              <a:t>您的选择都</a:t>
            </a:r>
            <a:r>
              <a:rPr lang="zh-CN" altLang="en-US" dirty="0">
                <a:solidFill>
                  <a:schemeClr val="accent2"/>
                </a:solidFill>
              </a:rPr>
              <a:t>不会</a:t>
            </a:r>
            <a:r>
              <a:rPr lang="zh-CN" altLang="en-US" dirty="0"/>
              <a:t>对您的实验表现和最终收益产生任何影响。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可以和对方交流吗？</a:t>
            </a:r>
            <a:endParaRPr lang="en-US" altLang="zh-CN" dirty="0"/>
          </a:p>
          <a:p>
            <a:pPr lvl="1"/>
            <a:r>
              <a:rPr lang="zh-CN" altLang="en-US" dirty="0"/>
              <a:t>不可以。</a:t>
            </a:r>
            <a:endParaRPr lang="en-US" altLang="zh-CN" dirty="0"/>
          </a:p>
          <a:p>
            <a:pPr lvl="1"/>
            <a:r>
              <a:rPr lang="zh-CN" altLang="en-US" dirty="0"/>
              <a:t>你们双方的评判结果相</a:t>
            </a:r>
            <a:r>
              <a:rPr lang="zh-CN" altLang="en-US" dirty="0">
                <a:solidFill>
                  <a:schemeClr val="accent2"/>
                </a:solidFill>
              </a:rPr>
              <a:t>互不可见</a:t>
            </a:r>
            <a:r>
              <a:rPr lang="zh-CN" altLang="en-US" dirty="0"/>
              <a:t>，您需要独立完成。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3933555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253185" y="9699123"/>
            <a:ext cx="540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选择“是”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选择“否”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确认前可以随时修改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946341" y="3803760"/>
            <a:ext cx="540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确认你的选择并翻页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34620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30860" y="7598065"/>
            <a:ext cx="2248564" cy="100430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B8FE25-531A-F338-6037-31E788ED0D3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346341" y="5243760"/>
            <a:ext cx="1896431" cy="90781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97D257-70FF-88E8-BEF4-558F6D65511F}"/>
              </a:ext>
            </a:extLst>
          </p:cNvPr>
          <p:cNvCxnSpPr>
            <a:stCxn id="11" idx="6"/>
            <a:endCxn id="5" idx="0"/>
          </p:cNvCxnSpPr>
          <p:nvPr/>
        </p:nvCxnSpPr>
        <p:spPr>
          <a:xfrm>
            <a:off x="14579424" y="8100219"/>
            <a:ext cx="3373761" cy="159890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即将开始：问题评判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如果感到某些问题难以抉择，请选择原因和理由</a:t>
            </a:r>
            <a:r>
              <a:rPr lang="zh-CN" altLang="en-US" dirty="0">
                <a:solidFill>
                  <a:schemeClr val="accent2"/>
                </a:solidFill>
              </a:rPr>
              <a:t>更充分</a:t>
            </a:r>
            <a:r>
              <a:rPr lang="zh-CN" altLang="en-US" dirty="0"/>
              <a:t>的一项。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您与对方在</a:t>
            </a:r>
            <a:r>
              <a:rPr lang="zh-CN" altLang="en-US" dirty="0">
                <a:solidFill>
                  <a:schemeClr val="accent2"/>
                </a:solidFill>
              </a:rPr>
              <a:t>多数</a:t>
            </a:r>
            <a:r>
              <a:rPr lang="zh-CN" altLang="en-US" dirty="0"/>
              <a:t>问题上持有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，总时长：</a:t>
            </a:r>
            <a:r>
              <a:rPr lang="en-US" altLang="zh-CN" dirty="0">
                <a:solidFill>
                  <a:schemeClr val="accent1"/>
                </a:solidFill>
              </a:rPr>
              <a:t>2 </a:t>
            </a:r>
            <a:r>
              <a:rPr lang="zh-CN" altLang="en-US" dirty="0">
                <a:solidFill>
                  <a:schemeClr val="accent1"/>
                </a:solidFill>
              </a:rPr>
              <a:t>分钟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，不能中途改变自己的观点。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对方的发言，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您与对方在</a:t>
            </a:r>
            <a:r>
              <a:rPr lang="zh-CN" altLang="en-US" dirty="0">
                <a:solidFill>
                  <a:schemeClr val="accent2"/>
                </a:solidFill>
              </a:rPr>
              <a:t>多数</a:t>
            </a:r>
            <a:r>
              <a:rPr lang="zh-CN" altLang="en-US" dirty="0"/>
              <a:t>问题上持有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，总时长：</a:t>
            </a:r>
            <a:r>
              <a:rPr lang="en-US" altLang="zh-CN" dirty="0">
                <a:solidFill>
                  <a:schemeClr val="accent1"/>
                </a:solidFill>
              </a:rPr>
              <a:t>2 </a:t>
            </a:r>
            <a:r>
              <a:rPr lang="zh-CN" altLang="en-US" dirty="0">
                <a:solidFill>
                  <a:schemeClr val="accent1"/>
                </a:solidFill>
              </a:rPr>
              <a:t>分钟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，不能中途改变自己的观点。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对方的发言，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14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067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在正式实验开始前，需要对您与对方的“数感”进行评估。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这个游戏的得分情况很大程度上取决于您的</a:t>
            </a:r>
            <a:r>
              <a:rPr lang="zh-CN" altLang="en-US" dirty="0">
                <a:solidFill>
                  <a:schemeClr val="accent1"/>
                </a:solidFill>
              </a:rPr>
              <a:t>“数感”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你们需要</a:t>
            </a:r>
            <a:r>
              <a:rPr lang="zh-CN" altLang="en-US" dirty="0">
                <a:solidFill>
                  <a:schemeClr val="accent2"/>
                </a:solidFill>
              </a:rPr>
              <a:t>独立回答</a:t>
            </a:r>
            <a:r>
              <a:rPr lang="zh-CN" altLang="en-US" dirty="0"/>
              <a:t>一系列问题，以评估你们双方的</a:t>
            </a:r>
            <a:r>
              <a:rPr lang="zh-CN" altLang="en-US" dirty="0">
                <a:solidFill>
                  <a:schemeClr val="accent1"/>
                </a:solidFill>
              </a:rPr>
              <a:t>“数感”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研究者会借助统计学手段来</a:t>
            </a:r>
            <a:r>
              <a:rPr lang="zh-CN" altLang="en-US" dirty="0">
                <a:solidFill>
                  <a:schemeClr val="accent2"/>
                </a:solidFill>
              </a:rPr>
              <a:t>排除</a:t>
            </a:r>
            <a:r>
              <a:rPr lang="zh-CN" altLang="en-US" dirty="0"/>
              <a:t>你们双方的</a:t>
            </a:r>
            <a:r>
              <a:rPr lang="zh-CN" altLang="en-US" dirty="0">
                <a:solidFill>
                  <a:schemeClr val="accent2"/>
                </a:solidFill>
              </a:rPr>
              <a:t>个体差异</a:t>
            </a:r>
            <a:r>
              <a:rPr lang="zh-CN" altLang="en-US" dirty="0"/>
              <a:t>对实验结果造成的影响。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9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数感测试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3933555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253185" y="9699123"/>
            <a:ext cx="540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 </a:t>
            </a:r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X 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选项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 </a:t>
            </a:r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B 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选项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确认前可以随时修改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946341" y="3803760"/>
            <a:ext cx="5400000" cy="288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确认你的选择并翻页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34620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30860" y="7598065"/>
            <a:ext cx="2248564" cy="100430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B8FE25-531A-F338-6037-31E788ED0D3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346341" y="5243760"/>
            <a:ext cx="1896431" cy="90781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97D257-70FF-88E8-BEF4-558F6D65511F}"/>
              </a:ext>
            </a:extLst>
          </p:cNvPr>
          <p:cNvCxnSpPr>
            <a:stCxn id="11" idx="6"/>
            <a:endCxn id="5" idx="0"/>
          </p:cNvCxnSpPr>
          <p:nvPr/>
        </p:nvCxnSpPr>
        <p:spPr>
          <a:xfrm>
            <a:off x="14579424" y="8100219"/>
            <a:ext cx="3373761" cy="159890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18952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renjiayi_PPT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084CD"/>
      </a:accent1>
      <a:accent2>
        <a:srgbClr val="CE0058"/>
      </a:accent2>
      <a:accent3>
        <a:srgbClr val="FBEFC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1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 smtClean="0">
            <a:solidFill>
              <a:schemeClr val="accent1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6262</TotalTime>
  <Words>1079</Words>
  <Application>Microsoft Office PowerPoint</Application>
  <PresentationFormat>自定义</PresentationFormat>
  <Paragraphs>148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Sarasa Gothic SC Semibold</vt:lpstr>
      <vt:lpstr>Source Han Serif SC Medium</vt:lpstr>
      <vt:lpstr>等线</vt:lpstr>
      <vt:lpstr>Arial</vt:lpstr>
      <vt:lpstr>DIN Pro Regular</vt:lpstr>
      <vt:lpstr>renjiayi_PPT</vt:lpstr>
      <vt:lpstr>欢迎参加本次实验</vt:lpstr>
      <vt:lpstr>欢迎参加本次实验</vt:lpstr>
      <vt:lpstr>问题评判任务</vt:lpstr>
      <vt:lpstr>问题评判任务</vt:lpstr>
      <vt:lpstr>问题评判任务</vt:lpstr>
      <vt:lpstr>问题评判任务</vt:lpstr>
      <vt:lpstr>问题评判任务</vt:lpstr>
      <vt:lpstr>数感测试</vt:lpstr>
      <vt:lpstr>数感测试</vt:lpstr>
      <vt:lpstr>数感测试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2024-10-11T15:50:19Z</dcterms:modified>
</cp:coreProperties>
</file>