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74" r:id="rId4"/>
    <p:sldId id="294" r:id="rId5"/>
    <p:sldId id="266" r:id="rId6"/>
    <p:sldId id="290" r:id="rId7"/>
    <p:sldId id="265" r:id="rId8"/>
    <p:sldId id="289" r:id="rId9"/>
    <p:sldId id="293" r:id="rId10"/>
    <p:sldId id="291" r:id="rId11"/>
    <p:sldId id="292" r:id="rId12"/>
  </p:sldIdLst>
  <p:sldSz cx="21599525" cy="16200438"/>
  <p:notesSz cx="6858000" cy="9144000"/>
  <p:defaultTextStyle>
    <a:defPPr>
      <a:defRPr lang="zh-CN"/>
    </a:defPPr>
    <a:lvl1pPr marL="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9C4DBD04-81B6-4D08-9AAB-8A4D1307E3C7}">
          <p14:sldIdLst>
            <p14:sldId id="256"/>
          </p14:sldIdLst>
        </p14:section>
        <p14:section name="choice" id="{2E07F4CD-CC29-41D7-A473-0DA7D0C05C2B}">
          <p14:sldIdLst>
            <p14:sldId id="263"/>
            <p14:sldId id="274"/>
            <p14:sldId id="294"/>
            <p14:sldId id="266"/>
            <p14:sldId id="290"/>
          </p14:sldIdLst>
        </p14:section>
        <p14:section name="pgg" id="{B88BE2E8-7D1F-4A59-AF17-8B468EA218D3}">
          <p14:sldIdLst>
            <p14:sldId id="265"/>
            <p14:sldId id="289"/>
            <p14:sldId id="293"/>
          </p14:sldIdLst>
        </p14:section>
        <p14:section name="QRcode" id="{BB6E85D3-78BB-4235-9AD0-F8332438441A}">
          <p14:sldIdLst>
            <p14:sldId id="291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F"/>
    <a:srgbClr val="AE9AD8"/>
    <a:srgbClr val="3AFE9A"/>
    <a:srgbClr val="FF9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ED8D7-22E4-48F2-BDFF-DF3BBD666A43}" v="186" dt="2024-11-22T07:00:38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2" autoAdjust="0"/>
    <p:restoredTop sz="96012" autoAdjust="0"/>
  </p:normalViewPr>
  <p:slideViewPr>
    <p:cSldViewPr snapToGrid="0">
      <p:cViewPr varScale="1">
        <p:scale>
          <a:sx n="54" d="100"/>
          <a:sy n="54" d="100"/>
        </p:scale>
        <p:origin x="823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9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yi Ren" userId="95118b2d664f9e16" providerId="LiveId" clId="{C2706DF5-61F4-4D54-8EF0-6CE740A93DCB}"/>
    <pc:docChg chg="undo custSel addSld delSld modSld sldOrd modMainMaster addSection delSection modSection">
      <pc:chgData name="Jiayi Ren" userId="95118b2d664f9e16" providerId="LiveId" clId="{C2706DF5-61F4-4D54-8EF0-6CE740A93DCB}" dt="2024-10-11T15:50:11.790" v="13550" actId="20577"/>
      <pc:docMkLst>
        <pc:docMk/>
      </pc:docMkLst>
      <pc:sldChg chg="modSp mod">
        <pc:chgData name="Jiayi Ren" userId="95118b2d664f9e16" providerId="LiveId" clId="{C2706DF5-61F4-4D54-8EF0-6CE740A93DCB}" dt="2024-10-11T08:20:37.328" v="12696" actId="20577"/>
        <pc:sldMkLst>
          <pc:docMk/>
          <pc:sldMk cId="1043885009" sldId="256"/>
        </pc:sldMkLst>
        <pc:spChg chg="mod">
          <ac:chgData name="Jiayi Ren" userId="95118b2d664f9e16" providerId="LiveId" clId="{C2706DF5-61F4-4D54-8EF0-6CE740A93DCB}" dt="2024-10-11T08:20:37.328" v="12696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519869103" sldId="257"/>
        </pc:sldMkLst>
        <pc:spChg chg="mod">
          <ac:chgData name="Jiayi Ren" userId="95118b2d664f9e16" providerId="LiveId" clId="{C2706DF5-61F4-4D54-8EF0-6CE740A93DCB}" dt="2024-10-08T08:36:48.337" v="801"/>
          <ac:spMkLst>
            <pc:docMk/>
            <pc:sldMk cId="1519869103" sldId="257"/>
            <ac:spMk id="5" creationId="{3DE52BFB-212C-1413-E604-EEE976188DD0}"/>
          </ac:spMkLst>
        </pc:spChg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66121562" sldId="258"/>
        </pc:sldMkLst>
      </pc:sldChg>
      <pc:sldChg chg="addSp delSp modSp mod">
        <pc:chgData name="Jiayi Ren" userId="95118b2d664f9e16" providerId="LiveId" clId="{C2706DF5-61F4-4D54-8EF0-6CE740A93DCB}" dt="2024-10-10T06:38:13.765" v="10861" actId="14100"/>
        <pc:sldMkLst>
          <pc:docMk/>
          <pc:sldMk cId="2959281096" sldId="259"/>
        </pc:sldMkLst>
        <pc:spChg chg="mod">
          <ac:chgData name="Jiayi Ren" userId="95118b2d664f9e16" providerId="LiveId" clId="{C2706DF5-61F4-4D54-8EF0-6CE740A93DCB}" dt="2024-10-08T12:06:32.288" v="8454" actId="20577"/>
          <ac:spMkLst>
            <pc:docMk/>
            <pc:sldMk cId="2959281096" sldId="259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09T13:13:54.471" v="10448" actId="20577"/>
          <ac:spMkLst>
            <pc:docMk/>
            <pc:sldMk cId="2959281096" sldId="259"/>
            <ac:spMk id="6" creationId="{FFE3F832-03F6-0B95-A5D0-59EAE62ED9FA}"/>
          </ac:spMkLst>
        </pc:spChg>
        <pc:spChg chg="add del mod">
          <ac:chgData name="Jiayi Ren" userId="95118b2d664f9e16" providerId="LiveId" clId="{C2706DF5-61F4-4D54-8EF0-6CE740A93DCB}" dt="2024-10-08T08:36:38.476" v="800" actId="478"/>
          <ac:spMkLst>
            <pc:docMk/>
            <pc:sldMk cId="2959281096" sldId="259"/>
            <ac:spMk id="21" creationId="{C57DD7FF-FDE3-599B-A449-0894B24A1851}"/>
          </ac:spMkLst>
        </pc:spChg>
        <pc:spChg chg="add mod topLvl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22" creationId="{CC439B29-EBD6-C9F0-CDE8-10040605BCFF}"/>
          </ac:spMkLst>
        </pc:spChg>
        <pc:spChg chg="add mod topLvl">
          <ac:chgData name="Jiayi Ren" userId="95118b2d664f9e16" providerId="LiveId" clId="{C2706DF5-61F4-4D54-8EF0-6CE740A93DCB}" dt="2024-10-09T08:58:42.815" v="9751" actId="1076"/>
          <ac:spMkLst>
            <pc:docMk/>
            <pc:sldMk cId="2959281096" sldId="259"/>
            <ac:spMk id="25" creationId="{127EB1C9-8602-CA46-58B4-32F23E4B4650}"/>
          </ac:spMkLst>
        </pc:spChg>
        <pc:spChg chg="add mod topLvl">
          <ac:chgData name="Jiayi Ren" userId="95118b2d664f9e16" providerId="LiveId" clId="{C2706DF5-61F4-4D54-8EF0-6CE740A93DCB}" dt="2024-10-09T08:52:49.991" v="9444" actId="1076"/>
          <ac:spMkLst>
            <pc:docMk/>
            <pc:sldMk cId="2959281096" sldId="259"/>
            <ac:spMk id="29" creationId="{6D319146-6936-929B-CDD0-92C820563B21}"/>
          </ac:spMkLst>
        </pc:spChg>
        <pc:spChg chg="add del mod topLvl">
          <ac:chgData name="Jiayi Ren" userId="95118b2d664f9e16" providerId="LiveId" clId="{C2706DF5-61F4-4D54-8EF0-6CE740A93DCB}" dt="2024-10-08T08:58:26.493" v="1768" actId="478"/>
          <ac:spMkLst>
            <pc:docMk/>
            <pc:sldMk cId="2959281096" sldId="259"/>
            <ac:spMk id="30" creationId="{CA49BAC8-FB36-A102-1AF0-3763CAC85EC0}"/>
          </ac:spMkLst>
        </pc:spChg>
        <pc:spChg chg="add del mod topLvl">
          <ac:chgData name="Jiayi Ren" userId="95118b2d664f9e16" providerId="LiveId" clId="{C2706DF5-61F4-4D54-8EF0-6CE740A93DCB}" dt="2024-10-08T08:58:28" v="1769" actId="478"/>
          <ac:spMkLst>
            <pc:docMk/>
            <pc:sldMk cId="2959281096" sldId="259"/>
            <ac:spMk id="31" creationId="{596936BB-07EB-EE60-955D-A3D059AAFD23}"/>
          </ac:spMkLst>
        </pc:spChg>
        <pc:spChg chg="add mod topLvl">
          <ac:chgData name="Jiayi Ren" userId="95118b2d664f9e16" providerId="LiveId" clId="{C2706DF5-61F4-4D54-8EF0-6CE740A93DCB}" dt="2024-10-10T06:37:54.126" v="10856" actId="1076"/>
          <ac:spMkLst>
            <pc:docMk/>
            <pc:sldMk cId="2959281096" sldId="259"/>
            <ac:spMk id="34" creationId="{03E9D1B2-2B82-7B57-A89D-8611E89A4188}"/>
          </ac:spMkLst>
        </pc:spChg>
        <pc:spChg chg="add mod topLvl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36" creationId="{D3E2D588-99D4-B23E-0E30-1FCE9C8D00AC}"/>
          </ac:spMkLst>
        </pc:spChg>
        <pc:spChg chg="add mod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38" creationId="{68476977-0244-BAEA-0645-DF7EF99DF81E}"/>
          </ac:spMkLst>
        </pc:spChg>
        <pc:spChg chg="add mod">
          <ac:chgData name="Jiayi Ren" userId="95118b2d664f9e16" providerId="LiveId" clId="{C2706DF5-61F4-4D54-8EF0-6CE740A93DCB}" dt="2024-10-08T08:58:39.957" v="1773" actId="571"/>
          <ac:spMkLst>
            <pc:docMk/>
            <pc:sldMk cId="2959281096" sldId="259"/>
            <ac:spMk id="40" creationId="{53DA28C5-9D13-1358-5609-B64C96FDAA19}"/>
          </ac:spMkLst>
        </pc:spChg>
        <pc:spChg chg="add mod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41" creationId="{D2B6EAC8-6ED6-587C-A4DE-7D8C6DFA3413}"/>
          </ac:spMkLst>
        </pc:spChg>
        <pc:spChg chg="add mod">
          <ac:chgData name="Jiayi Ren" userId="95118b2d664f9e16" providerId="LiveId" clId="{C2706DF5-61F4-4D54-8EF0-6CE740A93DCB}" dt="2024-10-09T08:51:27.931" v="9431" actId="34136"/>
          <ac:spMkLst>
            <pc:docMk/>
            <pc:sldMk cId="2959281096" sldId="259"/>
            <ac:spMk id="43" creationId="{2D8E0E04-0D28-96ED-8613-E998DD9BDDDB}"/>
          </ac:spMkLst>
        </pc:spChg>
        <pc:spChg chg="add mod">
          <ac:chgData name="Jiayi Ren" userId="95118b2d664f9e16" providerId="LiveId" clId="{C2706DF5-61F4-4D54-8EF0-6CE740A93DCB}" dt="2024-10-09T08:58:32.566" v="9749" actId="1076"/>
          <ac:spMkLst>
            <pc:docMk/>
            <pc:sldMk cId="2959281096" sldId="259"/>
            <ac:spMk id="51" creationId="{DE2BFFFE-9503-3FA9-BB88-F73D82DD421F}"/>
          </ac:spMkLst>
        </pc:spChg>
        <pc:spChg chg="add mod">
          <ac:chgData name="Jiayi Ren" userId="95118b2d664f9e16" providerId="LiveId" clId="{C2706DF5-61F4-4D54-8EF0-6CE740A93DCB}" dt="2024-10-09T09:00:57.687" v="9767" actId="14861"/>
          <ac:spMkLst>
            <pc:docMk/>
            <pc:sldMk cId="2959281096" sldId="259"/>
            <ac:spMk id="56" creationId="{4FFFB9BF-2A45-9C68-881C-99B57F4942D1}"/>
          </ac:spMkLst>
        </pc:spChg>
        <pc:spChg chg="add mod">
          <ac:chgData name="Jiayi Ren" userId="95118b2d664f9e16" providerId="LiveId" clId="{C2706DF5-61F4-4D54-8EF0-6CE740A93DCB}" dt="2024-10-09T09:13:31.154" v="9980" actId="34135"/>
          <ac:spMkLst>
            <pc:docMk/>
            <pc:sldMk cId="2959281096" sldId="259"/>
            <ac:spMk id="63" creationId="{E10C4BC8-952D-DB68-0688-3D4BA0209262}"/>
          </ac:spMkLst>
        </pc:spChg>
        <pc:grpChg chg="add del mod">
          <ac:chgData name="Jiayi Ren" userId="95118b2d664f9e16" providerId="LiveId" clId="{C2706DF5-61F4-4D54-8EF0-6CE740A93DCB}" dt="2024-10-08T08:41:53.681" v="1057" actId="165"/>
          <ac:grpSpMkLst>
            <pc:docMk/>
            <pc:sldMk cId="2959281096" sldId="259"/>
            <ac:grpSpMk id="23" creationId="{E2BF55A3-9067-9B96-3FEE-DD169EB7D731}"/>
          </ac:grpSpMkLst>
        </pc:grpChg>
        <pc:grpChg chg="add del mod">
          <ac:chgData name="Jiayi Ren" userId="95118b2d664f9e16" providerId="LiveId" clId="{C2706DF5-61F4-4D54-8EF0-6CE740A93DCB}" dt="2024-10-08T08:58:23.863" v="1767" actId="165"/>
          <ac:grpSpMkLst>
            <pc:docMk/>
            <pc:sldMk cId="2959281096" sldId="259"/>
            <ac:grpSpMk id="37" creationId="{7E7254A2-3A25-ABF7-D120-8B8EC06E12FB}"/>
          </ac:grpSpMkLst>
        </pc:grpChg>
        <pc:grpChg chg="add del mod ord">
          <ac:chgData name="Jiayi Ren" userId="95118b2d664f9e16" providerId="LiveId" clId="{C2706DF5-61F4-4D54-8EF0-6CE740A93DCB}" dt="2024-10-09T08:51:32.167" v="9432" actId="478"/>
          <ac:grpSpMkLst>
            <pc:docMk/>
            <pc:sldMk cId="2959281096" sldId="259"/>
            <ac:grpSpMk id="44" creationId="{6CB1E168-2098-DA49-C65B-A6D8F44B6014}"/>
          </ac:grpSpMkLst>
        </pc:grpChg>
        <pc:grpChg chg="add mod ord">
          <ac:chgData name="Jiayi Ren" userId="95118b2d664f9e16" providerId="LiveId" clId="{C2706DF5-61F4-4D54-8EF0-6CE740A93DCB}" dt="2024-10-09T09:13:44.806" v="9986" actId="167"/>
          <ac:grpSpMkLst>
            <pc:docMk/>
            <pc:sldMk cId="2959281096" sldId="259"/>
            <ac:grpSpMk id="64" creationId="{8903564D-6E8B-1A3E-362D-572B7C72ED1A}"/>
          </ac:grpSpMkLst>
        </pc:grpChg>
        <pc:picChg chg="del">
          <ac:chgData name="Jiayi Ren" userId="95118b2d664f9e16" providerId="LiveId" clId="{C2706DF5-61F4-4D54-8EF0-6CE740A93DCB}" dt="2024-10-08T08:13:14.053" v="482" actId="478"/>
          <ac:picMkLst>
            <pc:docMk/>
            <pc:sldMk cId="2959281096" sldId="259"/>
            <ac:picMk id="4" creationId="{4C447172-368E-50E9-B9E5-E053D6AB8CE7}"/>
          </ac:picMkLst>
        </pc:picChg>
        <pc:picChg chg="add mod">
          <ac:chgData name="Jiayi Ren" userId="95118b2d664f9e16" providerId="LiveId" clId="{C2706DF5-61F4-4D54-8EF0-6CE740A93DCB}" dt="2024-10-09T08:51:27.931" v="9431" actId="34136"/>
          <ac:picMkLst>
            <pc:docMk/>
            <pc:sldMk cId="2959281096" sldId="259"/>
            <ac:picMk id="5" creationId="{39B65009-30F3-EB3E-2941-CEA72882BF76}"/>
          </ac:picMkLst>
        </pc:picChg>
        <pc:picChg chg="add mod">
          <ac:chgData name="Jiayi Ren" userId="95118b2d664f9e16" providerId="LiveId" clId="{C2706DF5-61F4-4D54-8EF0-6CE740A93DCB}" dt="2024-10-08T08:58:39.957" v="1773" actId="571"/>
          <ac:picMkLst>
            <pc:docMk/>
            <pc:sldMk cId="2959281096" sldId="259"/>
            <ac:picMk id="39" creationId="{CD21DAE8-F1C6-431C-FA70-6F35EA0BA11E}"/>
          </ac:picMkLst>
        </pc:picChg>
        <pc:picChg chg="add del mod ord">
          <ac:chgData name="Jiayi Ren" userId="95118b2d664f9e16" providerId="LiveId" clId="{C2706DF5-61F4-4D54-8EF0-6CE740A93DCB}" dt="2024-10-09T08:59:33.263" v="9754" actId="478"/>
          <ac:picMkLst>
            <pc:docMk/>
            <pc:sldMk cId="2959281096" sldId="259"/>
            <ac:picMk id="50" creationId="{830C69D8-2A4A-6A30-F310-9DE285633778}"/>
          </ac:picMkLst>
        </pc:picChg>
        <pc:picChg chg="add mod ord">
          <ac:chgData name="Jiayi Ren" userId="95118b2d664f9e16" providerId="LiveId" clId="{C2706DF5-61F4-4D54-8EF0-6CE740A93DCB}" dt="2024-10-09T09:13:24.253" v="9979" actId="164"/>
          <ac:picMkLst>
            <pc:docMk/>
            <pc:sldMk cId="2959281096" sldId="259"/>
            <ac:picMk id="62" creationId="{EF2D954D-84A0-7798-8B06-5C3FAF4F8360}"/>
          </ac:picMkLst>
        </pc:picChg>
        <pc:cxnChg chg="add mod topLvl">
          <ac:chgData name="Jiayi Ren" userId="95118b2d664f9e16" providerId="LiveId" clId="{C2706DF5-61F4-4D54-8EF0-6CE740A93DCB}" dt="2024-10-09T08:58:25.492" v="9747" actId="1035"/>
          <ac:cxnSpMkLst>
            <pc:docMk/>
            <pc:sldMk cId="2959281096" sldId="259"/>
            <ac:cxnSpMk id="8" creationId="{DD6C8F6B-80E1-20F1-BFFE-D84478B9E878}"/>
          </ac:cxnSpMkLst>
        </pc:cxnChg>
        <pc:cxnChg chg="add mod topLvl">
          <ac:chgData name="Jiayi Ren" userId="95118b2d664f9e16" providerId="LiveId" clId="{C2706DF5-61F4-4D54-8EF0-6CE740A93DCB}" dt="2024-10-09T08:58:25.492" v="9747" actId="1035"/>
          <ac:cxnSpMkLst>
            <pc:docMk/>
            <pc:sldMk cId="2959281096" sldId="259"/>
            <ac:cxnSpMk id="10" creationId="{A70FBDA0-8CBF-8606-95F5-67C6982E0370}"/>
          </ac:cxnSpMkLst>
        </pc:cxnChg>
        <pc:cxnChg chg="add mod topLvl">
          <ac:chgData name="Jiayi Ren" userId="95118b2d664f9e16" providerId="LiveId" clId="{C2706DF5-61F4-4D54-8EF0-6CE740A93DCB}" dt="2024-10-10T06:38:13.765" v="10861" actId="14100"/>
          <ac:cxnSpMkLst>
            <pc:docMk/>
            <pc:sldMk cId="2959281096" sldId="259"/>
            <ac:cxnSpMk id="15" creationId="{89545F0F-7F5D-1AB7-4ADF-8E092C481675}"/>
          </ac:cxnSpMkLst>
        </pc:cxnChg>
        <pc:cxnChg chg="add mod topLvl">
          <ac:chgData name="Jiayi Ren" userId="95118b2d664f9e16" providerId="LiveId" clId="{C2706DF5-61F4-4D54-8EF0-6CE740A93DCB}" dt="2024-10-09T08:58:46.524" v="9752" actId="1076"/>
          <ac:cxnSpMkLst>
            <pc:docMk/>
            <pc:sldMk cId="2959281096" sldId="259"/>
            <ac:cxnSpMk id="24" creationId="{1C85C606-0D19-224E-0945-24FEC4B980A7}"/>
          </ac:cxnSpMkLst>
        </pc:cxnChg>
        <pc:cxnChg chg="add mod topLvl">
          <ac:chgData name="Jiayi Ren" userId="95118b2d664f9e16" providerId="LiveId" clId="{C2706DF5-61F4-4D54-8EF0-6CE740A93DCB}" dt="2024-10-10T06:37:59.433" v="10857" actId="1076"/>
          <ac:cxnSpMkLst>
            <pc:docMk/>
            <pc:sldMk cId="2959281096" sldId="259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10T06:38:06.381" v="10859" actId="14100"/>
          <ac:cxnSpMkLst>
            <pc:docMk/>
            <pc:sldMk cId="2959281096" sldId="259"/>
            <ac:cxnSpMk id="46" creationId="{6AD8BE90-B5F7-D5C4-2F9C-7A29327709E1}"/>
          </ac:cxnSpMkLst>
        </pc:cxnChg>
        <pc:cxnChg chg="add mod">
          <ac:chgData name="Jiayi Ren" userId="95118b2d664f9e16" providerId="LiveId" clId="{C2706DF5-61F4-4D54-8EF0-6CE740A93DCB}" dt="2024-10-09T09:00:24.734" v="9764" actId="14861"/>
          <ac:cxnSpMkLst>
            <pc:docMk/>
            <pc:sldMk cId="2959281096" sldId="259"/>
            <ac:cxnSpMk id="52" creationId="{F84A0302-C22D-DC56-BF0E-D6FB06B5294C}"/>
          </ac:cxnSpMkLst>
        </pc:cxnChg>
        <pc:cxnChg chg="add mod">
          <ac:chgData name="Jiayi Ren" userId="95118b2d664f9e16" providerId="LiveId" clId="{C2706DF5-61F4-4D54-8EF0-6CE740A93DCB}" dt="2024-10-09T09:00:33.327" v="9765" actId="14861"/>
          <ac:cxnSpMkLst>
            <pc:docMk/>
            <pc:sldMk cId="2959281096" sldId="259"/>
            <ac:cxnSpMk id="54" creationId="{906D86F1-0BA0-2B77-4420-E8E6161A65BE}"/>
          </ac:cxnSpMkLst>
        </pc:cxnChg>
      </pc:sldChg>
      <pc:sldChg chg="addSp delSp 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395083396" sldId="260"/>
        </pc:sldMkLst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4" creationId="{D3639707-F563-C72E-04E3-56AECF66F917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5" creationId="{78A277D2-AF21-2EEE-6D7C-BBBBCCAC5E86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6" creationId="{35E0D367-9411-182C-A733-7A3684C29A46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7" creationId="{94074DFB-2F15-D875-69C3-F10A74CF4C90}"/>
          </ac:spMkLst>
        </pc:spChg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8" creationId="{6A0229D3-9529-A70D-D00B-968010EFB2BE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9" creationId="{712C3E7E-2B7D-4FA0-6343-C797E47CFE73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0" creationId="{2B51E2F9-43B5-3D7D-1820-AE59C6266B30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1" creationId="{FEDF90A5-91A9-4CD8-FA69-C10FCFD1E056}"/>
          </ac:spMkLst>
        </pc:spChg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2" creationId="{C051728C-9D57-6ED9-23FC-F52FE3DF560D}"/>
          </ac:spMkLst>
        </pc:spChg>
        <pc:grpChg chg="add del mod">
          <ac:chgData name="Jiayi Ren" userId="95118b2d664f9e16" providerId="LiveId" clId="{C2706DF5-61F4-4D54-8EF0-6CE740A93DCB}" dt="2024-10-08T09:00:00.411" v="1781" actId="165"/>
          <ac:grpSpMkLst>
            <pc:docMk/>
            <pc:sldMk cId="1395083396" sldId="260"/>
            <ac:grpSpMk id="13" creationId="{856EACD8-824C-1996-D046-AC9999B302A6}"/>
          </ac:grpSpMkLst>
        </pc:grpChg>
        <pc:picChg chg="mod">
          <ac:chgData name="Jiayi Ren" userId="95118b2d664f9e16" providerId="LiveId" clId="{C2706DF5-61F4-4D54-8EF0-6CE740A93DCB}" dt="2024-10-08T09:00:53.357" v="1783"/>
          <ac:picMkLst>
            <pc:docMk/>
            <pc:sldMk cId="1395083396" sldId="260"/>
            <ac:picMk id="1026" creationId="{54EE7572-975C-89F9-0A8D-C77D93317D2F}"/>
          </ac:picMkLst>
        </pc:picChg>
        <pc:cxnChg chg="del">
          <ac:chgData name="Jiayi Ren" userId="95118b2d664f9e16" providerId="LiveId" clId="{C2706DF5-61F4-4D54-8EF0-6CE740A93DCB}" dt="2024-10-08T08:01:18.334" v="97" actId="478"/>
          <ac:cxnSpMkLst>
            <pc:docMk/>
            <pc:sldMk cId="1395083396" sldId="260"/>
            <ac:cxnSpMk id="15" creationId="{F32CA165-FF34-E724-4727-4474873AD358}"/>
          </ac:cxnSpMkLst>
        </pc:cxnChg>
        <pc:cxnChg chg="del">
          <ac:chgData name="Jiayi Ren" userId="95118b2d664f9e16" providerId="LiveId" clId="{C2706DF5-61F4-4D54-8EF0-6CE740A93DCB}" dt="2024-10-08T08:01:19.121" v="98" actId="478"/>
          <ac:cxnSpMkLst>
            <pc:docMk/>
            <pc:sldMk cId="1395083396" sldId="260"/>
            <ac:cxnSpMk id="18" creationId="{F7EE6830-C9E8-DD47-F933-0B8FF644F0E4}"/>
          </ac:cxnSpMkLst>
        </pc:cxnChg>
        <pc:cxnChg chg="del">
          <ac:chgData name="Jiayi Ren" userId="95118b2d664f9e16" providerId="LiveId" clId="{C2706DF5-61F4-4D54-8EF0-6CE740A93DCB}" dt="2024-10-08T08:01:19.859" v="99" actId="478"/>
          <ac:cxnSpMkLst>
            <pc:docMk/>
            <pc:sldMk cId="1395083396" sldId="260"/>
            <ac:cxnSpMk id="21" creationId="{92106A87-E594-3650-E0F4-957511F46601}"/>
          </ac:cxnSpMkLst>
        </pc:cxnChg>
      </pc:sldChg>
      <pc:sldChg chg="modSp mod">
        <pc:chgData name="Jiayi Ren" userId="95118b2d664f9e16" providerId="LiveId" clId="{C2706DF5-61F4-4D54-8EF0-6CE740A93DCB}" dt="2024-10-11T09:29:53.863" v="12959" actId="20577"/>
        <pc:sldMkLst>
          <pc:docMk/>
          <pc:sldMk cId="2344925870" sldId="261"/>
        </pc:sldMkLst>
        <pc:spChg chg="mod">
          <ac:chgData name="Jiayi Ren" userId="95118b2d664f9e16" providerId="LiveId" clId="{C2706DF5-61F4-4D54-8EF0-6CE740A93DCB}" dt="2024-10-08T12:06:43.015" v="8459"/>
          <ac:spMkLst>
            <pc:docMk/>
            <pc:sldMk cId="2344925870" sldId="261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29:53.863" v="12959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9:29:59.827" v="12960" actId="20577"/>
        <pc:sldMkLst>
          <pc:docMk/>
          <pc:sldMk cId="3123544733" sldId="262"/>
        </pc:sldMkLst>
        <pc:spChg chg="mod">
          <ac:chgData name="Jiayi Ren" userId="95118b2d664f9e16" providerId="LiveId" clId="{C2706DF5-61F4-4D54-8EF0-6CE740A93DCB}" dt="2024-10-08T12:06:46.181" v="8460"/>
          <ac:spMkLst>
            <pc:docMk/>
            <pc:sldMk cId="3123544733" sldId="262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29:59.827" v="12960" actId="20577"/>
          <ac:spMkLst>
            <pc:docMk/>
            <pc:sldMk cId="3123544733" sldId="262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2:30:42.640" v="11329" actId="20577"/>
        <pc:sldMkLst>
          <pc:docMk/>
          <pc:sldMk cId="2307818036" sldId="263"/>
        </pc:sldMkLst>
        <pc:spChg chg="mod">
          <ac:chgData name="Jiayi Ren" userId="95118b2d664f9e16" providerId="LiveId" clId="{C2706DF5-61F4-4D54-8EF0-6CE740A93DCB}" dt="2024-10-08T11:33:47.582" v="6002" actId="20577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2:30:42.640" v="11329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addSp delSp modSp mod ord">
        <pc:chgData name="Jiayi Ren" userId="95118b2d664f9e16" providerId="LiveId" clId="{C2706DF5-61F4-4D54-8EF0-6CE740A93DCB}" dt="2024-10-10T07:01:52.734" v="10970" actId="20577"/>
        <pc:sldMkLst>
          <pc:docMk/>
          <pc:sldMk cId="2708943974" sldId="264"/>
        </pc:sldMkLst>
        <pc:spChg chg="mod">
          <ac:chgData name="Jiayi Ren" userId="95118b2d664f9e16" providerId="LiveId" clId="{C2706DF5-61F4-4D54-8EF0-6CE740A93DCB}" dt="2024-10-08T11:33:44.619" v="5994" actId="20577"/>
          <ac:spMkLst>
            <pc:docMk/>
            <pc:sldMk cId="2708943974" sldId="264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0T07:01:52.734" v="10970" actId="20577"/>
          <ac:spMkLst>
            <pc:docMk/>
            <pc:sldMk cId="2708943974" sldId="264"/>
            <ac:spMk id="3" creationId="{3AFEEAC0-8EEE-B54B-096E-44B2CB30681D}"/>
          </ac:spMkLst>
        </pc:spChg>
        <pc:spChg chg="add del mod">
          <ac:chgData name="Jiayi Ren" userId="95118b2d664f9e16" providerId="LiveId" clId="{C2706DF5-61F4-4D54-8EF0-6CE740A93DCB}" dt="2024-10-08T09:50:19.599" v="4160" actId="478"/>
          <ac:spMkLst>
            <pc:docMk/>
            <pc:sldMk cId="2708943974" sldId="264"/>
            <ac:spMk id="4" creationId="{BE30D32F-5CD5-87F2-78B2-5C1434535352}"/>
          </ac:spMkLst>
        </pc:spChg>
        <pc:spChg chg="mod">
          <ac:chgData name="Jiayi Ren" userId="95118b2d664f9e16" providerId="LiveId" clId="{C2706DF5-61F4-4D54-8EF0-6CE740A93DCB}" dt="2024-10-08T09:50:46.850" v="4164" actId="1076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C2706DF5-61F4-4D54-8EF0-6CE740A93DCB}" dt="2024-10-08T11:19:17.743" v="5875" actId="207"/>
          <ac:spMkLst>
            <pc:docMk/>
            <pc:sldMk cId="2708943974" sldId="264"/>
            <ac:spMk id="6" creationId="{35E0D367-9411-182C-A733-7A3684C29A46}"/>
          </ac:spMkLst>
        </pc:spChg>
        <pc:spChg chg="add del mod">
          <ac:chgData name="Jiayi Ren" userId="95118b2d664f9e16" providerId="LiveId" clId="{C2706DF5-61F4-4D54-8EF0-6CE740A93DCB}" dt="2024-10-08T09:50:19.149" v="4159" actId="478"/>
          <ac:spMkLst>
            <pc:docMk/>
            <pc:sldMk cId="2708943974" sldId="264"/>
            <ac:spMk id="7" creationId="{BF185A0A-E367-6308-7F99-6C407D4270C8}"/>
          </ac:spMkLst>
        </pc:spChg>
        <pc:spChg chg="mod">
          <ac:chgData name="Jiayi Ren" userId="95118b2d664f9e16" providerId="LiveId" clId="{C2706DF5-61F4-4D54-8EF0-6CE740A93DCB}" dt="2024-10-08T09:50:05.586" v="4157" actId="693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C2706DF5-61F4-4D54-8EF0-6CE740A93DCB}" dt="2024-10-08T09:50:51.855" v="4165" actId="1076"/>
          <ac:spMkLst>
            <pc:docMk/>
            <pc:sldMk cId="2708943974" sldId="264"/>
            <ac:spMk id="11" creationId="{FEDF90A5-91A9-4CD8-FA69-C10FCFD1E056}"/>
          </ac:spMkLst>
        </pc:spChg>
        <pc:cxnChg chg="add">
          <ac:chgData name="Jiayi Ren" userId="95118b2d664f9e16" providerId="LiveId" clId="{C2706DF5-61F4-4D54-8EF0-6CE740A93DCB}" dt="2024-10-08T09:50:24.833" v="4161" actId="11529"/>
          <ac:cxnSpMkLst>
            <pc:docMk/>
            <pc:sldMk cId="2708943974" sldId="264"/>
            <ac:cxnSpMk id="9" creationId="{10B8FE25-531A-F338-6037-31E788ED0D39}"/>
          </ac:cxnSpMkLst>
        </pc:cxnChg>
        <pc:cxnChg chg="add mod">
          <ac:chgData name="Jiayi Ren" userId="95118b2d664f9e16" providerId="LiveId" clId="{C2706DF5-61F4-4D54-8EF0-6CE740A93DCB}" dt="2024-10-08T09:50:51.855" v="4165" actId="1076"/>
          <ac:cxnSpMkLst>
            <pc:docMk/>
            <pc:sldMk cId="2708943974" sldId="264"/>
            <ac:cxnSpMk id="13" creationId="{5697D257-70FF-88E8-BEF4-558F6D65511F}"/>
          </ac:cxnSpMkLst>
        </pc:cxnChg>
        <pc:cxnChg chg="del">
          <ac:chgData name="Jiayi Ren" userId="95118b2d664f9e16" providerId="LiveId" clId="{C2706DF5-61F4-4D54-8EF0-6CE740A93DCB}" dt="2024-10-08T08:01:13.559" v="96" actId="478"/>
          <ac:cxnSpMkLst>
            <pc:docMk/>
            <pc:sldMk cId="2708943974" sldId="264"/>
            <ac:cxnSpMk id="15" creationId="{F32CA165-FF34-E724-4727-4474873AD358}"/>
          </ac:cxnSpMkLst>
        </pc:cxnChg>
        <pc:cxnChg chg="del">
          <ac:chgData name="Jiayi Ren" userId="95118b2d664f9e16" providerId="LiveId" clId="{C2706DF5-61F4-4D54-8EF0-6CE740A93DCB}" dt="2024-10-08T08:01:13.559" v="96" actId="478"/>
          <ac:cxnSpMkLst>
            <pc:docMk/>
            <pc:sldMk cId="2708943974" sldId="264"/>
            <ac:cxnSpMk id="21" creationId="{92106A87-E594-3650-E0F4-957511F46601}"/>
          </ac:cxnSpMkLst>
        </pc:cxnChg>
      </pc:sldChg>
      <pc:sldChg chg="modSp mod ord">
        <pc:chgData name="Jiayi Ren" userId="95118b2d664f9e16" providerId="LiveId" clId="{C2706DF5-61F4-4D54-8EF0-6CE740A93DCB}" dt="2024-10-11T09:31:21.195" v="12965" actId="20577"/>
        <pc:sldMkLst>
          <pc:docMk/>
          <pc:sldMk cId="177392421" sldId="265"/>
        </pc:sldMkLst>
        <pc:spChg chg="mod">
          <ac:chgData name="Jiayi Ren" userId="95118b2d664f9e16" providerId="LiveId" clId="{C2706DF5-61F4-4D54-8EF0-6CE740A93DCB}" dt="2024-10-08T11:33:41.110" v="5986" actId="20577"/>
          <ac:spMkLst>
            <pc:docMk/>
            <pc:sldMk cId="177392421" sldId="265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31:21.195" v="12965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9:30:14.650" v="12964" actId="20577"/>
        <pc:sldMkLst>
          <pc:docMk/>
          <pc:sldMk cId="558977191" sldId="266"/>
        </pc:sldMkLst>
        <pc:spChg chg="mod">
          <ac:chgData name="Jiayi Ren" userId="95118b2d664f9e16" providerId="LiveId" clId="{C2706DF5-61F4-4D54-8EF0-6CE740A93DCB}" dt="2024-10-08T11:34:05.291" v="6003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30:14.650" v="12964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340012012" sldId="267"/>
        </pc:sldMkLst>
      </pc:sldChg>
      <pc:sldChg chg="modSp mod ord">
        <pc:chgData name="Jiayi Ren" userId="95118b2d664f9e16" providerId="LiveId" clId="{C2706DF5-61F4-4D54-8EF0-6CE740A93DCB}" dt="2024-10-11T09:30:12.359" v="12962" actId="20577"/>
        <pc:sldMkLst>
          <pc:docMk/>
          <pc:sldMk cId="2851145920" sldId="268"/>
        </pc:sldMkLst>
        <pc:spChg chg="mod">
          <ac:chgData name="Jiayi Ren" userId="95118b2d664f9e16" providerId="LiveId" clId="{C2706DF5-61F4-4D54-8EF0-6CE740A93DCB}" dt="2024-10-08T11:34:09.332" v="6004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9:30:12.359" v="12962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934274493" sldId="269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3872231949" sldId="270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05617500" sldId="271"/>
        </pc:sldMkLst>
      </pc:sldChg>
      <pc:sldChg chg="modSp mod ord">
        <pc:chgData name="Jiayi Ren" userId="95118b2d664f9e16" providerId="LiveId" clId="{C2706DF5-61F4-4D54-8EF0-6CE740A93DCB}" dt="2024-10-11T15:18:21.079" v="13165" actId="21"/>
        <pc:sldMkLst>
          <pc:docMk/>
          <pc:sldMk cId="3596989916" sldId="272"/>
        </pc:sldMkLst>
        <pc:spChg chg="mod">
          <ac:chgData name="Jiayi Ren" userId="95118b2d664f9e16" providerId="LiveId" clId="{C2706DF5-61F4-4D54-8EF0-6CE740A93DCB}" dt="2024-10-10T06:39:38.317" v="10931" actId="20577"/>
          <ac:spMkLst>
            <pc:docMk/>
            <pc:sldMk cId="3596989916" sldId="272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15:18:21.079" v="13165" actId="21"/>
          <ac:spMkLst>
            <pc:docMk/>
            <pc:sldMk cId="3596989916" sldId="272"/>
            <ac:spMk id="3" creationId="{157E11AA-F472-BDAA-94D8-319D9C9AC6FA}"/>
          </ac:spMkLst>
        </pc:spChg>
      </pc:sldChg>
      <pc:sldChg chg="modSp add del mod ord modShow">
        <pc:chgData name="Jiayi Ren" userId="95118b2d664f9e16" providerId="LiveId" clId="{C2706DF5-61F4-4D54-8EF0-6CE740A93DCB}" dt="2024-10-11T09:20:45.620" v="12777" actId="18676"/>
        <pc:sldMkLst>
          <pc:docMk/>
          <pc:sldMk cId="849654598" sldId="273"/>
        </pc:sldMkLst>
        <pc:spChg chg="mod">
          <ac:chgData name="Jiayi Ren" userId="95118b2d664f9e16" providerId="LiveId" clId="{C2706DF5-61F4-4D54-8EF0-6CE740A93DCB}" dt="2024-10-11T09:19:02.294" v="12776" actId="20577"/>
          <ac:spMkLst>
            <pc:docMk/>
            <pc:sldMk cId="849654598" sldId="273"/>
            <ac:spMk id="6" creationId="{FFE3F832-03F6-0B95-A5D0-59EAE62ED9FA}"/>
          </ac:spMkLst>
        </pc:spChg>
      </pc:sldChg>
      <pc:sldChg chg="addSp delSp modSp add mod">
        <pc:chgData name="Jiayi Ren" userId="95118b2d664f9e16" providerId="LiveId" clId="{C2706DF5-61F4-4D54-8EF0-6CE740A93DCB}" dt="2024-10-09T09:25:44.010" v="10205" actId="1076"/>
        <pc:sldMkLst>
          <pc:docMk/>
          <pc:sldMk cId="1773339522" sldId="274"/>
        </pc:sldMkLst>
        <pc:spChg chg="mod">
          <ac:chgData name="Jiayi Ren" userId="95118b2d664f9e16" providerId="LiveId" clId="{C2706DF5-61F4-4D54-8EF0-6CE740A93DCB}" dt="2024-10-08T12:06:36.288" v="8455"/>
          <ac:spMkLst>
            <pc:docMk/>
            <pc:sldMk cId="1773339522" sldId="274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09T09:24:13.963" v="10203" actId="207"/>
          <ac:spMkLst>
            <pc:docMk/>
            <pc:sldMk cId="1773339522" sldId="274"/>
            <ac:spMk id="6" creationId="{FFE3F832-03F6-0B95-A5D0-59EAE62ED9FA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2" creationId="{B0A30A07-382E-1F49-E7D4-5922A7F12B9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3" creationId="{C7A4FF49-0D07-4369-F34F-B68AA9E7A41B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4" creationId="{1C2CB055-48CE-9162-6AD1-4E8A5162324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6" creationId="{2AAA4FA5-0DE1-23C2-41D7-1240F3A6AD96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7" creationId="{9565019F-A95E-982C-0856-FEBD85C89D8D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8" creationId="{B96E8BCD-AD05-5F5B-8892-3AEBA37FA632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9" creationId="{A5EAC7ED-A6EB-7540-D4F3-952EECA41273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20" creationId="{3DCE9DFD-A778-F957-DCB0-F367353F3D1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21" creationId="{9CAFA214-A0A1-5085-948B-BF4F0F0D799A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2" creationId="{CC439B29-EBD6-C9F0-CDE8-10040605BCFF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5" creationId="{127EB1C9-8602-CA46-58B4-32F23E4B4650}"/>
          </ac:spMkLst>
        </pc:spChg>
        <pc:spChg chg="add del mod">
          <ac:chgData name="Jiayi Ren" userId="95118b2d664f9e16" providerId="LiveId" clId="{C2706DF5-61F4-4D54-8EF0-6CE740A93DCB}" dt="2024-10-08T09:01:48.838" v="1795" actId="478"/>
          <ac:spMkLst>
            <pc:docMk/>
            <pc:sldMk cId="1773339522" sldId="274"/>
            <ac:spMk id="26" creationId="{B399A41A-F1EA-D105-CBB5-A31BE55D7166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27" creationId="{F7EEB013-9FE3-AD17-6FB1-05A766A83786}"/>
          </ac:spMkLst>
        </pc:spChg>
        <pc:spChg chg="add del mod">
          <ac:chgData name="Jiayi Ren" userId="95118b2d664f9e16" providerId="LiveId" clId="{C2706DF5-61F4-4D54-8EF0-6CE740A93DCB}" dt="2024-10-08T09:01:25.468" v="1788" actId="478"/>
          <ac:spMkLst>
            <pc:docMk/>
            <pc:sldMk cId="1773339522" sldId="274"/>
            <ac:spMk id="28" creationId="{C59E7175-C6FF-39DE-DFDA-CFFD6261FE5D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9" creationId="{6D319146-6936-929B-CDD0-92C820563B21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0" creationId="{CA49BAC8-FB36-A102-1AF0-3763CAC85EC0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1" creationId="{596936BB-07EB-EE60-955D-A3D059AAFD23}"/>
          </ac:spMkLst>
        </pc:spChg>
        <pc:spChg chg="add del mod">
          <ac:chgData name="Jiayi Ren" userId="95118b2d664f9e16" providerId="LiveId" clId="{C2706DF5-61F4-4D54-8EF0-6CE740A93DCB}" dt="2024-10-08T09:01:47.194" v="1794" actId="478"/>
          <ac:spMkLst>
            <pc:docMk/>
            <pc:sldMk cId="1773339522" sldId="274"/>
            <ac:spMk id="32" creationId="{28AF5730-67E3-580C-F5A3-73CCD2F8BD6E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33" creationId="{553D2A46-8629-F81B-2AE2-310795124C64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4" creationId="{03E9D1B2-2B82-7B57-A89D-8611E89A4188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6" creationId="{D3E2D588-99D4-B23E-0E30-1FCE9C8D00AC}"/>
          </ac:spMkLst>
        </pc:spChg>
        <pc:spChg chg="add del mod">
          <ac:chgData name="Jiayi Ren" userId="95118b2d664f9e16" providerId="LiveId" clId="{C2706DF5-61F4-4D54-8EF0-6CE740A93DCB}" dt="2024-10-08T09:01:47.194" v="1794" actId="478"/>
          <ac:spMkLst>
            <pc:docMk/>
            <pc:sldMk cId="1773339522" sldId="274"/>
            <ac:spMk id="37" creationId="{B6E2836B-8AAB-3C59-484B-5E771DAF72B5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38" creationId="{5CC48319-EB4E-A869-5056-4812DA7D0849}"/>
          </ac:spMkLst>
        </pc:spChg>
        <pc:spChg chg="add del mod">
          <ac:chgData name="Jiayi Ren" userId="95118b2d664f9e16" providerId="LiveId" clId="{C2706DF5-61F4-4D54-8EF0-6CE740A93DCB}" dt="2024-10-08T09:01:25.933" v="1789" actId="478"/>
          <ac:spMkLst>
            <pc:docMk/>
            <pc:sldMk cId="1773339522" sldId="274"/>
            <ac:spMk id="39" creationId="{70FB7EB3-92A8-0AE2-DAB5-473C0F542443}"/>
          </ac:spMkLst>
        </pc:spChg>
        <pc:spChg chg="add del mod">
          <ac:chgData name="Jiayi Ren" userId="95118b2d664f9e16" providerId="LiveId" clId="{C2706DF5-61F4-4D54-8EF0-6CE740A93DCB}" dt="2024-10-08T09:01:50.209" v="1796" actId="478"/>
          <ac:spMkLst>
            <pc:docMk/>
            <pc:sldMk cId="1773339522" sldId="274"/>
            <ac:spMk id="40" creationId="{D3CC0385-6661-F467-6CDB-72918CB252E2}"/>
          </ac:spMkLst>
        </pc:spChg>
        <pc:spChg chg="add del">
          <ac:chgData name="Jiayi Ren" userId="95118b2d664f9e16" providerId="LiveId" clId="{C2706DF5-61F4-4D54-8EF0-6CE740A93DCB}" dt="2024-10-08T09:02:44.835" v="1804" actId="478"/>
          <ac:spMkLst>
            <pc:docMk/>
            <pc:sldMk cId="1773339522" sldId="274"/>
            <ac:spMk id="41" creationId="{240D3C3E-B7F6-7616-3CAE-F6A453B61707}"/>
          </ac:spMkLst>
        </pc:spChg>
        <pc:spChg chg="add mod">
          <ac:chgData name="Jiayi Ren" userId="95118b2d664f9e16" providerId="LiveId" clId="{C2706DF5-61F4-4D54-8EF0-6CE740A93DCB}" dt="2024-10-09T09:16:00.776" v="10025" actId="20577"/>
          <ac:spMkLst>
            <pc:docMk/>
            <pc:sldMk cId="1773339522" sldId="274"/>
            <ac:spMk id="42" creationId="{0BB0E872-E024-0F93-2B19-8F6AD3039372}"/>
          </ac:spMkLst>
        </pc:spChg>
        <pc:spChg chg="add mod">
          <ac:chgData name="Jiayi Ren" userId="95118b2d664f9e16" providerId="LiveId" clId="{C2706DF5-61F4-4D54-8EF0-6CE740A93DCB}" dt="2024-10-08T09:06:33.683" v="2042" actId="1076"/>
          <ac:spMkLst>
            <pc:docMk/>
            <pc:sldMk cId="1773339522" sldId="274"/>
            <ac:spMk id="46" creationId="{B243E630-99E6-A037-4103-6401065CBAD2}"/>
          </ac:spMkLst>
        </pc:spChg>
        <pc:spChg chg="add mod">
          <ac:chgData name="Jiayi Ren" userId="95118b2d664f9e16" providerId="LiveId" clId="{C2706DF5-61F4-4D54-8EF0-6CE740A93DCB}" dt="2024-10-08T09:07:36.240" v="2065" actId="1036"/>
          <ac:spMkLst>
            <pc:docMk/>
            <pc:sldMk cId="1773339522" sldId="274"/>
            <ac:spMk id="49" creationId="{E5FFB0AF-1371-609C-CC19-0F60136A178F}"/>
          </ac:spMkLst>
        </pc:spChg>
        <pc:spChg chg="add mod">
          <ac:chgData name="Jiayi Ren" userId="95118b2d664f9e16" providerId="LiveId" clId="{C2706DF5-61F4-4D54-8EF0-6CE740A93DCB}" dt="2024-10-09T09:25:44.010" v="10205" actId="1076"/>
          <ac:spMkLst>
            <pc:docMk/>
            <pc:sldMk cId="1773339522" sldId="274"/>
            <ac:spMk id="53" creationId="{EEF43D3D-1CAC-9338-AD92-642B954E2C1E}"/>
          </ac:spMkLst>
        </pc:spChg>
        <pc:spChg chg="add del mod">
          <ac:chgData name="Jiayi Ren" userId="95118b2d664f9e16" providerId="LiveId" clId="{C2706DF5-61F4-4D54-8EF0-6CE740A93DCB}" dt="2024-10-08T09:12:50.994" v="2181" actId="478"/>
          <ac:spMkLst>
            <pc:docMk/>
            <pc:sldMk cId="1773339522" sldId="274"/>
            <ac:spMk id="58" creationId="{B3248429-52CE-DF84-E00C-94DD064B8C39}"/>
          </ac:spMkLst>
        </pc:spChg>
        <pc:spChg chg="add mod ord">
          <ac:chgData name="Jiayi Ren" userId="95118b2d664f9e16" providerId="LiveId" clId="{C2706DF5-61F4-4D54-8EF0-6CE740A93DCB}" dt="2024-10-09T09:12:22.602" v="9973" actId="1036"/>
          <ac:spMkLst>
            <pc:docMk/>
            <pc:sldMk cId="1773339522" sldId="274"/>
            <ac:spMk id="62" creationId="{2BCF010B-8D4C-6218-CFD6-CD394B286269}"/>
          </ac:spMkLst>
        </pc:spChg>
        <pc:spChg chg="add mod">
          <ac:chgData name="Jiayi Ren" userId="95118b2d664f9e16" providerId="LiveId" clId="{C2706DF5-61F4-4D54-8EF0-6CE740A93DCB}" dt="2024-10-08T09:12:55.480" v="2183" actId="571"/>
          <ac:spMkLst>
            <pc:docMk/>
            <pc:sldMk cId="1773339522" sldId="274"/>
            <ac:spMk id="66" creationId="{BE92FF37-2BC9-EE99-5974-E2CF6AC082EA}"/>
          </ac:spMkLst>
        </pc:spChg>
        <pc:spChg chg="add mod">
          <ac:chgData name="Jiayi Ren" userId="95118b2d664f9e16" providerId="LiveId" clId="{C2706DF5-61F4-4D54-8EF0-6CE740A93DCB}" dt="2024-10-08T09:12:58.112" v="2185" actId="571"/>
          <ac:spMkLst>
            <pc:docMk/>
            <pc:sldMk cId="1773339522" sldId="274"/>
            <ac:spMk id="68" creationId="{9320938C-EB77-0FC7-4063-E38DD2293CEA}"/>
          </ac:spMkLst>
        </pc:spChg>
        <pc:spChg chg="add mod ord">
          <ac:chgData name="Jiayi Ren" userId="95118b2d664f9e16" providerId="LiveId" clId="{C2706DF5-61F4-4D54-8EF0-6CE740A93DCB}" dt="2024-10-09T09:11:09.945" v="9948" actId="14100"/>
          <ac:spMkLst>
            <pc:docMk/>
            <pc:sldMk cId="1773339522" sldId="274"/>
            <ac:spMk id="70" creationId="{ADD04642-99A0-3D84-B997-811C8993CFDE}"/>
          </ac:spMkLst>
        </pc:spChg>
        <pc:spChg chg="add mod ord">
          <ac:chgData name="Jiayi Ren" userId="95118b2d664f9e16" providerId="LiveId" clId="{C2706DF5-61F4-4D54-8EF0-6CE740A93DCB}" dt="2024-10-09T09:07:01.399" v="9850" actId="170"/>
          <ac:spMkLst>
            <pc:docMk/>
            <pc:sldMk cId="1773339522" sldId="274"/>
            <ac:spMk id="71" creationId="{79C7D8CB-F7D1-0124-8167-30DC90916CF3}"/>
          </ac:spMkLst>
        </pc:spChg>
        <pc:spChg chg="add mod ord">
          <ac:chgData name="Jiayi Ren" userId="95118b2d664f9e16" providerId="LiveId" clId="{C2706DF5-61F4-4D54-8EF0-6CE740A93DCB}" dt="2024-10-09T09:15:56.598" v="10013" actId="20577"/>
          <ac:spMkLst>
            <pc:docMk/>
            <pc:sldMk cId="1773339522" sldId="274"/>
            <ac:spMk id="73" creationId="{6BBDB828-BC6F-360B-0504-09D4933509AD}"/>
          </ac:spMkLst>
        </pc:spChg>
        <pc:spChg chg="add mod">
          <ac:chgData name="Jiayi Ren" userId="95118b2d664f9e16" providerId="LiveId" clId="{C2706DF5-61F4-4D54-8EF0-6CE740A93DCB}" dt="2024-10-09T08:51:37.185" v="9433" actId="34136"/>
          <ac:spMkLst>
            <pc:docMk/>
            <pc:sldMk cId="1773339522" sldId="274"/>
            <ac:spMk id="74" creationId="{330C0788-39FC-C902-2A42-BC1B64AD7F24}"/>
          </ac:spMkLst>
        </pc:spChg>
        <pc:spChg chg="add mod">
          <ac:chgData name="Jiayi Ren" userId="95118b2d664f9e16" providerId="LiveId" clId="{C2706DF5-61F4-4D54-8EF0-6CE740A93DCB}" dt="2024-10-09T09:13:40.538" v="9985" actId="34135"/>
          <ac:spMkLst>
            <pc:docMk/>
            <pc:sldMk cId="1773339522" sldId="274"/>
            <ac:spMk id="98" creationId="{039F2A78-9EC1-100B-7E29-7BC20E291492}"/>
          </ac:spMkLst>
        </pc:spChg>
        <pc:grpChg chg="add mod">
          <ac:chgData name="Jiayi Ren" userId="95118b2d664f9e16" providerId="LiveId" clId="{C2706DF5-61F4-4D54-8EF0-6CE740A93DCB}" dt="2024-10-08T09:00:08.317" v="1782"/>
          <ac:grpSpMkLst>
            <pc:docMk/>
            <pc:sldMk cId="1773339522" sldId="274"/>
            <ac:grpSpMk id="11" creationId="{DBE979B9-4965-2944-2243-80E00D3E47FF}"/>
          </ac:grpSpMkLst>
        </pc:grpChg>
        <pc:grpChg chg="add del mod ord">
          <ac:chgData name="Jiayi Ren" userId="95118b2d664f9e16" providerId="LiveId" clId="{C2706DF5-61F4-4D54-8EF0-6CE740A93DCB}" dt="2024-10-09T08:51:37.829" v="9434" actId="478"/>
          <ac:grpSpMkLst>
            <pc:docMk/>
            <pc:sldMk cId="1773339522" sldId="274"/>
            <ac:grpSpMk id="75" creationId="{554689FE-9616-4D95-BF57-27F14272C74F}"/>
          </ac:grpSpMkLst>
        </pc:grpChg>
        <pc:grpChg chg="add mod ord">
          <ac:chgData name="Jiayi Ren" userId="95118b2d664f9e16" providerId="LiveId" clId="{C2706DF5-61F4-4D54-8EF0-6CE740A93DCB}" dt="2024-10-09T09:13:47.988" v="9987" actId="167"/>
          <ac:grpSpMkLst>
            <pc:docMk/>
            <pc:sldMk cId="1773339522" sldId="274"/>
            <ac:grpSpMk id="99" creationId="{5305B5A5-6AA0-B350-6C4D-4BFBC060989C}"/>
          </ac:grpSpMkLst>
        </pc:grpChg>
        <pc:picChg chg="add del mod">
          <ac:chgData name="Jiayi Ren" userId="95118b2d664f9e16" providerId="LiveId" clId="{C2706DF5-61F4-4D54-8EF0-6CE740A93DCB}" dt="2024-10-08T08:56:48.626" v="1744" actId="478"/>
          <ac:picMkLst>
            <pc:docMk/>
            <pc:sldMk cId="1773339522" sldId="274"/>
            <ac:picMk id="4" creationId="{3EE3F553-C4C9-C36C-8212-A909658E018A}"/>
          </ac:picMkLst>
        </pc:picChg>
        <pc:picChg chg="del">
          <ac:chgData name="Jiayi Ren" userId="95118b2d664f9e16" providerId="LiveId" clId="{C2706DF5-61F4-4D54-8EF0-6CE740A93DCB}" dt="2024-10-08T08:55:40.658" v="1738" actId="478"/>
          <ac:picMkLst>
            <pc:docMk/>
            <pc:sldMk cId="1773339522" sldId="274"/>
            <ac:picMk id="5" creationId="{39B65009-30F3-EB3E-2941-CEA72882BF76}"/>
          </ac:picMkLst>
        </pc:picChg>
        <pc:picChg chg="add mod">
          <ac:chgData name="Jiayi Ren" userId="95118b2d664f9e16" providerId="LiveId" clId="{C2706DF5-61F4-4D54-8EF0-6CE740A93DCB}" dt="2024-10-09T08:51:37.185" v="9433" actId="34136"/>
          <ac:picMkLst>
            <pc:docMk/>
            <pc:sldMk cId="1773339522" sldId="274"/>
            <ac:picMk id="9" creationId="{3200E1F2-BB33-F803-B22D-C8250255EA87}"/>
          </ac:picMkLst>
        </pc:picChg>
        <pc:picChg chg="add mod">
          <ac:chgData name="Jiayi Ren" userId="95118b2d664f9e16" providerId="LiveId" clId="{C2706DF5-61F4-4D54-8EF0-6CE740A93DCB}" dt="2024-10-08T09:06:28.117" v="2039" actId="34135"/>
          <ac:picMkLst>
            <pc:docMk/>
            <pc:sldMk cId="1773339522" sldId="274"/>
            <ac:picMk id="23" creationId="{C7EE5394-4928-CEBF-BAEE-8547F4E818C4}"/>
          </ac:picMkLst>
        </pc:picChg>
        <pc:picChg chg="add mod ord">
          <ac:chgData name="Jiayi Ren" userId="95118b2d664f9e16" providerId="LiveId" clId="{C2706DF5-61F4-4D54-8EF0-6CE740A93DCB}" dt="2024-10-09T09:13:40.538" v="9985" actId="34135"/>
          <ac:picMkLst>
            <pc:docMk/>
            <pc:sldMk cId="1773339522" sldId="274"/>
            <ac:picMk id="77" creationId="{02F7E5BD-C775-32E2-6536-E5173FB40B11}"/>
          </ac:picMkLst>
        </pc:picChg>
        <pc:cxnChg chg="del mod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8" creationId="{DD6C8F6B-80E1-20F1-BFFE-D84478B9E878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10" creationId="{A70FBDA0-8CBF-8606-95F5-67C6982E0370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15" creationId="{89545F0F-7F5D-1AB7-4ADF-8E092C481675}"/>
          </ac:cxnSpMkLst>
        </pc:cxnChg>
        <pc:cxnChg chg="del mod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24" creationId="{1C85C606-0D19-224E-0945-24FEC4B980A7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08T09:07:44.473" v="2066" actId="14100"/>
          <ac:cxnSpMkLst>
            <pc:docMk/>
            <pc:sldMk cId="1773339522" sldId="274"/>
            <ac:cxnSpMk id="44" creationId="{89B28189-9913-C05D-6DC2-04B779628816}"/>
          </ac:cxnSpMkLst>
        </pc:cxnChg>
        <pc:cxnChg chg="add mod">
          <ac:chgData name="Jiayi Ren" userId="95118b2d664f9e16" providerId="LiveId" clId="{C2706DF5-61F4-4D54-8EF0-6CE740A93DCB}" dt="2024-10-09T09:25:44.010" v="10205" actId="1076"/>
          <ac:cxnSpMkLst>
            <pc:docMk/>
            <pc:sldMk cId="1773339522" sldId="274"/>
            <ac:cxnSpMk id="51" creationId="{F309BD09-6770-DD15-BBD8-C2A7C755DED0}"/>
          </ac:cxnSpMkLst>
        </pc:cxnChg>
        <pc:cxnChg chg="add del mod">
          <ac:chgData name="Jiayi Ren" userId="95118b2d664f9e16" providerId="LiveId" clId="{C2706DF5-61F4-4D54-8EF0-6CE740A93DCB}" dt="2024-10-08T09:12:50.994" v="2181" actId="478"/>
          <ac:cxnSpMkLst>
            <pc:docMk/>
            <pc:sldMk cId="1773339522" sldId="274"/>
            <ac:cxnSpMk id="60" creationId="{4EC9F706-8072-A007-E9B1-2138F8D002B5}"/>
          </ac:cxnSpMkLst>
        </pc:cxnChg>
        <pc:cxnChg chg="add del mod">
          <ac:chgData name="Jiayi Ren" userId="95118b2d664f9e16" providerId="LiveId" clId="{C2706DF5-61F4-4D54-8EF0-6CE740A93DCB}" dt="2024-10-09T09:01:54.336" v="9774" actId="478"/>
          <ac:cxnSpMkLst>
            <pc:docMk/>
            <pc:sldMk cId="1773339522" sldId="274"/>
            <ac:cxnSpMk id="63" creationId="{B7ED5EF6-C0AA-05BE-8544-BAE4F8A2809A}"/>
          </ac:cxnSpMkLst>
        </pc:cxnChg>
        <pc:cxnChg chg="add del mod">
          <ac:chgData name="Jiayi Ren" userId="95118b2d664f9e16" providerId="LiveId" clId="{C2706DF5-61F4-4D54-8EF0-6CE740A93DCB}" dt="2024-10-09T09:01:55.783" v="9775" actId="478"/>
          <ac:cxnSpMkLst>
            <pc:docMk/>
            <pc:sldMk cId="1773339522" sldId="274"/>
            <ac:cxnSpMk id="72" creationId="{744624D4-F71C-795A-297B-8AD8D2C5E031}"/>
          </ac:cxnSpMkLst>
        </pc:cxnChg>
        <pc:cxnChg chg="add mod ord">
          <ac:chgData name="Jiayi Ren" userId="95118b2d664f9e16" providerId="LiveId" clId="{C2706DF5-61F4-4D54-8EF0-6CE740A93DCB}" dt="2024-10-09T09:11:12.215" v="9949" actId="14100"/>
          <ac:cxnSpMkLst>
            <pc:docMk/>
            <pc:sldMk cId="1773339522" sldId="274"/>
            <ac:cxnSpMk id="78" creationId="{A2E1E83C-0192-C598-39B7-82178A6EC119}"/>
          </ac:cxnSpMkLst>
        </pc:cxnChg>
        <pc:cxnChg chg="add mod">
          <ac:chgData name="Jiayi Ren" userId="95118b2d664f9e16" providerId="LiveId" clId="{C2706DF5-61F4-4D54-8EF0-6CE740A93DCB}" dt="2024-10-09T09:04:03.839" v="9801" actId="14100"/>
          <ac:cxnSpMkLst>
            <pc:docMk/>
            <pc:sldMk cId="1773339522" sldId="274"/>
            <ac:cxnSpMk id="79" creationId="{5F4A9402-26F0-602B-F2C4-60B35977E673}"/>
          </ac:cxnSpMkLst>
        </pc:cxnChg>
        <pc:cxnChg chg="add mod">
          <ac:chgData name="Jiayi Ren" userId="95118b2d664f9e16" providerId="LiveId" clId="{C2706DF5-61F4-4D54-8EF0-6CE740A93DCB}" dt="2024-10-09T09:06:46.568" v="9846" actId="14100"/>
          <ac:cxnSpMkLst>
            <pc:docMk/>
            <pc:sldMk cId="1773339522" sldId="274"/>
            <ac:cxnSpMk id="92" creationId="{F99817CD-E7F8-9174-D085-1829AF20FA03}"/>
          </ac:cxnSpMkLst>
        </pc:cxnChg>
        <pc:cxnChg chg="add mod">
          <ac:chgData name="Jiayi Ren" userId="95118b2d664f9e16" providerId="LiveId" clId="{C2706DF5-61F4-4D54-8EF0-6CE740A93DCB}" dt="2024-10-09T09:07:05.808" v="9853" actId="14100"/>
          <ac:cxnSpMkLst>
            <pc:docMk/>
            <pc:sldMk cId="1773339522" sldId="274"/>
            <ac:cxnSpMk id="93" creationId="{9A1EBFAB-3658-7555-62F6-EF146C77A70F}"/>
          </ac:cxnSpMkLst>
        </pc:cxnChg>
      </pc:sldChg>
      <pc:sldChg chg="addSp delSp modSp add mod">
        <pc:chgData name="Jiayi Ren" userId="95118b2d664f9e16" providerId="LiveId" clId="{C2706DF5-61F4-4D54-8EF0-6CE740A93DCB}" dt="2024-10-11T15:50:11.790" v="13550" actId="20577"/>
        <pc:sldMkLst>
          <pc:docMk/>
          <pc:sldMk cId="440423623" sldId="275"/>
        </pc:sldMkLst>
        <pc:spChg chg="mod">
          <ac:chgData name="Jiayi Ren" userId="95118b2d664f9e16" providerId="LiveId" clId="{C2706DF5-61F4-4D54-8EF0-6CE740A93DCB}" dt="2024-10-08T12:06:37.788" v="8456"/>
          <ac:spMkLst>
            <pc:docMk/>
            <pc:sldMk cId="440423623" sldId="275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1T15:50:11.790" v="13550" actId="20577"/>
          <ac:spMkLst>
            <pc:docMk/>
            <pc:sldMk cId="440423623" sldId="275"/>
            <ac:spMk id="6" creationId="{FFE3F832-03F6-0B95-A5D0-59EAE62ED9FA}"/>
          </ac:spMkLst>
        </pc:spChg>
        <pc:spChg chg="add del mod">
          <ac:chgData name="Jiayi Ren" userId="95118b2d664f9e16" providerId="LiveId" clId="{C2706DF5-61F4-4D54-8EF0-6CE740A93DCB}" dt="2024-10-09T09:19:34.247" v="10158" actId="478"/>
          <ac:spMkLst>
            <pc:docMk/>
            <pc:sldMk cId="440423623" sldId="275"/>
            <ac:spMk id="12" creationId="{B9E79047-0968-666D-5705-EF250219EBB2}"/>
          </ac:spMkLst>
        </pc:spChg>
        <pc:spChg chg="add mod">
          <ac:chgData name="Jiayi Ren" userId="95118b2d664f9e16" providerId="LiveId" clId="{C2706DF5-61F4-4D54-8EF0-6CE740A93DCB}" dt="2024-10-09T09:08:14.993" v="9914" actId="14100"/>
          <ac:spMkLst>
            <pc:docMk/>
            <pc:sldMk cId="440423623" sldId="275"/>
            <ac:spMk id="14" creationId="{0C2343A6-4996-09E8-D531-65AC77ADC518}"/>
          </ac:spMkLst>
        </pc:spChg>
        <pc:spChg chg="add mod">
          <ac:chgData name="Jiayi Ren" userId="95118b2d664f9e16" providerId="LiveId" clId="{C2706DF5-61F4-4D54-8EF0-6CE740A93DCB}" dt="2024-10-09T09:05:35.037" v="9821" actId="1076"/>
          <ac:spMkLst>
            <pc:docMk/>
            <pc:sldMk cId="440423623" sldId="275"/>
            <ac:spMk id="16" creationId="{215843BB-9175-7F1E-B03E-A38B4D48A97B}"/>
          </ac:spMkLst>
        </pc:spChg>
        <pc:spChg chg="add mod">
          <ac:chgData name="Jiayi Ren" userId="95118b2d664f9e16" providerId="LiveId" clId="{C2706DF5-61F4-4D54-8EF0-6CE740A93DCB}" dt="2024-10-09T09:08:17.300" v="9915" actId="14100"/>
          <ac:spMkLst>
            <pc:docMk/>
            <pc:sldMk cId="440423623" sldId="275"/>
            <ac:spMk id="20" creationId="{7FAC626F-2943-663A-930A-59DD4EE928E2}"/>
          </ac:spMkLst>
        </pc:spChg>
        <pc:spChg chg="add del mod">
          <ac:chgData name="Jiayi Ren" userId="95118b2d664f9e16" providerId="LiveId" clId="{C2706DF5-61F4-4D54-8EF0-6CE740A93DCB}" dt="2024-10-09T09:13:11.469" v="9975" actId="478"/>
          <ac:spMkLst>
            <pc:docMk/>
            <pc:sldMk cId="440423623" sldId="275"/>
            <ac:spMk id="21" creationId="{62F589D0-21F2-504B-A7BF-BDFB945550E5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2" creationId="{CC439B29-EBD6-C9F0-CDE8-10040605BCFF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5" creationId="{127EB1C9-8602-CA46-58B4-32F23E4B4650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9" creationId="{6D319146-6936-929B-CDD0-92C820563B21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0" creationId="{CA49BAC8-FB36-A102-1AF0-3763CAC85EC0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1" creationId="{596936BB-07EB-EE60-955D-A3D059AAFD23}"/>
          </ac:spMkLst>
        </pc:spChg>
        <pc:spChg chg="add mod">
          <ac:chgData name="Jiayi Ren" userId="95118b2d664f9e16" providerId="LiveId" clId="{C2706DF5-61F4-4D54-8EF0-6CE740A93DCB}" dt="2024-10-09T09:14:45.177" v="9994" actId="1076"/>
          <ac:spMkLst>
            <pc:docMk/>
            <pc:sldMk cId="440423623" sldId="275"/>
            <ac:spMk id="33" creationId="{B33E2DDC-5831-0B9C-B83D-9E7BE0697DE8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4" creationId="{03E9D1B2-2B82-7B57-A89D-8611E89A4188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6" creationId="{D3E2D588-99D4-B23E-0E30-1FCE9C8D00AC}"/>
          </ac:spMkLst>
        </pc:spChg>
        <pc:spChg chg="add mod">
          <ac:chgData name="Jiayi Ren" userId="95118b2d664f9e16" providerId="LiveId" clId="{C2706DF5-61F4-4D54-8EF0-6CE740A93DCB}" dt="2024-10-09T09:14:45.177" v="9994" actId="1076"/>
          <ac:spMkLst>
            <pc:docMk/>
            <pc:sldMk cId="440423623" sldId="275"/>
            <ac:spMk id="38" creationId="{BD34B31B-E82E-906F-5CDC-A101DA855FF1}"/>
          </ac:spMkLst>
        </pc:spChg>
        <pc:spChg chg="add mod">
          <ac:chgData name="Jiayi Ren" userId="95118b2d664f9e16" providerId="LiveId" clId="{C2706DF5-61F4-4D54-8EF0-6CE740A93DCB}" dt="2024-10-09T09:19:44.620" v="10166" actId="1038"/>
          <ac:spMkLst>
            <pc:docMk/>
            <pc:sldMk cId="440423623" sldId="275"/>
            <ac:spMk id="39" creationId="{744EB656-AF63-9DB5-98B0-6AE6CA606BC2}"/>
          </ac:spMkLst>
        </pc:spChg>
        <pc:picChg chg="add del mod">
          <ac:chgData name="Jiayi Ren" userId="95118b2d664f9e16" providerId="LiveId" clId="{C2706DF5-61F4-4D54-8EF0-6CE740A93DCB}" dt="2024-10-08T09:31:33.857" v="3221" actId="478"/>
          <ac:picMkLst>
            <pc:docMk/>
            <pc:sldMk cId="440423623" sldId="275"/>
            <ac:picMk id="4" creationId="{E11AF7A1-1A44-E2C6-728F-BA372CE09705}"/>
          </ac:picMkLst>
        </pc:picChg>
        <pc:picChg chg="del">
          <ac:chgData name="Jiayi Ren" userId="95118b2d664f9e16" providerId="LiveId" clId="{C2706DF5-61F4-4D54-8EF0-6CE740A93DCB}" dt="2024-10-08T08:55:42.410" v="1739" actId="478"/>
          <ac:picMkLst>
            <pc:docMk/>
            <pc:sldMk cId="440423623" sldId="275"/>
            <ac:picMk id="5" creationId="{39B65009-30F3-EB3E-2941-CEA72882BF76}"/>
          </ac:picMkLst>
        </pc:picChg>
        <pc:picChg chg="add del mod ord">
          <ac:chgData name="Jiayi Ren" userId="95118b2d664f9e16" providerId="LiveId" clId="{C2706DF5-61F4-4D54-8EF0-6CE740A93DCB}" dt="2024-10-09T08:51:40.176" v="9436" actId="478"/>
          <ac:picMkLst>
            <pc:docMk/>
            <pc:sldMk cId="440423623" sldId="275"/>
            <ac:picMk id="9" creationId="{4F622C52-9A24-ABFD-FAA8-BBB555FFEE5B}"/>
          </ac:picMkLst>
        </pc:picChg>
        <pc:picChg chg="add mod ord">
          <ac:chgData name="Jiayi Ren" userId="95118b2d664f9e16" providerId="LiveId" clId="{C2706DF5-61F4-4D54-8EF0-6CE740A93DCB}" dt="2024-10-09T09:05:27.861" v="9820" actId="1076"/>
          <ac:picMkLst>
            <pc:docMk/>
            <pc:sldMk cId="440423623" sldId="275"/>
            <ac:picMk id="26" creationId="{2042EAC2-768C-CECA-FA08-42ED96989F20}"/>
          </ac:picMkLst>
        </pc:picChg>
        <pc:picChg chg="add mod">
          <ac:chgData name="Jiayi Ren" userId="95118b2d664f9e16" providerId="LiveId" clId="{C2706DF5-61F4-4D54-8EF0-6CE740A93DCB}" dt="2024-10-09T09:14:45.177" v="9994" actId="1076"/>
          <ac:picMkLst>
            <pc:docMk/>
            <pc:sldMk cId="440423623" sldId="275"/>
            <ac:picMk id="32" creationId="{F3BE7492-0772-BBC0-90EB-74554BB7D469}"/>
          </ac:picMkLst>
        </pc:picChg>
        <pc:cxnChg chg="del mod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8" creationId="{DD6C8F6B-80E1-20F1-BFFE-D84478B9E878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10" creationId="{A70FBDA0-8CBF-8606-95F5-67C6982E0370}"/>
          </ac:cxnSpMkLst>
        </pc:cxnChg>
        <pc:cxnChg chg="add mod">
          <ac:chgData name="Jiayi Ren" userId="95118b2d664f9e16" providerId="LiveId" clId="{C2706DF5-61F4-4D54-8EF0-6CE740A93DCB}" dt="2024-10-09T09:19:47.613" v="10167" actId="14100"/>
          <ac:cxnSpMkLst>
            <pc:docMk/>
            <pc:sldMk cId="440423623" sldId="275"/>
            <ac:cxnSpMk id="11" creationId="{06FDC527-CEE2-1C61-E09B-996A4252B6F1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15" creationId="{89545F0F-7F5D-1AB7-4ADF-8E092C481675}"/>
          </ac:cxnSpMkLst>
        </pc:cxnChg>
        <pc:cxnChg chg="add mod">
          <ac:chgData name="Jiayi Ren" userId="95118b2d664f9e16" providerId="LiveId" clId="{C2706DF5-61F4-4D54-8EF0-6CE740A93DCB}" dt="2024-10-09T09:08:17.300" v="9915" actId="14100"/>
          <ac:cxnSpMkLst>
            <pc:docMk/>
            <pc:sldMk cId="440423623" sldId="275"/>
            <ac:cxnSpMk id="18" creationId="{8B49E2F1-C5B6-C201-6F41-3D7757945966}"/>
          </ac:cxnSpMkLst>
        </pc:cxnChg>
        <pc:cxnChg chg="del mod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24" creationId="{1C85C606-0D19-224E-0945-24FEC4B980A7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09T09:14:45.177" v="9994" actId="1076"/>
          <ac:cxnSpMkLst>
            <pc:docMk/>
            <pc:sldMk cId="440423623" sldId="275"/>
            <ac:cxnSpMk id="37" creationId="{7B167FCD-6A60-0F31-EA25-2966A618242C}"/>
          </ac:cxnSpMkLst>
        </pc:cxnChg>
      </pc:sldChg>
      <pc:sldChg chg="modSp add del mod">
        <pc:chgData name="Jiayi Ren" userId="95118b2d664f9e16" providerId="LiveId" clId="{C2706DF5-61F4-4D54-8EF0-6CE740A93DCB}" dt="2024-10-08T08:53:10.234" v="1578" actId="2696"/>
        <pc:sldMkLst>
          <pc:docMk/>
          <pc:sldMk cId="762652737" sldId="276"/>
        </pc:sldMkLst>
        <pc:spChg chg="mod">
          <ac:chgData name="Jiayi Ren" userId="95118b2d664f9e16" providerId="LiveId" clId="{C2706DF5-61F4-4D54-8EF0-6CE740A93DCB}" dt="2024-10-08T08:53:06.028" v="1577" actId="20577"/>
          <ac:spMkLst>
            <pc:docMk/>
            <pc:sldMk cId="762652737" sldId="276"/>
            <ac:spMk id="6" creationId="{FFE3F832-03F6-0B95-A5D0-59EAE62ED9FA}"/>
          </ac:spMkLst>
        </pc:spChg>
      </pc:sldChg>
      <pc:sldChg chg="addSp delSp modSp add mod">
        <pc:chgData name="Jiayi Ren" userId="95118b2d664f9e16" providerId="LiveId" clId="{C2706DF5-61F4-4D54-8EF0-6CE740A93DCB}" dt="2024-10-11T06:36:03.924" v="11763" actId="207"/>
        <pc:sldMkLst>
          <pc:docMk/>
          <pc:sldMk cId="4263967567" sldId="276"/>
        </pc:sldMkLst>
        <pc:spChg chg="mod">
          <ac:chgData name="Jiayi Ren" userId="95118b2d664f9e16" providerId="LiveId" clId="{C2706DF5-61F4-4D54-8EF0-6CE740A93DCB}" dt="2024-10-08T12:06:39.364" v="8457"/>
          <ac:spMkLst>
            <pc:docMk/>
            <pc:sldMk cId="4263967567" sldId="276"/>
            <ac:spMk id="2" creationId="{21209F81-FD0E-E496-E2E0-2D17B7BBE1F2}"/>
          </ac:spMkLst>
        </pc:spChg>
        <pc:spChg chg="add mod">
          <ac:chgData name="Jiayi Ren" userId="95118b2d664f9e16" providerId="LiveId" clId="{C2706DF5-61F4-4D54-8EF0-6CE740A93DCB}" dt="2024-10-09T09:08:56.667" v="9924" actId="1036"/>
          <ac:spMkLst>
            <pc:docMk/>
            <pc:sldMk cId="4263967567" sldId="276"/>
            <ac:spMk id="5" creationId="{BB9B70DF-CD05-9FEC-57F7-903772F789C0}"/>
          </ac:spMkLst>
        </pc:spChg>
        <pc:spChg chg="mod">
          <ac:chgData name="Jiayi Ren" userId="95118b2d664f9e16" providerId="LiveId" clId="{C2706DF5-61F4-4D54-8EF0-6CE740A93DCB}" dt="2024-10-11T06:36:03.924" v="11763" actId="207"/>
          <ac:spMkLst>
            <pc:docMk/>
            <pc:sldMk cId="4263967567" sldId="276"/>
            <ac:spMk id="6" creationId="{FFE3F832-03F6-0B95-A5D0-59EAE62ED9FA}"/>
          </ac:spMkLst>
        </pc:spChg>
        <pc:spChg chg="add mod">
          <ac:chgData name="Jiayi Ren" userId="95118b2d664f9e16" providerId="LiveId" clId="{C2706DF5-61F4-4D54-8EF0-6CE740A93DCB}" dt="2024-10-08T10:23:00.633" v="5866" actId="1076"/>
          <ac:spMkLst>
            <pc:docMk/>
            <pc:sldMk cId="4263967567" sldId="276"/>
            <ac:spMk id="8" creationId="{6DAE410A-B741-4165-296D-EC09631B04BB}"/>
          </ac:spMkLst>
        </pc:spChg>
        <pc:spChg chg="add del mod">
          <ac:chgData name="Jiayi Ren" userId="95118b2d664f9e16" providerId="LiveId" clId="{C2706DF5-61F4-4D54-8EF0-6CE740A93DCB}" dt="2024-10-08T09:59:51.789" v="4611" actId="478"/>
          <ac:spMkLst>
            <pc:docMk/>
            <pc:sldMk cId="4263967567" sldId="276"/>
            <ac:spMk id="12" creationId="{DD6CEA14-C71A-2E3D-3EAE-DF3C80E2602E}"/>
          </ac:spMkLst>
        </pc:spChg>
        <pc:spChg chg="add del mod">
          <ac:chgData name="Jiayi Ren" userId="95118b2d664f9e16" providerId="LiveId" clId="{C2706DF5-61F4-4D54-8EF0-6CE740A93DCB}" dt="2024-10-08T09:59:51.789" v="4611" actId="478"/>
          <ac:spMkLst>
            <pc:docMk/>
            <pc:sldMk cId="4263967567" sldId="276"/>
            <ac:spMk id="14" creationId="{1B2BA2E4-4ABD-A23C-4AC8-1FB8B579FFCC}"/>
          </ac:spMkLst>
        </pc:spChg>
        <pc:spChg chg="add mod">
          <ac:chgData name="Jiayi Ren" userId="95118b2d664f9e16" providerId="LiveId" clId="{C2706DF5-61F4-4D54-8EF0-6CE740A93DCB}" dt="2024-10-08T10:21:57.783" v="5861" actId="20577"/>
          <ac:spMkLst>
            <pc:docMk/>
            <pc:sldMk cId="4263967567" sldId="276"/>
            <ac:spMk id="15" creationId="{73AE4AB8-49E5-E9AF-2AE4-1B151589843B}"/>
          </ac:spMkLst>
        </pc:spChg>
        <pc:spChg chg="add del mod">
          <ac:chgData name="Jiayi Ren" userId="95118b2d664f9e16" providerId="LiveId" clId="{C2706DF5-61F4-4D54-8EF0-6CE740A93DCB}" dt="2024-10-08T09:59:54.600" v="4613" actId="478"/>
          <ac:spMkLst>
            <pc:docMk/>
            <pc:sldMk cId="4263967567" sldId="276"/>
            <ac:spMk id="17" creationId="{B98D9EE4-39A7-F5B8-5B18-F91FBA6879A2}"/>
          </ac:spMkLst>
        </pc:spChg>
        <pc:spChg chg="add mod">
          <ac:chgData name="Jiayi Ren" userId="95118b2d664f9e16" providerId="LiveId" clId="{C2706DF5-61F4-4D54-8EF0-6CE740A93DCB}" dt="2024-10-08T10:01:39.298" v="4782" actId="1076"/>
          <ac:spMkLst>
            <pc:docMk/>
            <pc:sldMk cId="4263967567" sldId="276"/>
            <ac:spMk id="18" creationId="{C73A2689-65FE-4EDD-C43E-E995700ED480}"/>
          </ac:spMkLst>
        </pc:spChg>
        <pc:spChg chg="add mod">
          <ac:chgData name="Jiayi Ren" userId="95118b2d664f9e16" providerId="LiveId" clId="{C2706DF5-61F4-4D54-8EF0-6CE740A93DCB}" dt="2024-10-09T08:51:41.686" v="9437" actId="34136"/>
          <ac:spMkLst>
            <pc:docMk/>
            <pc:sldMk cId="4263967567" sldId="276"/>
            <ac:spMk id="19" creationId="{EFCFF840-69F1-19B9-B5AE-EF57031A0487}"/>
          </ac:spMkLst>
        </pc:spChg>
        <pc:spChg chg="add mod">
          <ac:chgData name="Jiayi Ren" userId="95118b2d664f9e16" providerId="LiveId" clId="{C2706DF5-61F4-4D54-8EF0-6CE740A93DCB}" dt="2024-10-09T09:13:58.454" v="9990" actId="34135"/>
          <ac:spMkLst>
            <pc:docMk/>
            <pc:sldMk cId="4263967567" sldId="276"/>
            <ac:spMk id="35" creationId="{7D00EB3F-9C36-149F-B7BC-A1F1E55177A7}"/>
          </ac:spMkLst>
        </pc:spChg>
        <pc:spChg chg="add mod">
          <ac:chgData name="Jiayi Ren" userId="95118b2d664f9e16" providerId="LiveId" clId="{C2706DF5-61F4-4D54-8EF0-6CE740A93DCB}" dt="2024-10-09T09:20:48.151" v="10192" actId="20577"/>
          <ac:spMkLst>
            <pc:docMk/>
            <pc:sldMk cId="4263967567" sldId="276"/>
            <ac:spMk id="38" creationId="{A4A32087-D7D2-4D7C-70D7-77A9DE56EFCD}"/>
          </ac:spMkLst>
        </pc:spChg>
        <pc:spChg chg="add del mod">
          <ac:chgData name="Jiayi Ren" userId="95118b2d664f9e16" providerId="LiveId" clId="{C2706DF5-61F4-4D54-8EF0-6CE740A93DCB}" dt="2024-10-09T09:19:58.178" v="10168" actId="478"/>
          <ac:spMkLst>
            <pc:docMk/>
            <pc:sldMk cId="4263967567" sldId="276"/>
            <ac:spMk id="39" creationId="{9A80989B-0EDE-49B8-A1F7-2C6173E514B5}"/>
          </ac:spMkLst>
        </pc:spChg>
        <pc:spChg chg="add mod">
          <ac:chgData name="Jiayi Ren" userId="95118b2d664f9e16" providerId="LiveId" clId="{C2706DF5-61F4-4D54-8EF0-6CE740A93DCB}" dt="2024-10-09T09:19:58.469" v="10169"/>
          <ac:spMkLst>
            <pc:docMk/>
            <pc:sldMk cId="4263967567" sldId="276"/>
            <ac:spMk id="44" creationId="{7AE2B817-D98C-7360-2096-77BB0C56BFE5}"/>
          </ac:spMkLst>
        </pc:spChg>
        <pc:grpChg chg="add del mod ord">
          <ac:chgData name="Jiayi Ren" userId="95118b2d664f9e16" providerId="LiveId" clId="{C2706DF5-61F4-4D54-8EF0-6CE740A93DCB}" dt="2024-10-09T08:51:42.066" v="9438" actId="478"/>
          <ac:grpSpMkLst>
            <pc:docMk/>
            <pc:sldMk cId="4263967567" sldId="276"/>
            <ac:grpSpMk id="20" creationId="{3911EA9C-1D5C-0E58-48A3-19E278B06A56}"/>
          </ac:grpSpMkLst>
        </pc:grpChg>
        <pc:grpChg chg="add mod ord">
          <ac:chgData name="Jiayi Ren" userId="95118b2d664f9e16" providerId="LiveId" clId="{C2706DF5-61F4-4D54-8EF0-6CE740A93DCB}" dt="2024-10-09T09:14:00.169" v="9991" actId="167"/>
          <ac:grpSpMkLst>
            <pc:docMk/>
            <pc:sldMk cId="4263967567" sldId="276"/>
            <ac:grpSpMk id="36" creationId="{E019D9D6-5745-F967-89F7-78468ED48E4E}"/>
          </ac:grpSpMkLst>
        </pc:grpChg>
        <pc:picChg chg="add mod">
          <ac:chgData name="Jiayi Ren" userId="95118b2d664f9e16" providerId="LiveId" clId="{C2706DF5-61F4-4D54-8EF0-6CE740A93DCB}" dt="2024-10-09T08:51:41.686" v="9437" actId="34136"/>
          <ac:picMkLst>
            <pc:docMk/>
            <pc:sldMk cId="4263967567" sldId="276"/>
            <ac:picMk id="4" creationId="{C19DBA91-7EBC-AC6C-AD13-7EBAA6AFF049}"/>
          </ac:picMkLst>
        </pc:picChg>
        <pc:picChg chg="add mod">
          <ac:chgData name="Jiayi Ren" userId="95118b2d664f9e16" providerId="LiveId" clId="{C2706DF5-61F4-4D54-8EF0-6CE740A93DCB}" dt="2024-10-08T09:59:30.686" v="4608"/>
          <ac:picMkLst>
            <pc:docMk/>
            <pc:sldMk cId="4263967567" sldId="276"/>
            <ac:picMk id="10" creationId="{02B8519F-5F59-4686-4AE1-39196F5290A1}"/>
          </ac:picMkLst>
        </pc:picChg>
        <pc:picChg chg="add mod ord">
          <ac:chgData name="Jiayi Ren" userId="95118b2d664f9e16" providerId="LiveId" clId="{C2706DF5-61F4-4D54-8EF0-6CE740A93DCB}" dt="2024-10-09T09:13:58.454" v="9990" actId="34135"/>
          <ac:picMkLst>
            <pc:docMk/>
            <pc:sldMk cId="4263967567" sldId="276"/>
            <ac:picMk id="28" creationId="{981EF751-1E1F-06EA-3880-56E368926D15}"/>
          </ac:picMkLst>
        </pc:picChg>
        <pc:cxnChg chg="add del mod">
          <ac:chgData name="Jiayi Ren" userId="95118b2d664f9e16" providerId="LiveId" clId="{C2706DF5-61F4-4D54-8EF0-6CE740A93DCB}" dt="2024-10-09T09:09:30.881" v="9928" actId="478"/>
          <ac:cxnSpMkLst>
            <pc:docMk/>
            <pc:sldMk cId="4263967567" sldId="276"/>
            <ac:cxnSpMk id="7" creationId="{C68A3686-36A1-FE91-7508-26BBACF717DE}"/>
          </ac:cxnSpMkLst>
        </pc:cxnChg>
        <pc:cxnChg chg="add del mod">
          <ac:chgData name="Jiayi Ren" userId="95118b2d664f9e16" providerId="LiveId" clId="{C2706DF5-61F4-4D54-8EF0-6CE740A93DCB}" dt="2024-10-08T09:59:51.789" v="4611" actId="478"/>
          <ac:cxnSpMkLst>
            <pc:docMk/>
            <pc:sldMk cId="4263967567" sldId="276"/>
            <ac:cxnSpMk id="13" creationId="{9101BEE7-187D-A064-CDF2-981D2EE6101C}"/>
          </ac:cxnSpMkLst>
        </pc:cxnChg>
        <pc:cxnChg chg="add mod">
          <ac:chgData name="Jiayi Ren" userId="95118b2d664f9e16" providerId="LiveId" clId="{C2706DF5-61F4-4D54-8EF0-6CE740A93DCB}" dt="2024-10-08T10:01:47.016" v="4791" actId="1036"/>
          <ac:cxnSpMkLst>
            <pc:docMk/>
            <pc:sldMk cId="4263967567" sldId="276"/>
            <ac:cxnSpMk id="16" creationId="{7126C4A9-1A1D-671B-57FD-50A50607D6FF}"/>
          </ac:cxnSpMkLst>
        </pc:cxnChg>
        <pc:cxnChg chg="add mod">
          <ac:chgData name="Jiayi Ren" userId="95118b2d664f9e16" providerId="LiveId" clId="{C2706DF5-61F4-4D54-8EF0-6CE740A93DCB}" dt="2024-10-09T09:10:04.038" v="9936" actId="14100"/>
          <ac:cxnSpMkLst>
            <pc:docMk/>
            <pc:sldMk cId="4263967567" sldId="276"/>
            <ac:cxnSpMk id="30" creationId="{8B70A448-CE9F-22A1-51B3-2C65C76DB832}"/>
          </ac:cxnSpMkLst>
        </pc:cxnChg>
        <pc:cxnChg chg="add mod ord">
          <ac:chgData name="Jiayi Ren" userId="95118b2d664f9e16" providerId="LiveId" clId="{C2706DF5-61F4-4D54-8EF0-6CE740A93DCB}" dt="2024-10-09T09:10:15.178" v="9939" actId="14861"/>
          <ac:cxnSpMkLst>
            <pc:docMk/>
            <pc:sldMk cId="4263967567" sldId="276"/>
            <ac:cxnSpMk id="31" creationId="{31C480E9-1AAC-2E9C-5855-0A5376799277}"/>
          </ac:cxnSpMkLst>
        </pc:cxnChg>
        <pc:cxnChg chg="add mod">
          <ac:chgData name="Jiayi Ren" userId="95118b2d664f9e16" providerId="LiveId" clId="{C2706DF5-61F4-4D54-8EF0-6CE740A93DCB}" dt="2024-10-09T09:20:02.335" v="10170" actId="1076"/>
          <ac:cxnSpMkLst>
            <pc:docMk/>
            <pc:sldMk cId="4263967567" sldId="276"/>
            <ac:cxnSpMk id="37" creationId="{142C378E-39A5-A90C-32AC-7A2FD16C11F8}"/>
          </ac:cxnSpMkLst>
        </pc:cxnChg>
      </pc:sldChg>
      <pc:sldChg chg="delSp modSp add mod ord">
        <pc:chgData name="Jiayi Ren" userId="95118b2d664f9e16" providerId="LiveId" clId="{C2706DF5-61F4-4D54-8EF0-6CE740A93DCB}" dt="2024-10-11T09:33:23.151" v="13115" actId="20577"/>
        <pc:sldMkLst>
          <pc:docMk/>
          <pc:sldMk cId="1298748388" sldId="277"/>
        </pc:sldMkLst>
        <pc:spChg chg="mod">
          <ac:chgData name="Jiayi Ren" userId="95118b2d664f9e16" providerId="LiveId" clId="{C2706DF5-61F4-4D54-8EF0-6CE740A93DCB}" dt="2024-10-08T12:06:40.990" v="8458"/>
          <ac:spMkLst>
            <pc:docMk/>
            <pc:sldMk cId="1298748388" sldId="277"/>
            <ac:spMk id="2" creationId="{21209F81-FD0E-E496-E2E0-2D17B7BBE1F2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5" creationId="{BB9B70DF-CD05-9FEC-57F7-903772F789C0}"/>
          </ac:spMkLst>
        </pc:spChg>
        <pc:spChg chg="mod">
          <ac:chgData name="Jiayi Ren" userId="95118b2d664f9e16" providerId="LiveId" clId="{C2706DF5-61F4-4D54-8EF0-6CE740A93DCB}" dt="2024-10-11T09:33:23.151" v="13115" actId="20577"/>
          <ac:spMkLst>
            <pc:docMk/>
            <pc:sldMk cId="1298748388" sldId="277"/>
            <ac:spMk id="6" creationId="{FFE3F832-03F6-0B95-A5D0-59EAE62ED9FA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8" creationId="{6DAE410A-B741-4165-296D-EC09631B04BB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15" creationId="{73AE4AB8-49E5-E9AF-2AE4-1B151589843B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18" creationId="{C73A2689-65FE-4EDD-C43E-E995700ED480}"/>
          </ac:spMkLst>
        </pc:spChg>
        <pc:spChg chg="mod">
          <ac:chgData name="Jiayi Ren" userId="95118b2d664f9e16" providerId="LiveId" clId="{C2706DF5-61F4-4D54-8EF0-6CE740A93DCB}" dt="2024-10-08T10:11:10.984" v="4867" actId="34136"/>
          <ac:spMkLst>
            <pc:docMk/>
            <pc:sldMk cId="1298748388" sldId="277"/>
            <ac:spMk id="19" creationId="{EFCFF840-69F1-19B9-B5AE-EF57031A0487}"/>
          </ac:spMkLst>
        </pc:spChg>
        <pc:grpChg chg="del mod">
          <ac:chgData name="Jiayi Ren" userId="95118b2d664f9e16" providerId="LiveId" clId="{C2706DF5-61F4-4D54-8EF0-6CE740A93DCB}" dt="2024-10-08T10:11:11.687" v="4868" actId="478"/>
          <ac:grpSpMkLst>
            <pc:docMk/>
            <pc:sldMk cId="1298748388" sldId="277"/>
            <ac:grpSpMk id="20" creationId="{3911EA9C-1D5C-0E58-48A3-19E278B06A56}"/>
          </ac:grpSpMkLst>
        </pc:grpChg>
        <pc:picChg chg="mod">
          <ac:chgData name="Jiayi Ren" userId="95118b2d664f9e16" providerId="LiveId" clId="{C2706DF5-61F4-4D54-8EF0-6CE740A93DCB}" dt="2024-10-08T10:11:10.984" v="4867" actId="34136"/>
          <ac:picMkLst>
            <pc:docMk/>
            <pc:sldMk cId="1298748388" sldId="277"/>
            <ac:picMk id="4" creationId="{C19DBA91-7EBC-AC6C-AD13-7EBAA6AFF049}"/>
          </ac:picMkLst>
        </pc:picChg>
        <pc:picChg chg="del">
          <ac:chgData name="Jiayi Ren" userId="95118b2d664f9e16" providerId="LiveId" clId="{C2706DF5-61F4-4D54-8EF0-6CE740A93DCB}" dt="2024-10-08T10:11:13.531" v="4869" actId="478"/>
          <ac:picMkLst>
            <pc:docMk/>
            <pc:sldMk cId="1298748388" sldId="277"/>
            <ac:picMk id="10" creationId="{02B8519F-5F59-4686-4AE1-39196F5290A1}"/>
          </ac:picMkLst>
        </pc:picChg>
        <pc:cxnChg chg="del">
          <ac:chgData name="Jiayi Ren" userId="95118b2d664f9e16" providerId="LiveId" clId="{C2706DF5-61F4-4D54-8EF0-6CE740A93DCB}" dt="2024-10-08T10:11:13.531" v="4869" actId="478"/>
          <ac:cxnSpMkLst>
            <pc:docMk/>
            <pc:sldMk cId="1298748388" sldId="277"/>
            <ac:cxnSpMk id="7" creationId="{C68A3686-36A1-FE91-7508-26BBACF717DE}"/>
          </ac:cxnSpMkLst>
        </pc:cxnChg>
        <pc:cxnChg chg="del">
          <ac:chgData name="Jiayi Ren" userId="95118b2d664f9e16" providerId="LiveId" clId="{C2706DF5-61F4-4D54-8EF0-6CE740A93DCB}" dt="2024-10-08T10:11:13.531" v="4869" actId="478"/>
          <ac:cxnSpMkLst>
            <pc:docMk/>
            <pc:sldMk cId="1298748388" sldId="277"/>
            <ac:cxnSpMk id="16" creationId="{7126C4A9-1A1D-671B-57FD-50A50607D6FF}"/>
          </ac:cxnSpMkLst>
        </pc:cxnChg>
      </pc:sldChg>
      <pc:sldChg chg="modSp add mod">
        <pc:chgData name="Jiayi Ren" userId="95118b2d664f9e16" providerId="LiveId" clId="{C2706DF5-61F4-4D54-8EF0-6CE740A93DCB}" dt="2024-10-11T06:34:27.187" v="11736" actId="20577"/>
        <pc:sldMkLst>
          <pc:docMk/>
          <pc:sldMk cId="2700518952" sldId="278"/>
        </pc:sldMkLst>
        <pc:spChg chg="mod">
          <ac:chgData name="Jiayi Ren" userId="95118b2d664f9e16" providerId="LiveId" clId="{C2706DF5-61F4-4D54-8EF0-6CE740A93DCB}" dt="2024-10-10T06:39:39.777" v="10933" actId="20577"/>
          <ac:spMkLst>
            <pc:docMk/>
            <pc:sldMk cId="2700518952" sldId="278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0T07:01:47.198" v="10957" actId="20577"/>
          <ac:spMkLst>
            <pc:docMk/>
            <pc:sldMk cId="2700518952" sldId="278"/>
            <ac:spMk id="3" creationId="{3AFEEAC0-8EEE-B54B-096E-44B2CB30681D}"/>
          </ac:spMkLst>
        </pc:spChg>
        <pc:spChg chg="mod">
          <ac:chgData name="Jiayi Ren" userId="95118b2d664f9e16" providerId="LiveId" clId="{C2706DF5-61F4-4D54-8EF0-6CE740A93DCB}" dt="2024-10-11T06:34:27.187" v="11736" actId="20577"/>
          <ac:spMkLst>
            <pc:docMk/>
            <pc:sldMk cId="2700518952" sldId="278"/>
            <ac:spMk id="5" creationId="{78A277D2-AF21-2EEE-6D7C-BBBBCCAC5E86}"/>
          </ac:spMkLst>
        </pc:spChg>
      </pc:sldChg>
      <pc:sldChg chg="modSp add del mod ord">
        <pc:chgData name="Jiayi Ren" userId="95118b2d664f9e16" providerId="LiveId" clId="{C2706DF5-61F4-4D54-8EF0-6CE740A93DCB}" dt="2024-10-09T10:43:57.630" v="10397" actId="2696"/>
        <pc:sldMkLst>
          <pc:docMk/>
          <pc:sldMk cId="1491470167" sldId="279"/>
        </pc:sldMkLst>
        <pc:spChg chg="mod">
          <ac:chgData name="Jiayi Ren" userId="95118b2d664f9e16" providerId="LiveId" clId="{C2706DF5-61F4-4D54-8EF0-6CE740A93DCB}" dt="2024-10-09T10:43:54.790" v="10396" actId="20577"/>
          <ac:spMkLst>
            <pc:docMk/>
            <pc:sldMk cId="1491470167" sldId="279"/>
            <ac:spMk id="3" creationId="{157E11AA-F472-BDAA-94D8-319D9C9AC6FA}"/>
          </ac:spMkLst>
        </pc:spChg>
      </pc:sldChg>
      <pc:sldChg chg="modSp add mod">
        <pc:chgData name="Jiayi Ren" userId="95118b2d664f9e16" providerId="LiveId" clId="{C2706DF5-61F4-4D54-8EF0-6CE740A93DCB}" dt="2024-10-11T08:21:24.419" v="12775" actId="20577"/>
        <pc:sldMkLst>
          <pc:docMk/>
          <pc:sldMk cId="2817497312" sldId="279"/>
        </pc:sldMkLst>
        <pc:spChg chg="mod">
          <ac:chgData name="Jiayi Ren" userId="95118b2d664f9e16" providerId="LiveId" clId="{C2706DF5-61F4-4D54-8EF0-6CE740A93DCB}" dt="2024-10-11T08:21:24.419" v="12775" actId="20577"/>
          <ac:spMkLst>
            <pc:docMk/>
            <pc:sldMk cId="2817497312" sldId="279"/>
            <ac:spMk id="5" creationId="{02A72432-7A94-D760-BD90-507DE2A09BD7}"/>
          </ac:spMkLst>
        </pc:spChg>
      </pc:sldChg>
      <pc:sldChg chg="add del ord">
        <pc:chgData name="Jiayi Ren" userId="95118b2d664f9e16" providerId="LiveId" clId="{C2706DF5-61F4-4D54-8EF0-6CE740A93DCB}" dt="2024-10-11T07:17:13.227" v="12517" actId="2696"/>
        <pc:sldMkLst>
          <pc:docMk/>
          <pc:sldMk cId="910106886" sldId="280"/>
        </pc:sldMkLst>
      </pc:sldChg>
      <pc:sldChg chg="modSp add mod">
        <pc:chgData name="Jiayi Ren" userId="95118b2d664f9e16" providerId="LiveId" clId="{C2706DF5-61F4-4D54-8EF0-6CE740A93DCB}" dt="2024-10-11T15:47:38.493" v="13548" actId="20577"/>
        <pc:sldMkLst>
          <pc:docMk/>
          <pc:sldMk cId="2433580148" sldId="280"/>
        </pc:sldMkLst>
        <pc:spChg chg="mod">
          <ac:chgData name="Jiayi Ren" userId="95118b2d664f9e16" providerId="LiveId" clId="{C2706DF5-61F4-4D54-8EF0-6CE740A93DCB}" dt="2024-10-11T15:18:01.953" v="13147" actId="20577"/>
          <ac:spMkLst>
            <pc:docMk/>
            <pc:sldMk cId="2433580148" sldId="280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15:47:38.493" v="13548" actId="20577"/>
          <ac:spMkLst>
            <pc:docMk/>
            <pc:sldMk cId="2433580148" sldId="280"/>
            <ac:spMk id="3" creationId="{157E11AA-F472-BDAA-94D8-319D9C9AC6FA}"/>
          </ac:spMkLst>
        </pc:spChg>
      </pc:sldChg>
      <pc:sldMasterChg chg="modSp setBg modSldLayout">
        <pc:chgData name="Jiayi Ren" userId="95118b2d664f9e16" providerId="LiveId" clId="{C2706DF5-61F4-4D54-8EF0-6CE740A93DCB}" dt="2024-10-09T06:31:00.117" v="9059" actId="255"/>
        <pc:sldMasterMkLst>
          <pc:docMk/>
          <pc:sldMasterMk cId="599766977" sldId="2147483660"/>
        </pc:sldMasterMkLst>
        <pc:spChg chg="mod">
          <ac:chgData name="Jiayi Ren" userId="95118b2d664f9e16" providerId="LiveId" clId="{C2706DF5-61F4-4D54-8EF0-6CE740A93DCB}" dt="2024-10-09T06:31:00.117" v="9059" actId="255"/>
          <ac:spMkLst>
            <pc:docMk/>
            <pc:sldMasterMk cId="599766977" sldId="2147483660"/>
            <ac:spMk id="7" creationId="{7576C0BF-9664-0DFE-3666-4D91582ACAA8}"/>
          </ac:spMkLst>
        </pc:sp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55299781" sldId="2147483661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30370822" sldId="2147483662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79327747" sldId="2147483663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31782670" sldId="2147483664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538932163" sldId="2147483665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771494289" sldId="2147483666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3139428419" sldId="2147483667"/>
          </pc:sldLayoutMkLst>
        </pc:sldLayoutChg>
      </pc:sldMasterChg>
    </pc:docChg>
  </pc:docChgLst>
  <pc:docChgLst>
    <pc:chgData name="Jiayi Ren" userId="95118b2d664f9e16" providerId="LiveId" clId="{AE21796C-DBE8-1B4B-B822-58C841B5F6F7}"/>
    <pc:docChg chg="undo custSel modSld">
      <pc:chgData name="Jiayi Ren" userId="95118b2d664f9e16" providerId="LiveId" clId="{AE21796C-DBE8-1B4B-B822-58C841B5F6F7}" dt="2024-10-08T02:35:41.938" v="974" actId="1038"/>
      <pc:docMkLst>
        <pc:docMk/>
      </pc:docMkLst>
      <pc:sldChg chg="modSp mod">
        <pc:chgData name="Jiayi Ren" userId="95118b2d664f9e16" providerId="LiveId" clId="{AE21796C-DBE8-1B4B-B822-58C841B5F6F7}" dt="2024-10-08T01:09:44.145" v="469" actId="242"/>
        <pc:sldMkLst>
          <pc:docMk/>
          <pc:sldMk cId="1043885009" sldId="256"/>
        </pc:sldMkLst>
        <pc:spChg chg="mod">
          <ac:chgData name="Jiayi Ren" userId="95118b2d664f9e16" providerId="LiveId" clId="{AE21796C-DBE8-1B4B-B822-58C841B5F6F7}" dt="2024-10-08T01:09:44.145" v="469" actId="242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">
        <pc:chgData name="Jiayi Ren" userId="95118b2d664f9e16" providerId="LiveId" clId="{AE21796C-DBE8-1B4B-B822-58C841B5F6F7}" dt="2024-10-08T01:10:39.998" v="471" actId="478"/>
        <pc:sldMkLst>
          <pc:docMk/>
          <pc:sldMk cId="2959281096" sldId="259"/>
        </pc:sldMkLst>
        <pc:picChg chg="add del">
          <ac:chgData name="Jiayi Ren" userId="95118b2d664f9e16" providerId="LiveId" clId="{AE21796C-DBE8-1B4B-B822-58C841B5F6F7}" dt="2024-10-08T01:10:39.998" v="471" actId="478"/>
          <ac:picMkLst>
            <pc:docMk/>
            <pc:sldMk cId="2959281096" sldId="259"/>
            <ac:picMk id="4" creationId="{4C447172-368E-50E9-B9E5-E053D6AB8CE7}"/>
          </ac:picMkLst>
        </pc:picChg>
      </pc:sldChg>
      <pc:sldChg chg="modSp mod">
        <pc:chgData name="Jiayi Ren" userId="95118b2d664f9e16" providerId="LiveId" clId="{AE21796C-DBE8-1B4B-B822-58C841B5F6F7}" dt="2024-10-08T02:35:41.938" v="974" actId="1038"/>
        <pc:sldMkLst>
          <pc:docMk/>
          <pc:sldMk cId="1395083396" sldId="260"/>
        </pc:sldMkLst>
        <pc:spChg chg="mod">
          <ac:chgData name="Jiayi Ren" userId="95118b2d664f9e16" providerId="LiveId" clId="{AE21796C-DBE8-1B4B-B822-58C841B5F6F7}" dt="2024-10-08T02:35:22.588" v="971" actId="1076"/>
          <ac:spMkLst>
            <pc:docMk/>
            <pc:sldMk cId="1395083396" sldId="260"/>
            <ac:spMk id="5" creationId="{78A277D2-AF21-2EEE-6D7C-BBBBCCAC5E86}"/>
          </ac:spMkLst>
        </pc:spChg>
        <pc:spChg chg="mod">
          <ac:chgData name="Jiayi Ren" userId="95118b2d664f9e16" providerId="LiveId" clId="{AE21796C-DBE8-1B4B-B822-58C841B5F6F7}" dt="2024-10-08T02:34:30.462" v="964" actId="1076"/>
          <ac:spMkLst>
            <pc:docMk/>
            <pc:sldMk cId="1395083396" sldId="260"/>
            <ac:spMk id="6" creationId="{35E0D367-9411-182C-A733-7A3684C29A46}"/>
          </ac:spMkLst>
        </pc:spChg>
        <pc:spChg chg="mod">
          <ac:chgData name="Jiayi Ren" userId="95118b2d664f9e16" providerId="LiveId" clId="{AE21796C-DBE8-1B4B-B822-58C841B5F6F7}" dt="2024-10-08T02:34:42.377" v="966" actId="20577"/>
          <ac:spMkLst>
            <pc:docMk/>
            <pc:sldMk cId="1395083396" sldId="260"/>
            <ac:spMk id="7" creationId="{94074DFB-2F15-D875-69C3-F10A74CF4C90}"/>
          </ac:spMkLst>
        </pc:spChg>
        <pc:spChg chg="mod">
          <ac:chgData name="Jiayi Ren" userId="95118b2d664f9e16" providerId="LiveId" clId="{AE21796C-DBE8-1B4B-B822-58C841B5F6F7}" dt="2024-10-08T02:35:38.184" v="973" actId="1037"/>
          <ac:spMkLst>
            <pc:docMk/>
            <pc:sldMk cId="1395083396" sldId="260"/>
            <ac:spMk id="9" creationId="{712C3E7E-2B7D-4FA0-6343-C797E47CFE73}"/>
          </ac:spMkLst>
        </pc:spChg>
        <pc:spChg chg="mod">
          <ac:chgData name="Jiayi Ren" userId="95118b2d664f9e16" providerId="LiveId" clId="{AE21796C-DBE8-1B4B-B822-58C841B5F6F7}" dt="2024-10-08T02:35:41.938" v="974" actId="1038"/>
          <ac:spMkLst>
            <pc:docMk/>
            <pc:sldMk cId="1395083396" sldId="260"/>
            <ac:spMk id="10" creationId="{2B51E2F9-43B5-3D7D-1820-AE59C6266B30}"/>
          </ac:spMkLst>
        </pc:spChg>
        <pc:spChg chg="mod">
          <ac:chgData name="Jiayi Ren" userId="95118b2d664f9e16" providerId="LiveId" clId="{AE21796C-DBE8-1B4B-B822-58C841B5F6F7}" dt="2024-10-08T02:33:47.089" v="963" actId="1582"/>
          <ac:spMkLst>
            <pc:docMk/>
            <pc:sldMk cId="1395083396" sldId="260"/>
            <ac:spMk id="11" creationId="{FEDF90A5-91A9-4CD8-FA69-C10FCFD1E056}"/>
          </ac:spMkLst>
        </pc:spChg>
        <pc:cxnChg chg="mod">
          <ac:chgData name="Jiayi Ren" userId="95118b2d664f9e16" providerId="LiveId" clId="{AE21796C-DBE8-1B4B-B822-58C841B5F6F7}" dt="2024-10-08T02:33:30.796" v="961" actId="1582"/>
          <ac:cxnSpMkLst>
            <pc:docMk/>
            <pc:sldMk cId="1395083396" sldId="260"/>
            <ac:cxnSpMk id="15" creationId="{F32CA165-FF34-E724-4727-4474873AD358}"/>
          </ac:cxnSpMkLst>
        </pc:cxnChg>
        <pc:cxnChg chg="mod">
          <ac:chgData name="Jiayi Ren" userId="95118b2d664f9e16" providerId="LiveId" clId="{AE21796C-DBE8-1B4B-B822-58C841B5F6F7}" dt="2024-10-08T02:33:30.796" v="961" actId="1582"/>
          <ac:cxnSpMkLst>
            <pc:docMk/>
            <pc:sldMk cId="1395083396" sldId="260"/>
            <ac:cxnSpMk id="18" creationId="{F7EE6830-C9E8-DD47-F933-0B8FF644F0E4}"/>
          </ac:cxnSpMkLst>
        </pc:cxnChg>
        <pc:cxnChg chg="mod">
          <ac:chgData name="Jiayi Ren" userId="95118b2d664f9e16" providerId="LiveId" clId="{AE21796C-DBE8-1B4B-B822-58C841B5F6F7}" dt="2024-10-08T02:33:36.396" v="962" actId="1582"/>
          <ac:cxnSpMkLst>
            <pc:docMk/>
            <pc:sldMk cId="1395083396" sldId="260"/>
            <ac:cxnSpMk id="21" creationId="{92106A87-E594-3650-E0F4-957511F46601}"/>
          </ac:cxnSpMkLst>
        </pc:cxnChg>
      </pc:sldChg>
    </pc:docChg>
  </pc:docChgLst>
  <pc:docChgLst>
    <pc:chgData name="Jiayi Ren" userId="95118b2d664f9e16" providerId="LiveId" clId="{E79DF012-8B4E-4A1C-AEA3-1AEC81582A90}"/>
    <pc:docChg chg="undo custSel addSld delSld modSld sldOrd modMainMaster modNotesMaster">
      <pc:chgData name="Jiayi Ren" userId="95118b2d664f9e16" providerId="LiveId" clId="{E79DF012-8B4E-4A1C-AEA3-1AEC81582A90}" dt="2024-06-29T02:33:13.039" v="14166"/>
      <pc:docMkLst>
        <pc:docMk/>
      </pc:docMkLst>
      <pc:sldChg chg="addSp delSp modSp mod modClrScheme chgLayout">
        <pc:chgData name="Jiayi Ren" userId="95118b2d664f9e16" providerId="LiveId" clId="{E79DF012-8B4E-4A1C-AEA3-1AEC81582A90}" dt="2024-06-23T08:03:03.813" v="13025" actId="207"/>
        <pc:sldMkLst>
          <pc:docMk/>
          <pc:sldMk cId="1043885009" sldId="256"/>
        </pc:sldMkLst>
        <pc:spChg chg="del mod ord">
          <ac:chgData name="Jiayi Ren" userId="95118b2d664f9e16" providerId="LiveId" clId="{E79DF012-8B4E-4A1C-AEA3-1AEC81582A90}" dt="2024-06-21T01:54:11.253" v="0" actId="700"/>
          <ac:spMkLst>
            <pc:docMk/>
            <pc:sldMk cId="1043885009" sldId="256"/>
            <ac:spMk id="2" creationId="{6CF500E5-C26D-D21B-253A-2DC29E6B4623}"/>
          </ac:spMkLst>
        </pc:spChg>
        <pc:spChg chg="del mod ord">
          <ac:chgData name="Jiayi Ren" userId="95118b2d664f9e16" providerId="LiveId" clId="{E79DF012-8B4E-4A1C-AEA3-1AEC81582A90}" dt="2024-06-21T01:54:11.253" v="0" actId="700"/>
          <ac:spMkLst>
            <pc:docMk/>
            <pc:sldMk cId="1043885009" sldId="256"/>
            <ac:spMk id="3" creationId="{2E6FB381-F365-EFA8-5CBD-3659645A71F6}"/>
          </ac:spMkLst>
        </pc:spChg>
        <pc:spChg chg="add mod ord">
          <ac:chgData name="Jiayi Ren" userId="95118b2d664f9e16" providerId="LiveId" clId="{E79DF012-8B4E-4A1C-AEA3-1AEC81582A90}" dt="2024-06-21T05:22:34.967" v="8723" actId="20577"/>
          <ac:spMkLst>
            <pc:docMk/>
            <pc:sldMk cId="1043885009" sldId="256"/>
            <ac:spMk id="4" creationId="{A14F7995-4B01-243D-D922-603267518770}"/>
          </ac:spMkLst>
        </pc:spChg>
        <pc:spChg chg="add mod ord">
          <ac:chgData name="Jiayi Ren" userId="95118b2d664f9e16" providerId="LiveId" clId="{E79DF012-8B4E-4A1C-AEA3-1AEC81582A90}" dt="2024-06-23T08:03:03.813" v="13025" actId="207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new mod">
        <pc:chgData name="Jiayi Ren" userId="95118b2d664f9e16" providerId="LiveId" clId="{E79DF012-8B4E-4A1C-AEA3-1AEC81582A90}" dt="2024-06-24T00:47:35.532" v="13124" actId="14826"/>
        <pc:sldMkLst>
          <pc:docMk/>
          <pc:sldMk cId="1519869103" sldId="257"/>
        </pc:sldMkLst>
        <pc:spChg chg="mod">
          <ac:chgData name="Jiayi Ren" userId="95118b2d664f9e16" providerId="LiveId" clId="{E79DF012-8B4E-4A1C-AEA3-1AEC81582A90}" dt="2024-06-21T03:36:29.350" v="7057" actId="20577"/>
          <ac:spMkLst>
            <pc:docMk/>
            <pc:sldMk cId="1519869103" sldId="257"/>
            <ac:spMk id="2" creationId="{21209F81-FD0E-E496-E2E0-2D17B7BBE1F2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5" creationId="{3DE52BFB-212C-1413-E604-EEE976188DD0}"/>
          </ac:spMkLst>
        </pc:spChg>
        <pc:spChg chg="add del">
          <ac:chgData name="Jiayi Ren" userId="95118b2d664f9e16" providerId="LiveId" clId="{E79DF012-8B4E-4A1C-AEA3-1AEC81582A90}" dt="2024-06-21T02:18:38.666" v="1814" actId="478"/>
          <ac:spMkLst>
            <pc:docMk/>
            <pc:sldMk cId="1519869103" sldId="257"/>
            <ac:spMk id="5" creationId="{950BC629-1CD7-006D-5D4B-A8D8D5DA076E}"/>
          </ac:spMkLst>
        </pc:spChg>
        <pc:spChg chg="add del mod">
          <ac:chgData name="Jiayi Ren" userId="95118b2d664f9e16" providerId="LiveId" clId="{E79DF012-8B4E-4A1C-AEA3-1AEC81582A90}" dt="2024-06-21T02:20:18.108" v="1936" actId="478"/>
          <ac:spMkLst>
            <pc:docMk/>
            <pc:sldMk cId="1519869103" sldId="257"/>
            <ac:spMk id="6" creationId="{CC1C1E43-029E-F443-3109-00A86E674387}"/>
          </ac:spMkLst>
        </pc:spChg>
        <pc:spChg chg="add mod">
          <ac:chgData name="Jiayi Ren" userId="95118b2d664f9e16" providerId="LiveId" clId="{E79DF012-8B4E-4A1C-AEA3-1AEC81582A90}" dt="2024-06-23T07:54:11.880" v="12809" actId="20577"/>
          <ac:spMkLst>
            <pc:docMk/>
            <pc:sldMk cId="1519869103" sldId="257"/>
            <ac:spMk id="7" creationId="{B89F898C-3409-38C0-6C37-C0C4C3AA6023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8" creationId="{C9AD5971-0F00-97BB-C142-39738707653E}"/>
          </ac:spMkLst>
        </pc:spChg>
        <pc:spChg chg="add mod">
          <ac:chgData name="Jiayi Ren" userId="95118b2d664f9e16" providerId="LiveId" clId="{E79DF012-8B4E-4A1C-AEA3-1AEC81582A90}" dt="2024-06-23T07:52:45.349" v="12787"/>
          <ac:spMkLst>
            <pc:docMk/>
            <pc:sldMk cId="1519869103" sldId="257"/>
            <ac:spMk id="9" creationId="{91457FCD-31DB-1C5B-B023-0620D48D4EC7}"/>
          </ac:spMkLst>
        </pc:spChg>
        <pc:spChg chg="add del mod">
          <ac:chgData name="Jiayi Ren" userId="95118b2d664f9e16" providerId="LiveId" clId="{E79DF012-8B4E-4A1C-AEA3-1AEC81582A90}" dt="2024-06-23T07:44:24.704" v="12436" actId="478"/>
          <ac:spMkLst>
            <pc:docMk/>
            <pc:sldMk cId="1519869103" sldId="257"/>
            <ac:spMk id="10" creationId="{7BA93BED-A8F9-3C45-9A37-B4BE22C29938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11" creationId="{39F2D7AE-7E38-E5CB-1322-02390D91AAC2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12" creationId="{702756D4-DAA6-4D8B-1E7D-4B240FD17EF9}"/>
          </ac:spMkLst>
        </pc:spChg>
        <pc:grpChg chg="add mod">
          <ac:chgData name="Jiayi Ren" userId="95118b2d664f9e16" providerId="LiveId" clId="{E79DF012-8B4E-4A1C-AEA3-1AEC81582A90}" dt="2024-06-23T07:44:26.167" v="12438" actId="1076"/>
          <ac:grpSpMkLst>
            <pc:docMk/>
            <pc:sldMk cId="1519869103" sldId="257"/>
            <ac:grpSpMk id="30" creationId="{7114A0FD-4186-152D-7D9C-DF343B53808C}"/>
          </ac:grpSpMkLst>
        </pc:grpChg>
        <pc:picChg chg="add mod">
          <ac:chgData name="Jiayi Ren" userId="95118b2d664f9e16" providerId="LiveId" clId="{E79DF012-8B4E-4A1C-AEA3-1AEC81582A90}" dt="2024-06-24T00:47:35.532" v="13124" actId="14826"/>
          <ac:picMkLst>
            <pc:docMk/>
            <pc:sldMk cId="1519869103" sldId="257"/>
            <ac:picMk id="4" creationId="{E32FE48F-25C8-3039-954F-2CA791CF1D9A}"/>
          </ac:picMkLst>
        </pc:picChg>
        <pc:cxnChg chg="add mod">
          <ac:chgData name="Jiayi Ren" userId="95118b2d664f9e16" providerId="LiveId" clId="{E79DF012-8B4E-4A1C-AEA3-1AEC81582A90}" dt="2024-06-23T07:43:41.816" v="12417" actId="14100"/>
          <ac:cxnSpMkLst>
            <pc:docMk/>
            <pc:sldMk cId="1519869103" sldId="257"/>
            <ac:cxnSpMk id="6" creationId="{4AD82D16-73AC-7576-F387-8F7DAC7A4A94}"/>
          </ac:cxnSpMkLst>
        </pc:cxnChg>
        <pc:cxnChg chg="add mod">
          <ac:chgData name="Jiayi Ren" userId="95118b2d664f9e16" providerId="LiveId" clId="{E79DF012-8B4E-4A1C-AEA3-1AEC81582A90}" dt="2024-06-23T07:43:06.039" v="12409" actId="571"/>
          <ac:cxnSpMkLst>
            <pc:docMk/>
            <pc:sldMk cId="1519869103" sldId="257"/>
            <ac:cxnSpMk id="14" creationId="{10FDFF69-692F-CC58-37F1-D5D0780C8E06}"/>
          </ac:cxnSpMkLst>
        </pc:cxnChg>
        <pc:cxnChg chg="add mod">
          <ac:chgData name="Jiayi Ren" userId="95118b2d664f9e16" providerId="LiveId" clId="{E79DF012-8B4E-4A1C-AEA3-1AEC81582A90}" dt="2024-06-23T07:43:45.387" v="12418" actId="14100"/>
          <ac:cxnSpMkLst>
            <pc:docMk/>
            <pc:sldMk cId="1519869103" sldId="257"/>
            <ac:cxnSpMk id="15" creationId="{6F37003F-EA93-11FC-4432-33F29FDB4635}"/>
          </ac:cxnSpMkLst>
        </pc:cxnChg>
        <pc:cxnChg chg="add mod">
          <ac:chgData name="Jiayi Ren" userId="95118b2d664f9e16" providerId="LiveId" clId="{E79DF012-8B4E-4A1C-AEA3-1AEC81582A90}" dt="2024-06-23T07:43:06.039" v="12409" actId="571"/>
          <ac:cxnSpMkLst>
            <pc:docMk/>
            <pc:sldMk cId="1519869103" sldId="257"/>
            <ac:cxnSpMk id="18" creationId="{C3EBA5B2-D44E-FE04-53BD-204CD9798751}"/>
          </ac:cxnSpMkLst>
        </pc:cxnChg>
        <pc:cxnChg chg="add mod">
          <ac:chgData name="Jiayi Ren" userId="95118b2d664f9e16" providerId="LiveId" clId="{E79DF012-8B4E-4A1C-AEA3-1AEC81582A90}" dt="2024-06-23T07:44:58.662" v="12469" actId="14100"/>
          <ac:cxnSpMkLst>
            <pc:docMk/>
            <pc:sldMk cId="1519869103" sldId="257"/>
            <ac:cxnSpMk id="21" creationId="{ECBBCC67-EBB4-9D64-7571-55FAA0263F78}"/>
          </ac:cxnSpMkLst>
        </pc:cxnChg>
        <pc:cxnChg chg="add mod">
          <ac:chgData name="Jiayi Ren" userId="95118b2d664f9e16" providerId="LiveId" clId="{E79DF012-8B4E-4A1C-AEA3-1AEC81582A90}" dt="2024-06-23T07:46:08.018" v="12563" actId="14100"/>
          <ac:cxnSpMkLst>
            <pc:docMk/>
            <pc:sldMk cId="1519869103" sldId="257"/>
            <ac:cxnSpMk id="24" creationId="{16CF1B29-AB2A-9B11-1ADF-AAB2FEF6565A}"/>
          </ac:cxnSpMkLst>
        </pc:cxnChg>
        <pc:cxnChg chg="add del mod">
          <ac:chgData name="Jiayi Ren" userId="95118b2d664f9e16" providerId="LiveId" clId="{E79DF012-8B4E-4A1C-AEA3-1AEC81582A90}" dt="2024-06-23T07:45:03.693" v="12470" actId="478"/>
          <ac:cxnSpMkLst>
            <pc:docMk/>
            <pc:sldMk cId="1519869103" sldId="257"/>
            <ac:cxnSpMk id="27" creationId="{AB298F7C-E36C-D5E1-9B32-4E38996D2C54}"/>
          </ac:cxnSpMkLst>
        </pc:cxnChg>
      </pc:sldChg>
      <pc:sldChg chg="addSp delSp modSp add mod">
        <pc:chgData name="Jiayi Ren" userId="95118b2d664f9e16" providerId="LiveId" clId="{E79DF012-8B4E-4A1C-AEA3-1AEC81582A90}" dt="2024-06-23T07:55:37.779" v="12813" actId="478"/>
        <pc:sldMkLst>
          <pc:docMk/>
          <pc:sldMk cId="1066121562" sldId="258"/>
        </pc:sldMkLst>
        <pc:spChg chg="mod">
          <ac:chgData name="Jiayi Ren" userId="95118b2d664f9e16" providerId="LiveId" clId="{E79DF012-8B4E-4A1C-AEA3-1AEC81582A90}" dt="2024-06-21T03:36:32.358" v="7065" actId="20577"/>
          <ac:spMkLst>
            <pc:docMk/>
            <pc:sldMk cId="1066121562" sldId="258"/>
            <ac:spMk id="2" creationId="{21209F81-FD0E-E496-E2E0-2D17B7BBE1F2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5" creationId="{ACAF90C4-7153-033F-D83B-DC00AF8B1253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6" creationId="{E801B1DB-478B-E62E-CFBF-7D5B0020A9B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7" creationId="{D0180A08-E1C8-45AD-4956-995CF426A6CA}"/>
          </ac:spMkLst>
        </pc:spChg>
        <pc:spChg chg="del mod">
          <ac:chgData name="Jiayi Ren" userId="95118b2d664f9e16" providerId="LiveId" clId="{E79DF012-8B4E-4A1C-AEA3-1AEC81582A90}" dt="2024-06-21T02:59:46.648" v="4233" actId="478"/>
          <ac:spMkLst>
            <pc:docMk/>
            <pc:sldMk cId="1066121562" sldId="258"/>
            <ac:spMk id="8" creationId="{DC25EB08-1CDB-4B9B-CEB2-380A34B068D1}"/>
          </ac:spMkLst>
        </pc:spChg>
        <pc:spChg chg="del mod">
          <ac:chgData name="Jiayi Ren" userId="95118b2d664f9e16" providerId="LiveId" clId="{E79DF012-8B4E-4A1C-AEA3-1AEC81582A90}" dt="2024-06-21T02:59:46.648" v="4233" actId="478"/>
          <ac:spMkLst>
            <pc:docMk/>
            <pc:sldMk cId="1066121562" sldId="258"/>
            <ac:spMk id="9" creationId="{2E46F660-E34F-881F-5558-4A82BF864386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9" creationId="{EC07A4C0-EA16-3824-0BF9-6F3B9C95052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10" creationId="{F40388CF-3E43-30FB-E1CF-89834F6467C3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4" creationId="{F5929E37-F9D1-66F2-7FFA-3CE0D231B457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5" creationId="{7B8CD50B-F94D-2A56-52FC-5130059E3088}"/>
          </ac:spMkLst>
        </pc:spChg>
        <pc:spChg chg="del mod">
          <ac:chgData name="Jiayi Ren" userId="95118b2d664f9e16" providerId="LiveId" clId="{E79DF012-8B4E-4A1C-AEA3-1AEC81582A90}" dt="2024-06-23T07:06:17.930" v="12330" actId="478"/>
          <ac:spMkLst>
            <pc:docMk/>
            <pc:sldMk cId="1066121562" sldId="258"/>
            <ac:spMk id="17" creationId="{F6736A41-72AC-7453-7996-2EA3F75C9166}"/>
          </ac:spMkLst>
        </pc:spChg>
        <pc:spChg chg="del mod">
          <ac:chgData name="Jiayi Ren" userId="95118b2d664f9e16" providerId="LiveId" clId="{E79DF012-8B4E-4A1C-AEA3-1AEC81582A90}" dt="2024-06-23T07:06:17.930" v="12330" actId="478"/>
          <ac:spMkLst>
            <pc:docMk/>
            <pc:sldMk cId="1066121562" sldId="258"/>
            <ac:spMk id="18" creationId="{45D2BB9A-664E-08B9-0B85-3910D815DD82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9" creationId="{90748FCA-43D7-7819-0E37-5CCB081CD6A8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27" creationId="{495926C7-043F-5767-60EC-E665060780D5}"/>
          </ac:spMkLst>
        </pc:spChg>
        <pc:spChg chg="del mod">
          <ac:chgData name="Jiayi Ren" userId="95118b2d664f9e16" providerId="LiveId" clId="{E79DF012-8B4E-4A1C-AEA3-1AEC81582A90}" dt="2024-06-23T07:55:37.779" v="12813" actId="478"/>
          <ac:spMkLst>
            <pc:docMk/>
            <pc:sldMk cId="1066121562" sldId="258"/>
            <ac:spMk id="28" creationId="{8609743C-B0F6-4FC0-B63E-8A7DF2F3DBC4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29" creationId="{566D70DE-BDF0-F002-E53C-776D8D67DD24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30" creationId="{8E8DFBDA-F633-0200-F1E9-2A8B8603A4CB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31" creationId="{CE32AEA6-9744-593C-A483-AB55BDA756AD}"/>
          </ac:spMkLst>
        </pc:spChg>
        <pc:spChg chg="del mod">
          <ac:chgData name="Jiayi Ren" userId="95118b2d664f9e16" providerId="LiveId" clId="{E79DF012-8B4E-4A1C-AEA3-1AEC81582A90}" dt="2024-06-23T07:55:37.779" v="12813" actId="478"/>
          <ac:spMkLst>
            <pc:docMk/>
            <pc:sldMk cId="1066121562" sldId="258"/>
            <ac:spMk id="37" creationId="{85967253-AF7A-A322-4AC0-795081914E23}"/>
          </ac:spMkLst>
        </pc:spChg>
        <pc:grpChg chg="add del mod">
          <ac:chgData name="Jiayi Ren" userId="95118b2d664f9e16" providerId="LiveId" clId="{E79DF012-8B4E-4A1C-AEA3-1AEC81582A90}" dt="2024-06-23T07:06:13.017" v="12328" actId="478"/>
          <ac:grpSpMkLst>
            <pc:docMk/>
            <pc:sldMk cId="1066121562" sldId="258"/>
            <ac:grpSpMk id="3" creationId="{FBDE805B-42D1-C982-A692-6E5D97564622}"/>
          </ac:grpSpMkLst>
        </pc:grpChg>
        <pc:grpChg chg="add del mod">
          <ac:chgData name="Jiayi Ren" userId="95118b2d664f9e16" providerId="LiveId" clId="{E79DF012-8B4E-4A1C-AEA3-1AEC81582A90}" dt="2024-06-23T07:55:26.673" v="12810" actId="478"/>
          <ac:grpSpMkLst>
            <pc:docMk/>
            <pc:sldMk cId="1066121562" sldId="258"/>
            <ac:grpSpMk id="8" creationId="{1169B89B-092C-4DC1-FC9B-2BC960265EBA}"/>
          </ac:grpSpMkLst>
        </pc:grpChg>
        <pc:grpChg chg="add mod">
          <ac:chgData name="Jiayi Ren" userId="95118b2d664f9e16" providerId="LiveId" clId="{E79DF012-8B4E-4A1C-AEA3-1AEC81582A90}" dt="2024-06-23T07:55:34.272" v="12812"/>
          <ac:grpSpMkLst>
            <pc:docMk/>
            <pc:sldMk cId="1066121562" sldId="258"/>
            <ac:grpSpMk id="26" creationId="{6F9ADD59-2F86-FEE8-6833-53F97301ECF4}"/>
          </ac:grpSpMkLst>
        </pc:grpChg>
        <pc:picChg chg="mod">
          <ac:chgData name="Jiayi Ren" userId="95118b2d664f9e16" providerId="LiveId" clId="{E79DF012-8B4E-4A1C-AEA3-1AEC81582A90}" dt="2024-06-23T07:55:32.612" v="12811" actId="14826"/>
          <ac:picMkLst>
            <pc:docMk/>
            <pc:sldMk cId="1066121562" sldId="258"/>
            <ac:picMk id="4" creationId="{E32FE48F-25C8-3039-954F-2CA791CF1D9A}"/>
          </ac:picMkLst>
        </pc:pic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1" creationId="{3FD1617B-6A1E-AD76-4F0B-03F992D4A237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2" creationId="{FE46CE98-C038-5898-853F-40696FEAC7A0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3" creationId="{189E5618-5524-25BF-2E28-5E06D51ADC1D}"/>
          </ac:cxnSpMkLst>
        </pc:cxnChg>
        <pc:cxnChg chg="del mod">
          <ac:chgData name="Jiayi Ren" userId="95118b2d664f9e16" providerId="LiveId" clId="{E79DF012-8B4E-4A1C-AEA3-1AEC81582A90}" dt="2024-06-21T02:59:46.648" v="4233" actId="478"/>
          <ac:cxnSpMkLst>
            <pc:docMk/>
            <pc:sldMk cId="1066121562" sldId="258"/>
            <ac:cxnSpMk id="14" creationId="{E65E6D58-5EFB-4850-E6D8-63FEC28137B7}"/>
          </ac:cxnSpMkLst>
        </pc:cxnChg>
        <pc:cxnChg chg="del mod">
          <ac:chgData name="Jiayi Ren" userId="95118b2d664f9e16" providerId="LiveId" clId="{E79DF012-8B4E-4A1C-AEA3-1AEC81582A90}" dt="2024-06-21T02:59:46.648" v="4233" actId="478"/>
          <ac:cxnSpMkLst>
            <pc:docMk/>
            <pc:sldMk cId="1066121562" sldId="258"/>
            <ac:cxnSpMk id="15" creationId="{78DA7EFD-0A7F-6C5C-98AC-68588B666D95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6" creationId="{E87074B1-8370-3133-B4DA-CC14816BD5FA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0" creationId="{4A283695-FFBA-7481-0ECB-9DB2A5E166B7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1" creationId="{7199DCCC-1A25-AE35-F68E-DEC4B80B19F7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2" creationId="{8841FFD9-CB61-481C-1B8F-A8B4B06F029D}"/>
          </ac:cxnSpMkLst>
        </pc:cxnChg>
        <pc:cxnChg chg="del mod">
          <ac:chgData name="Jiayi Ren" userId="95118b2d664f9e16" providerId="LiveId" clId="{E79DF012-8B4E-4A1C-AEA3-1AEC81582A90}" dt="2024-06-23T07:06:17.930" v="12330" actId="478"/>
          <ac:cxnSpMkLst>
            <pc:docMk/>
            <pc:sldMk cId="1066121562" sldId="258"/>
            <ac:cxnSpMk id="23" creationId="{26A1C9E6-CA71-9D79-F7DA-D7DDFA50EF6F}"/>
          </ac:cxnSpMkLst>
        </pc:cxnChg>
        <pc:cxnChg chg="del mod">
          <ac:chgData name="Jiayi Ren" userId="95118b2d664f9e16" providerId="LiveId" clId="{E79DF012-8B4E-4A1C-AEA3-1AEC81582A90}" dt="2024-06-23T07:06:17.930" v="12330" actId="478"/>
          <ac:cxnSpMkLst>
            <pc:docMk/>
            <pc:sldMk cId="1066121562" sldId="258"/>
            <ac:cxnSpMk id="24" creationId="{C6D55539-D025-CFBD-652C-A2379BB683FA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5" creationId="{82CD7FD8-CFA7-375A-13E7-1D7C1523858B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2" creationId="{8A9B6A28-7596-503F-0E1D-B7D860076FA3}"/>
          </ac:cxnSpMkLst>
        </pc:cxnChg>
        <pc:cxnChg chg="del mod">
          <ac:chgData name="Jiayi Ren" userId="95118b2d664f9e16" providerId="LiveId" clId="{E79DF012-8B4E-4A1C-AEA3-1AEC81582A90}" dt="2024-06-23T07:55:37.779" v="12813" actId="478"/>
          <ac:cxnSpMkLst>
            <pc:docMk/>
            <pc:sldMk cId="1066121562" sldId="258"/>
            <ac:cxnSpMk id="33" creationId="{F8EEFCEF-3346-D82E-40A0-5CCD86F6B207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4" creationId="{44DD5D40-A5AF-034C-A6DE-DC2D89E86787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5" creationId="{4102527B-CC05-936E-8EC7-C3D7DEFBE6EC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6" creationId="{1107D4B2-ED23-319F-39B4-10D22DC9FAD3}"/>
          </ac:cxnSpMkLst>
        </pc:cxnChg>
        <pc:cxnChg chg="del mod">
          <ac:chgData name="Jiayi Ren" userId="95118b2d664f9e16" providerId="LiveId" clId="{E79DF012-8B4E-4A1C-AEA3-1AEC81582A90}" dt="2024-06-23T07:55:37.779" v="12813" actId="478"/>
          <ac:cxnSpMkLst>
            <pc:docMk/>
            <pc:sldMk cId="1066121562" sldId="258"/>
            <ac:cxnSpMk id="38" creationId="{64C313BC-0DDF-CA26-1ED0-5A13C09565A3}"/>
          </ac:cxnSpMkLst>
        </pc:cxnChg>
      </pc:sldChg>
      <pc:sldChg chg="addSp delSp modSp add mod ord modClrScheme chgLayout">
        <pc:chgData name="Jiayi Ren" userId="95118b2d664f9e16" providerId="LiveId" clId="{E79DF012-8B4E-4A1C-AEA3-1AEC81582A90}" dt="2024-06-23T08:05:06.808" v="13102" actId="207"/>
        <pc:sldMkLst>
          <pc:docMk/>
          <pc:sldMk cId="2959281096" sldId="259"/>
        </pc:sldMkLst>
        <pc:spChg chg="mod ord">
          <ac:chgData name="Jiayi Ren" userId="95118b2d664f9e16" providerId="LiveId" clId="{E79DF012-8B4E-4A1C-AEA3-1AEC81582A90}" dt="2024-06-21T03:36:25.826" v="7049" actId="20577"/>
          <ac:spMkLst>
            <pc:docMk/>
            <pc:sldMk cId="2959281096" sldId="259"/>
            <ac:spMk id="2" creationId="{21209F81-FD0E-E496-E2E0-2D17B7BBE1F2}"/>
          </ac:spMkLst>
        </pc:spChg>
        <pc:spChg chg="add mod">
          <ac:chgData name="Jiayi Ren" userId="95118b2d664f9e16" providerId="LiveId" clId="{E79DF012-8B4E-4A1C-AEA3-1AEC81582A90}" dt="2024-06-22T05:46:45.573" v="10804" actId="571"/>
          <ac:spMkLst>
            <pc:docMk/>
            <pc:sldMk cId="2959281096" sldId="259"/>
            <ac:spMk id="3" creationId="{2FC81852-64D2-65E5-8324-D4A0D23F318D}"/>
          </ac:spMkLst>
        </pc:spChg>
        <pc:spChg chg="add mod ord">
          <ac:chgData name="Jiayi Ren" userId="95118b2d664f9e16" providerId="LiveId" clId="{E79DF012-8B4E-4A1C-AEA3-1AEC81582A90}" dt="2024-06-23T08:05:06.808" v="13102" actId="207"/>
          <ac:spMkLst>
            <pc:docMk/>
            <pc:sldMk cId="2959281096" sldId="259"/>
            <ac:spMk id="6" creationId="{FFE3F832-03F6-0B95-A5D0-59EAE62ED9FA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7" creationId="{B89F898C-3409-38C0-6C37-C0C4C3AA6023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8" creationId="{C9AD5971-0F00-97BB-C142-39738707653E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9" creationId="{91457FCD-31DB-1C5B-B023-0620D48D4EC7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0" creationId="{7BA93BED-A8F9-3C45-9A37-B4BE22C29938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1" creationId="{39F2D7AE-7E38-E5CB-1322-02390D91AAC2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2" creationId="{702756D4-DAA6-4D8B-1E7D-4B240FD17EF9}"/>
          </ac:spMkLst>
        </pc:spChg>
        <pc:picChg chg="add mod modCrop">
          <ac:chgData name="Jiayi Ren" userId="95118b2d664f9e16" providerId="LiveId" clId="{E79DF012-8B4E-4A1C-AEA3-1AEC81582A90}" dt="2024-06-23T08:00:52.927" v="12937" actId="1076"/>
          <ac:picMkLst>
            <pc:docMk/>
            <pc:sldMk cId="2959281096" sldId="259"/>
            <ac:picMk id="4" creationId="{4C447172-368E-50E9-B9E5-E053D6AB8CE7}"/>
          </ac:picMkLst>
        </pc:picChg>
        <pc:picChg chg="del">
          <ac:chgData name="Jiayi Ren" userId="95118b2d664f9e16" providerId="LiveId" clId="{E79DF012-8B4E-4A1C-AEA3-1AEC81582A90}" dt="2024-06-21T02:25:45.175" v="2212" actId="478"/>
          <ac:picMkLst>
            <pc:docMk/>
            <pc:sldMk cId="2959281096" sldId="259"/>
            <ac:picMk id="4" creationId="{E32FE48F-25C8-3039-954F-2CA791CF1D9A}"/>
          </ac:picMkLst>
        </pc:picChg>
        <pc:picChg chg="add del mod">
          <ac:chgData name="Jiayi Ren" userId="95118b2d664f9e16" providerId="LiveId" clId="{E79DF012-8B4E-4A1C-AEA3-1AEC81582A90}" dt="2024-06-23T07:56:39.154" v="12856" actId="478"/>
          <ac:picMkLst>
            <pc:docMk/>
            <pc:sldMk cId="2959281096" sldId="259"/>
            <ac:picMk id="5" creationId="{45F187C1-21C4-D9E7-63AB-D3D9E9B31884}"/>
          </ac:picMkLst>
        </pc:picChg>
      </pc:sldChg>
      <pc:sldChg chg="addSp delSp modSp add mod modClrScheme chgLayout">
        <pc:chgData name="Jiayi Ren" userId="95118b2d664f9e16" providerId="LiveId" clId="{E79DF012-8B4E-4A1C-AEA3-1AEC81582A90}" dt="2024-06-22T02:51:18.389" v="8981"/>
        <pc:sldMkLst>
          <pc:docMk/>
          <pc:sldMk cId="1395083396" sldId="260"/>
        </pc:sldMkLst>
        <pc:spChg chg="mod ord">
          <ac:chgData name="Jiayi Ren" userId="95118b2d664f9e16" providerId="LiveId" clId="{E79DF012-8B4E-4A1C-AEA3-1AEC81582A90}" dt="2024-06-21T03:36:38.492" v="7082" actId="20577"/>
          <ac:spMkLst>
            <pc:docMk/>
            <pc:sldMk cId="1395083396" sldId="260"/>
            <ac:spMk id="2" creationId="{21209F81-FD0E-E496-E2E0-2D17B7BBE1F2}"/>
          </ac:spMkLst>
        </pc:spChg>
        <pc:spChg chg="add mod ord">
          <ac:chgData name="Jiayi Ren" userId="95118b2d664f9e16" providerId="LiveId" clId="{E79DF012-8B4E-4A1C-AEA3-1AEC81582A90}" dt="2024-06-21T03:28:48.190" v="6353" actId="20577"/>
          <ac:spMkLst>
            <pc:docMk/>
            <pc:sldMk cId="1395083396" sldId="260"/>
            <ac:spMk id="3" creationId="{3AFEEAC0-8EEE-B54B-096E-44B2CB30681D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5" creationId="{78A277D2-AF21-2EEE-6D7C-BBBBCCAC5E86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6" creationId="{35E0D367-9411-182C-A733-7A3684C29A46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7" creationId="{94074DFB-2F15-D875-69C3-F10A74CF4C90}"/>
          </ac:spMkLst>
        </pc:spChg>
        <pc:spChg chg="add del mod">
          <ac:chgData name="Jiayi Ren" userId="95118b2d664f9e16" providerId="LiveId" clId="{E79DF012-8B4E-4A1C-AEA3-1AEC81582A90}" dt="2024-06-21T02:52:41.579" v="4124" actId="478"/>
          <ac:spMkLst>
            <pc:docMk/>
            <pc:sldMk cId="1395083396" sldId="260"/>
            <ac:spMk id="8" creationId="{887F0921-1E7A-9EC1-CB8B-A81BC912F281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9" creationId="{712C3E7E-2B7D-4FA0-6343-C797E47CFE73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10" creationId="{2B51E2F9-43B5-3D7D-1820-AE59C6266B30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11" creationId="{FEDF90A5-91A9-4CD8-FA69-C10FCFD1E056}"/>
          </ac:spMkLst>
        </pc:spChg>
        <pc:picChg chg="del">
          <ac:chgData name="Jiayi Ren" userId="95118b2d664f9e16" providerId="LiveId" clId="{E79DF012-8B4E-4A1C-AEA3-1AEC81582A90}" dt="2024-06-21T02:39:32.947" v="3461" actId="478"/>
          <ac:picMkLst>
            <pc:docMk/>
            <pc:sldMk cId="1395083396" sldId="260"/>
            <ac:picMk id="4" creationId="{E32FE48F-25C8-3039-954F-2CA791CF1D9A}"/>
          </ac:picMkLst>
        </pc:picChg>
        <pc:picChg chg="add mod">
          <ac:chgData name="Jiayi Ren" userId="95118b2d664f9e16" providerId="LiveId" clId="{E79DF012-8B4E-4A1C-AEA3-1AEC81582A90}" dt="2024-06-22T02:51:18.389" v="8981"/>
          <ac:picMkLst>
            <pc:docMk/>
            <pc:sldMk cId="1395083396" sldId="260"/>
            <ac:picMk id="1026" creationId="{54EE7572-975C-89F9-0A8D-C77D93317D2F}"/>
          </ac:picMkLst>
        </pc:picChg>
        <pc:cxnChg chg="add del mod">
          <ac:chgData name="Jiayi Ren" userId="95118b2d664f9e16" providerId="LiveId" clId="{E79DF012-8B4E-4A1C-AEA3-1AEC81582A90}" dt="2024-06-21T02:53:34.361" v="4148" actId="11529"/>
          <ac:cxnSpMkLst>
            <pc:docMk/>
            <pc:sldMk cId="1395083396" sldId="260"/>
            <ac:cxnSpMk id="13" creationId="{767F8A06-41AB-41E0-CFA0-6EF1472D6EE2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15" creationId="{F32CA165-FF34-E724-4727-4474873AD358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18" creationId="{F7EE6830-C9E8-DD47-F933-0B8FF644F0E4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21" creationId="{92106A87-E594-3650-E0F4-957511F46601}"/>
          </ac:cxnSpMkLst>
        </pc:cxnChg>
      </pc:sldChg>
      <pc:sldChg chg="modSp new mod">
        <pc:chgData name="Jiayi Ren" userId="95118b2d664f9e16" providerId="LiveId" clId="{E79DF012-8B4E-4A1C-AEA3-1AEC81582A90}" dt="2024-06-23T02:49:18.861" v="12210" actId="20577"/>
        <pc:sldMkLst>
          <pc:docMk/>
          <pc:sldMk cId="2344925870" sldId="261"/>
        </pc:sldMkLst>
        <pc:spChg chg="mod">
          <ac:chgData name="Jiayi Ren" userId="95118b2d664f9e16" providerId="LiveId" clId="{E79DF012-8B4E-4A1C-AEA3-1AEC81582A90}" dt="2024-06-21T03:36:47.057" v="7091" actId="20577"/>
          <ac:spMkLst>
            <pc:docMk/>
            <pc:sldMk cId="2344925870" sldId="261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3T02:49:18.861" v="12210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addSp delSp modSp add mod chgLayout">
        <pc:chgData name="Jiayi Ren" userId="95118b2d664f9e16" providerId="LiveId" clId="{E79DF012-8B4E-4A1C-AEA3-1AEC81582A90}" dt="2024-06-23T08:06:39.682" v="13123" actId="20577"/>
        <pc:sldMkLst>
          <pc:docMk/>
          <pc:sldMk cId="3123544733" sldId="262"/>
        </pc:sldMkLst>
        <pc:spChg chg="mod ord">
          <ac:chgData name="Jiayi Ren" userId="95118b2d664f9e16" providerId="LiveId" clId="{E79DF012-8B4E-4A1C-AEA3-1AEC81582A90}" dt="2024-06-22T02:51:18.389" v="8981"/>
          <ac:spMkLst>
            <pc:docMk/>
            <pc:sldMk cId="3123544733" sldId="262"/>
            <ac:spMk id="2" creationId="{C17B2701-5277-6344-ABE6-80FC12E969D0}"/>
          </ac:spMkLst>
        </pc:spChg>
        <pc:spChg chg="mod ord">
          <ac:chgData name="Jiayi Ren" userId="95118b2d664f9e16" providerId="LiveId" clId="{E79DF012-8B4E-4A1C-AEA3-1AEC81582A90}" dt="2024-06-23T08:06:39.682" v="13123" actId="20577"/>
          <ac:spMkLst>
            <pc:docMk/>
            <pc:sldMk cId="3123544733" sldId="262"/>
            <ac:spMk id="3" creationId="{157E11AA-F472-BDAA-94D8-319D9C9AC6FA}"/>
          </ac:spMkLst>
        </pc:spChg>
        <pc:spChg chg="add del mod">
          <ac:chgData name="Jiayi Ren" userId="95118b2d664f9e16" providerId="LiveId" clId="{E79DF012-8B4E-4A1C-AEA3-1AEC81582A90}" dt="2024-06-21T03:12:08.074" v="5052" actId="6264"/>
          <ac:spMkLst>
            <pc:docMk/>
            <pc:sldMk cId="3123544733" sldId="262"/>
            <ac:spMk id="4" creationId="{1D5B96A9-8FFE-8548-FF21-49FD6612DCF7}"/>
          </ac:spMkLst>
        </pc:spChg>
        <pc:spChg chg="add del mod">
          <ac:chgData name="Jiayi Ren" userId="95118b2d664f9e16" providerId="LiveId" clId="{E79DF012-8B4E-4A1C-AEA3-1AEC81582A90}" dt="2024-06-21T03:12:08.074" v="5052" actId="6264"/>
          <ac:spMkLst>
            <pc:docMk/>
            <pc:sldMk cId="3123544733" sldId="262"/>
            <ac:spMk id="5" creationId="{0870BA54-96E6-8EBC-4B3F-F6DE29FEEAF4}"/>
          </ac:spMkLst>
        </pc:spChg>
      </pc:sldChg>
      <pc:sldChg chg="modSp add mod">
        <pc:chgData name="Jiayi Ren" userId="95118b2d664f9e16" providerId="LiveId" clId="{E79DF012-8B4E-4A1C-AEA3-1AEC81582A90}" dt="2024-06-25T07:59:50.651" v="13454" actId="20577"/>
        <pc:sldMkLst>
          <pc:docMk/>
          <pc:sldMk cId="2307818036" sldId="263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5T07:59:50.651" v="13454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delSp modSp mod">
        <pc:chgData name="Jiayi Ren" userId="95118b2d664f9e16" providerId="LiveId" clId="{E79DF012-8B4E-4A1C-AEA3-1AEC81582A90}" dt="2024-06-22T02:51:18.389" v="8981"/>
        <pc:sldMkLst>
          <pc:docMk/>
          <pc:sldMk cId="2708943974" sldId="264"/>
        </pc:sldMkLst>
        <pc:spChg chg="mod">
          <ac:chgData name="Jiayi Ren" userId="95118b2d664f9e16" providerId="LiveId" clId="{E79DF012-8B4E-4A1C-AEA3-1AEC81582A90}" dt="2024-06-21T03:36:59.232" v="7124" actId="20577"/>
          <ac:spMkLst>
            <pc:docMk/>
            <pc:sldMk cId="2708943974" sldId="264"/>
            <ac:spMk id="2" creationId="{21209F81-FD0E-E496-E2E0-2D17B7BBE1F2}"/>
          </ac:spMkLst>
        </pc:spChg>
        <pc:spChg chg="mod">
          <ac:chgData name="Jiayi Ren" userId="95118b2d664f9e16" providerId="LiveId" clId="{E79DF012-8B4E-4A1C-AEA3-1AEC81582A90}" dt="2024-06-21T03:40:58.544" v="7552" actId="20577"/>
          <ac:spMkLst>
            <pc:docMk/>
            <pc:sldMk cId="2708943974" sldId="264"/>
            <ac:spMk id="3" creationId="{3AFEEAC0-8EEE-B54B-096E-44B2CB30681D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6" creationId="{35E0D367-9411-182C-A733-7A3684C29A46}"/>
          </ac:spMkLst>
        </pc:spChg>
        <pc:spChg chg="del">
          <ac:chgData name="Jiayi Ren" userId="95118b2d664f9e16" providerId="LiveId" clId="{E79DF012-8B4E-4A1C-AEA3-1AEC81582A90}" dt="2024-06-21T03:28:58.755" v="6370" actId="478"/>
          <ac:spMkLst>
            <pc:docMk/>
            <pc:sldMk cId="2708943974" sldId="264"/>
            <ac:spMk id="7" creationId="{94074DFB-2F15-D875-69C3-F10A74CF4C90}"/>
          </ac:spMkLst>
        </pc:spChg>
        <pc:spChg chg="del">
          <ac:chgData name="Jiayi Ren" userId="95118b2d664f9e16" providerId="LiveId" clId="{E79DF012-8B4E-4A1C-AEA3-1AEC81582A90}" dt="2024-06-21T03:29:00.172" v="6372" actId="478"/>
          <ac:spMkLst>
            <pc:docMk/>
            <pc:sldMk cId="2708943974" sldId="264"/>
            <ac:spMk id="9" creationId="{712C3E7E-2B7D-4FA0-6343-C797E47CFE73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11" creationId="{FEDF90A5-91A9-4CD8-FA69-C10FCFD1E056}"/>
          </ac:spMkLst>
        </pc:spChg>
        <pc:picChg chg="mod">
          <ac:chgData name="Jiayi Ren" userId="95118b2d664f9e16" providerId="LiveId" clId="{E79DF012-8B4E-4A1C-AEA3-1AEC81582A90}" dt="2024-06-22T02:51:18.389" v="8981"/>
          <ac:picMkLst>
            <pc:docMk/>
            <pc:sldMk cId="2708943974" sldId="264"/>
            <ac:picMk id="1026" creationId="{54EE7572-975C-89F9-0A8D-C77D93317D2F}"/>
          </ac:picMkLst>
        </pc:pic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2708943974" sldId="264"/>
            <ac:cxnSpMk id="15" creationId="{F32CA165-FF34-E724-4727-4474873AD358}"/>
          </ac:cxnSpMkLst>
        </pc:cxnChg>
        <pc:cxnChg chg="del">
          <ac:chgData name="Jiayi Ren" userId="95118b2d664f9e16" providerId="LiveId" clId="{E79DF012-8B4E-4A1C-AEA3-1AEC81582A90}" dt="2024-06-21T03:28:59.745" v="6371" actId="478"/>
          <ac:cxnSpMkLst>
            <pc:docMk/>
            <pc:sldMk cId="2708943974" sldId="264"/>
            <ac:cxnSpMk id="18" creationId="{F7EE6830-C9E8-DD47-F933-0B8FF644F0E4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2708943974" sldId="264"/>
            <ac:cxnSpMk id="21" creationId="{92106A87-E594-3650-E0F4-957511F46601}"/>
          </ac:cxnSpMkLst>
        </pc:cxnChg>
      </pc:sldChg>
      <pc:sldChg chg="modSp add mod">
        <pc:chgData name="Jiayi Ren" userId="95118b2d664f9e16" providerId="LiveId" clId="{E79DF012-8B4E-4A1C-AEA3-1AEC81582A90}" dt="2024-06-25T07:59:55.675" v="13463" actId="20577"/>
        <pc:sldMkLst>
          <pc:docMk/>
          <pc:sldMk cId="177392421" sldId="265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77392421" sldId="265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5T07:59:55.675" v="13463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9T02:33:02.153" v="14165" actId="207"/>
        <pc:sldMkLst>
          <pc:docMk/>
          <pc:sldMk cId="558977191" sldId="266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9T02:33:02.153" v="14165" actId="207"/>
          <ac:spMkLst>
            <pc:docMk/>
            <pc:sldMk cId="558977191" sldId="266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2T08:00:43.436" v="11247" actId="20577"/>
        <pc:sldMkLst>
          <pc:docMk/>
          <pc:sldMk cId="1340012012" sldId="267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340012012" sldId="267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2T08:00:43.436" v="11247" actId="20577"/>
          <ac:spMkLst>
            <pc:docMk/>
            <pc:sldMk cId="1340012012" sldId="267"/>
            <ac:spMk id="3" creationId="{157E11AA-F472-BDAA-94D8-319D9C9AC6FA}"/>
          </ac:spMkLst>
        </pc:spChg>
      </pc:sldChg>
      <pc:sldChg chg="modSp add del mod">
        <pc:chgData name="Jiayi Ren" userId="95118b2d664f9e16" providerId="LiveId" clId="{E79DF012-8B4E-4A1C-AEA3-1AEC81582A90}" dt="2024-06-21T03:39:30.761" v="7327"/>
        <pc:sldMkLst>
          <pc:docMk/>
          <pc:sldMk cId="1467466738" sldId="267"/>
        </pc:sldMkLst>
        <pc:spChg chg="mod">
          <ac:chgData name="Jiayi Ren" userId="95118b2d664f9e16" providerId="LiveId" clId="{E79DF012-8B4E-4A1C-AEA3-1AEC81582A90}" dt="2024-06-21T03:39:30.442" v="7326" actId="20577"/>
          <ac:spMkLst>
            <pc:docMk/>
            <pc:sldMk cId="1467466738" sldId="267"/>
            <ac:spMk id="2" creationId="{C17B2701-5277-6344-ABE6-80FC12E969D0}"/>
          </ac:spMkLst>
        </pc:spChg>
      </pc:sldChg>
      <pc:sldChg chg="modSp add mod">
        <pc:chgData name="Jiayi Ren" userId="95118b2d664f9e16" providerId="LiveId" clId="{E79DF012-8B4E-4A1C-AEA3-1AEC81582A90}" dt="2024-06-29T02:33:13.039" v="14166"/>
        <pc:sldMkLst>
          <pc:docMk/>
          <pc:sldMk cId="2851145920" sldId="268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9T02:33:13.039" v="14166"/>
          <ac:spMkLst>
            <pc:docMk/>
            <pc:sldMk cId="2851145920" sldId="268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2T08:00:44.883" v="11248" actId="20577"/>
        <pc:sldMkLst>
          <pc:docMk/>
          <pc:sldMk cId="1934274493" sldId="269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934274493" sldId="269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2T08:00:44.883" v="11248" actId="20577"/>
          <ac:spMkLst>
            <pc:docMk/>
            <pc:sldMk cId="1934274493" sldId="269"/>
            <ac:spMk id="3" creationId="{157E11AA-F472-BDAA-94D8-319D9C9AC6FA}"/>
          </ac:spMkLst>
        </pc:spChg>
      </pc:sldChg>
      <pc:sldChg chg="modSp new mod">
        <pc:chgData name="Jiayi Ren" userId="95118b2d664f9e16" providerId="LiveId" clId="{E79DF012-8B4E-4A1C-AEA3-1AEC81582A90}" dt="2024-06-23T02:55:12.566" v="12323" actId="207"/>
        <pc:sldMkLst>
          <pc:docMk/>
          <pc:sldMk cId="3872231949" sldId="270"/>
        </pc:sldMkLst>
        <pc:spChg chg="mod">
          <ac:chgData name="Jiayi Ren" userId="95118b2d664f9e16" providerId="LiveId" clId="{E79DF012-8B4E-4A1C-AEA3-1AEC81582A90}" dt="2024-06-22T03:13:26.921" v="9030" actId="20577"/>
          <ac:spMkLst>
            <pc:docMk/>
            <pc:sldMk cId="3872231949" sldId="270"/>
            <ac:spMk id="2" creationId="{90E4CB78-92FA-8C31-8E59-945F127D9B00}"/>
          </ac:spMkLst>
        </pc:spChg>
        <pc:spChg chg="mod">
          <ac:chgData name="Jiayi Ren" userId="95118b2d664f9e16" providerId="LiveId" clId="{E79DF012-8B4E-4A1C-AEA3-1AEC81582A90}" dt="2024-06-23T02:55:12.566" v="12323" actId="207"/>
          <ac:spMkLst>
            <pc:docMk/>
            <pc:sldMk cId="3872231949" sldId="270"/>
            <ac:spMk id="3" creationId="{00015606-9CF8-9ED7-5A83-7211739C019E}"/>
          </ac:spMkLst>
        </pc:spChg>
      </pc:sldChg>
      <pc:sldChg chg="modSp add mod">
        <pc:chgData name="Jiayi Ren" userId="95118b2d664f9e16" providerId="LiveId" clId="{E79DF012-8B4E-4A1C-AEA3-1AEC81582A90}" dt="2024-06-23T02:45:15.536" v="12169" actId="20577"/>
        <pc:sldMkLst>
          <pc:docMk/>
          <pc:sldMk cId="1005617500" sldId="271"/>
        </pc:sldMkLst>
        <pc:spChg chg="mod">
          <ac:chgData name="Jiayi Ren" userId="95118b2d664f9e16" providerId="LiveId" clId="{E79DF012-8B4E-4A1C-AEA3-1AEC81582A90}" dt="2024-06-23T02:45:15.536" v="12169" actId="20577"/>
          <ac:spMkLst>
            <pc:docMk/>
            <pc:sldMk cId="1005617500" sldId="271"/>
            <ac:spMk id="3" creationId="{00015606-9CF8-9ED7-5A83-7211739C019E}"/>
          </ac:spMkLst>
        </pc:spChg>
      </pc:sldChg>
      <pc:sldMasterChg chg="modSp mod modSldLayout">
        <pc:chgData name="Jiayi Ren" userId="95118b2d664f9e16" providerId="LiveId" clId="{E79DF012-8B4E-4A1C-AEA3-1AEC81582A90}" dt="2024-06-22T05:40:14.785" v="10420" actId="2711"/>
        <pc:sldMasterMkLst>
          <pc:docMk/>
          <pc:sldMasterMk cId="599766977" sldId="2147483660"/>
        </pc:sldMasterMkLst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2" creationId="{8CACAD3E-D52D-5A1B-1C7B-955C648BBD99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4" creationId="{37897E03-6751-E920-99F4-87BBBEE77FCC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5" creationId="{ED1C98BA-4898-5F73-029E-7257C2DD7EBB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6" creationId="{334116FD-C387-56C6-E800-DC8C085C3C0B}"/>
          </ac:spMkLst>
        </pc:spChg>
        <pc:spChg chg="mod">
          <ac:chgData name="Jiayi Ren" userId="95118b2d664f9e16" providerId="LiveId" clId="{E79DF012-8B4E-4A1C-AEA3-1AEC81582A90}" dt="2024-06-22T05:39:25.330" v="10417" actId="207"/>
          <ac:spMkLst>
            <pc:docMk/>
            <pc:sldMasterMk cId="599766977" sldId="2147483660"/>
            <ac:spMk id="7" creationId="{7576C0BF-9664-0DFE-3666-4D91582ACAA8}"/>
          </ac:spMkLst>
        </pc:sp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55299781" sldId="2147483661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2" creationId="{202472BA-9C7F-7E0A-2FC7-5A16161CBE68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3" creationId="{A5D2BD79-3764-6E36-9EBD-6F9DEC5DC800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7" creationId="{985293E5-9590-0BDB-7ED4-E1028B8B10BC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8" creationId="{C5DEA97E-E801-C75C-ED7F-E5771E193741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30370822" sldId="2147483662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2" creationId="{202472BA-9C7F-7E0A-2FC7-5A16161CBE68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3" creationId="{A5D2BD79-3764-6E36-9EBD-6F9DEC5DC800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5" creationId="{09338CA6-9607-467F-6BB3-48CA31ACCFEF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7" creationId="{985293E5-9590-0BDB-7ED4-E1028B8B10BC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10" creationId="{9A52F6AC-444C-A544-44DB-E20CEFEAA6EE}"/>
            </ac:spMkLst>
          </pc:spChg>
        </pc:sldLayoutChg>
        <pc:sldLayoutChg chg="modSp">
          <pc:chgData name="Jiayi Ren" userId="95118b2d664f9e16" providerId="LiveId" clId="{E79DF012-8B4E-4A1C-AEA3-1AEC81582A90}" dt="2024-06-22T05:40:14.785" v="10420" actId="2711"/>
          <pc:sldLayoutMkLst>
            <pc:docMk/>
            <pc:sldMasterMk cId="599766977" sldId="2147483660"/>
            <pc:sldLayoutMk cId="179327747" sldId="2147483663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79327747" sldId="2147483663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5:40:14.785" v="10420" actId="2711"/>
            <ac:spMkLst>
              <pc:docMk/>
              <pc:sldMasterMk cId="599766977" sldId="2147483660"/>
              <pc:sldLayoutMk cId="179327747" sldId="2147483663"/>
              <ac:spMk id="13" creationId="{F788AC4C-CE34-5882-2C4B-8CB39F41EB58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31782670" sldId="2147483664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10" creationId="{84E81A3B-FAE4-C4F5-1F45-9CB6BD1377CD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11" creationId="{8FC8D05D-583A-E2ED-DF5D-160E6C84ACFB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538932163" sldId="2147483665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538932163" sldId="2147483665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538932163" sldId="2147483665"/>
              <ac:spMk id="10" creationId="{84E81A3B-FAE4-C4F5-1F45-9CB6BD1377CD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771494289" sldId="2147483666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771494289" sldId="2147483666"/>
              <ac:spMk id="2" creationId="{33FBF27B-2C7A-041D-593F-431D312B60FE}"/>
            </ac:spMkLst>
          </pc:spChg>
        </pc:sldLayoutChg>
      </pc:sldMasterChg>
    </pc:docChg>
  </pc:docChgLst>
  <pc:docChgLst>
    <pc:chgData name="Jiayi Ren" userId="95118b2d664f9e16" providerId="LiveId" clId="{00161319-54CA-4668-B91C-CDFDC5107FD0}"/>
    <pc:docChg chg="undo custSel addSld delSld modSld sldOrd addSection delSection modSection">
      <pc:chgData name="Jiayi Ren" userId="95118b2d664f9e16" providerId="LiveId" clId="{00161319-54CA-4668-B91C-CDFDC5107FD0}" dt="2024-11-02T00:31:28.684" v="6746" actId="2711"/>
      <pc:docMkLst>
        <pc:docMk/>
      </pc:docMkLst>
      <pc:sldChg chg="modSp mod">
        <pc:chgData name="Jiayi Ren" userId="95118b2d664f9e16" providerId="LiveId" clId="{00161319-54CA-4668-B91C-CDFDC5107FD0}" dt="2024-11-02T00:31:28.684" v="6746" actId="2711"/>
        <pc:sldMkLst>
          <pc:docMk/>
          <pc:sldMk cId="1043885009" sldId="256"/>
        </pc:sldMkLst>
        <pc:spChg chg="mod">
          <ac:chgData name="Jiayi Ren" userId="95118b2d664f9e16" providerId="LiveId" clId="{00161319-54CA-4668-B91C-CDFDC5107FD0}" dt="2024-11-02T00:31:28.470" v="6745" actId="2711"/>
          <ac:spMkLst>
            <pc:docMk/>
            <pc:sldMk cId="1043885009" sldId="256"/>
            <ac:spMk id="4" creationId="{A14F7995-4B01-243D-D922-603267518770}"/>
          </ac:spMkLst>
        </pc:spChg>
        <pc:spChg chg="mod">
          <ac:chgData name="Jiayi Ren" userId="95118b2d664f9e16" providerId="LiveId" clId="{00161319-54CA-4668-B91C-CDFDC5107FD0}" dt="2024-11-02T00:31:28.684" v="6746" actId="2711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mod chgLayout">
        <pc:chgData name="Jiayi Ren" userId="95118b2d664f9e16" providerId="LiveId" clId="{00161319-54CA-4668-B91C-CDFDC5107FD0}" dt="2024-10-31T02:01:41.007" v="4126" actId="20577"/>
        <pc:sldMkLst>
          <pc:docMk/>
          <pc:sldMk cId="2959281096" sldId="259"/>
        </pc:sldMkLst>
        <pc:spChg chg="mod ord">
          <ac:chgData name="Jiayi Ren" userId="95118b2d664f9e16" providerId="LiveId" clId="{00161319-54CA-4668-B91C-CDFDC5107FD0}" dt="2024-10-30T10:41:06.256" v="927" actId="6264"/>
          <ac:spMkLst>
            <pc:docMk/>
            <pc:sldMk cId="2959281096" sldId="259"/>
            <ac:spMk id="2" creationId="{21209F81-FD0E-E496-E2E0-2D17B7BBE1F2}"/>
          </ac:spMkLst>
        </pc:spChg>
        <pc:spChg chg="mod ord">
          <ac:chgData name="Jiayi Ren" userId="95118b2d664f9e16" providerId="LiveId" clId="{00161319-54CA-4668-B91C-CDFDC5107FD0}" dt="2024-10-31T02:01:41.007" v="4126" actId="20577"/>
          <ac:spMkLst>
            <pc:docMk/>
            <pc:sldMk cId="2959281096" sldId="259"/>
            <ac:spMk id="6" creationId="{FFE3F832-03F6-0B95-A5D0-59EAE62ED9FA}"/>
          </ac:spMkLst>
        </pc:spChg>
        <pc:spChg chg="add del mod">
          <ac:chgData name="Jiayi Ren" userId="95118b2d664f9e16" providerId="LiveId" clId="{00161319-54CA-4668-B91C-CDFDC5107FD0}" dt="2024-10-30T10:41:06.256" v="927" actId="6264"/>
          <ac:spMkLst>
            <pc:docMk/>
            <pc:sldMk cId="2959281096" sldId="259"/>
            <ac:spMk id="9" creationId="{699F075C-6E9E-4CF5-2590-E76FEFC85198}"/>
          </ac:spMkLst>
        </pc:spChg>
        <pc:spChg chg="add del mod">
          <ac:chgData name="Jiayi Ren" userId="95118b2d664f9e16" providerId="LiveId" clId="{00161319-54CA-4668-B91C-CDFDC5107FD0}" dt="2024-10-30T10:41:06.256" v="927" actId="6264"/>
          <ac:spMkLst>
            <pc:docMk/>
            <pc:sldMk cId="2959281096" sldId="259"/>
            <ac:spMk id="11" creationId="{BC76ED69-7846-C593-605A-53C3291A7608}"/>
          </ac:spMkLst>
        </pc:spChg>
        <pc:spChg chg="add del mod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22" creationId="{CC439B29-EBD6-C9F0-CDE8-10040605BCFF}"/>
          </ac:spMkLst>
        </pc:spChg>
        <pc:spChg chg="add del mod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25" creationId="{127EB1C9-8602-CA46-58B4-32F23E4B4650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29" creationId="{6D319146-6936-929B-CDD0-92C820563B21}"/>
          </ac:spMkLst>
        </pc:spChg>
        <pc:spChg chg="add del mod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34" creationId="{03E9D1B2-2B82-7B57-A89D-8611E89A4188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36" creationId="{D3E2D588-99D4-B23E-0E30-1FCE9C8D00AC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38" creationId="{68476977-0244-BAEA-0645-DF7EF99DF81E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41" creationId="{D2B6EAC8-6ED6-587C-A4DE-7D8C6DFA3413}"/>
          </ac:spMkLst>
        </pc:spChg>
        <pc:spChg chg="add del mod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51" creationId="{DE2BFFFE-9503-3FA9-BB88-F73D82DD421F}"/>
          </ac:spMkLst>
        </pc:spChg>
        <pc:spChg chg="add del">
          <ac:chgData name="Jiayi Ren" userId="95118b2d664f9e16" providerId="LiveId" clId="{00161319-54CA-4668-B91C-CDFDC5107FD0}" dt="2024-10-30T10:15:52.415" v="82" actId="478"/>
          <ac:spMkLst>
            <pc:docMk/>
            <pc:sldMk cId="2959281096" sldId="259"/>
            <ac:spMk id="56" creationId="{4FFFB9BF-2A45-9C68-881C-99B57F4942D1}"/>
          </ac:spMkLst>
        </pc:spChg>
        <pc:grpChg chg="add del">
          <ac:chgData name="Jiayi Ren" userId="95118b2d664f9e16" providerId="LiveId" clId="{00161319-54CA-4668-B91C-CDFDC5107FD0}" dt="2024-10-30T10:14:00.260" v="20" actId="478"/>
          <ac:grpSpMkLst>
            <pc:docMk/>
            <pc:sldMk cId="2959281096" sldId="259"/>
            <ac:grpSpMk id="64" creationId="{8903564D-6E8B-1A3E-362D-572B7C72ED1A}"/>
          </ac:grpSpMkLst>
        </pc:grpChg>
        <pc:picChg chg="add mod ord">
          <ac:chgData name="Jiayi Ren" userId="95118b2d664f9e16" providerId="LiveId" clId="{00161319-54CA-4668-B91C-CDFDC5107FD0}" dt="2024-10-30T10:13:26.806" v="13" actId="14100"/>
          <ac:picMkLst>
            <pc:docMk/>
            <pc:sldMk cId="2959281096" sldId="259"/>
            <ac:picMk id="4" creationId="{DE1005C8-233A-B42F-4B92-AA67A8589D2F}"/>
          </ac:picMkLst>
        </pc:picChg>
        <pc:picChg chg="add del mod ord modCrop">
          <ac:chgData name="Jiayi Ren" userId="95118b2d664f9e16" providerId="LiveId" clId="{00161319-54CA-4668-B91C-CDFDC5107FD0}" dt="2024-10-30T10:20:30.023" v="176" actId="208"/>
          <ac:picMkLst>
            <pc:docMk/>
            <pc:sldMk cId="2959281096" sldId="259"/>
            <ac:picMk id="7" creationId="{144C5210-C442-4484-940E-1B0693F940A5}"/>
          </ac:picMkLst>
        </pc:picChg>
        <pc:cxnChg chg="add del mod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8" creationId="{DD6C8F6B-80E1-20F1-BFFE-D84478B9E878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10" creationId="{A70FBDA0-8CBF-8606-95F5-67C6982E0370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15" creationId="{89545F0F-7F5D-1AB7-4ADF-8E092C481675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24" creationId="{1C85C606-0D19-224E-0945-24FEC4B980A7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35" creationId="{FD1993D3-C03F-12DE-FBB4-8F28DBA76ACE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46" creationId="{6AD8BE90-B5F7-D5C4-2F9C-7A29327709E1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52" creationId="{F84A0302-C22D-DC56-BF0E-D6FB06B5294C}"/>
          </ac:cxnSpMkLst>
        </pc:cxnChg>
        <pc:cxnChg chg="add del">
          <ac:chgData name="Jiayi Ren" userId="95118b2d664f9e16" providerId="LiveId" clId="{00161319-54CA-4668-B91C-CDFDC5107FD0}" dt="2024-10-30T10:15:52.415" v="82" actId="478"/>
          <ac:cxnSpMkLst>
            <pc:docMk/>
            <pc:sldMk cId="2959281096" sldId="259"/>
            <ac:cxnSpMk id="54" creationId="{906D86F1-0BA0-2B77-4420-E8E6161A65BE}"/>
          </ac:cxnSpMkLst>
        </pc:cxnChg>
      </pc:sldChg>
      <pc:sldChg chg="modSp mod ord">
        <pc:chgData name="Jiayi Ren" userId="95118b2d664f9e16" providerId="LiveId" clId="{00161319-54CA-4668-B91C-CDFDC5107FD0}" dt="2024-10-31T02:27:27.262" v="5177" actId="20577"/>
        <pc:sldMkLst>
          <pc:docMk/>
          <pc:sldMk cId="2344925870" sldId="261"/>
        </pc:sldMkLst>
        <pc:spChg chg="mod">
          <ac:chgData name="Jiayi Ren" userId="95118b2d664f9e16" providerId="LiveId" clId="{00161319-54CA-4668-B91C-CDFDC5107FD0}" dt="2024-10-31T02:27:27.262" v="5177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addSp delSp modSp del mod chgLayout">
        <pc:chgData name="Jiayi Ren" userId="95118b2d664f9e16" providerId="LiveId" clId="{00161319-54CA-4668-B91C-CDFDC5107FD0}" dt="2024-10-31T01:55:42.441" v="3714" actId="2696"/>
        <pc:sldMkLst>
          <pc:docMk/>
          <pc:sldMk cId="3123544733" sldId="262"/>
        </pc:sldMkLst>
        <pc:spChg chg="mod ord">
          <ac:chgData name="Jiayi Ren" userId="95118b2d664f9e16" providerId="LiveId" clId="{00161319-54CA-4668-B91C-CDFDC5107FD0}" dt="2024-10-31T01:54:04.592" v="3635" actId="6264"/>
          <ac:spMkLst>
            <pc:docMk/>
            <pc:sldMk cId="3123544733" sldId="262"/>
            <ac:spMk id="2" creationId="{C17B2701-5277-6344-ABE6-80FC12E969D0}"/>
          </ac:spMkLst>
        </pc:spChg>
        <pc:spChg chg="mod ord">
          <ac:chgData name="Jiayi Ren" userId="95118b2d664f9e16" providerId="LiveId" clId="{00161319-54CA-4668-B91C-CDFDC5107FD0}" dt="2024-10-31T01:54:26.139" v="3669" actId="20577"/>
          <ac:spMkLst>
            <pc:docMk/>
            <pc:sldMk cId="3123544733" sldId="262"/>
            <ac:spMk id="3" creationId="{157E11AA-F472-BDAA-94D8-319D9C9AC6FA}"/>
          </ac:spMkLst>
        </pc:spChg>
        <pc:spChg chg="add del mod">
          <ac:chgData name="Jiayi Ren" userId="95118b2d664f9e16" providerId="LiveId" clId="{00161319-54CA-4668-B91C-CDFDC5107FD0}" dt="2024-10-31T01:54:04.592" v="3635" actId="6264"/>
          <ac:spMkLst>
            <pc:docMk/>
            <pc:sldMk cId="3123544733" sldId="262"/>
            <ac:spMk id="4" creationId="{F5BDAFBD-E7DD-6CFB-07DF-10AED21B0770}"/>
          </ac:spMkLst>
        </pc:spChg>
        <pc:spChg chg="add del mod">
          <ac:chgData name="Jiayi Ren" userId="95118b2d664f9e16" providerId="LiveId" clId="{00161319-54CA-4668-B91C-CDFDC5107FD0}" dt="2024-10-31T01:54:04.592" v="3635" actId="6264"/>
          <ac:spMkLst>
            <pc:docMk/>
            <pc:sldMk cId="3123544733" sldId="262"/>
            <ac:spMk id="5" creationId="{A65F34B6-513A-71EA-3658-D46675CAFA85}"/>
          </ac:spMkLst>
        </pc:spChg>
      </pc:sldChg>
      <pc:sldChg chg="modSp mod ord">
        <pc:chgData name="Jiayi Ren" userId="95118b2d664f9e16" providerId="LiveId" clId="{00161319-54CA-4668-B91C-CDFDC5107FD0}" dt="2024-10-31T04:04:56.538" v="6073" actId="20577"/>
        <pc:sldMkLst>
          <pc:docMk/>
          <pc:sldMk cId="2307818036" sldId="263"/>
        </pc:sldMkLst>
        <pc:spChg chg="mod">
          <ac:chgData name="Jiayi Ren" userId="95118b2d664f9e16" providerId="LiveId" clId="{00161319-54CA-4668-B91C-CDFDC5107FD0}" dt="2024-10-31T04:04:56.538" v="6073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modSp mod ord">
        <pc:chgData name="Jiayi Ren" userId="95118b2d664f9e16" providerId="LiveId" clId="{00161319-54CA-4668-B91C-CDFDC5107FD0}" dt="2024-10-31T04:23:50.189" v="6478" actId="14100"/>
        <pc:sldMkLst>
          <pc:docMk/>
          <pc:sldMk cId="2708943974" sldId="264"/>
        </pc:sldMkLst>
        <pc:spChg chg="mod">
          <ac:chgData name="Jiayi Ren" userId="95118b2d664f9e16" providerId="LiveId" clId="{00161319-54CA-4668-B91C-CDFDC5107FD0}" dt="2024-10-31T03:55:12.401" v="5844" actId="207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00161319-54CA-4668-B91C-CDFDC5107FD0}" dt="2024-10-31T03:55:56.681" v="5874" actId="20577"/>
          <ac:spMkLst>
            <pc:docMk/>
            <pc:sldMk cId="2708943974" sldId="264"/>
            <ac:spMk id="6" creationId="{35E0D367-9411-182C-A733-7A3684C29A46}"/>
          </ac:spMkLst>
        </pc:spChg>
        <pc:spChg chg="mod">
          <ac:chgData name="Jiayi Ren" userId="95118b2d664f9e16" providerId="LiveId" clId="{00161319-54CA-4668-B91C-CDFDC5107FD0}" dt="2024-10-31T03:56:06.181" v="5878" actId="1038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00161319-54CA-4668-B91C-CDFDC5107FD0}" dt="2024-10-31T04:00:11.427" v="5990" actId="1037"/>
          <ac:spMkLst>
            <pc:docMk/>
            <pc:sldMk cId="2708943974" sldId="264"/>
            <ac:spMk id="11" creationId="{FEDF90A5-91A9-4CD8-FA69-C10FCFD1E056}"/>
          </ac:spMkLst>
        </pc:spChg>
        <pc:picChg chg="mod">
          <ac:chgData name="Jiayi Ren" userId="95118b2d664f9e16" providerId="LiveId" clId="{00161319-54CA-4668-B91C-CDFDC5107FD0}" dt="2024-10-31T03:53:50.884" v="5827" actId="1076"/>
          <ac:picMkLst>
            <pc:docMk/>
            <pc:sldMk cId="2708943974" sldId="264"/>
            <ac:picMk id="1026" creationId="{54EE7572-975C-89F9-0A8D-C77D93317D2F}"/>
          </ac:picMkLst>
        </pc:picChg>
        <pc:cxnChg chg="mod">
          <ac:chgData name="Jiayi Ren" userId="95118b2d664f9e16" providerId="LiveId" clId="{00161319-54CA-4668-B91C-CDFDC5107FD0}" dt="2024-10-31T04:23:50.189" v="6478" actId="14100"/>
          <ac:cxnSpMkLst>
            <pc:docMk/>
            <pc:sldMk cId="2708943974" sldId="264"/>
            <ac:cxnSpMk id="9" creationId="{10B8FE25-531A-F338-6037-31E788ED0D39}"/>
          </ac:cxnSpMkLst>
        </pc:cxnChg>
        <pc:cxnChg chg="mod">
          <ac:chgData name="Jiayi Ren" userId="95118b2d664f9e16" providerId="LiveId" clId="{00161319-54CA-4668-B91C-CDFDC5107FD0}" dt="2024-10-31T04:00:11.427" v="5990" actId="1037"/>
          <ac:cxnSpMkLst>
            <pc:docMk/>
            <pc:sldMk cId="2708943974" sldId="264"/>
            <ac:cxnSpMk id="13" creationId="{5697D257-70FF-88E8-BEF4-558F6D65511F}"/>
          </ac:cxnSpMkLst>
        </pc:cxnChg>
      </pc:sldChg>
      <pc:sldChg chg="modSp mod ord">
        <pc:chgData name="Jiayi Ren" userId="95118b2d664f9e16" providerId="LiveId" clId="{00161319-54CA-4668-B91C-CDFDC5107FD0}" dt="2024-10-31T01:58:45.649" v="3920" actId="20577"/>
        <pc:sldMkLst>
          <pc:docMk/>
          <pc:sldMk cId="177392421" sldId="265"/>
        </pc:sldMkLst>
        <pc:spChg chg="mod">
          <ac:chgData name="Jiayi Ren" userId="95118b2d664f9e16" providerId="LiveId" clId="{00161319-54CA-4668-B91C-CDFDC5107FD0}" dt="2024-10-31T01:58:45.649" v="3920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 ord">
        <pc:chgData name="Jiayi Ren" userId="95118b2d664f9e16" providerId="LiveId" clId="{00161319-54CA-4668-B91C-CDFDC5107FD0}" dt="2024-10-31T04:01:53.003" v="6022" actId="20577"/>
        <pc:sldMkLst>
          <pc:docMk/>
          <pc:sldMk cId="558977191" sldId="266"/>
        </pc:sldMkLst>
        <pc:spChg chg="mod">
          <ac:chgData name="Jiayi Ren" userId="95118b2d664f9e16" providerId="LiveId" clId="{00161319-54CA-4668-B91C-CDFDC5107FD0}" dt="2024-10-31T04:01:53.003" v="6022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addSp delSp modSp mod ord">
        <pc:chgData name="Jiayi Ren" userId="95118b2d664f9e16" providerId="LiveId" clId="{00161319-54CA-4668-B91C-CDFDC5107FD0}" dt="2024-10-31T03:45:28.237" v="5784" actId="207"/>
        <pc:sldMkLst>
          <pc:docMk/>
          <pc:sldMk cId="2851145920" sldId="268"/>
        </pc:sldMkLst>
        <pc:spChg chg="mod">
          <ac:chgData name="Jiayi Ren" userId="95118b2d664f9e16" providerId="LiveId" clId="{00161319-54CA-4668-B91C-CDFDC5107FD0}" dt="2024-10-31T02:04:02.022" v="4189" actId="20577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00161319-54CA-4668-B91C-CDFDC5107FD0}" dt="2024-10-31T03:40:07.597" v="5604" actId="20577"/>
          <ac:spMkLst>
            <pc:docMk/>
            <pc:sldMk cId="2851145920" sldId="268"/>
            <ac:spMk id="3" creationId="{157E11AA-F472-BDAA-94D8-319D9C9AC6FA}"/>
          </ac:spMkLst>
        </pc:spChg>
        <pc:spChg chg="del mod">
          <ac:chgData name="Jiayi Ren" userId="95118b2d664f9e16" providerId="LiveId" clId="{00161319-54CA-4668-B91C-CDFDC5107FD0}" dt="2024-10-31T02:04:39.724" v="4193" actId="478"/>
          <ac:spMkLst>
            <pc:docMk/>
            <pc:sldMk cId="2851145920" sldId="268"/>
            <ac:spMk id="6" creationId="{B2310DD3-D2E2-A8FA-99EE-A67A32BF5090}"/>
          </ac:spMkLst>
        </pc:spChg>
        <pc:spChg chg="add del mod topLvl">
          <ac:chgData name="Jiayi Ren" userId="95118b2d664f9e16" providerId="LiveId" clId="{00161319-54CA-4668-B91C-CDFDC5107FD0}" dt="2024-10-31T02:04:42.824" v="4195" actId="478"/>
          <ac:spMkLst>
            <pc:docMk/>
            <pc:sldMk cId="2851145920" sldId="268"/>
            <ac:spMk id="7" creationId="{D363C295-4351-C90E-1643-E62897B7A629}"/>
          </ac:spMkLst>
        </pc:spChg>
        <pc:spChg chg="add del">
          <ac:chgData name="Jiayi Ren" userId="95118b2d664f9e16" providerId="LiveId" clId="{00161319-54CA-4668-B91C-CDFDC5107FD0}" dt="2024-10-31T02:11:16.072" v="5020" actId="22"/>
          <ac:spMkLst>
            <pc:docMk/>
            <pc:sldMk cId="2851145920" sldId="268"/>
            <ac:spMk id="9" creationId="{03B1177E-4EBF-1D56-3F14-3197073795F1}"/>
          </ac:spMkLst>
        </pc:spChg>
        <pc:spChg chg="add mod">
          <ac:chgData name="Jiayi Ren" userId="95118b2d664f9e16" providerId="LiveId" clId="{00161319-54CA-4668-B91C-CDFDC5107FD0}" dt="2024-10-31T03:45:28.237" v="5784" actId="207"/>
          <ac:spMkLst>
            <pc:docMk/>
            <pc:sldMk cId="2851145920" sldId="268"/>
            <ac:spMk id="12" creationId="{55EB978E-BB96-7ADD-34D1-F6E8029AD5DE}"/>
          </ac:spMkLst>
        </pc:spChg>
        <pc:spChg chg="add mod">
          <ac:chgData name="Jiayi Ren" userId="95118b2d664f9e16" providerId="LiveId" clId="{00161319-54CA-4668-B91C-CDFDC5107FD0}" dt="2024-10-31T03:45:26.001" v="5783" actId="208"/>
          <ac:spMkLst>
            <pc:docMk/>
            <pc:sldMk cId="2851145920" sldId="268"/>
            <ac:spMk id="14" creationId="{EEB31CAF-E42C-6209-BB16-682D42748E52}"/>
          </ac:spMkLst>
        </pc:spChg>
        <pc:spChg chg="add mod">
          <ac:chgData name="Jiayi Ren" userId="95118b2d664f9e16" providerId="LiveId" clId="{00161319-54CA-4668-B91C-CDFDC5107FD0}" dt="2024-10-31T03:45:26.001" v="5783" actId="208"/>
          <ac:spMkLst>
            <pc:docMk/>
            <pc:sldMk cId="2851145920" sldId="268"/>
            <ac:spMk id="16" creationId="{7170ABC3-1872-7B0E-9A28-A41822BF50FE}"/>
          </ac:spMkLst>
        </pc:spChg>
        <pc:spChg chg="add mod">
          <ac:chgData name="Jiayi Ren" userId="95118b2d664f9e16" providerId="LiveId" clId="{00161319-54CA-4668-B91C-CDFDC5107FD0}" dt="2024-10-31T03:17:34.611" v="5515" actId="164"/>
          <ac:spMkLst>
            <pc:docMk/>
            <pc:sldMk cId="2851145920" sldId="268"/>
            <ac:spMk id="25" creationId="{1EBFB55B-BE1A-7D08-B0AC-33CD8415BA94}"/>
          </ac:spMkLst>
        </pc:spChg>
        <pc:grpChg chg="add del mod">
          <ac:chgData name="Jiayi Ren" userId="95118b2d664f9e16" providerId="LiveId" clId="{00161319-54CA-4668-B91C-CDFDC5107FD0}" dt="2024-10-31T02:04:51.381" v="4196" actId="478"/>
          <ac:grpSpMkLst>
            <pc:docMk/>
            <pc:sldMk cId="2851145920" sldId="268"/>
            <ac:grpSpMk id="4" creationId="{69C9515A-6B09-C5C9-0B39-1CD740A3F2AF}"/>
          </ac:grpSpMkLst>
        </pc:grpChg>
        <pc:grpChg chg="add mod ord">
          <ac:chgData name="Jiayi Ren" userId="95118b2d664f9e16" providerId="LiveId" clId="{00161319-54CA-4668-B91C-CDFDC5107FD0}" dt="2024-10-31T03:17:39.125" v="5516" actId="167"/>
          <ac:grpSpMkLst>
            <pc:docMk/>
            <pc:sldMk cId="2851145920" sldId="268"/>
            <ac:grpSpMk id="26" creationId="{D5B669D8-B886-AA81-2207-43B92EE37C5D}"/>
          </ac:grpSpMkLst>
        </pc:grpChg>
        <pc:picChg chg="mod topLvl">
          <ac:chgData name="Jiayi Ren" userId="95118b2d664f9e16" providerId="LiveId" clId="{00161319-54CA-4668-B91C-CDFDC5107FD0}" dt="2024-10-31T02:04:42.824" v="4195" actId="478"/>
          <ac:picMkLst>
            <pc:docMk/>
            <pc:sldMk cId="2851145920" sldId="268"/>
            <ac:picMk id="5" creationId="{BF542806-7F45-E937-6752-BE1BFE203E9E}"/>
          </ac:picMkLst>
        </pc:picChg>
        <pc:picChg chg="add mod">
          <ac:chgData name="Jiayi Ren" userId="95118b2d664f9e16" providerId="LiveId" clId="{00161319-54CA-4668-B91C-CDFDC5107FD0}" dt="2024-10-31T03:17:34.611" v="5515" actId="164"/>
          <ac:picMkLst>
            <pc:docMk/>
            <pc:sldMk cId="2851145920" sldId="268"/>
            <ac:picMk id="11" creationId="{CE18FFE3-9D14-002D-30AE-31260B154A3E}"/>
          </ac:picMkLst>
        </pc:picChg>
        <pc:cxnChg chg="add mod">
          <ac:chgData name="Jiayi Ren" userId="95118b2d664f9e16" providerId="LiveId" clId="{00161319-54CA-4668-B91C-CDFDC5107FD0}" dt="2024-10-31T03:45:26.001" v="5783" actId="208"/>
          <ac:cxnSpMkLst>
            <pc:docMk/>
            <pc:sldMk cId="2851145920" sldId="268"/>
            <ac:cxnSpMk id="13" creationId="{2B94963A-31E1-0DD4-16EA-DC3EE3A9E0E3}"/>
          </ac:cxnSpMkLst>
        </pc:cxnChg>
        <pc:cxnChg chg="add mod">
          <ac:chgData name="Jiayi Ren" userId="95118b2d664f9e16" providerId="LiveId" clId="{00161319-54CA-4668-B91C-CDFDC5107FD0}" dt="2024-10-31T03:45:26.001" v="5783" actId="208"/>
          <ac:cxnSpMkLst>
            <pc:docMk/>
            <pc:sldMk cId="2851145920" sldId="268"/>
            <ac:cxnSpMk id="17" creationId="{AA17DDDB-0C37-8337-2D5B-6D23C1CA1D97}"/>
          </ac:cxnSpMkLst>
        </pc:cxnChg>
        <pc:cxnChg chg="add mod">
          <ac:chgData name="Jiayi Ren" userId="95118b2d664f9e16" providerId="LiveId" clId="{00161319-54CA-4668-B91C-CDFDC5107FD0}" dt="2024-10-31T03:45:26.001" v="5783" actId="208"/>
          <ac:cxnSpMkLst>
            <pc:docMk/>
            <pc:sldMk cId="2851145920" sldId="268"/>
            <ac:cxnSpMk id="20" creationId="{1973AF51-5475-7C99-CF5E-0B48EBF92738}"/>
          </ac:cxnSpMkLst>
        </pc:cxnChg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3596989916" sldId="272"/>
        </pc:sldMkLst>
      </pc:sldChg>
      <pc:sldChg chg="addSp delSp modSp mod">
        <pc:chgData name="Jiayi Ren" userId="95118b2d664f9e16" providerId="LiveId" clId="{00161319-54CA-4668-B91C-CDFDC5107FD0}" dt="2024-10-31T07:16:18.454" v="6721" actId="208"/>
        <pc:sldMkLst>
          <pc:docMk/>
          <pc:sldMk cId="1773339522" sldId="274"/>
        </pc:sldMkLst>
        <pc:spChg chg="mod">
          <ac:chgData name="Jiayi Ren" userId="95118b2d664f9e16" providerId="LiveId" clId="{00161319-54CA-4668-B91C-CDFDC5107FD0}" dt="2024-10-31T03:59:45.196" v="5986" actId="207"/>
          <ac:spMkLst>
            <pc:docMk/>
            <pc:sldMk cId="1773339522" sldId="274"/>
            <ac:spMk id="6" creationId="{FFE3F832-03F6-0B95-A5D0-59EAE62ED9FA}"/>
          </ac:spMkLst>
        </pc:spChg>
        <pc:spChg chg="add mod">
          <ac:chgData name="Jiayi Ren" userId="95118b2d664f9e16" providerId="LiveId" clId="{00161319-54CA-4668-B91C-CDFDC5107FD0}" dt="2024-10-31T04:12:48.715" v="6361" actId="1076"/>
          <ac:spMkLst>
            <pc:docMk/>
            <pc:sldMk cId="1773339522" sldId="274"/>
            <ac:spMk id="11" creationId="{5E5B5652-9053-956D-9AF6-F4C1E3876502}"/>
          </ac:spMkLst>
        </pc:spChg>
        <pc:spChg chg="add del mod">
          <ac:chgData name="Jiayi Ren" userId="95118b2d664f9e16" providerId="LiveId" clId="{00161319-54CA-4668-B91C-CDFDC5107FD0}" dt="2024-10-30T10:47:48.077" v="1160" actId="478"/>
          <ac:spMkLst>
            <pc:docMk/>
            <pc:sldMk cId="1773339522" sldId="274"/>
            <ac:spMk id="17" creationId="{435EF759-37B5-244E-D48C-C00D3C57128E}"/>
          </ac:spMkLst>
        </pc:spChg>
        <pc:spChg chg="add del mod">
          <ac:chgData name="Jiayi Ren" userId="95118b2d664f9e16" providerId="LiveId" clId="{00161319-54CA-4668-B91C-CDFDC5107FD0}" dt="2024-10-31T04:10:37.294" v="6336" actId="478"/>
          <ac:spMkLst>
            <pc:docMk/>
            <pc:sldMk cId="1773339522" sldId="274"/>
            <ac:spMk id="18" creationId="{58824F05-CFB5-08C0-1D00-EC2451957A79}"/>
          </ac:spMkLst>
        </pc:spChg>
        <pc:spChg chg="add del mod">
          <ac:chgData name="Jiayi Ren" userId="95118b2d664f9e16" providerId="LiveId" clId="{00161319-54CA-4668-B91C-CDFDC5107FD0}" dt="2024-10-31T04:10:42.349" v="6337" actId="478"/>
          <ac:spMkLst>
            <pc:docMk/>
            <pc:sldMk cId="1773339522" sldId="274"/>
            <ac:spMk id="20" creationId="{A7468F2F-7C1E-3019-3FED-2FB2B60E0A34}"/>
          </ac:spMkLst>
        </pc:spChg>
        <pc:spChg chg="add del mod">
          <ac:chgData name="Jiayi Ren" userId="95118b2d664f9e16" providerId="LiveId" clId="{00161319-54CA-4668-B91C-CDFDC5107FD0}" dt="2024-10-31T04:10:42.349" v="6337" actId="478"/>
          <ac:spMkLst>
            <pc:docMk/>
            <pc:sldMk cId="1773339522" sldId="274"/>
            <ac:spMk id="22" creationId="{4D6250E4-21D4-4110-BC92-8FB65AC69336}"/>
          </ac:spMkLst>
        </pc:spChg>
        <pc:spChg chg="add del mod">
          <ac:chgData name="Jiayi Ren" userId="95118b2d664f9e16" providerId="LiveId" clId="{00161319-54CA-4668-B91C-CDFDC5107FD0}" dt="2024-10-30T10:51:26.484" v="1357" actId="478"/>
          <ac:spMkLst>
            <pc:docMk/>
            <pc:sldMk cId="1773339522" sldId="274"/>
            <ac:spMk id="24" creationId="{B4412262-664E-987E-4E55-E58EB9BFA083}"/>
          </ac:spMkLst>
        </pc:spChg>
        <pc:spChg chg="add mod">
          <ac:chgData name="Jiayi Ren" userId="95118b2d664f9e16" providerId="LiveId" clId="{00161319-54CA-4668-B91C-CDFDC5107FD0}" dt="2024-10-30T10:51:41.882" v="1362" actId="571"/>
          <ac:spMkLst>
            <pc:docMk/>
            <pc:sldMk cId="1773339522" sldId="274"/>
            <ac:spMk id="25" creationId="{1DDBBB96-F290-6323-D630-09D063A6525B}"/>
          </ac:spMkLst>
        </pc:spChg>
        <pc:spChg chg="add del mod">
          <ac:chgData name="Jiayi Ren" userId="95118b2d664f9e16" providerId="LiveId" clId="{00161319-54CA-4668-B91C-CDFDC5107FD0}" dt="2024-10-31T04:10:37.294" v="6336" actId="478"/>
          <ac:spMkLst>
            <pc:docMk/>
            <pc:sldMk cId="1773339522" sldId="274"/>
            <ac:spMk id="26" creationId="{22BE8381-BF38-A863-500E-2263049C39A6}"/>
          </ac:spMkLst>
        </pc:spChg>
        <pc:spChg chg="add del mod">
          <ac:chgData name="Jiayi Ren" userId="95118b2d664f9e16" providerId="LiveId" clId="{00161319-54CA-4668-B91C-CDFDC5107FD0}" dt="2024-10-31T04:10:42.349" v="6337" actId="478"/>
          <ac:spMkLst>
            <pc:docMk/>
            <pc:sldMk cId="1773339522" sldId="274"/>
            <ac:spMk id="36" creationId="{384CCF54-D4F6-419A-6E4A-4EF1235E20C5}"/>
          </ac:spMkLst>
        </pc:spChg>
        <pc:spChg chg="add del mod">
          <ac:chgData name="Jiayi Ren" userId="95118b2d664f9e16" providerId="LiveId" clId="{00161319-54CA-4668-B91C-CDFDC5107FD0}" dt="2024-10-31T04:10:42.349" v="6337" actId="478"/>
          <ac:spMkLst>
            <pc:docMk/>
            <pc:sldMk cId="1773339522" sldId="274"/>
            <ac:spMk id="37" creationId="{31524E70-2466-24DA-1A0D-D10E034F6B12}"/>
          </ac:spMkLst>
        </pc:spChg>
        <pc:spChg chg="mod">
          <ac:chgData name="Jiayi Ren" userId="95118b2d664f9e16" providerId="LiveId" clId="{00161319-54CA-4668-B91C-CDFDC5107FD0}" dt="2024-10-31T04:12:14.914" v="6351" actId="1076"/>
          <ac:spMkLst>
            <pc:docMk/>
            <pc:sldMk cId="1773339522" sldId="274"/>
            <ac:spMk id="42" creationId="{0BB0E872-E024-0F93-2B19-8F6AD3039372}"/>
          </ac:spMkLst>
        </pc:spChg>
        <pc:spChg chg="mod">
          <ac:chgData name="Jiayi Ren" userId="95118b2d664f9e16" providerId="LiveId" clId="{00161319-54CA-4668-B91C-CDFDC5107FD0}" dt="2024-10-30T10:48:45.507" v="1195" actId="1038"/>
          <ac:spMkLst>
            <pc:docMk/>
            <pc:sldMk cId="1773339522" sldId="274"/>
            <ac:spMk id="46" creationId="{B243E630-99E6-A037-4103-6401065CBAD2}"/>
          </ac:spMkLst>
        </pc:spChg>
        <pc:spChg chg="mod">
          <ac:chgData name="Jiayi Ren" userId="95118b2d664f9e16" providerId="LiveId" clId="{00161319-54CA-4668-B91C-CDFDC5107FD0}" dt="2024-10-30T10:46:40.949" v="1148" actId="1037"/>
          <ac:spMkLst>
            <pc:docMk/>
            <pc:sldMk cId="1773339522" sldId="274"/>
            <ac:spMk id="49" creationId="{E5FFB0AF-1371-609C-CC19-0F60136A178F}"/>
          </ac:spMkLst>
        </pc:spChg>
        <pc:spChg chg="mod">
          <ac:chgData name="Jiayi Ren" userId="95118b2d664f9e16" providerId="LiveId" clId="{00161319-54CA-4668-B91C-CDFDC5107FD0}" dt="2024-10-31T04:12:01.894" v="6345" actId="1076"/>
          <ac:spMkLst>
            <pc:docMk/>
            <pc:sldMk cId="1773339522" sldId="274"/>
            <ac:spMk id="53" creationId="{EEF43D3D-1CAC-9338-AD92-642B954E2C1E}"/>
          </ac:spMkLst>
        </pc:spChg>
        <pc:spChg chg="del">
          <ac:chgData name="Jiayi Ren" userId="95118b2d664f9e16" providerId="LiveId" clId="{00161319-54CA-4668-B91C-CDFDC5107FD0}" dt="2024-10-30T10:33:32.176" v="726" actId="478"/>
          <ac:spMkLst>
            <pc:docMk/>
            <pc:sldMk cId="1773339522" sldId="274"/>
            <ac:spMk id="62" creationId="{2BCF010B-8D4C-6218-CFD6-CD394B286269}"/>
          </ac:spMkLst>
        </pc:spChg>
        <pc:spChg chg="del">
          <ac:chgData name="Jiayi Ren" userId="95118b2d664f9e16" providerId="LiveId" clId="{00161319-54CA-4668-B91C-CDFDC5107FD0}" dt="2024-10-30T10:33:30.366" v="723" actId="478"/>
          <ac:spMkLst>
            <pc:docMk/>
            <pc:sldMk cId="1773339522" sldId="274"/>
            <ac:spMk id="70" creationId="{ADD04642-99A0-3D84-B997-811C8993CFDE}"/>
          </ac:spMkLst>
        </pc:spChg>
        <pc:spChg chg="del">
          <ac:chgData name="Jiayi Ren" userId="95118b2d664f9e16" providerId="LiveId" clId="{00161319-54CA-4668-B91C-CDFDC5107FD0}" dt="2024-10-30T10:33:27.615" v="720" actId="478"/>
          <ac:spMkLst>
            <pc:docMk/>
            <pc:sldMk cId="1773339522" sldId="274"/>
            <ac:spMk id="71" creationId="{79C7D8CB-F7D1-0124-8167-30DC90916CF3}"/>
          </ac:spMkLst>
        </pc:spChg>
        <pc:spChg chg="del mod">
          <ac:chgData name="Jiayi Ren" userId="95118b2d664f9e16" providerId="LiveId" clId="{00161319-54CA-4668-B91C-CDFDC5107FD0}" dt="2024-10-30T10:33:29.384" v="722" actId="478"/>
          <ac:spMkLst>
            <pc:docMk/>
            <pc:sldMk cId="1773339522" sldId="274"/>
            <ac:spMk id="73" creationId="{6BBDB828-BC6F-360B-0504-09D4933509AD}"/>
          </ac:spMkLst>
        </pc:spChg>
        <pc:grpChg chg="del">
          <ac:chgData name="Jiayi Ren" userId="95118b2d664f9e16" providerId="LiveId" clId="{00161319-54CA-4668-B91C-CDFDC5107FD0}" dt="2024-10-30T10:14:01.933" v="21" actId="478"/>
          <ac:grpSpMkLst>
            <pc:docMk/>
            <pc:sldMk cId="1773339522" sldId="274"/>
            <ac:grpSpMk id="99" creationId="{5305B5A5-6AA0-B350-6C4D-4BFBC060989C}"/>
          </ac:grpSpMkLst>
        </pc:grpChg>
        <pc:picChg chg="add del mod modCrop">
          <ac:chgData name="Jiayi Ren" userId="95118b2d664f9e16" providerId="LiveId" clId="{00161319-54CA-4668-B91C-CDFDC5107FD0}" dt="2024-10-31T07:04:25.562" v="6632" actId="478"/>
          <ac:picMkLst>
            <pc:docMk/>
            <pc:sldMk cId="1773339522" sldId="274"/>
            <ac:picMk id="4" creationId="{4B3DBAF2-F339-3B24-480B-2408426824C4}"/>
          </ac:picMkLst>
        </pc:picChg>
        <pc:picChg chg="add del mod modCrop">
          <ac:chgData name="Jiayi Ren" userId="95118b2d664f9e16" providerId="LiveId" clId="{00161319-54CA-4668-B91C-CDFDC5107FD0}" dt="2024-10-31T07:08:12.308" v="6664" actId="478"/>
          <ac:picMkLst>
            <pc:docMk/>
            <pc:sldMk cId="1773339522" sldId="274"/>
            <ac:picMk id="7" creationId="{AEF338CD-2A1D-D6E8-B501-BA1C12D0854E}"/>
          </ac:picMkLst>
        </pc:picChg>
        <pc:picChg chg="add mod modCrop">
          <ac:chgData name="Jiayi Ren" userId="95118b2d664f9e16" providerId="LiveId" clId="{00161319-54CA-4668-B91C-CDFDC5107FD0}" dt="2024-10-31T07:16:00.683" v="6718" actId="1076"/>
          <ac:picMkLst>
            <pc:docMk/>
            <pc:sldMk cId="1773339522" sldId="274"/>
            <ac:picMk id="12" creationId="{EDF6AF91-60D0-074E-7B95-306C06BE6BD8}"/>
          </ac:picMkLst>
        </pc:picChg>
        <pc:picChg chg="mod">
          <ac:chgData name="Jiayi Ren" userId="95118b2d664f9e16" providerId="LiveId" clId="{00161319-54CA-4668-B91C-CDFDC5107FD0}" dt="2024-10-30T10:42:15.497" v="941"/>
          <ac:picMkLst>
            <pc:docMk/>
            <pc:sldMk cId="1773339522" sldId="274"/>
            <ac:picMk id="23" creationId="{C7EE5394-4928-CEBF-BAEE-8547F4E818C4}"/>
          </ac:picMkLst>
        </pc:picChg>
        <pc:cxnChg chg="add del mod">
          <ac:chgData name="Jiayi Ren" userId="95118b2d664f9e16" providerId="LiveId" clId="{00161319-54CA-4668-B91C-CDFDC5107FD0}" dt="2024-10-31T04:12:12.558" v="6350" actId="478"/>
          <ac:cxnSpMkLst>
            <pc:docMk/>
            <pc:sldMk cId="1773339522" sldId="274"/>
            <ac:cxnSpMk id="5" creationId="{95014581-F42B-926A-B459-D74148457568}"/>
          </ac:cxnSpMkLst>
        </pc:cxnChg>
        <pc:cxnChg chg="add">
          <ac:chgData name="Jiayi Ren" userId="95118b2d664f9e16" providerId="LiveId" clId="{00161319-54CA-4668-B91C-CDFDC5107FD0}" dt="2024-10-31T04:12:20.789" v="6352" actId="11529"/>
          <ac:cxnSpMkLst>
            <pc:docMk/>
            <pc:sldMk cId="1773339522" sldId="274"/>
            <ac:cxnSpMk id="8" creationId="{766FB75E-7713-60B2-F0C6-74674228A1A9}"/>
          </ac:cxnSpMkLst>
        </pc:cxnChg>
        <pc:cxnChg chg="add mod">
          <ac:chgData name="Jiayi Ren" userId="95118b2d664f9e16" providerId="LiveId" clId="{00161319-54CA-4668-B91C-CDFDC5107FD0}" dt="2024-10-31T04:12:26.993" v="6355" actId="14100"/>
          <ac:cxnSpMkLst>
            <pc:docMk/>
            <pc:sldMk cId="1773339522" sldId="274"/>
            <ac:cxnSpMk id="9" creationId="{3FDC1A93-7EAA-DFD6-B6D4-A03C19EF628C}"/>
          </ac:cxnSpMkLst>
        </pc:cxnChg>
        <pc:cxnChg chg="add mod">
          <ac:chgData name="Jiayi Ren" userId="95118b2d664f9e16" providerId="LiveId" clId="{00161319-54CA-4668-B91C-CDFDC5107FD0}" dt="2024-10-31T07:16:18.454" v="6721" actId="208"/>
          <ac:cxnSpMkLst>
            <pc:docMk/>
            <pc:sldMk cId="1773339522" sldId="274"/>
            <ac:cxnSpMk id="14" creationId="{3978EE0A-5B03-FA3B-9CCD-43914A347B8D}"/>
          </ac:cxnSpMkLst>
        </pc:cxnChg>
        <pc:cxnChg chg="add del mod">
          <ac:chgData name="Jiayi Ren" userId="95118b2d664f9e16" providerId="LiveId" clId="{00161319-54CA-4668-B91C-CDFDC5107FD0}" dt="2024-10-31T04:10:37.294" v="6336" actId="478"/>
          <ac:cxnSpMkLst>
            <pc:docMk/>
            <pc:sldMk cId="1773339522" sldId="274"/>
            <ac:cxnSpMk id="28" creationId="{365D01A6-0E13-8E09-0FC8-968C69507328}"/>
          </ac:cxnSpMkLst>
        </pc:cxnChg>
        <pc:cxnChg chg="add del mod">
          <ac:chgData name="Jiayi Ren" userId="95118b2d664f9e16" providerId="LiveId" clId="{00161319-54CA-4668-B91C-CDFDC5107FD0}" dt="2024-10-31T04:10:42.349" v="6337" actId="478"/>
          <ac:cxnSpMkLst>
            <pc:docMk/>
            <pc:sldMk cId="1773339522" sldId="274"/>
            <ac:cxnSpMk id="30" creationId="{FCE90597-89C0-C47C-1A88-8FBD3B01413E}"/>
          </ac:cxnSpMkLst>
        </pc:cxnChg>
        <pc:cxnChg chg="add del mod">
          <ac:chgData name="Jiayi Ren" userId="95118b2d664f9e16" providerId="LiveId" clId="{00161319-54CA-4668-B91C-CDFDC5107FD0}" dt="2024-10-30T10:52:38.597" v="1394" actId="478"/>
          <ac:cxnSpMkLst>
            <pc:docMk/>
            <pc:sldMk cId="1773339522" sldId="274"/>
            <ac:cxnSpMk id="34" creationId="{FE93D244-456E-A9AD-4320-007BC0321377}"/>
          </ac:cxnSpMkLst>
        </pc:cxnChg>
        <pc:cxnChg chg="del mod">
          <ac:chgData name="Jiayi Ren" userId="95118b2d664f9e16" providerId="LiveId" clId="{00161319-54CA-4668-B91C-CDFDC5107FD0}" dt="2024-10-31T04:12:05.727" v="6348" actId="478"/>
          <ac:cxnSpMkLst>
            <pc:docMk/>
            <pc:sldMk cId="1773339522" sldId="274"/>
            <ac:cxnSpMk id="44" creationId="{89B28189-9913-C05D-6DC2-04B779628816}"/>
          </ac:cxnSpMkLst>
        </pc:cxnChg>
        <pc:cxnChg chg="del mod">
          <ac:chgData name="Jiayi Ren" userId="95118b2d664f9e16" providerId="LiveId" clId="{00161319-54CA-4668-B91C-CDFDC5107FD0}" dt="2024-10-31T04:12:04.932" v="6347" actId="478"/>
          <ac:cxnSpMkLst>
            <pc:docMk/>
            <pc:sldMk cId="1773339522" sldId="274"/>
            <ac:cxnSpMk id="51" creationId="{F309BD09-6770-DD15-BBD8-C2A7C755DED0}"/>
          </ac:cxnSpMkLst>
        </pc:cxnChg>
        <pc:cxnChg chg="del mod">
          <ac:chgData name="Jiayi Ren" userId="95118b2d664f9e16" providerId="LiveId" clId="{00161319-54CA-4668-B91C-CDFDC5107FD0}" dt="2024-10-30T10:33:31.049" v="724" actId="478"/>
          <ac:cxnSpMkLst>
            <pc:docMk/>
            <pc:sldMk cId="1773339522" sldId="274"/>
            <ac:cxnSpMk id="78" creationId="{A2E1E83C-0192-C598-39B7-82178A6EC119}"/>
          </ac:cxnSpMkLst>
        </pc:cxnChg>
        <pc:cxnChg chg="del">
          <ac:chgData name="Jiayi Ren" userId="95118b2d664f9e16" providerId="LiveId" clId="{00161319-54CA-4668-B91C-CDFDC5107FD0}" dt="2024-10-30T10:33:31.566" v="725" actId="478"/>
          <ac:cxnSpMkLst>
            <pc:docMk/>
            <pc:sldMk cId="1773339522" sldId="274"/>
            <ac:cxnSpMk id="79" creationId="{5F4A9402-26F0-602B-F2C4-60B35977E673}"/>
          </ac:cxnSpMkLst>
        </pc:cxnChg>
        <pc:cxnChg chg="del">
          <ac:chgData name="Jiayi Ren" userId="95118b2d664f9e16" providerId="LiveId" clId="{00161319-54CA-4668-B91C-CDFDC5107FD0}" dt="2024-10-30T10:33:27.615" v="720" actId="478"/>
          <ac:cxnSpMkLst>
            <pc:docMk/>
            <pc:sldMk cId="1773339522" sldId="274"/>
            <ac:cxnSpMk id="92" creationId="{F99817CD-E7F8-9174-D085-1829AF20FA03}"/>
          </ac:cxnSpMkLst>
        </pc:cxnChg>
        <pc:cxnChg chg="del mod">
          <ac:chgData name="Jiayi Ren" userId="95118b2d664f9e16" providerId="LiveId" clId="{00161319-54CA-4668-B91C-CDFDC5107FD0}" dt="2024-10-30T10:33:27.615" v="720" actId="478"/>
          <ac:cxnSpMkLst>
            <pc:docMk/>
            <pc:sldMk cId="1773339522" sldId="274"/>
            <ac:cxnSpMk id="93" creationId="{9A1EBFAB-3658-7555-62F6-EF146C77A70F}"/>
          </ac:cxnSpMkLst>
        </pc:cxnChg>
      </pc:sldChg>
      <pc:sldChg chg="addSp delSp modSp mod">
        <pc:chgData name="Jiayi Ren" userId="95118b2d664f9e16" providerId="LiveId" clId="{00161319-54CA-4668-B91C-CDFDC5107FD0}" dt="2024-10-31T04:09:10.248" v="6115" actId="20577"/>
        <pc:sldMkLst>
          <pc:docMk/>
          <pc:sldMk cId="440423623" sldId="275"/>
        </pc:sldMkLst>
        <pc:spChg chg="del mod">
          <ac:chgData name="Jiayi Ren" userId="95118b2d664f9e16" providerId="LiveId" clId="{00161319-54CA-4668-B91C-CDFDC5107FD0}" dt="2024-10-30T11:08:31.063" v="2075" actId="478"/>
          <ac:spMkLst>
            <pc:docMk/>
            <pc:sldMk cId="440423623" sldId="275"/>
            <ac:spMk id="5" creationId="{B7B6006D-39B3-CF48-40C3-7AD4C359E6DD}"/>
          </ac:spMkLst>
        </pc:spChg>
        <pc:spChg chg="mod">
          <ac:chgData name="Jiayi Ren" userId="95118b2d664f9e16" providerId="LiveId" clId="{00161319-54CA-4668-B91C-CDFDC5107FD0}" dt="2024-10-31T04:09:10.248" v="6115" actId="20577"/>
          <ac:spMkLst>
            <pc:docMk/>
            <pc:sldMk cId="440423623" sldId="275"/>
            <ac:spMk id="6" creationId="{FFE3F832-03F6-0B95-A5D0-59EAE62ED9FA}"/>
          </ac:spMkLst>
        </pc:spChg>
        <pc:spChg chg="mod">
          <ac:chgData name="Jiayi Ren" userId="95118b2d664f9e16" providerId="LiveId" clId="{00161319-54CA-4668-B91C-CDFDC5107FD0}" dt="2024-10-31T03:51:04.819" v="5802"/>
          <ac:spMkLst>
            <pc:docMk/>
            <pc:sldMk cId="440423623" sldId="275"/>
            <ac:spMk id="7" creationId="{09034F12-571B-81FF-1146-570260203532}"/>
          </ac:spMkLst>
        </pc:spChg>
        <pc:spChg chg="mod">
          <ac:chgData name="Jiayi Ren" userId="95118b2d664f9e16" providerId="LiveId" clId="{00161319-54CA-4668-B91C-CDFDC5107FD0}" dt="2024-10-30T11:14:01.384" v="2373" actId="14100"/>
          <ac:spMkLst>
            <pc:docMk/>
            <pc:sldMk cId="440423623" sldId="275"/>
            <ac:spMk id="14" creationId="{0C2343A6-4996-09E8-D531-65AC77ADC518}"/>
          </ac:spMkLst>
        </pc:spChg>
        <pc:spChg chg="mod">
          <ac:chgData name="Jiayi Ren" userId="95118b2d664f9e16" providerId="LiveId" clId="{00161319-54CA-4668-B91C-CDFDC5107FD0}" dt="2024-10-30T11:08:38.929" v="2076" actId="1076"/>
          <ac:spMkLst>
            <pc:docMk/>
            <pc:sldMk cId="440423623" sldId="275"/>
            <ac:spMk id="16" creationId="{215843BB-9175-7F1E-B03E-A38B4D48A97B}"/>
          </ac:spMkLst>
        </pc:spChg>
        <pc:spChg chg="mod">
          <ac:chgData name="Jiayi Ren" userId="95118b2d664f9e16" providerId="LiveId" clId="{00161319-54CA-4668-B91C-CDFDC5107FD0}" dt="2024-10-30T11:14:31.825" v="2393" actId="20577"/>
          <ac:spMkLst>
            <pc:docMk/>
            <pc:sldMk cId="440423623" sldId="275"/>
            <ac:spMk id="20" creationId="{7FAC626F-2943-663A-930A-59DD4EE928E2}"/>
          </ac:spMkLst>
        </pc:spChg>
        <pc:spChg chg="del">
          <ac:chgData name="Jiayi Ren" userId="95118b2d664f9e16" providerId="LiveId" clId="{00161319-54CA-4668-B91C-CDFDC5107FD0}" dt="2024-10-30T10:14:05.135" v="23" actId="478"/>
          <ac:spMkLst>
            <pc:docMk/>
            <pc:sldMk cId="440423623" sldId="275"/>
            <ac:spMk id="21" creationId="{62F589D0-21F2-504B-A7BF-BDFB945550E5}"/>
          </ac:spMkLst>
        </pc:spChg>
        <pc:grpChg chg="add mod ord">
          <ac:chgData name="Jiayi Ren" userId="95118b2d664f9e16" providerId="LiveId" clId="{00161319-54CA-4668-B91C-CDFDC5107FD0}" dt="2024-10-31T03:51:04.819" v="5802"/>
          <ac:grpSpMkLst>
            <pc:docMk/>
            <pc:sldMk cId="440423623" sldId="275"/>
            <ac:grpSpMk id="3" creationId="{6D67AEA2-9B94-ADE1-BB53-AAA1026E523E}"/>
          </ac:grpSpMkLst>
        </pc:grpChg>
        <pc:picChg chg="mod">
          <ac:chgData name="Jiayi Ren" userId="95118b2d664f9e16" providerId="LiveId" clId="{00161319-54CA-4668-B91C-CDFDC5107FD0}" dt="2024-10-31T03:51:04.819" v="5802"/>
          <ac:picMkLst>
            <pc:docMk/>
            <pc:sldMk cId="440423623" sldId="275"/>
            <ac:picMk id="4" creationId="{1717F730-0AAF-E913-9132-227C1BEA4B3B}"/>
          </ac:picMkLst>
        </pc:picChg>
        <pc:picChg chg="del">
          <ac:chgData name="Jiayi Ren" userId="95118b2d664f9e16" providerId="LiveId" clId="{00161319-54CA-4668-B91C-CDFDC5107FD0}" dt="2024-10-30T10:14:04.460" v="22" actId="478"/>
          <ac:picMkLst>
            <pc:docMk/>
            <pc:sldMk cId="440423623" sldId="275"/>
            <ac:picMk id="26" creationId="{2042EAC2-768C-CECA-FA08-42ED96989F20}"/>
          </ac:picMkLst>
        </pc:picChg>
        <pc:cxnChg chg="mod">
          <ac:chgData name="Jiayi Ren" userId="95118b2d664f9e16" providerId="LiveId" clId="{00161319-54CA-4668-B91C-CDFDC5107FD0}" dt="2024-10-30T11:14:22.122" v="2382" actId="14100"/>
          <ac:cxnSpMkLst>
            <pc:docMk/>
            <pc:sldMk cId="440423623" sldId="275"/>
            <ac:cxnSpMk id="18" creationId="{8B49E2F1-C5B6-C201-6F41-3D7757945966}"/>
          </ac:cxnSpMkLst>
        </pc:cxnChg>
      </pc:sldChg>
      <pc:sldChg chg="delSp del mod">
        <pc:chgData name="Jiayi Ren" userId="95118b2d664f9e16" providerId="LiveId" clId="{00161319-54CA-4668-B91C-CDFDC5107FD0}" dt="2024-10-30T11:13:19.536" v="2355" actId="47"/>
        <pc:sldMkLst>
          <pc:docMk/>
          <pc:sldMk cId="4263967567" sldId="276"/>
        </pc:sldMkLst>
        <pc:grpChg chg="del">
          <ac:chgData name="Jiayi Ren" userId="95118b2d664f9e16" providerId="LiveId" clId="{00161319-54CA-4668-B91C-CDFDC5107FD0}" dt="2024-10-30T10:14:09.598" v="24" actId="478"/>
          <ac:grpSpMkLst>
            <pc:docMk/>
            <pc:sldMk cId="4263967567" sldId="276"/>
            <ac:grpSpMk id="36" creationId="{E019D9D6-5745-F967-89F7-78468ED48E4E}"/>
          </ac:grpSpMkLst>
        </pc:grpChg>
      </pc:sldChg>
      <pc:sldChg chg="addSp delSp modSp mod chgLayout">
        <pc:chgData name="Jiayi Ren" userId="95118b2d664f9e16" providerId="LiveId" clId="{00161319-54CA-4668-B91C-CDFDC5107FD0}" dt="2024-10-31T04:22:09.476" v="6476" actId="207"/>
        <pc:sldMkLst>
          <pc:docMk/>
          <pc:sldMk cId="1298748388" sldId="277"/>
        </pc:sldMkLst>
        <pc:spChg chg="mod ord">
          <ac:chgData name="Jiayi Ren" userId="95118b2d664f9e16" providerId="LiveId" clId="{00161319-54CA-4668-B91C-CDFDC5107FD0}" dt="2024-10-31T01:42:41.329" v="3166" actId="6264"/>
          <ac:spMkLst>
            <pc:docMk/>
            <pc:sldMk cId="1298748388" sldId="277"/>
            <ac:spMk id="2" creationId="{21209F81-FD0E-E496-E2E0-2D17B7BBE1F2}"/>
          </ac:spMkLst>
        </pc:spChg>
        <pc:spChg chg="add del mod">
          <ac:chgData name="Jiayi Ren" userId="95118b2d664f9e16" providerId="LiveId" clId="{00161319-54CA-4668-B91C-CDFDC5107FD0}" dt="2024-10-31T01:42:41.329" v="3166" actId="6264"/>
          <ac:spMkLst>
            <pc:docMk/>
            <pc:sldMk cId="1298748388" sldId="277"/>
            <ac:spMk id="3" creationId="{FCA963D9-768F-1E18-BE25-805DB236E735}"/>
          </ac:spMkLst>
        </pc:spChg>
        <pc:spChg chg="add del mod">
          <ac:chgData name="Jiayi Ren" userId="95118b2d664f9e16" providerId="LiveId" clId="{00161319-54CA-4668-B91C-CDFDC5107FD0}" dt="2024-10-31T01:42:41.329" v="3166" actId="6264"/>
          <ac:spMkLst>
            <pc:docMk/>
            <pc:sldMk cId="1298748388" sldId="277"/>
            <ac:spMk id="4" creationId="{44422E95-99E1-CA4B-47F4-A60517DBFD21}"/>
          </ac:spMkLst>
        </pc:spChg>
        <pc:spChg chg="mod ord">
          <ac:chgData name="Jiayi Ren" userId="95118b2d664f9e16" providerId="LiveId" clId="{00161319-54CA-4668-B91C-CDFDC5107FD0}" dt="2024-10-31T04:22:09.476" v="6476" actId="207"/>
          <ac:spMkLst>
            <pc:docMk/>
            <pc:sldMk cId="1298748388" sldId="277"/>
            <ac:spMk id="6" creationId="{FFE3F832-03F6-0B95-A5D0-59EAE62ED9FA}"/>
          </ac:spMkLst>
        </pc:spChg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700518952" sldId="278"/>
        </pc:sldMkLst>
      </pc:sldChg>
      <pc:sldChg chg="del">
        <pc:chgData name="Jiayi Ren" userId="95118b2d664f9e16" providerId="LiveId" clId="{00161319-54CA-4668-B91C-CDFDC5107FD0}" dt="2024-10-31T02:01:25.425" v="4110" actId="2696"/>
        <pc:sldMkLst>
          <pc:docMk/>
          <pc:sldMk cId="2817497312" sldId="279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433580148" sldId="280"/>
        </pc:sldMkLst>
      </pc:sldChg>
      <pc:sldChg chg="new del">
        <pc:chgData name="Jiayi Ren" userId="95118b2d664f9e16" providerId="LiveId" clId="{00161319-54CA-4668-B91C-CDFDC5107FD0}" dt="2024-10-30T10:13:54.750" v="19" actId="47"/>
        <pc:sldMkLst>
          <pc:docMk/>
          <pc:sldMk cId="1460747792" sldId="281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266867971" sldId="282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2730126516" sldId="283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4111393553" sldId="284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537830040" sldId="285"/>
        </pc:sldMkLst>
      </pc:sldChg>
      <pc:sldChg chg="addSp delSp modSp add mod chgLayout">
        <pc:chgData name="Jiayi Ren" userId="95118b2d664f9e16" providerId="LiveId" clId="{00161319-54CA-4668-B91C-CDFDC5107FD0}" dt="2024-10-31T04:06:21.055" v="6113" actId="20577"/>
        <pc:sldMkLst>
          <pc:docMk/>
          <pc:sldMk cId="1766101745" sldId="286"/>
        </pc:sldMkLst>
        <pc:spChg chg="mod ord">
          <ac:chgData name="Jiayi Ren" userId="95118b2d664f9e16" providerId="LiveId" clId="{00161319-54CA-4668-B91C-CDFDC5107FD0}" dt="2024-10-30T10:41:08.017" v="928" actId="6264"/>
          <ac:spMkLst>
            <pc:docMk/>
            <pc:sldMk cId="1766101745" sldId="286"/>
            <ac:spMk id="2" creationId="{347041EB-2A66-D525-AC1A-20C8849C4906}"/>
          </ac:spMkLst>
        </pc:spChg>
        <pc:spChg chg="add del">
          <ac:chgData name="Jiayi Ren" userId="95118b2d664f9e16" providerId="LiveId" clId="{00161319-54CA-4668-B91C-CDFDC5107FD0}" dt="2024-10-30T10:16:38.585" v="128" actId="22"/>
          <ac:spMkLst>
            <pc:docMk/>
            <pc:sldMk cId="1766101745" sldId="286"/>
            <ac:spMk id="4" creationId="{A9441FB1-DB7B-C443-AFF5-6ECA5DA28868}"/>
          </ac:spMkLst>
        </pc:spChg>
        <pc:spChg chg="mod ord">
          <ac:chgData name="Jiayi Ren" userId="95118b2d664f9e16" providerId="LiveId" clId="{00161319-54CA-4668-B91C-CDFDC5107FD0}" dt="2024-10-30T10:41:08.017" v="928" actId="6264"/>
          <ac:spMkLst>
            <pc:docMk/>
            <pc:sldMk cId="1766101745" sldId="286"/>
            <ac:spMk id="6" creationId="{BD541579-E5E9-207C-A14F-FB6436C3BE7A}"/>
          </ac:spMkLst>
        </pc:spChg>
        <pc:spChg chg="add mod">
          <ac:chgData name="Jiayi Ren" userId="95118b2d664f9e16" providerId="LiveId" clId="{00161319-54CA-4668-B91C-CDFDC5107FD0}" dt="2024-10-30T10:30:49.010" v="661" actId="207"/>
          <ac:spMkLst>
            <pc:docMk/>
            <pc:sldMk cId="1766101745" sldId="286"/>
            <ac:spMk id="17" creationId="{BC6E4672-B4C4-4127-94E3-93385BAD97C0}"/>
          </ac:spMkLst>
        </pc:spChg>
        <pc:spChg chg="del mod">
          <ac:chgData name="Jiayi Ren" userId="95118b2d664f9e16" providerId="LiveId" clId="{00161319-54CA-4668-B91C-CDFDC5107FD0}" dt="2024-10-30T10:17:12.260" v="140" actId="478"/>
          <ac:spMkLst>
            <pc:docMk/>
            <pc:sldMk cId="1766101745" sldId="286"/>
            <ac:spMk id="22" creationId="{65725D84-CF7C-396A-FE23-EA64CD384BF7}"/>
          </ac:spMkLst>
        </pc:spChg>
        <pc:spChg chg="add mod">
          <ac:chgData name="Jiayi Ren" userId="95118b2d664f9e16" providerId="LiveId" clId="{00161319-54CA-4668-B91C-CDFDC5107FD0}" dt="2024-10-30T11:20:19.829" v="2513" actId="20577"/>
          <ac:spMkLst>
            <pc:docMk/>
            <pc:sldMk cId="1766101745" sldId="286"/>
            <ac:spMk id="23" creationId="{015F71F8-1816-1364-350B-C67B2B654BA8}"/>
          </ac:spMkLst>
        </pc:spChg>
        <pc:spChg chg="mod">
          <ac:chgData name="Jiayi Ren" userId="95118b2d664f9e16" providerId="LiveId" clId="{00161319-54CA-4668-B91C-CDFDC5107FD0}" dt="2024-10-30T11:05:17.925" v="2035" actId="20577"/>
          <ac:spMkLst>
            <pc:docMk/>
            <pc:sldMk cId="1766101745" sldId="286"/>
            <ac:spMk id="25" creationId="{3BC0DC16-C718-9A59-F5DF-915321F08B64}"/>
          </ac:spMkLst>
        </pc:spChg>
        <pc:spChg chg="mod">
          <ac:chgData name="Jiayi Ren" userId="95118b2d664f9e16" providerId="LiveId" clId="{00161319-54CA-4668-B91C-CDFDC5107FD0}" dt="2024-10-30T10:15:14.018" v="34" actId="1076"/>
          <ac:spMkLst>
            <pc:docMk/>
            <pc:sldMk cId="1766101745" sldId="286"/>
            <ac:spMk id="29" creationId="{15F51376-A7CC-BFB5-E5F6-7C340C96C756}"/>
          </ac:spMkLst>
        </pc:spChg>
        <pc:spChg chg="mod">
          <ac:chgData name="Jiayi Ren" userId="95118b2d664f9e16" providerId="LiveId" clId="{00161319-54CA-4668-B91C-CDFDC5107FD0}" dt="2024-10-31T03:39:19.571" v="5598" actId="20577"/>
          <ac:spMkLst>
            <pc:docMk/>
            <pc:sldMk cId="1766101745" sldId="286"/>
            <ac:spMk id="34" creationId="{0CD33E36-9893-C194-7EBF-5D06DFE9A5EF}"/>
          </ac:spMkLst>
        </pc:spChg>
        <pc:spChg chg="mod">
          <ac:chgData name="Jiayi Ren" userId="95118b2d664f9e16" providerId="LiveId" clId="{00161319-54CA-4668-B91C-CDFDC5107FD0}" dt="2024-10-30T11:00:07.243" v="1826" actId="1076"/>
          <ac:spMkLst>
            <pc:docMk/>
            <pc:sldMk cId="1766101745" sldId="286"/>
            <ac:spMk id="36" creationId="{D099EF67-6242-3531-D9AD-279E44D4D122}"/>
          </ac:spMkLst>
        </pc:spChg>
        <pc:spChg chg="del mod">
          <ac:chgData name="Jiayi Ren" userId="95118b2d664f9e16" providerId="LiveId" clId="{00161319-54CA-4668-B91C-CDFDC5107FD0}" dt="2024-10-30T10:17:12.260" v="140" actId="478"/>
          <ac:spMkLst>
            <pc:docMk/>
            <pc:sldMk cId="1766101745" sldId="286"/>
            <ac:spMk id="38" creationId="{3D39AF54-76F0-D5F6-6E8A-66ECEB8E8079}"/>
          </ac:spMkLst>
        </pc:spChg>
        <pc:spChg chg="del mod">
          <ac:chgData name="Jiayi Ren" userId="95118b2d664f9e16" providerId="LiveId" clId="{00161319-54CA-4668-B91C-CDFDC5107FD0}" dt="2024-10-30T10:17:15.027" v="144" actId="478"/>
          <ac:spMkLst>
            <pc:docMk/>
            <pc:sldMk cId="1766101745" sldId="286"/>
            <ac:spMk id="41" creationId="{01E393E0-5D4C-405C-CBA9-3049B8797ABD}"/>
          </ac:spMkLst>
        </pc:spChg>
        <pc:spChg chg="mod">
          <ac:chgData name="Jiayi Ren" userId="95118b2d664f9e16" providerId="LiveId" clId="{00161319-54CA-4668-B91C-CDFDC5107FD0}" dt="2024-10-31T04:06:21.055" v="6113" actId="20577"/>
          <ac:spMkLst>
            <pc:docMk/>
            <pc:sldMk cId="1766101745" sldId="286"/>
            <ac:spMk id="51" creationId="{23FBD5F0-19E2-E18A-77B4-AC65BFA7AC6C}"/>
          </ac:spMkLst>
        </pc:spChg>
        <pc:spChg chg="mod">
          <ac:chgData name="Jiayi Ren" userId="95118b2d664f9e16" providerId="LiveId" clId="{00161319-54CA-4668-B91C-CDFDC5107FD0}" dt="2024-10-30T10:30:49.010" v="661" actId="207"/>
          <ac:spMkLst>
            <pc:docMk/>
            <pc:sldMk cId="1766101745" sldId="286"/>
            <ac:spMk id="56" creationId="{3D99891B-9A95-73B2-8B2B-2D0523F9C9C6}"/>
          </ac:spMkLst>
        </pc:spChg>
        <pc:spChg chg="add mod">
          <ac:chgData name="Jiayi Ren" userId="95118b2d664f9e16" providerId="LiveId" clId="{00161319-54CA-4668-B91C-CDFDC5107FD0}" dt="2024-10-30T11:20:04.148" v="2503" actId="20577"/>
          <ac:spMkLst>
            <pc:docMk/>
            <pc:sldMk cId="1766101745" sldId="286"/>
            <ac:spMk id="59" creationId="{B7754AFA-F950-04D6-C171-2B5DDC91C11F}"/>
          </ac:spMkLst>
        </pc:spChg>
        <pc:spChg chg="add mod">
          <ac:chgData name="Jiayi Ren" userId="95118b2d664f9e16" providerId="LiveId" clId="{00161319-54CA-4668-B91C-CDFDC5107FD0}" dt="2024-10-30T10:35:22.409" v="740" actId="164"/>
          <ac:spMkLst>
            <pc:docMk/>
            <pc:sldMk cId="1766101745" sldId="286"/>
            <ac:spMk id="78" creationId="{E19F9652-4D9F-F3CE-8C3E-85A48FCE131E}"/>
          </ac:spMkLst>
        </pc:spChg>
        <pc:spChg chg="add mod">
          <ac:chgData name="Jiayi Ren" userId="95118b2d664f9e16" providerId="LiveId" clId="{00161319-54CA-4668-B91C-CDFDC5107FD0}" dt="2024-10-30T10:35:22.409" v="740" actId="164"/>
          <ac:spMkLst>
            <pc:docMk/>
            <pc:sldMk cId="1766101745" sldId="286"/>
            <ac:spMk id="79" creationId="{4555DB9D-CCA4-25D0-3152-5B185685DB2D}"/>
          </ac:spMkLst>
        </pc:spChg>
        <pc:spChg chg="add del mod">
          <ac:chgData name="Jiayi Ren" userId="95118b2d664f9e16" providerId="LiveId" clId="{00161319-54CA-4668-B91C-CDFDC5107FD0}" dt="2024-10-30T10:41:08.017" v="928" actId="6264"/>
          <ac:spMkLst>
            <pc:docMk/>
            <pc:sldMk cId="1766101745" sldId="286"/>
            <ac:spMk id="90" creationId="{0EE183DA-D6B0-2C86-C515-60530B8BE823}"/>
          </ac:spMkLst>
        </pc:spChg>
        <pc:spChg chg="add del mod">
          <ac:chgData name="Jiayi Ren" userId="95118b2d664f9e16" providerId="LiveId" clId="{00161319-54CA-4668-B91C-CDFDC5107FD0}" dt="2024-10-30T10:41:08.017" v="928" actId="6264"/>
          <ac:spMkLst>
            <pc:docMk/>
            <pc:sldMk cId="1766101745" sldId="286"/>
            <ac:spMk id="91" creationId="{D9041D17-E546-B2B3-F7C1-881647C1FFE5}"/>
          </ac:spMkLst>
        </pc:spChg>
        <pc:grpChg chg="add mod ord">
          <ac:chgData name="Jiayi Ren" userId="95118b2d664f9e16" providerId="LiveId" clId="{00161319-54CA-4668-B91C-CDFDC5107FD0}" dt="2024-10-30T10:59:54.634" v="1822" actId="1076"/>
          <ac:grpSpMkLst>
            <pc:docMk/>
            <pc:sldMk cId="1766101745" sldId="286"/>
            <ac:grpSpMk id="80" creationId="{94697A45-A869-4083-3853-232B2EF145FE}"/>
          </ac:grpSpMkLst>
        </pc:grpChg>
        <pc:picChg chg="mod">
          <ac:chgData name="Jiayi Ren" userId="95118b2d664f9e16" providerId="LiveId" clId="{00161319-54CA-4668-B91C-CDFDC5107FD0}" dt="2024-10-30T10:35:22.409" v="740" actId="164"/>
          <ac:picMkLst>
            <pc:docMk/>
            <pc:sldMk cId="1766101745" sldId="286"/>
            <ac:picMk id="7" creationId="{2582418E-11CC-07AB-214C-5A2EDDF14FCC}"/>
          </ac:picMkLst>
        </pc:picChg>
        <pc:cxnChg chg="del mod">
          <ac:chgData name="Jiayi Ren" userId="95118b2d664f9e16" providerId="LiveId" clId="{00161319-54CA-4668-B91C-CDFDC5107FD0}" dt="2024-10-30T10:17:12.260" v="140" actId="478"/>
          <ac:cxnSpMkLst>
            <pc:docMk/>
            <pc:sldMk cId="1766101745" sldId="286"/>
            <ac:cxnSpMk id="8" creationId="{8BF279A5-8662-B112-0D88-42B9BBDAA7C3}"/>
          </ac:cxnSpMkLst>
        </pc:cxnChg>
        <pc:cxnChg chg="del mod">
          <ac:chgData name="Jiayi Ren" userId="95118b2d664f9e16" providerId="LiveId" clId="{00161319-54CA-4668-B91C-CDFDC5107FD0}" dt="2024-10-30T10:17:14.225" v="143" actId="478"/>
          <ac:cxnSpMkLst>
            <pc:docMk/>
            <pc:sldMk cId="1766101745" sldId="286"/>
            <ac:cxnSpMk id="10" creationId="{40CEFBB3-01AA-26A6-86F8-3F5C3109B721}"/>
          </ac:cxnSpMkLst>
        </pc:cxnChg>
        <pc:cxnChg chg="add del mod">
          <ac:chgData name="Jiayi Ren" userId="95118b2d664f9e16" providerId="LiveId" clId="{00161319-54CA-4668-B91C-CDFDC5107FD0}" dt="2024-10-30T10:26:37.650" v="424" actId="478"/>
          <ac:cxnSpMkLst>
            <pc:docMk/>
            <pc:sldMk cId="1766101745" sldId="286"/>
            <ac:cxnSpMk id="13" creationId="{7B15F615-80FC-0910-54E6-EFF38380B45D}"/>
          </ac:cxnSpMkLst>
        </pc:cxnChg>
        <pc:cxnChg chg="del mod">
          <ac:chgData name="Jiayi Ren" userId="95118b2d664f9e16" providerId="LiveId" clId="{00161319-54CA-4668-B91C-CDFDC5107FD0}" dt="2024-10-30T10:17:13.767" v="142" actId="478"/>
          <ac:cxnSpMkLst>
            <pc:docMk/>
            <pc:sldMk cId="1766101745" sldId="286"/>
            <ac:cxnSpMk id="15" creationId="{06F60FD3-0F04-CCD9-DA76-904A15777EAE}"/>
          </ac:cxnSpMkLst>
        </pc:cxnChg>
        <pc:cxnChg chg="add mod">
          <ac:chgData name="Jiayi Ren" userId="95118b2d664f9e16" providerId="LiveId" clId="{00161319-54CA-4668-B91C-CDFDC5107FD0}" dt="2024-10-30T10:37:33.188" v="764" actId="14100"/>
          <ac:cxnSpMkLst>
            <pc:docMk/>
            <pc:sldMk cId="1766101745" sldId="286"/>
            <ac:cxnSpMk id="19" creationId="{8F0A5AB0-F7AA-9CFB-01F1-975AB4BD7D3C}"/>
          </ac:cxnSpMkLst>
        </pc:cxnChg>
        <pc:cxnChg chg="add del mod">
          <ac:chgData name="Jiayi Ren" userId="95118b2d664f9e16" providerId="LiveId" clId="{00161319-54CA-4668-B91C-CDFDC5107FD0}" dt="2024-10-30T10:31:50.083" v="702" actId="478"/>
          <ac:cxnSpMkLst>
            <pc:docMk/>
            <pc:sldMk cId="1766101745" sldId="286"/>
            <ac:cxnSpMk id="20" creationId="{4E96DAB5-86EA-3762-F705-B7623BAF69A6}"/>
          </ac:cxnSpMkLst>
        </pc:cxnChg>
        <pc:cxnChg chg="mod">
          <ac:chgData name="Jiayi Ren" userId="95118b2d664f9e16" providerId="LiveId" clId="{00161319-54CA-4668-B91C-CDFDC5107FD0}" dt="2024-10-30T11:05:23.513" v="2037" actId="14100"/>
          <ac:cxnSpMkLst>
            <pc:docMk/>
            <pc:sldMk cId="1766101745" sldId="286"/>
            <ac:cxnSpMk id="24" creationId="{4F1178FC-9569-9046-BE5D-716DD6A1E1A7}"/>
          </ac:cxnSpMkLst>
        </pc:cxnChg>
        <pc:cxnChg chg="add mod">
          <ac:chgData name="Jiayi Ren" userId="95118b2d664f9e16" providerId="LiveId" clId="{00161319-54CA-4668-B91C-CDFDC5107FD0}" dt="2024-10-30T11:04:33.660" v="1975" actId="1076"/>
          <ac:cxnSpMkLst>
            <pc:docMk/>
            <pc:sldMk cId="1766101745" sldId="286"/>
            <ac:cxnSpMk id="30" creationId="{34299C53-595D-4151-5A4D-E29F279CDBB7}"/>
          </ac:cxnSpMkLst>
        </pc:cxnChg>
        <pc:cxnChg chg="add mod">
          <ac:chgData name="Jiayi Ren" userId="95118b2d664f9e16" providerId="LiveId" clId="{00161319-54CA-4668-B91C-CDFDC5107FD0}" dt="2024-10-30T11:04:36.388" v="1976" actId="14100"/>
          <ac:cxnSpMkLst>
            <pc:docMk/>
            <pc:sldMk cId="1766101745" sldId="286"/>
            <ac:cxnSpMk id="32" creationId="{504C23BF-72F1-9E58-9892-97F822D8EC61}"/>
          </ac:cxnSpMkLst>
        </pc:cxnChg>
        <pc:cxnChg chg="mod">
          <ac:chgData name="Jiayi Ren" userId="95118b2d664f9e16" providerId="LiveId" clId="{00161319-54CA-4668-B91C-CDFDC5107FD0}" dt="2024-10-30T11:00:09.528" v="1827" actId="14100"/>
          <ac:cxnSpMkLst>
            <pc:docMk/>
            <pc:sldMk cId="1766101745" sldId="286"/>
            <ac:cxnSpMk id="35" creationId="{55656571-120E-0ADE-FD34-0DB994A8F3CC}"/>
          </ac:cxnSpMkLst>
        </pc:cxnChg>
        <pc:cxnChg chg="del mod">
          <ac:chgData name="Jiayi Ren" userId="95118b2d664f9e16" providerId="LiveId" clId="{00161319-54CA-4668-B91C-CDFDC5107FD0}" dt="2024-10-30T10:17:13.062" v="141" actId="478"/>
          <ac:cxnSpMkLst>
            <pc:docMk/>
            <pc:sldMk cId="1766101745" sldId="286"/>
            <ac:cxnSpMk id="46" creationId="{420FD7CC-F0FB-63D3-147C-50057EE5D878}"/>
          </ac:cxnSpMkLst>
        </pc:cxnChg>
        <pc:cxnChg chg="mod">
          <ac:chgData name="Jiayi Ren" userId="95118b2d664f9e16" providerId="LiveId" clId="{00161319-54CA-4668-B91C-CDFDC5107FD0}" dt="2024-10-30T11:04:25.634" v="1974" actId="14100"/>
          <ac:cxnSpMkLst>
            <pc:docMk/>
            <pc:sldMk cId="1766101745" sldId="286"/>
            <ac:cxnSpMk id="52" creationId="{3EA6A54E-27CA-2E99-E51E-85A5CFEDBFC0}"/>
          </ac:cxnSpMkLst>
        </pc:cxnChg>
        <pc:cxnChg chg="del mod">
          <ac:chgData name="Jiayi Ren" userId="95118b2d664f9e16" providerId="LiveId" clId="{00161319-54CA-4668-B91C-CDFDC5107FD0}" dt="2024-10-30T10:17:53.057" v="149" actId="478"/>
          <ac:cxnSpMkLst>
            <pc:docMk/>
            <pc:sldMk cId="1766101745" sldId="286"/>
            <ac:cxnSpMk id="54" creationId="{580DBECA-3593-2578-D026-E81008B46874}"/>
          </ac:cxnSpMkLst>
        </pc:cxnChg>
        <pc:cxnChg chg="add mod">
          <ac:chgData name="Jiayi Ren" userId="95118b2d664f9e16" providerId="LiveId" clId="{00161319-54CA-4668-B91C-CDFDC5107FD0}" dt="2024-10-30T10:37:22.671" v="762" actId="14100"/>
          <ac:cxnSpMkLst>
            <pc:docMk/>
            <pc:sldMk cId="1766101745" sldId="286"/>
            <ac:cxnSpMk id="57" creationId="{C1B8EDA2-5EDB-57A3-3F63-80A2A5834E16}"/>
          </ac:cxnSpMkLst>
        </pc:cxnChg>
        <pc:cxnChg chg="add mod">
          <ac:chgData name="Jiayi Ren" userId="95118b2d664f9e16" providerId="LiveId" clId="{00161319-54CA-4668-B91C-CDFDC5107FD0}" dt="2024-10-30T10:37:35.095" v="765" actId="14100"/>
          <ac:cxnSpMkLst>
            <pc:docMk/>
            <pc:sldMk cId="1766101745" sldId="286"/>
            <ac:cxnSpMk id="71" creationId="{1E1BCE85-E633-8931-8078-A327F7581F1F}"/>
          </ac:cxnSpMkLst>
        </pc:cxnChg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647621127" sldId="286"/>
        </pc:sldMkLst>
      </pc:sldChg>
      <pc:sldChg chg="addSp delSp modSp add mod chgLayout">
        <pc:chgData name="Jiayi Ren" userId="95118b2d664f9e16" providerId="LiveId" clId="{00161319-54CA-4668-B91C-CDFDC5107FD0}" dt="2024-10-31T07:18:51.828" v="6739" actId="20577"/>
        <pc:sldMkLst>
          <pc:docMk/>
          <pc:sldMk cId="1493661833" sldId="287"/>
        </pc:sldMkLst>
        <pc:spChg chg="mod ord">
          <ac:chgData name="Jiayi Ren" userId="95118b2d664f9e16" providerId="LiveId" clId="{00161319-54CA-4668-B91C-CDFDC5107FD0}" dt="2024-10-31T01:49:34.862" v="3463" actId="6264"/>
          <ac:spMkLst>
            <pc:docMk/>
            <pc:sldMk cId="1493661833" sldId="287"/>
            <ac:spMk id="2" creationId="{7E6006E9-F555-B29A-A7B2-822BDAA96AFC}"/>
          </ac:spMkLst>
        </pc:spChg>
        <pc:spChg chg="mod ord">
          <ac:chgData name="Jiayi Ren" userId="95118b2d664f9e16" providerId="LiveId" clId="{00161319-54CA-4668-B91C-CDFDC5107FD0}" dt="2024-10-31T07:18:51.828" v="6739" actId="20577"/>
          <ac:spMkLst>
            <pc:docMk/>
            <pc:sldMk cId="1493661833" sldId="287"/>
            <ac:spMk id="3" creationId="{2EF60567-61D3-90E0-5B2E-9AD151825BBD}"/>
          </ac:spMkLst>
        </pc:spChg>
        <pc:spChg chg="add del mod">
          <ac:chgData name="Jiayi Ren" userId="95118b2d664f9e16" providerId="LiveId" clId="{00161319-54CA-4668-B91C-CDFDC5107FD0}" dt="2024-10-31T01:49:34.862" v="3463" actId="6264"/>
          <ac:spMkLst>
            <pc:docMk/>
            <pc:sldMk cId="1493661833" sldId="287"/>
            <ac:spMk id="4" creationId="{B0377583-BC0E-BD5B-BB28-F3DC5739B8D9}"/>
          </ac:spMkLst>
        </pc:spChg>
        <pc:spChg chg="add del mod">
          <ac:chgData name="Jiayi Ren" userId="95118b2d664f9e16" providerId="LiveId" clId="{00161319-54CA-4668-B91C-CDFDC5107FD0}" dt="2024-10-31T01:49:34.862" v="3463" actId="6264"/>
          <ac:spMkLst>
            <pc:docMk/>
            <pc:sldMk cId="1493661833" sldId="287"/>
            <ac:spMk id="5" creationId="{42E82774-F3CA-8A11-0593-1BAFE4DDA230}"/>
          </ac:spMkLst>
        </pc:spChg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426879343" sldId="287"/>
        </pc:sldMkLst>
      </pc:sldChg>
      <pc:sldChg chg="addSp delSp modSp add mod chgLayout">
        <pc:chgData name="Jiayi Ren" userId="95118b2d664f9e16" providerId="LiveId" clId="{00161319-54CA-4668-B91C-CDFDC5107FD0}" dt="2024-10-31T03:38:03.471" v="5572" actId="20577"/>
        <pc:sldMkLst>
          <pc:docMk/>
          <pc:sldMk cId="604399182" sldId="288"/>
        </pc:sldMkLst>
        <pc:spChg chg="mod ord">
          <ac:chgData name="Jiayi Ren" userId="95118b2d664f9e16" providerId="LiveId" clId="{00161319-54CA-4668-B91C-CDFDC5107FD0}" dt="2024-10-31T01:49:44.087" v="3468" actId="6264"/>
          <ac:spMkLst>
            <pc:docMk/>
            <pc:sldMk cId="604399182" sldId="288"/>
            <ac:spMk id="2" creationId="{D8338B10-247C-C313-17B6-295C127E3CB0}"/>
          </ac:spMkLst>
        </pc:spChg>
        <pc:spChg chg="mod ord">
          <ac:chgData name="Jiayi Ren" userId="95118b2d664f9e16" providerId="LiveId" clId="{00161319-54CA-4668-B91C-CDFDC5107FD0}" dt="2024-10-31T03:38:03.471" v="5572" actId="20577"/>
          <ac:spMkLst>
            <pc:docMk/>
            <pc:sldMk cId="604399182" sldId="288"/>
            <ac:spMk id="3" creationId="{5C540585-791E-E431-CEB0-B0715FF02753}"/>
          </ac:spMkLst>
        </pc:spChg>
        <pc:spChg chg="add del mod">
          <ac:chgData name="Jiayi Ren" userId="95118b2d664f9e16" providerId="LiveId" clId="{00161319-54CA-4668-B91C-CDFDC5107FD0}" dt="2024-10-31T01:49:44.087" v="3468" actId="6264"/>
          <ac:spMkLst>
            <pc:docMk/>
            <pc:sldMk cId="604399182" sldId="288"/>
            <ac:spMk id="4" creationId="{6C04B009-6196-CCBC-01EC-DF575B11BD77}"/>
          </ac:spMkLst>
        </pc:spChg>
        <pc:spChg chg="add del mod">
          <ac:chgData name="Jiayi Ren" userId="95118b2d664f9e16" providerId="LiveId" clId="{00161319-54CA-4668-B91C-CDFDC5107FD0}" dt="2024-10-31T01:49:44.087" v="3468" actId="6264"/>
          <ac:spMkLst>
            <pc:docMk/>
            <pc:sldMk cId="604399182" sldId="288"/>
            <ac:spMk id="5" creationId="{F5937CEE-5F87-4A76-7112-B6E4BDBC0439}"/>
          </ac:spMkLst>
        </pc:spChg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779020972" sldId="288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288543966" sldId="289"/>
        </pc:sldMkLst>
      </pc:sldChg>
      <pc:sldChg chg="addSp modSp add mod">
        <pc:chgData name="Jiayi Ren" userId="95118b2d664f9e16" providerId="LiveId" clId="{00161319-54CA-4668-B91C-CDFDC5107FD0}" dt="2024-10-31T04:05:30.022" v="6100" actId="20577"/>
        <pc:sldMkLst>
          <pc:docMk/>
          <pc:sldMk cId="1396921963" sldId="289"/>
        </pc:sldMkLst>
        <pc:spChg chg="mod">
          <ac:chgData name="Jiayi Ren" userId="95118b2d664f9e16" providerId="LiveId" clId="{00161319-54CA-4668-B91C-CDFDC5107FD0}" dt="2024-10-31T03:50:57.200" v="5801"/>
          <ac:spMkLst>
            <pc:docMk/>
            <pc:sldMk cId="1396921963" sldId="289"/>
            <ac:spMk id="5" creationId="{96453E5A-012D-09D5-B8E3-FE2FE17F1CD3}"/>
          </ac:spMkLst>
        </pc:spChg>
        <pc:spChg chg="mod">
          <ac:chgData name="Jiayi Ren" userId="95118b2d664f9e16" providerId="LiveId" clId="{00161319-54CA-4668-B91C-CDFDC5107FD0}" dt="2024-10-31T03:44:05.265" v="5780" actId="15"/>
          <ac:spMkLst>
            <pc:docMk/>
            <pc:sldMk cId="1396921963" sldId="289"/>
            <ac:spMk id="6" creationId="{78CEBA0C-AAF3-7E75-8A21-42661D780E14}"/>
          </ac:spMkLst>
        </pc:spChg>
        <pc:spChg chg="add mod">
          <ac:chgData name="Jiayi Ren" userId="95118b2d664f9e16" providerId="LiveId" clId="{00161319-54CA-4668-B91C-CDFDC5107FD0}" dt="2024-10-31T03:43:46.797" v="5769" actId="207"/>
          <ac:spMkLst>
            <pc:docMk/>
            <pc:sldMk cId="1396921963" sldId="289"/>
            <ac:spMk id="7" creationId="{79B39CE8-4F28-390F-EEE1-9776F45DF66A}"/>
          </ac:spMkLst>
        </pc:spChg>
        <pc:spChg chg="add mod">
          <ac:chgData name="Jiayi Ren" userId="95118b2d664f9e16" providerId="LiveId" clId="{00161319-54CA-4668-B91C-CDFDC5107FD0}" dt="2024-10-31T03:42:30.573" v="5748" actId="208"/>
          <ac:spMkLst>
            <pc:docMk/>
            <pc:sldMk cId="1396921963" sldId="289"/>
            <ac:spMk id="9" creationId="{F071B496-5FC4-3693-B49B-D8309CA92AC9}"/>
          </ac:spMkLst>
        </pc:spChg>
        <pc:spChg chg="add mod">
          <ac:chgData name="Jiayi Ren" userId="95118b2d664f9e16" providerId="LiveId" clId="{00161319-54CA-4668-B91C-CDFDC5107FD0}" dt="2024-10-31T03:42:30.573" v="5748" actId="208"/>
          <ac:spMkLst>
            <pc:docMk/>
            <pc:sldMk cId="1396921963" sldId="289"/>
            <ac:spMk id="10" creationId="{6CA352CB-4E3F-F99C-C9C2-93D48612BA63}"/>
          </ac:spMkLst>
        </pc:spChg>
        <pc:spChg chg="add mod">
          <ac:chgData name="Jiayi Ren" userId="95118b2d664f9e16" providerId="LiveId" clId="{00161319-54CA-4668-B91C-CDFDC5107FD0}" dt="2024-10-31T03:42:43.421" v="5752" actId="208"/>
          <ac:spMkLst>
            <pc:docMk/>
            <pc:sldMk cId="1396921963" sldId="289"/>
            <ac:spMk id="13" creationId="{EC397F6F-4920-FF8D-05C6-83DE18E2D699}"/>
          </ac:spMkLst>
        </pc:spChg>
        <pc:spChg chg="add mod">
          <ac:chgData name="Jiayi Ren" userId="95118b2d664f9e16" providerId="LiveId" clId="{00161319-54CA-4668-B91C-CDFDC5107FD0}" dt="2024-10-31T04:05:30.022" v="6100" actId="20577"/>
          <ac:spMkLst>
            <pc:docMk/>
            <pc:sldMk cId="1396921963" sldId="289"/>
            <ac:spMk id="16" creationId="{00CE0F72-A6F8-F1FE-3BB3-2521A20FD56B}"/>
          </ac:spMkLst>
        </pc:spChg>
        <pc:grpChg chg="add mod">
          <ac:chgData name="Jiayi Ren" userId="95118b2d664f9e16" providerId="LiveId" clId="{00161319-54CA-4668-B91C-CDFDC5107FD0}" dt="2024-10-31T03:50:57.200" v="5801"/>
          <ac:grpSpMkLst>
            <pc:docMk/>
            <pc:sldMk cId="1396921963" sldId="289"/>
            <ac:grpSpMk id="3" creationId="{E320FA1D-EA86-7729-5063-32966229655E}"/>
          </ac:grpSpMkLst>
        </pc:grpChg>
        <pc:picChg chg="mod">
          <ac:chgData name="Jiayi Ren" userId="95118b2d664f9e16" providerId="LiveId" clId="{00161319-54CA-4668-B91C-CDFDC5107FD0}" dt="2024-10-31T03:50:57.200" v="5801"/>
          <ac:picMkLst>
            <pc:docMk/>
            <pc:sldMk cId="1396921963" sldId="289"/>
            <ac:picMk id="4" creationId="{486A4498-2646-474B-DF55-3D39397CE887}"/>
          </ac:picMkLst>
        </pc:picChg>
        <pc:cxnChg chg="add mod">
          <ac:chgData name="Jiayi Ren" userId="95118b2d664f9e16" providerId="LiveId" clId="{00161319-54CA-4668-B91C-CDFDC5107FD0}" dt="2024-10-31T03:42:30.573" v="5748" actId="208"/>
          <ac:cxnSpMkLst>
            <pc:docMk/>
            <pc:sldMk cId="1396921963" sldId="289"/>
            <ac:cxnSpMk id="8" creationId="{459CA695-FE66-D06E-7D03-E70293E9C709}"/>
          </ac:cxnSpMkLst>
        </pc:cxnChg>
        <pc:cxnChg chg="add mod">
          <ac:chgData name="Jiayi Ren" userId="95118b2d664f9e16" providerId="LiveId" clId="{00161319-54CA-4668-B91C-CDFDC5107FD0}" dt="2024-10-31T03:42:30.573" v="5748" actId="208"/>
          <ac:cxnSpMkLst>
            <pc:docMk/>
            <pc:sldMk cId="1396921963" sldId="289"/>
            <ac:cxnSpMk id="11" creationId="{CFDDCA97-C9C3-1844-4CD8-F508762F2A40}"/>
          </ac:cxnSpMkLst>
        </pc:cxnChg>
        <pc:cxnChg chg="add mod">
          <ac:chgData name="Jiayi Ren" userId="95118b2d664f9e16" providerId="LiveId" clId="{00161319-54CA-4668-B91C-CDFDC5107FD0}" dt="2024-10-31T03:42:30.573" v="5748" actId="208"/>
          <ac:cxnSpMkLst>
            <pc:docMk/>
            <pc:sldMk cId="1396921963" sldId="289"/>
            <ac:cxnSpMk id="12" creationId="{7B5FD38E-0D18-2D2B-BF16-C51B598989F9}"/>
          </ac:cxnSpMkLst>
        </pc:cxnChg>
        <pc:cxnChg chg="add mod">
          <ac:chgData name="Jiayi Ren" userId="95118b2d664f9e16" providerId="LiveId" clId="{00161319-54CA-4668-B91C-CDFDC5107FD0}" dt="2024-10-31T03:42:43.421" v="5752" actId="208"/>
          <ac:cxnSpMkLst>
            <pc:docMk/>
            <pc:sldMk cId="1396921963" sldId="289"/>
            <ac:cxnSpMk id="14" creationId="{1AC41BC4-557C-CAC0-40E6-085755284209}"/>
          </ac:cxnSpMkLst>
        </pc:cxnChg>
      </pc:sldChg>
      <pc:sldChg chg="modSp add mod">
        <pc:chgData name="Jiayi Ren" userId="95118b2d664f9e16" providerId="LiveId" clId="{00161319-54CA-4668-B91C-CDFDC5107FD0}" dt="2024-10-31T04:01:48.428" v="6014" actId="20577"/>
        <pc:sldMkLst>
          <pc:docMk/>
          <pc:sldMk cId="2888532111" sldId="290"/>
        </pc:sldMkLst>
        <pc:spChg chg="mod">
          <ac:chgData name="Jiayi Ren" userId="95118b2d664f9e16" providerId="LiveId" clId="{00161319-54CA-4668-B91C-CDFDC5107FD0}" dt="2024-10-31T04:01:48.428" v="6014" actId="20577"/>
          <ac:spMkLst>
            <pc:docMk/>
            <pc:sldMk cId="2888532111" sldId="290"/>
            <ac:spMk id="3" creationId="{D691ECF6-641B-A16D-5DC6-9CDE8FFA7527}"/>
          </ac:spMkLst>
        </pc:spChg>
      </pc:sldChg>
      <pc:sldChg chg="addSp delSp modSp add mod">
        <pc:chgData name="Jiayi Ren" userId="95118b2d664f9e16" providerId="LiveId" clId="{00161319-54CA-4668-B91C-CDFDC5107FD0}" dt="2024-10-31T07:16:31.300" v="6723" actId="208"/>
        <pc:sldMkLst>
          <pc:docMk/>
          <pc:sldMk cId="80394157" sldId="291"/>
        </pc:sldMkLst>
        <pc:spChg chg="add del mod">
          <ac:chgData name="Jiayi Ren" userId="95118b2d664f9e16" providerId="LiveId" clId="{00161319-54CA-4668-B91C-CDFDC5107FD0}" dt="2024-10-31T06:56:26.476" v="6531" actId="478"/>
          <ac:spMkLst>
            <pc:docMk/>
            <pc:sldMk cId="80394157" sldId="291"/>
            <ac:spMk id="4" creationId="{35EF812E-7400-AC1A-C1BC-5E9C28CD91AB}"/>
          </ac:spMkLst>
        </pc:spChg>
        <pc:spChg chg="add mod">
          <ac:chgData name="Jiayi Ren" userId="95118b2d664f9e16" providerId="LiveId" clId="{00161319-54CA-4668-B91C-CDFDC5107FD0}" dt="2024-10-31T07:00:03.774" v="6628" actId="20577"/>
          <ac:spMkLst>
            <pc:docMk/>
            <pc:sldMk cId="80394157" sldId="291"/>
            <ac:spMk id="5" creationId="{E9F1D7AB-C45A-B8AD-07C9-5D6FD7764210}"/>
          </ac:spMkLst>
        </pc:spChg>
        <pc:spChg chg="mod">
          <ac:chgData name="Jiayi Ren" userId="95118b2d664f9e16" providerId="LiveId" clId="{00161319-54CA-4668-B91C-CDFDC5107FD0}" dt="2024-10-31T04:10:23.270" v="6333" actId="207"/>
          <ac:spMkLst>
            <pc:docMk/>
            <pc:sldMk cId="80394157" sldId="291"/>
            <ac:spMk id="6" creationId="{D35CEAFE-E599-E4A1-8DB2-E51859A18039}"/>
          </ac:spMkLst>
        </pc:spChg>
        <pc:spChg chg="add mod">
          <ac:chgData name="Jiayi Ren" userId="95118b2d664f9e16" providerId="LiveId" clId="{00161319-54CA-4668-B91C-CDFDC5107FD0}" dt="2024-10-31T06:58:05.980" v="6583" actId="207"/>
          <ac:spMkLst>
            <pc:docMk/>
            <pc:sldMk cId="80394157" sldId="291"/>
            <ac:spMk id="7" creationId="{5619447F-1702-5ACC-DF97-33FFC960B9A5}"/>
          </ac:spMkLst>
        </pc:spChg>
        <pc:spChg chg="mod">
          <ac:chgData name="Jiayi Ren" userId="95118b2d664f9e16" providerId="LiveId" clId="{00161319-54CA-4668-B91C-CDFDC5107FD0}" dt="2024-10-31T06:58:05.980" v="6583" actId="207"/>
          <ac:spMkLst>
            <pc:docMk/>
            <pc:sldMk cId="80394157" sldId="291"/>
            <ac:spMk id="36" creationId="{8573F8ED-0976-B0A3-D30C-F1BF07E5F7E3}"/>
          </ac:spMkLst>
        </pc:spChg>
        <pc:spChg chg="mod">
          <ac:chgData name="Jiayi Ren" userId="95118b2d664f9e16" providerId="LiveId" clId="{00161319-54CA-4668-B91C-CDFDC5107FD0}" dt="2024-10-31T06:57:30.132" v="6534" actId="207"/>
          <ac:spMkLst>
            <pc:docMk/>
            <pc:sldMk cId="80394157" sldId="291"/>
            <ac:spMk id="37" creationId="{B3244B50-04A1-1253-5F1F-EE5447DA313E}"/>
          </ac:spMkLst>
        </pc:spChg>
        <pc:spChg chg="del">
          <ac:chgData name="Jiayi Ren" userId="95118b2d664f9e16" providerId="LiveId" clId="{00161319-54CA-4668-B91C-CDFDC5107FD0}" dt="2024-10-31T04:10:29.359" v="6335" actId="478"/>
          <ac:spMkLst>
            <pc:docMk/>
            <pc:sldMk cId="80394157" sldId="291"/>
            <ac:spMk id="42" creationId="{31D44604-6797-917B-3D74-103FB207A839}"/>
          </ac:spMkLst>
        </pc:spChg>
        <pc:spChg chg="del">
          <ac:chgData name="Jiayi Ren" userId="95118b2d664f9e16" providerId="LiveId" clId="{00161319-54CA-4668-B91C-CDFDC5107FD0}" dt="2024-10-31T04:10:29.359" v="6335" actId="478"/>
          <ac:spMkLst>
            <pc:docMk/>
            <pc:sldMk cId="80394157" sldId="291"/>
            <ac:spMk id="46" creationId="{74300F59-4384-F89F-3CAC-374AA3BC34F9}"/>
          </ac:spMkLst>
        </pc:spChg>
        <pc:spChg chg="del">
          <ac:chgData name="Jiayi Ren" userId="95118b2d664f9e16" providerId="LiveId" clId="{00161319-54CA-4668-B91C-CDFDC5107FD0}" dt="2024-10-31T04:10:26.629" v="6334" actId="478"/>
          <ac:spMkLst>
            <pc:docMk/>
            <pc:sldMk cId="80394157" sldId="291"/>
            <ac:spMk id="49" creationId="{1D3C1EE3-8E5C-B4D2-F009-A92CABEB3743}"/>
          </ac:spMkLst>
        </pc:spChg>
        <pc:spChg chg="del">
          <ac:chgData name="Jiayi Ren" userId="95118b2d664f9e16" providerId="LiveId" clId="{00161319-54CA-4668-B91C-CDFDC5107FD0}" dt="2024-10-31T04:10:26.629" v="6334" actId="478"/>
          <ac:spMkLst>
            <pc:docMk/>
            <pc:sldMk cId="80394157" sldId="291"/>
            <ac:spMk id="53" creationId="{35A658FE-8350-49DC-B962-09493611A99B}"/>
          </ac:spMkLst>
        </pc:spChg>
        <pc:picChg chg="add mod modCrop">
          <ac:chgData name="Jiayi Ren" userId="95118b2d664f9e16" providerId="LiveId" clId="{00161319-54CA-4668-B91C-CDFDC5107FD0}" dt="2024-10-31T07:13:32.580" v="6714" actId="1036"/>
          <ac:picMkLst>
            <pc:docMk/>
            <pc:sldMk cId="80394157" sldId="291"/>
            <ac:picMk id="9" creationId="{C8CE8F7C-40F4-DBE3-D5F8-E67629108221}"/>
          </ac:picMkLst>
        </pc:picChg>
        <pc:cxnChg chg="add del mod">
          <ac:chgData name="Jiayi Ren" userId="95118b2d664f9e16" providerId="LiveId" clId="{00161319-54CA-4668-B91C-CDFDC5107FD0}" dt="2024-10-31T07:15:52.378" v="6717" actId="478"/>
          <ac:cxnSpMkLst>
            <pc:docMk/>
            <pc:sldMk cId="80394157" sldId="291"/>
            <ac:cxnSpMk id="11" creationId="{843DEF3B-3D26-E2B3-19A3-E46B8AE51982}"/>
          </ac:cxnSpMkLst>
        </pc:cxnChg>
        <pc:cxnChg chg="add mod">
          <ac:chgData name="Jiayi Ren" userId="95118b2d664f9e16" providerId="LiveId" clId="{00161319-54CA-4668-B91C-CDFDC5107FD0}" dt="2024-10-31T07:16:31.300" v="6723" actId="208"/>
          <ac:cxnSpMkLst>
            <pc:docMk/>
            <pc:sldMk cId="80394157" sldId="291"/>
            <ac:cxnSpMk id="14" creationId="{154CC473-EA4B-7059-03D3-38ADF66D8386}"/>
          </ac:cxnSpMkLst>
        </pc:cxnChg>
        <pc:cxnChg chg="mod">
          <ac:chgData name="Jiayi Ren" userId="95118b2d664f9e16" providerId="LiveId" clId="{00161319-54CA-4668-B91C-CDFDC5107FD0}" dt="2024-10-31T04:13:11.221" v="6363" actId="14100"/>
          <ac:cxnSpMkLst>
            <pc:docMk/>
            <pc:sldMk cId="80394157" sldId="291"/>
            <ac:cxnSpMk id="28" creationId="{40EE0BD2-A788-5C7E-8FB7-F794FE08D93D}"/>
          </ac:cxnSpMkLst>
        </pc:cxnChg>
        <pc:cxnChg chg="del">
          <ac:chgData name="Jiayi Ren" userId="95118b2d664f9e16" providerId="LiveId" clId="{00161319-54CA-4668-B91C-CDFDC5107FD0}" dt="2024-10-31T04:10:29.359" v="6335" actId="478"/>
          <ac:cxnSpMkLst>
            <pc:docMk/>
            <pc:sldMk cId="80394157" sldId="291"/>
            <ac:cxnSpMk id="44" creationId="{C9C9F87D-A93E-2E16-29E1-8B46201B04B4}"/>
          </ac:cxnSpMkLst>
        </pc:cxnChg>
        <pc:cxnChg chg="del mod">
          <ac:chgData name="Jiayi Ren" userId="95118b2d664f9e16" providerId="LiveId" clId="{00161319-54CA-4668-B91C-CDFDC5107FD0}" dt="2024-10-31T04:10:26.629" v="6334" actId="478"/>
          <ac:cxnSpMkLst>
            <pc:docMk/>
            <pc:sldMk cId="80394157" sldId="291"/>
            <ac:cxnSpMk id="51" creationId="{867EF1DE-E410-19DF-5565-15B3C2EBD1A3}"/>
          </ac:cxnSpMkLst>
        </pc:cxnChg>
      </pc:sldChg>
      <pc:sldChg chg="modSp add mod">
        <pc:chgData name="Jiayi Ren" userId="95118b2d664f9e16" providerId="LiveId" clId="{00161319-54CA-4668-B91C-CDFDC5107FD0}" dt="2024-10-31T07:20:14.312" v="6740" actId="20577"/>
        <pc:sldMkLst>
          <pc:docMk/>
          <pc:sldMk cId="2503109574" sldId="292"/>
        </pc:sldMkLst>
        <pc:spChg chg="mod">
          <ac:chgData name="Jiayi Ren" userId="95118b2d664f9e16" providerId="LiveId" clId="{00161319-54CA-4668-B91C-CDFDC5107FD0}" dt="2024-10-31T07:20:14.312" v="6740" actId="20577"/>
          <ac:spMkLst>
            <pc:docMk/>
            <pc:sldMk cId="2503109574" sldId="292"/>
            <ac:spMk id="6" creationId="{8DEDFD81-20A8-8E28-8525-FC4D34AB0D1D}"/>
          </ac:spMkLst>
        </pc:spChg>
      </pc:sldChg>
    </pc:docChg>
  </pc:docChgLst>
  <pc:docChgLst>
    <pc:chgData name="Jiayi Ren" userId="95118b2d664f9e16" providerId="LiveId" clId="{C206C076-23E9-4B2B-A7DA-34ABD649D29B}"/>
    <pc:docChg chg="undo custSel modSld">
      <pc:chgData name="Jiayi Ren" userId="95118b2d664f9e16" providerId="LiveId" clId="{C206C076-23E9-4B2B-A7DA-34ABD649D29B}" dt="2024-07-19T07:46:25.520" v="1065" actId="20577"/>
      <pc:docMkLst>
        <pc:docMk/>
      </pc:docMkLst>
      <pc:sldChg chg="modSp mod">
        <pc:chgData name="Jiayi Ren" userId="95118b2d664f9e16" providerId="LiveId" clId="{C206C076-23E9-4B2B-A7DA-34ABD649D29B}" dt="2024-07-19T03:37:53.804" v="0" actId="947"/>
        <pc:sldMkLst>
          <pc:docMk/>
          <pc:sldMk cId="1519869103" sldId="257"/>
        </pc:sldMkLst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5" creationId="{3DE52BFB-212C-1413-E604-EEE976188DD0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7" creationId="{B89F898C-3409-38C0-6C37-C0C4C3AA6023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8" creationId="{C9AD5971-0F00-97BB-C142-39738707653E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9" creationId="{91457FCD-31DB-1C5B-B023-0620D48D4EC7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11" creationId="{39F2D7AE-7E38-E5CB-1322-02390D91AAC2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12" creationId="{702756D4-DAA6-4D8B-1E7D-4B240FD17EF9}"/>
          </ac:spMkLst>
        </pc:spChg>
      </pc:sldChg>
      <pc:sldChg chg="modSp mod">
        <pc:chgData name="Jiayi Ren" userId="95118b2d664f9e16" providerId="LiveId" clId="{C206C076-23E9-4B2B-A7DA-34ABD649D29B}" dt="2024-07-19T03:39:38.729" v="12" actId="947"/>
        <pc:sldMkLst>
          <pc:docMk/>
          <pc:sldMk cId="1066121562" sldId="258"/>
        </pc:sldMkLst>
        <pc:spChg chg="mod">
          <ac:chgData name="Jiayi Ren" userId="95118b2d664f9e16" providerId="LiveId" clId="{C206C076-23E9-4B2B-A7DA-34ABD649D29B}" dt="2024-07-19T03:39:09.234" v="8" actId="947"/>
          <ac:spMkLst>
            <pc:docMk/>
            <pc:sldMk cId="1066121562" sldId="258"/>
            <ac:spMk id="27" creationId="{495926C7-043F-5767-60EC-E665060780D5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29" creationId="{566D70DE-BDF0-F002-E53C-776D8D67DD24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30" creationId="{8E8DFBDA-F633-0200-F1E9-2A8B8603A4CB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31" creationId="{CE32AEA6-9744-593C-A483-AB55BDA756AD}"/>
          </ac:spMkLst>
        </pc:sp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2" creationId="{8A9B6A28-7596-503F-0E1D-B7D860076FA3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4" creationId="{44DD5D40-A5AF-034C-A6DE-DC2D89E86787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5" creationId="{4102527B-CC05-936E-8EC7-C3D7DEFBE6EC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6" creationId="{1107D4B2-ED23-319F-39B4-10D22DC9FAD3}"/>
          </ac:cxnSpMkLst>
        </pc:cxnChg>
      </pc:sldChg>
      <pc:sldChg chg="modSp mod">
        <pc:chgData name="Jiayi Ren" userId="95118b2d664f9e16" providerId="LiveId" clId="{C206C076-23E9-4B2B-A7DA-34ABD649D29B}" dt="2024-07-19T03:40:01.864" v="13" actId="947"/>
        <pc:sldMkLst>
          <pc:docMk/>
          <pc:sldMk cId="1395083396" sldId="260"/>
        </pc:sldMkLst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5" creationId="{78A277D2-AF21-2EEE-6D7C-BBBBCCAC5E86}"/>
          </ac:spMkLst>
        </pc:spChg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6" creationId="{35E0D367-9411-182C-A733-7A3684C29A46}"/>
          </ac:spMkLst>
        </pc:spChg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7" creationId="{94074DFB-2F15-D875-69C3-F10A74CF4C90}"/>
          </ac:spMkLst>
        </pc:spChg>
      </pc:sldChg>
      <pc:sldChg chg="modSp mod">
        <pc:chgData name="Jiayi Ren" userId="95118b2d664f9e16" providerId="LiveId" clId="{C206C076-23E9-4B2B-A7DA-34ABD649D29B}" dt="2024-07-19T03:40:28.377" v="14" actId="947"/>
        <pc:sldMkLst>
          <pc:docMk/>
          <pc:sldMk cId="2708943974" sldId="264"/>
        </pc:sldMkLst>
        <pc:spChg chg="mod">
          <ac:chgData name="Jiayi Ren" userId="95118b2d664f9e16" providerId="LiveId" clId="{C206C076-23E9-4B2B-A7DA-34ABD649D29B}" dt="2024-07-19T03:40:28.377" v="14" actId="947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C206C076-23E9-4B2B-A7DA-34ABD649D29B}" dt="2024-07-19T03:40:28.377" v="14" actId="947"/>
          <ac:spMkLst>
            <pc:docMk/>
            <pc:sldMk cId="2708943974" sldId="264"/>
            <ac:spMk id="6" creationId="{35E0D367-9411-182C-A733-7A3684C29A46}"/>
          </ac:spMkLst>
        </pc:spChg>
      </pc:sldChg>
      <pc:sldChg chg="modSp mod">
        <pc:chgData name="Jiayi Ren" userId="95118b2d664f9e16" providerId="LiveId" clId="{C206C076-23E9-4B2B-A7DA-34ABD649D29B}" dt="2024-07-19T07:42:36.053" v="1045" actId="20577"/>
        <pc:sldMkLst>
          <pc:docMk/>
          <pc:sldMk cId="177392421" sldId="265"/>
        </pc:sldMkLst>
        <pc:spChg chg="mod">
          <ac:chgData name="Jiayi Ren" userId="95118b2d664f9e16" providerId="LiveId" clId="{C206C076-23E9-4B2B-A7DA-34ABD649D29B}" dt="2024-07-19T07:42:36.053" v="1045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">
        <pc:chgData name="Jiayi Ren" userId="95118b2d664f9e16" providerId="LiveId" clId="{C206C076-23E9-4B2B-A7DA-34ABD649D29B}" dt="2024-07-19T07:46:21.979" v="1055" actId="20577"/>
        <pc:sldMkLst>
          <pc:docMk/>
          <pc:sldMk cId="558977191" sldId="266"/>
        </pc:sldMkLst>
        <pc:spChg chg="mod">
          <ac:chgData name="Jiayi Ren" userId="95118b2d664f9e16" providerId="LiveId" clId="{C206C076-23E9-4B2B-A7DA-34ABD649D29B}" dt="2024-07-19T03:57:03.078" v="669" actId="20577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C206C076-23E9-4B2B-A7DA-34ABD649D29B}" dt="2024-07-19T07:46:21.979" v="1055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340012012" sldId="267"/>
        </pc:sldMkLst>
      </pc:sldChg>
      <pc:sldChg chg="modSp mod">
        <pc:chgData name="Jiayi Ren" userId="95118b2d664f9e16" providerId="LiveId" clId="{C206C076-23E9-4B2B-A7DA-34ABD649D29B}" dt="2024-07-19T07:46:25.520" v="1065" actId="20577"/>
        <pc:sldMkLst>
          <pc:docMk/>
          <pc:sldMk cId="2851145920" sldId="268"/>
        </pc:sldMkLst>
        <pc:spChg chg="mod">
          <ac:chgData name="Jiayi Ren" userId="95118b2d664f9e16" providerId="LiveId" clId="{C206C076-23E9-4B2B-A7DA-34ABD649D29B}" dt="2024-07-19T03:56:59.838" v="666" actId="20577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C206C076-23E9-4B2B-A7DA-34ABD649D29B}" dt="2024-07-19T07:46:25.520" v="1065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934274493" sldId="269"/>
        </pc:sldMkLst>
      </pc:sldChg>
    </pc:docChg>
  </pc:docChgLst>
  <pc:docChgLst>
    <pc:chgData name="Jiayi Ren" userId="95118b2d664f9e16" providerId="LiveId" clId="{A0C85FDE-5279-4957-B861-5BE288B410A7}"/>
    <pc:docChg chg="undo custSel addSld modSld modSection">
      <pc:chgData name="Jiayi Ren" userId="95118b2d664f9e16" providerId="LiveId" clId="{A0C85FDE-5279-4957-B861-5BE288B410A7}" dt="2024-09-12T02:41:55.056" v="1325" actId="1076"/>
      <pc:docMkLst>
        <pc:docMk/>
      </pc:docMkLst>
      <pc:sldChg chg="modSp mod">
        <pc:chgData name="Jiayi Ren" userId="95118b2d664f9e16" providerId="LiveId" clId="{A0C85FDE-5279-4957-B861-5BE288B410A7}" dt="2024-09-12T02:41:55.056" v="1325" actId="1076"/>
        <pc:sldMkLst>
          <pc:docMk/>
          <pc:sldMk cId="2959281096" sldId="259"/>
        </pc:sldMkLst>
        <pc:picChg chg="mod">
          <ac:chgData name="Jiayi Ren" userId="95118b2d664f9e16" providerId="LiveId" clId="{A0C85FDE-5279-4957-B861-5BE288B410A7}" dt="2024-09-12T02:41:55.056" v="1325" actId="1076"/>
          <ac:picMkLst>
            <pc:docMk/>
            <pc:sldMk cId="2959281096" sldId="259"/>
            <ac:picMk id="4" creationId="{4C447172-368E-50E9-B9E5-E053D6AB8CE7}"/>
          </ac:picMkLst>
        </pc:picChg>
      </pc:sldChg>
      <pc:sldChg chg="modSp mod">
        <pc:chgData name="Jiayi Ren" userId="95118b2d664f9e16" providerId="LiveId" clId="{A0C85FDE-5279-4957-B861-5BE288B410A7}" dt="2024-09-05T01:42:18.248" v="1323" actId="20577"/>
        <pc:sldMkLst>
          <pc:docMk/>
          <pc:sldMk cId="2307818036" sldId="263"/>
        </pc:sldMkLst>
        <pc:spChg chg="mod">
          <ac:chgData name="Jiayi Ren" userId="95118b2d664f9e16" providerId="LiveId" clId="{A0C85FDE-5279-4957-B861-5BE288B410A7}" dt="2024-09-05T01:42:18.248" v="1323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modSp add mod">
        <pc:chgData name="Jiayi Ren" userId="95118b2d664f9e16" providerId="LiveId" clId="{A0C85FDE-5279-4957-B861-5BE288B410A7}" dt="2024-08-31T08:42:51.550" v="1322" actId="20577"/>
        <pc:sldMkLst>
          <pc:docMk/>
          <pc:sldMk cId="3596989916" sldId="272"/>
        </pc:sldMkLst>
        <pc:spChg chg="mod">
          <ac:chgData name="Jiayi Ren" userId="95118b2d664f9e16" providerId="LiveId" clId="{A0C85FDE-5279-4957-B861-5BE288B410A7}" dt="2024-08-31T08:24:53.614" v="251" actId="20577"/>
          <ac:spMkLst>
            <pc:docMk/>
            <pc:sldMk cId="3596989916" sldId="272"/>
            <ac:spMk id="2" creationId="{C17B2701-5277-6344-ABE6-80FC12E969D0}"/>
          </ac:spMkLst>
        </pc:spChg>
        <pc:spChg chg="mod">
          <ac:chgData name="Jiayi Ren" userId="95118b2d664f9e16" providerId="LiveId" clId="{A0C85FDE-5279-4957-B861-5BE288B410A7}" dt="2024-08-31T08:42:51.550" v="1322" actId="20577"/>
          <ac:spMkLst>
            <pc:docMk/>
            <pc:sldMk cId="3596989916" sldId="272"/>
            <ac:spMk id="3" creationId="{157E11AA-F472-BDAA-94D8-319D9C9AC6FA}"/>
          </ac:spMkLst>
        </pc:spChg>
      </pc:sldChg>
    </pc:docChg>
  </pc:docChgLst>
  <pc:docChgLst>
    <pc:chgData name="Jiayi Ren" userId="95118b2d664f9e16" providerId="LiveId" clId="{641ED8D7-22E4-48F2-BDFF-DF3BBD666A43}"/>
    <pc:docChg chg="undo custSel addSld delSld modSld sldOrd addSection delSection modSection">
      <pc:chgData name="Jiayi Ren" userId="95118b2d664f9e16" providerId="LiveId" clId="{641ED8D7-22E4-48F2-BDFF-DF3BBD666A43}" dt="2024-11-22T09:36:16.473" v="5324" actId="20577"/>
      <pc:docMkLst>
        <pc:docMk/>
      </pc:docMkLst>
      <pc:sldChg chg="modSp mod">
        <pc:chgData name="Jiayi Ren" userId="95118b2d664f9e16" providerId="LiveId" clId="{641ED8D7-22E4-48F2-BDFF-DF3BBD666A43}" dt="2024-11-22T09:36:16.473" v="5324" actId="20577"/>
        <pc:sldMkLst>
          <pc:docMk/>
          <pc:sldMk cId="1043885009" sldId="256"/>
        </pc:sldMkLst>
        <pc:spChg chg="mod">
          <ac:chgData name="Jiayi Ren" userId="95118b2d664f9e16" providerId="LiveId" clId="{641ED8D7-22E4-48F2-BDFF-DF3BBD666A43}" dt="2024-11-22T09:36:16.473" v="5324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del">
        <pc:chgData name="Jiayi Ren" userId="95118b2d664f9e16" providerId="LiveId" clId="{641ED8D7-22E4-48F2-BDFF-DF3BBD666A43}" dt="2024-11-21T01:58:24.267" v="382" actId="47"/>
        <pc:sldMkLst>
          <pc:docMk/>
          <pc:sldMk cId="2959281096" sldId="259"/>
        </pc:sldMkLst>
      </pc:sldChg>
      <pc:sldChg chg="del">
        <pc:chgData name="Jiayi Ren" userId="95118b2d664f9e16" providerId="LiveId" clId="{641ED8D7-22E4-48F2-BDFF-DF3BBD666A43}" dt="2024-11-21T01:58:29.037" v="385" actId="47"/>
        <pc:sldMkLst>
          <pc:docMk/>
          <pc:sldMk cId="2344925870" sldId="261"/>
        </pc:sldMkLst>
      </pc:sldChg>
      <pc:sldChg chg="modSp mod ord">
        <pc:chgData name="Jiayi Ren" userId="95118b2d664f9e16" providerId="LiveId" clId="{641ED8D7-22E4-48F2-BDFF-DF3BBD666A43}" dt="2024-11-21T02:16:48.292" v="716" actId="20577"/>
        <pc:sldMkLst>
          <pc:docMk/>
          <pc:sldMk cId="2307818036" sldId="263"/>
        </pc:sldMkLst>
        <pc:spChg chg="mod">
          <ac:chgData name="Jiayi Ren" userId="95118b2d664f9e16" providerId="LiveId" clId="{641ED8D7-22E4-48F2-BDFF-DF3BBD666A43}" dt="2024-11-21T02:16:48.292" v="716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del">
        <pc:chgData name="Jiayi Ren" userId="95118b2d664f9e16" providerId="LiveId" clId="{641ED8D7-22E4-48F2-BDFF-DF3BBD666A43}" dt="2024-11-21T02:17:17.196" v="717" actId="47"/>
        <pc:sldMkLst>
          <pc:docMk/>
          <pc:sldMk cId="2708943974" sldId="264"/>
        </pc:sldMkLst>
      </pc:sldChg>
      <pc:sldChg chg="addSp delSp modSp mod chgLayout">
        <pc:chgData name="Jiayi Ren" userId="95118b2d664f9e16" providerId="LiveId" clId="{641ED8D7-22E4-48F2-BDFF-DF3BBD666A43}" dt="2024-11-21T03:18:09.296" v="3629" actId="20577"/>
        <pc:sldMkLst>
          <pc:docMk/>
          <pc:sldMk cId="177392421" sldId="265"/>
        </pc:sldMkLst>
        <pc:spChg chg="mod ord">
          <ac:chgData name="Jiayi Ren" userId="95118b2d664f9e16" providerId="LiveId" clId="{641ED8D7-22E4-48F2-BDFF-DF3BBD666A43}" dt="2024-11-21T02:23:38.286" v="1408" actId="20577"/>
          <ac:spMkLst>
            <pc:docMk/>
            <pc:sldMk cId="177392421" sldId="265"/>
            <ac:spMk id="2" creationId="{C17B2701-5277-6344-ABE6-80FC12E969D0}"/>
          </ac:spMkLst>
        </pc:spChg>
        <pc:spChg chg="mod ord">
          <ac:chgData name="Jiayi Ren" userId="95118b2d664f9e16" providerId="LiveId" clId="{641ED8D7-22E4-48F2-BDFF-DF3BBD666A43}" dt="2024-11-21T03:18:09.296" v="3629" actId="20577"/>
          <ac:spMkLst>
            <pc:docMk/>
            <pc:sldMk cId="177392421" sldId="265"/>
            <ac:spMk id="3" creationId="{157E11AA-F472-BDAA-94D8-319D9C9AC6FA}"/>
          </ac:spMkLst>
        </pc:spChg>
        <pc:spChg chg="add del mod">
          <ac:chgData name="Jiayi Ren" userId="95118b2d664f9e16" providerId="LiveId" clId="{641ED8D7-22E4-48F2-BDFF-DF3BBD666A43}" dt="2024-11-21T02:22:07.016" v="1307" actId="6264"/>
          <ac:spMkLst>
            <pc:docMk/>
            <pc:sldMk cId="177392421" sldId="265"/>
            <ac:spMk id="4" creationId="{5CB174AE-BA87-D05A-F1F8-E23D0772EAE1}"/>
          </ac:spMkLst>
        </pc:spChg>
        <pc:spChg chg="add del mod">
          <ac:chgData name="Jiayi Ren" userId="95118b2d664f9e16" providerId="LiveId" clId="{641ED8D7-22E4-48F2-BDFF-DF3BBD666A43}" dt="2024-11-21T02:22:07.016" v="1307" actId="6264"/>
          <ac:spMkLst>
            <pc:docMk/>
            <pc:sldMk cId="177392421" sldId="265"/>
            <ac:spMk id="5" creationId="{56667F7F-D48C-63CD-3563-844C672C3416}"/>
          </ac:spMkLst>
        </pc:spChg>
      </pc:sldChg>
      <pc:sldChg chg="modSp mod ord modShow">
        <pc:chgData name="Jiayi Ren" userId="95118b2d664f9e16" providerId="LiveId" clId="{641ED8D7-22E4-48F2-BDFF-DF3BBD666A43}" dt="2024-11-22T07:49:01.390" v="5302" actId="729"/>
        <pc:sldMkLst>
          <pc:docMk/>
          <pc:sldMk cId="558977191" sldId="266"/>
        </pc:sldMkLst>
        <pc:spChg chg="mod">
          <ac:chgData name="Jiayi Ren" userId="95118b2d664f9e16" providerId="LiveId" clId="{641ED8D7-22E4-48F2-BDFF-DF3BBD666A43}" dt="2024-11-22T07:48:54.118" v="5298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del">
        <pc:chgData name="Jiayi Ren" userId="95118b2d664f9e16" providerId="LiveId" clId="{641ED8D7-22E4-48F2-BDFF-DF3BBD666A43}" dt="2024-11-21T02:39:14.083" v="2274" actId="47"/>
        <pc:sldMkLst>
          <pc:docMk/>
          <pc:sldMk cId="2851145920" sldId="268"/>
        </pc:sldMkLst>
      </pc:sldChg>
      <pc:sldChg chg="addSp delSp modSp mod modClrScheme chgLayout">
        <pc:chgData name="Jiayi Ren" userId="95118b2d664f9e16" providerId="LiveId" clId="{641ED8D7-22E4-48F2-BDFF-DF3BBD666A43}" dt="2024-11-21T02:16:32.953" v="703" actId="478"/>
        <pc:sldMkLst>
          <pc:docMk/>
          <pc:sldMk cId="1773339522" sldId="274"/>
        </pc:sldMkLst>
        <pc:spChg chg="mod ord">
          <ac:chgData name="Jiayi Ren" userId="95118b2d664f9e16" providerId="LiveId" clId="{641ED8D7-22E4-48F2-BDFF-DF3BBD666A43}" dt="2024-11-21T02:16:28.969" v="702" actId="700"/>
          <ac:spMkLst>
            <pc:docMk/>
            <pc:sldMk cId="1773339522" sldId="274"/>
            <ac:spMk id="2" creationId="{21209F81-FD0E-E496-E2E0-2D17B7BBE1F2}"/>
          </ac:spMkLst>
        </pc:spChg>
        <pc:spChg chg="add mod">
          <ac:chgData name="Jiayi Ren" userId="95118b2d664f9e16" providerId="LiveId" clId="{641ED8D7-22E4-48F2-BDFF-DF3BBD666A43}" dt="2024-11-21T02:16:03.877" v="701" actId="1076"/>
          <ac:spMkLst>
            <pc:docMk/>
            <pc:sldMk cId="1773339522" sldId="274"/>
            <ac:spMk id="4" creationId="{D667E6BE-2170-2BB8-78FE-43B2CC8973A3}"/>
          </ac:spMkLst>
        </pc:spChg>
        <pc:spChg chg="add mod">
          <ac:chgData name="Jiayi Ren" userId="95118b2d664f9e16" providerId="LiveId" clId="{641ED8D7-22E4-48F2-BDFF-DF3BBD666A43}" dt="2024-11-21T02:16:03.877" v="701" actId="1076"/>
          <ac:spMkLst>
            <pc:docMk/>
            <pc:sldMk cId="1773339522" sldId="274"/>
            <ac:spMk id="5" creationId="{094670B2-4940-1519-60A8-91CC634C4CB3}"/>
          </ac:spMkLst>
        </pc:spChg>
        <pc:spChg chg="del mod ord">
          <ac:chgData name="Jiayi Ren" userId="95118b2d664f9e16" providerId="LiveId" clId="{641ED8D7-22E4-48F2-BDFF-DF3BBD666A43}" dt="2024-11-21T02:16:32.953" v="703" actId="478"/>
          <ac:spMkLst>
            <pc:docMk/>
            <pc:sldMk cId="1773339522" sldId="274"/>
            <ac:spMk id="6" creationId="{FFE3F832-03F6-0B95-A5D0-59EAE62ED9FA}"/>
          </ac:spMkLst>
        </pc:spChg>
        <pc:spChg chg="del">
          <ac:chgData name="Jiayi Ren" userId="95118b2d664f9e16" providerId="LiveId" clId="{641ED8D7-22E4-48F2-BDFF-DF3BBD666A43}" dt="2024-11-21T02:11:57.161" v="555" actId="478"/>
          <ac:spMkLst>
            <pc:docMk/>
            <pc:sldMk cId="1773339522" sldId="274"/>
            <ac:spMk id="11" creationId="{5E5B5652-9053-956D-9AF6-F4C1E3876502}"/>
          </ac:spMkLst>
        </pc:spChg>
        <pc:spChg chg="add mod">
          <ac:chgData name="Jiayi Ren" userId="95118b2d664f9e16" providerId="LiveId" clId="{641ED8D7-22E4-48F2-BDFF-DF3BBD666A43}" dt="2024-11-21T02:12:55.482" v="610" actId="571"/>
          <ac:spMkLst>
            <pc:docMk/>
            <pc:sldMk cId="1773339522" sldId="274"/>
            <ac:spMk id="13" creationId="{0D91127D-B3D1-976A-8EA3-2ECDEF05BB87}"/>
          </ac:spMkLst>
        </pc:spChg>
        <pc:spChg chg="add mod">
          <ac:chgData name="Jiayi Ren" userId="95118b2d664f9e16" providerId="LiveId" clId="{641ED8D7-22E4-48F2-BDFF-DF3BBD666A43}" dt="2024-11-21T02:12:55.482" v="610" actId="571"/>
          <ac:spMkLst>
            <pc:docMk/>
            <pc:sldMk cId="1773339522" sldId="274"/>
            <ac:spMk id="15" creationId="{314607BA-69E2-7C33-608F-5294988C03E9}"/>
          </ac:spMkLst>
        </pc:spChg>
        <pc:spChg chg="add mod">
          <ac:chgData name="Jiayi Ren" userId="95118b2d664f9e16" providerId="LiveId" clId="{641ED8D7-22E4-48F2-BDFF-DF3BBD666A43}" dt="2024-11-21T02:12:55.482" v="610" actId="571"/>
          <ac:spMkLst>
            <pc:docMk/>
            <pc:sldMk cId="1773339522" sldId="274"/>
            <ac:spMk id="17" creationId="{B0A3CE88-EEE8-BA35-22D6-6A843C07EEA8}"/>
          </ac:spMkLst>
        </pc:spChg>
        <pc:spChg chg="add mod">
          <ac:chgData name="Jiayi Ren" userId="95118b2d664f9e16" providerId="LiveId" clId="{641ED8D7-22E4-48F2-BDFF-DF3BBD666A43}" dt="2024-11-21T02:12:55.482" v="610" actId="571"/>
          <ac:spMkLst>
            <pc:docMk/>
            <pc:sldMk cId="1773339522" sldId="274"/>
            <ac:spMk id="18" creationId="{280F0B29-3871-DFF8-63E7-5206D8A4FD80}"/>
          </ac:spMkLst>
        </pc:spChg>
        <pc:spChg chg="add del mod">
          <ac:chgData name="Jiayi Ren" userId="95118b2d664f9e16" providerId="LiveId" clId="{641ED8D7-22E4-48F2-BDFF-DF3BBD666A43}" dt="2024-11-21T02:13:27.169" v="620" actId="478"/>
          <ac:spMkLst>
            <pc:docMk/>
            <pc:sldMk cId="1773339522" sldId="274"/>
            <ac:spMk id="20" creationId="{384D27D2-393F-DF45-C566-C42D9AD5F62A}"/>
          </ac:spMkLst>
        </pc:spChg>
        <pc:spChg chg="add mod">
          <ac:chgData name="Jiayi Ren" userId="95118b2d664f9e16" providerId="LiveId" clId="{641ED8D7-22E4-48F2-BDFF-DF3BBD666A43}" dt="2024-11-21T02:16:03.877" v="701" actId="1076"/>
          <ac:spMkLst>
            <pc:docMk/>
            <pc:sldMk cId="1773339522" sldId="274"/>
            <ac:spMk id="21" creationId="{1731A124-90A6-EB34-948C-5B4A9151ECA9}"/>
          </ac:spMkLst>
        </pc:spChg>
        <pc:spChg chg="add mod">
          <ac:chgData name="Jiayi Ren" userId="95118b2d664f9e16" providerId="LiveId" clId="{641ED8D7-22E4-48F2-BDFF-DF3BBD666A43}" dt="2024-11-21T02:16:03.877" v="701" actId="1076"/>
          <ac:spMkLst>
            <pc:docMk/>
            <pc:sldMk cId="1773339522" sldId="274"/>
            <ac:spMk id="25" creationId="{E0E06F2E-50A7-8AF3-E5D3-11B26DDE9AFC}"/>
          </ac:spMkLst>
        </pc:spChg>
        <pc:spChg chg="del mod">
          <ac:chgData name="Jiayi Ren" userId="95118b2d664f9e16" providerId="LiveId" clId="{641ED8D7-22E4-48F2-BDFF-DF3BBD666A43}" dt="2024-11-21T02:12:47.519" v="608" actId="478"/>
          <ac:spMkLst>
            <pc:docMk/>
            <pc:sldMk cId="1773339522" sldId="274"/>
            <ac:spMk id="42" creationId="{0BB0E872-E024-0F93-2B19-8F6AD3039372}"/>
          </ac:spMkLst>
        </pc:spChg>
        <pc:spChg chg="del mod">
          <ac:chgData name="Jiayi Ren" userId="95118b2d664f9e16" providerId="LiveId" clId="{641ED8D7-22E4-48F2-BDFF-DF3BBD666A43}" dt="2024-11-21T02:12:47.519" v="608" actId="478"/>
          <ac:spMkLst>
            <pc:docMk/>
            <pc:sldMk cId="1773339522" sldId="274"/>
            <ac:spMk id="46" creationId="{B243E630-99E6-A037-4103-6401065CBAD2}"/>
          </ac:spMkLst>
        </pc:spChg>
        <pc:spChg chg="mod">
          <ac:chgData name="Jiayi Ren" userId="95118b2d664f9e16" providerId="LiveId" clId="{641ED8D7-22E4-48F2-BDFF-DF3BBD666A43}" dt="2024-11-21T02:16:03.877" v="701" actId="1076"/>
          <ac:spMkLst>
            <pc:docMk/>
            <pc:sldMk cId="1773339522" sldId="274"/>
            <ac:spMk id="49" creationId="{E5FFB0AF-1371-609C-CC19-0F60136A178F}"/>
          </ac:spMkLst>
        </pc:spChg>
        <pc:spChg chg="mod">
          <ac:chgData name="Jiayi Ren" userId="95118b2d664f9e16" providerId="LiveId" clId="{641ED8D7-22E4-48F2-BDFF-DF3BBD666A43}" dt="2024-11-21T02:16:03.877" v="701" actId="1076"/>
          <ac:spMkLst>
            <pc:docMk/>
            <pc:sldMk cId="1773339522" sldId="274"/>
            <ac:spMk id="53" creationId="{EEF43D3D-1CAC-9338-AD92-642B954E2C1E}"/>
          </ac:spMkLst>
        </pc:spChg>
        <pc:grpChg chg="add mod">
          <ac:chgData name="Jiayi Ren" userId="95118b2d664f9e16" providerId="LiveId" clId="{641ED8D7-22E4-48F2-BDFF-DF3BBD666A43}" dt="2024-11-21T02:16:03.877" v="701" actId="1076"/>
          <ac:grpSpMkLst>
            <pc:docMk/>
            <pc:sldMk cId="1773339522" sldId="274"/>
            <ac:grpSpMk id="26" creationId="{5CD09CA6-AA4B-26F4-84DD-C3287A47C253}"/>
          </ac:grpSpMkLst>
        </pc:grpChg>
        <pc:picChg chg="add mod">
          <ac:chgData name="Jiayi Ren" userId="95118b2d664f9e16" providerId="LiveId" clId="{641ED8D7-22E4-48F2-BDFF-DF3BBD666A43}" dt="2024-11-21T02:12:55.482" v="610" actId="571"/>
          <ac:picMkLst>
            <pc:docMk/>
            <pc:sldMk cId="1773339522" sldId="274"/>
            <ac:picMk id="10" creationId="{E69EEC72-4BA8-DCED-E6E5-40151272B435}"/>
          </ac:picMkLst>
        </pc:picChg>
        <pc:picChg chg="del">
          <ac:chgData name="Jiayi Ren" userId="95118b2d664f9e16" providerId="LiveId" clId="{641ED8D7-22E4-48F2-BDFF-DF3BBD666A43}" dt="2024-11-21T02:11:41.262" v="550" actId="478"/>
          <ac:picMkLst>
            <pc:docMk/>
            <pc:sldMk cId="1773339522" sldId="274"/>
            <ac:picMk id="12" creationId="{EDF6AF91-60D0-074E-7B95-306C06BE6BD8}"/>
          </ac:picMkLst>
        </pc:picChg>
        <pc:picChg chg="mod">
          <ac:chgData name="Jiayi Ren" userId="95118b2d664f9e16" providerId="LiveId" clId="{641ED8D7-22E4-48F2-BDFF-DF3BBD666A43}" dt="2024-11-21T02:16:03.877" v="701" actId="1076"/>
          <ac:picMkLst>
            <pc:docMk/>
            <pc:sldMk cId="1773339522" sldId="274"/>
            <ac:picMk id="23" creationId="{C7EE5394-4928-CEBF-BAEE-8547F4E818C4}"/>
          </ac:picMkLst>
        </pc:picChg>
        <pc:cxnChg chg="add mod">
          <ac:chgData name="Jiayi Ren" userId="95118b2d664f9e16" providerId="LiveId" clId="{641ED8D7-22E4-48F2-BDFF-DF3BBD666A43}" dt="2024-11-21T02:16:03.877" v="701" actId="1076"/>
          <ac:cxnSpMkLst>
            <pc:docMk/>
            <pc:sldMk cId="1773339522" sldId="274"/>
            <ac:cxnSpMk id="7" creationId="{EF0D8E14-9476-F33E-E968-AAD6D7AB5492}"/>
          </ac:cxnSpMkLst>
        </pc:cxnChg>
        <pc:cxnChg chg="del mod">
          <ac:chgData name="Jiayi Ren" userId="95118b2d664f9e16" providerId="LiveId" clId="{641ED8D7-22E4-48F2-BDFF-DF3BBD666A43}" dt="2024-11-21T02:12:47.519" v="608" actId="478"/>
          <ac:cxnSpMkLst>
            <pc:docMk/>
            <pc:sldMk cId="1773339522" sldId="274"/>
            <ac:cxnSpMk id="8" creationId="{766FB75E-7713-60B2-F0C6-74674228A1A9}"/>
          </ac:cxnSpMkLst>
        </pc:cxnChg>
        <pc:cxnChg chg="mod">
          <ac:chgData name="Jiayi Ren" userId="95118b2d664f9e16" providerId="LiveId" clId="{641ED8D7-22E4-48F2-BDFF-DF3BBD666A43}" dt="2024-11-21T02:16:03.877" v="701" actId="1076"/>
          <ac:cxnSpMkLst>
            <pc:docMk/>
            <pc:sldMk cId="1773339522" sldId="274"/>
            <ac:cxnSpMk id="9" creationId="{3FDC1A93-7EAA-DFD6-B6D4-A03C19EF628C}"/>
          </ac:cxnSpMkLst>
        </pc:cxnChg>
        <pc:cxnChg chg="del">
          <ac:chgData name="Jiayi Ren" userId="95118b2d664f9e16" providerId="LiveId" clId="{641ED8D7-22E4-48F2-BDFF-DF3BBD666A43}" dt="2024-11-21T02:11:41.884" v="551" actId="478"/>
          <ac:cxnSpMkLst>
            <pc:docMk/>
            <pc:sldMk cId="1773339522" sldId="274"/>
            <ac:cxnSpMk id="14" creationId="{3978EE0A-5B03-FA3B-9CCD-43914A347B8D}"/>
          </ac:cxnSpMkLst>
        </pc:cxnChg>
        <pc:cxnChg chg="add mod">
          <ac:chgData name="Jiayi Ren" userId="95118b2d664f9e16" providerId="LiveId" clId="{641ED8D7-22E4-48F2-BDFF-DF3BBD666A43}" dt="2024-11-21T02:12:55.482" v="610" actId="571"/>
          <ac:cxnSpMkLst>
            <pc:docMk/>
            <pc:sldMk cId="1773339522" sldId="274"/>
            <ac:cxnSpMk id="16" creationId="{1073C720-1C3B-C7D2-3EFC-F54A728D367E}"/>
          </ac:cxnSpMkLst>
        </pc:cxnChg>
        <pc:cxnChg chg="add mod">
          <ac:chgData name="Jiayi Ren" userId="95118b2d664f9e16" providerId="LiveId" clId="{641ED8D7-22E4-48F2-BDFF-DF3BBD666A43}" dt="2024-11-21T02:12:55.482" v="610" actId="571"/>
          <ac:cxnSpMkLst>
            <pc:docMk/>
            <pc:sldMk cId="1773339522" sldId="274"/>
            <ac:cxnSpMk id="19" creationId="{90002959-6EC0-5CEB-3DBC-123C33DAE64B}"/>
          </ac:cxnSpMkLst>
        </pc:cxnChg>
        <pc:cxnChg chg="add mod">
          <ac:chgData name="Jiayi Ren" userId="95118b2d664f9e16" providerId="LiveId" clId="{641ED8D7-22E4-48F2-BDFF-DF3BBD666A43}" dt="2024-11-21T02:16:03.877" v="701" actId="1076"/>
          <ac:cxnSpMkLst>
            <pc:docMk/>
            <pc:sldMk cId="1773339522" sldId="274"/>
            <ac:cxnSpMk id="22" creationId="{34797FFA-CD2D-A83A-FCC7-38C68D655BB2}"/>
          </ac:cxnSpMkLst>
        </pc:cxnChg>
      </pc:sldChg>
      <pc:sldChg chg="del">
        <pc:chgData name="Jiayi Ren" userId="95118b2d664f9e16" providerId="LiveId" clId="{641ED8D7-22E4-48F2-BDFF-DF3BBD666A43}" dt="2024-11-21T01:58:29.878" v="386" actId="47"/>
        <pc:sldMkLst>
          <pc:docMk/>
          <pc:sldMk cId="440423623" sldId="275"/>
        </pc:sldMkLst>
      </pc:sldChg>
      <pc:sldChg chg="del">
        <pc:chgData name="Jiayi Ren" userId="95118b2d664f9e16" providerId="LiveId" clId="{641ED8D7-22E4-48F2-BDFF-DF3BBD666A43}" dt="2024-11-21T01:58:33.915" v="389" actId="47"/>
        <pc:sldMkLst>
          <pc:docMk/>
          <pc:sldMk cId="1298748388" sldId="277"/>
        </pc:sldMkLst>
      </pc:sldChg>
      <pc:sldChg chg="del">
        <pc:chgData name="Jiayi Ren" userId="95118b2d664f9e16" providerId="LiveId" clId="{641ED8D7-22E4-48F2-BDFF-DF3BBD666A43}" dt="2024-11-21T01:58:25.035" v="383" actId="47"/>
        <pc:sldMkLst>
          <pc:docMk/>
          <pc:sldMk cId="1766101745" sldId="286"/>
        </pc:sldMkLst>
      </pc:sldChg>
      <pc:sldChg chg="del">
        <pc:chgData name="Jiayi Ren" userId="95118b2d664f9e16" providerId="LiveId" clId="{641ED8D7-22E4-48F2-BDFF-DF3BBD666A43}" dt="2024-11-21T01:58:32.305" v="387" actId="47"/>
        <pc:sldMkLst>
          <pc:docMk/>
          <pc:sldMk cId="1493661833" sldId="287"/>
        </pc:sldMkLst>
      </pc:sldChg>
      <pc:sldChg chg="del">
        <pc:chgData name="Jiayi Ren" userId="95118b2d664f9e16" providerId="LiveId" clId="{641ED8D7-22E4-48F2-BDFF-DF3BBD666A43}" dt="2024-11-21T01:58:33.251" v="388" actId="47"/>
        <pc:sldMkLst>
          <pc:docMk/>
          <pc:sldMk cId="604399182" sldId="288"/>
        </pc:sldMkLst>
      </pc:sldChg>
      <pc:sldChg chg="addSp delSp modSp mod modClrScheme chgLayout">
        <pc:chgData name="Jiayi Ren" userId="95118b2d664f9e16" providerId="LiveId" clId="{641ED8D7-22E4-48F2-BDFF-DF3BBD666A43}" dt="2024-11-21T09:21:26.850" v="3930"/>
        <pc:sldMkLst>
          <pc:docMk/>
          <pc:sldMk cId="1396921963" sldId="289"/>
        </pc:sldMkLst>
        <pc:spChg chg="mod ord">
          <ac:chgData name="Jiayi Ren" userId="95118b2d664f9e16" providerId="LiveId" clId="{641ED8D7-22E4-48F2-BDFF-DF3BBD666A43}" dt="2024-11-21T02:52:49.990" v="3007" actId="20577"/>
          <ac:spMkLst>
            <pc:docMk/>
            <pc:sldMk cId="1396921963" sldId="289"/>
            <ac:spMk id="2" creationId="{47F0E9B9-0E91-9890-6914-C7F6F8C2DE11}"/>
          </ac:spMkLst>
        </pc:spChg>
        <pc:spChg chg="del mod ord">
          <ac:chgData name="Jiayi Ren" userId="95118b2d664f9e16" providerId="LiveId" clId="{641ED8D7-22E4-48F2-BDFF-DF3BBD666A43}" dt="2024-11-21T02:39:38.684" v="2315" actId="478"/>
          <ac:spMkLst>
            <pc:docMk/>
            <pc:sldMk cId="1396921963" sldId="289"/>
            <ac:spMk id="6" creationId="{78CEBA0C-AAF3-7E75-8A21-42661D780E14}"/>
          </ac:spMkLst>
        </pc:spChg>
        <pc:spChg chg="del mod">
          <ac:chgData name="Jiayi Ren" userId="95118b2d664f9e16" providerId="LiveId" clId="{641ED8D7-22E4-48F2-BDFF-DF3BBD666A43}" dt="2024-11-21T02:43:18.246" v="2481" actId="478"/>
          <ac:spMkLst>
            <pc:docMk/>
            <pc:sldMk cId="1396921963" sldId="289"/>
            <ac:spMk id="7" creationId="{79B39CE8-4F28-390F-EEE1-9776F45DF66A}"/>
          </ac:spMkLst>
        </pc:spChg>
        <pc:spChg chg="del mod">
          <ac:chgData name="Jiayi Ren" userId="95118b2d664f9e16" providerId="LiveId" clId="{641ED8D7-22E4-48F2-BDFF-DF3BBD666A43}" dt="2024-11-21T02:43:18.246" v="2481" actId="478"/>
          <ac:spMkLst>
            <pc:docMk/>
            <pc:sldMk cId="1396921963" sldId="289"/>
            <ac:spMk id="9" creationId="{F071B496-5FC4-3693-B49B-D8309CA92AC9}"/>
          </ac:spMkLst>
        </pc:spChg>
        <pc:spChg chg="del mod">
          <ac:chgData name="Jiayi Ren" userId="95118b2d664f9e16" providerId="LiveId" clId="{641ED8D7-22E4-48F2-BDFF-DF3BBD666A43}" dt="2024-11-21T02:43:18.246" v="2481" actId="478"/>
          <ac:spMkLst>
            <pc:docMk/>
            <pc:sldMk cId="1396921963" sldId="289"/>
            <ac:spMk id="10" creationId="{6CA352CB-4E3F-F99C-C9C2-93D48612BA63}"/>
          </ac:spMkLst>
        </pc:spChg>
        <pc:spChg chg="mod topLvl">
          <ac:chgData name="Jiayi Ren" userId="95118b2d664f9e16" providerId="LiveId" clId="{641ED8D7-22E4-48F2-BDFF-DF3BBD666A43}" dt="2024-11-21T07:59:18.268" v="3686" actId="164"/>
          <ac:spMkLst>
            <pc:docMk/>
            <pc:sldMk cId="1396921963" sldId="289"/>
            <ac:spMk id="13" creationId="{EC397F6F-4920-FF8D-05C6-83DE18E2D699}"/>
          </ac:spMkLst>
        </pc:spChg>
        <pc:spChg chg="mod topLvl">
          <ac:chgData name="Jiayi Ren" userId="95118b2d664f9e16" providerId="LiveId" clId="{641ED8D7-22E4-48F2-BDFF-DF3BBD666A43}" dt="2024-11-21T09:21:26.850" v="3930"/>
          <ac:spMkLst>
            <pc:docMk/>
            <pc:sldMk cId="1396921963" sldId="289"/>
            <ac:spMk id="16" creationId="{00CE0F72-A6F8-F1FE-3BB3-2521A20FD56B}"/>
          </ac:spMkLst>
        </pc:spChg>
        <pc:spChg chg="mod topLvl">
          <ac:chgData name="Jiayi Ren" userId="95118b2d664f9e16" providerId="LiveId" clId="{641ED8D7-22E4-48F2-BDFF-DF3BBD666A43}" dt="2024-11-21T07:57:20.665" v="3681" actId="1076"/>
          <ac:spMkLst>
            <pc:docMk/>
            <pc:sldMk cId="1396921963" sldId="289"/>
            <ac:spMk id="29" creationId="{60DF2AC0-9980-839F-50B6-86242852E18E}"/>
          </ac:spMkLst>
        </pc:spChg>
        <pc:spChg chg="del mod topLvl">
          <ac:chgData name="Jiayi Ren" userId="95118b2d664f9e16" providerId="LiveId" clId="{641ED8D7-22E4-48F2-BDFF-DF3BBD666A43}" dt="2024-11-21T02:52:57.534" v="3009" actId="478"/>
          <ac:spMkLst>
            <pc:docMk/>
            <pc:sldMk cId="1396921963" sldId="289"/>
            <ac:spMk id="30" creationId="{76A65DB0-D042-530C-449C-0DC04F11002F}"/>
          </ac:spMkLst>
        </pc:spChg>
        <pc:spChg chg="del mod topLvl">
          <ac:chgData name="Jiayi Ren" userId="95118b2d664f9e16" providerId="LiveId" clId="{641ED8D7-22E4-48F2-BDFF-DF3BBD666A43}" dt="2024-11-21T02:51:11.265" v="2888" actId="478"/>
          <ac:spMkLst>
            <pc:docMk/>
            <pc:sldMk cId="1396921963" sldId="289"/>
            <ac:spMk id="32" creationId="{B9F7BA73-7B48-BA13-6238-B8F202C45CB0}"/>
          </ac:spMkLst>
        </pc:spChg>
        <pc:spChg chg="del mod topLvl">
          <ac:chgData name="Jiayi Ren" userId="95118b2d664f9e16" providerId="LiveId" clId="{641ED8D7-22E4-48F2-BDFF-DF3BBD666A43}" dt="2024-11-21T02:51:26.505" v="2892" actId="478"/>
          <ac:spMkLst>
            <pc:docMk/>
            <pc:sldMk cId="1396921963" sldId="289"/>
            <ac:spMk id="33" creationId="{D1E9D6B8-AB89-67D8-064D-BE7E227C9BD5}"/>
          </ac:spMkLst>
        </pc:spChg>
        <pc:spChg chg="mod topLvl">
          <ac:chgData name="Jiayi Ren" userId="95118b2d664f9e16" providerId="LiveId" clId="{641ED8D7-22E4-48F2-BDFF-DF3BBD666A43}" dt="2024-11-21T07:57:20.665" v="3681" actId="1076"/>
          <ac:spMkLst>
            <pc:docMk/>
            <pc:sldMk cId="1396921963" sldId="289"/>
            <ac:spMk id="35" creationId="{EA3B5861-B4F8-6CFE-5D11-8A72949E10C0}"/>
          </ac:spMkLst>
        </pc:spChg>
        <pc:spChg chg="mod topLvl">
          <ac:chgData name="Jiayi Ren" userId="95118b2d664f9e16" providerId="LiveId" clId="{641ED8D7-22E4-48F2-BDFF-DF3BBD666A43}" dt="2024-11-21T07:57:20.665" v="3681" actId="1076"/>
          <ac:spMkLst>
            <pc:docMk/>
            <pc:sldMk cId="1396921963" sldId="289"/>
            <ac:spMk id="37" creationId="{4A0DE467-0B49-5FFC-2915-190D99CE3AB2}"/>
          </ac:spMkLst>
        </pc:spChg>
        <pc:spChg chg="add del">
          <ac:chgData name="Jiayi Ren" userId="95118b2d664f9e16" providerId="LiveId" clId="{641ED8D7-22E4-48F2-BDFF-DF3BBD666A43}" dt="2024-11-21T02:47:19.514" v="2719" actId="22"/>
          <ac:spMkLst>
            <pc:docMk/>
            <pc:sldMk cId="1396921963" sldId="289"/>
            <ac:spMk id="40" creationId="{6B795FFF-9064-411E-FF69-CCD442386A26}"/>
          </ac:spMkLst>
        </pc:spChg>
        <pc:spChg chg="add mod">
          <ac:chgData name="Jiayi Ren" userId="95118b2d664f9e16" providerId="LiveId" clId="{641ED8D7-22E4-48F2-BDFF-DF3BBD666A43}" dt="2024-11-21T02:50:27.070" v="2881" actId="571"/>
          <ac:spMkLst>
            <pc:docMk/>
            <pc:sldMk cId="1396921963" sldId="289"/>
            <ac:spMk id="44" creationId="{112F181F-A6E6-3308-DCF7-F7371805939D}"/>
          </ac:spMkLst>
        </pc:spChg>
        <pc:spChg chg="add mod">
          <ac:chgData name="Jiayi Ren" userId="95118b2d664f9e16" providerId="LiveId" clId="{641ED8D7-22E4-48F2-BDFF-DF3BBD666A43}" dt="2024-11-21T07:57:20.665" v="3681" actId="1076"/>
          <ac:spMkLst>
            <pc:docMk/>
            <pc:sldMk cId="1396921963" sldId="289"/>
            <ac:spMk id="47" creationId="{7DAF3D2B-0111-F617-6E39-F56868CABA1B}"/>
          </ac:spMkLst>
        </pc:spChg>
        <pc:spChg chg="add mod">
          <ac:chgData name="Jiayi Ren" userId="95118b2d664f9e16" providerId="LiveId" clId="{641ED8D7-22E4-48F2-BDFF-DF3BBD666A43}" dt="2024-11-21T07:57:20.665" v="3681" actId="1076"/>
          <ac:spMkLst>
            <pc:docMk/>
            <pc:sldMk cId="1396921963" sldId="289"/>
            <ac:spMk id="48" creationId="{C569DAA2-D823-6AEC-F34E-56F25E64D3B9}"/>
          </ac:spMkLst>
        </pc:spChg>
        <pc:spChg chg="add mod">
          <ac:chgData name="Jiayi Ren" userId="95118b2d664f9e16" providerId="LiveId" clId="{641ED8D7-22E4-48F2-BDFF-DF3BBD666A43}" dt="2024-11-21T07:57:20.665" v="3681" actId="1076"/>
          <ac:spMkLst>
            <pc:docMk/>
            <pc:sldMk cId="1396921963" sldId="289"/>
            <ac:spMk id="51" creationId="{C4B1A210-ED54-8588-EDC4-A8305FD892A6}"/>
          </ac:spMkLst>
        </pc:spChg>
        <pc:spChg chg="add del mod">
          <ac:chgData name="Jiayi Ren" userId="95118b2d664f9e16" providerId="LiveId" clId="{641ED8D7-22E4-48F2-BDFF-DF3BBD666A43}" dt="2024-11-21T03:02:18.214" v="3547" actId="478"/>
          <ac:spMkLst>
            <pc:docMk/>
            <pc:sldMk cId="1396921963" sldId="289"/>
            <ac:spMk id="63" creationId="{54250152-C25E-4CDA-9A61-DBC5FAFB4461}"/>
          </ac:spMkLst>
        </pc:spChg>
        <pc:spChg chg="add mod">
          <ac:chgData name="Jiayi Ren" userId="95118b2d664f9e16" providerId="LiveId" clId="{641ED8D7-22E4-48F2-BDFF-DF3BBD666A43}" dt="2024-11-21T07:59:18.268" v="3686" actId="164"/>
          <ac:spMkLst>
            <pc:docMk/>
            <pc:sldMk cId="1396921963" sldId="289"/>
            <ac:spMk id="64" creationId="{03B30DB2-B057-8AF6-6CDC-1EFF88087452}"/>
          </ac:spMkLst>
        </pc:spChg>
        <pc:grpChg chg="del">
          <ac:chgData name="Jiayi Ren" userId="95118b2d664f9e16" providerId="LiveId" clId="{641ED8D7-22E4-48F2-BDFF-DF3BBD666A43}" dt="2024-11-21T02:39:16.982" v="2275" actId="478"/>
          <ac:grpSpMkLst>
            <pc:docMk/>
            <pc:sldMk cId="1396921963" sldId="289"/>
            <ac:grpSpMk id="3" creationId="{E320FA1D-EA86-7729-5063-32966229655E}"/>
          </ac:grpSpMkLst>
        </pc:grpChg>
        <pc:grpChg chg="add del mod">
          <ac:chgData name="Jiayi Ren" userId="95118b2d664f9e16" providerId="LiveId" clId="{641ED8D7-22E4-48F2-BDFF-DF3BBD666A43}" dt="2024-11-21T02:43:34.500" v="2484" actId="165"/>
          <ac:grpSpMkLst>
            <pc:docMk/>
            <pc:sldMk cId="1396921963" sldId="289"/>
            <ac:grpSpMk id="27" creationId="{EFAB165B-2555-574D-9A97-E83A03B351EB}"/>
          </ac:grpSpMkLst>
        </pc:grpChg>
        <pc:grpChg chg="add del mod">
          <ac:chgData name="Jiayi Ren" userId="95118b2d664f9e16" providerId="LiveId" clId="{641ED8D7-22E4-48F2-BDFF-DF3BBD666A43}" dt="2024-11-21T03:12:03.039" v="3618" actId="165"/>
          <ac:grpSpMkLst>
            <pc:docMk/>
            <pc:sldMk cId="1396921963" sldId="289"/>
            <ac:grpSpMk id="38" creationId="{EB8D03E1-B14C-A5A2-99DD-49CA3C38D3B5}"/>
          </ac:grpSpMkLst>
        </pc:grpChg>
        <pc:grpChg chg="add mod">
          <ac:chgData name="Jiayi Ren" userId="95118b2d664f9e16" providerId="LiveId" clId="{641ED8D7-22E4-48F2-BDFF-DF3BBD666A43}" dt="2024-11-21T07:57:20.665" v="3681" actId="1076"/>
          <ac:grpSpMkLst>
            <pc:docMk/>
            <pc:sldMk cId="1396921963" sldId="289"/>
            <ac:grpSpMk id="62" creationId="{CA2F7DBB-FAA2-7AB2-2146-B1E15194D763}"/>
          </ac:grpSpMkLst>
        </pc:grpChg>
        <pc:grpChg chg="add del mod">
          <ac:chgData name="Jiayi Ren" userId="95118b2d664f9e16" providerId="LiveId" clId="{641ED8D7-22E4-48F2-BDFF-DF3BBD666A43}" dt="2024-11-21T07:59:15.756" v="3685" actId="165"/>
          <ac:grpSpMkLst>
            <pc:docMk/>
            <pc:sldMk cId="1396921963" sldId="289"/>
            <ac:grpSpMk id="68" creationId="{FAD18061-66C2-179F-5318-DEAAB83F800D}"/>
          </ac:grpSpMkLst>
        </pc:grpChg>
        <pc:grpChg chg="add mod">
          <ac:chgData name="Jiayi Ren" userId="95118b2d664f9e16" providerId="LiveId" clId="{641ED8D7-22E4-48F2-BDFF-DF3BBD666A43}" dt="2024-11-21T07:59:20.601" v="3688" actId="1076"/>
          <ac:grpSpMkLst>
            <pc:docMk/>
            <pc:sldMk cId="1396921963" sldId="289"/>
            <ac:grpSpMk id="69" creationId="{466E0A34-06E5-B9E4-88DC-F0DBF61CC0E0}"/>
          </ac:grpSpMkLst>
        </pc:grpChg>
        <pc:picChg chg="add del mod ord topLvl">
          <ac:chgData name="Jiayi Ren" userId="95118b2d664f9e16" providerId="LiveId" clId="{641ED8D7-22E4-48F2-BDFF-DF3BBD666A43}" dt="2024-11-21T03:12:04.762" v="3619" actId="478"/>
          <ac:picMkLst>
            <pc:docMk/>
            <pc:sldMk cId="1396921963" sldId="289"/>
            <ac:picMk id="17" creationId="{CA851969-9DB4-A95D-E5E1-4ADC600EBF01}"/>
          </ac:picMkLst>
        </pc:picChg>
        <pc:picChg chg="mod topLvl">
          <ac:chgData name="Jiayi Ren" userId="95118b2d664f9e16" providerId="LiveId" clId="{641ED8D7-22E4-48F2-BDFF-DF3BBD666A43}" dt="2024-11-21T07:57:20.665" v="3681" actId="1076"/>
          <ac:picMkLst>
            <pc:docMk/>
            <pc:sldMk cId="1396921963" sldId="289"/>
            <ac:picMk id="28" creationId="{5415F9A5-9399-F919-8F5B-073AC8050B8D}"/>
          </ac:picMkLst>
        </pc:picChg>
        <pc:picChg chg="add mod ord topLvl">
          <ac:chgData name="Jiayi Ren" userId="95118b2d664f9e16" providerId="LiveId" clId="{641ED8D7-22E4-48F2-BDFF-DF3BBD666A43}" dt="2024-11-21T07:59:18.268" v="3686" actId="164"/>
          <ac:picMkLst>
            <pc:docMk/>
            <pc:sldMk cId="1396921963" sldId="289"/>
            <ac:picMk id="66" creationId="{C90DC524-263D-88C6-8F0A-4BA78CCE1239}"/>
          </ac:picMkLst>
        </pc:picChg>
        <pc:cxnChg chg="del mod">
          <ac:chgData name="Jiayi Ren" userId="95118b2d664f9e16" providerId="LiveId" clId="{641ED8D7-22E4-48F2-BDFF-DF3BBD666A43}" dt="2024-11-21T02:43:18.246" v="2481" actId="478"/>
          <ac:cxnSpMkLst>
            <pc:docMk/>
            <pc:sldMk cId="1396921963" sldId="289"/>
            <ac:cxnSpMk id="8" creationId="{459CA695-FE66-D06E-7D03-E70293E9C709}"/>
          </ac:cxnSpMkLst>
        </pc:cxnChg>
        <pc:cxnChg chg="del mod">
          <ac:chgData name="Jiayi Ren" userId="95118b2d664f9e16" providerId="LiveId" clId="{641ED8D7-22E4-48F2-BDFF-DF3BBD666A43}" dt="2024-11-21T02:43:18.246" v="2481" actId="478"/>
          <ac:cxnSpMkLst>
            <pc:docMk/>
            <pc:sldMk cId="1396921963" sldId="289"/>
            <ac:cxnSpMk id="11" creationId="{CFDDCA97-C9C3-1844-4CD8-F508762F2A40}"/>
          </ac:cxnSpMkLst>
        </pc:cxnChg>
        <pc:cxnChg chg="del mod">
          <ac:chgData name="Jiayi Ren" userId="95118b2d664f9e16" providerId="LiveId" clId="{641ED8D7-22E4-48F2-BDFF-DF3BBD666A43}" dt="2024-11-21T02:43:18.246" v="2481" actId="478"/>
          <ac:cxnSpMkLst>
            <pc:docMk/>
            <pc:sldMk cId="1396921963" sldId="289"/>
            <ac:cxnSpMk id="12" creationId="{7B5FD38E-0D18-2D2B-BF16-C51B598989F9}"/>
          </ac:cxnSpMkLst>
        </pc:cxnChg>
        <pc:cxnChg chg="mod topLvl">
          <ac:chgData name="Jiayi Ren" userId="95118b2d664f9e16" providerId="LiveId" clId="{641ED8D7-22E4-48F2-BDFF-DF3BBD666A43}" dt="2024-11-21T07:59:18.268" v="3686" actId="164"/>
          <ac:cxnSpMkLst>
            <pc:docMk/>
            <pc:sldMk cId="1396921963" sldId="289"/>
            <ac:cxnSpMk id="14" creationId="{1AC41BC4-557C-CAC0-40E6-085755284209}"/>
          </ac:cxnSpMkLst>
        </pc:cxnChg>
        <pc:cxnChg chg="mod topLvl">
          <ac:chgData name="Jiayi Ren" userId="95118b2d664f9e16" providerId="LiveId" clId="{641ED8D7-22E4-48F2-BDFF-DF3BBD666A43}" dt="2024-11-21T07:57:20.665" v="3681" actId="1076"/>
          <ac:cxnSpMkLst>
            <pc:docMk/>
            <pc:sldMk cId="1396921963" sldId="289"/>
            <ac:cxnSpMk id="31" creationId="{F1635D4E-A526-8178-AE74-0671E1B6027A}"/>
          </ac:cxnSpMkLst>
        </pc:cxnChg>
        <pc:cxnChg chg="del mod topLvl">
          <ac:chgData name="Jiayi Ren" userId="95118b2d664f9e16" providerId="LiveId" clId="{641ED8D7-22E4-48F2-BDFF-DF3BBD666A43}" dt="2024-11-21T02:55:23.929" v="3212" actId="478"/>
          <ac:cxnSpMkLst>
            <pc:docMk/>
            <pc:sldMk cId="1396921963" sldId="289"/>
            <ac:cxnSpMk id="34" creationId="{88EEA750-FD96-5353-ACA4-CA6AF0E495EB}"/>
          </ac:cxnSpMkLst>
        </pc:cxnChg>
        <pc:cxnChg chg="mod topLvl">
          <ac:chgData name="Jiayi Ren" userId="95118b2d664f9e16" providerId="LiveId" clId="{641ED8D7-22E4-48F2-BDFF-DF3BBD666A43}" dt="2024-11-21T07:57:20.665" v="3681" actId="1076"/>
          <ac:cxnSpMkLst>
            <pc:docMk/>
            <pc:sldMk cId="1396921963" sldId="289"/>
            <ac:cxnSpMk id="36" creationId="{0A7AF074-1CCB-4D46-BCA1-4986601048E5}"/>
          </ac:cxnSpMkLst>
        </pc:cxnChg>
        <pc:cxnChg chg="add mod">
          <ac:chgData name="Jiayi Ren" userId="95118b2d664f9e16" providerId="LiveId" clId="{641ED8D7-22E4-48F2-BDFF-DF3BBD666A43}" dt="2024-11-21T07:57:20.665" v="3681" actId="1076"/>
          <ac:cxnSpMkLst>
            <pc:docMk/>
            <pc:sldMk cId="1396921963" sldId="289"/>
            <ac:cxnSpMk id="55" creationId="{DC0BDDE5-A77D-BA95-E57C-B9FFFA696154}"/>
          </ac:cxnSpMkLst>
        </pc:cxnChg>
      </pc:sldChg>
      <pc:sldChg chg="modSp mod ord modShow">
        <pc:chgData name="Jiayi Ren" userId="95118b2d664f9e16" providerId="LiveId" clId="{641ED8D7-22E4-48F2-BDFF-DF3BBD666A43}" dt="2024-11-22T07:49:02.613" v="5303" actId="729"/>
        <pc:sldMkLst>
          <pc:docMk/>
          <pc:sldMk cId="2888532111" sldId="290"/>
        </pc:sldMkLst>
        <pc:spChg chg="mod">
          <ac:chgData name="Jiayi Ren" userId="95118b2d664f9e16" providerId="LiveId" clId="{641ED8D7-22E4-48F2-BDFF-DF3BBD666A43}" dt="2024-11-22T07:48:53.789" v="5297" actId="20577"/>
          <ac:spMkLst>
            <pc:docMk/>
            <pc:sldMk cId="2888532111" sldId="290"/>
            <ac:spMk id="3" creationId="{D691ECF6-641B-A16D-5DC6-9CDE8FFA7527}"/>
          </ac:spMkLst>
        </pc:spChg>
      </pc:sldChg>
      <pc:sldChg chg="del">
        <pc:chgData name="Jiayi Ren" userId="95118b2d664f9e16" providerId="LiveId" clId="{641ED8D7-22E4-48F2-BDFF-DF3BBD666A43}" dt="2024-11-21T01:58:27.539" v="384" actId="47"/>
        <pc:sldMkLst>
          <pc:docMk/>
          <pc:sldMk cId="80394157" sldId="291"/>
        </pc:sldMkLst>
      </pc:sldChg>
      <pc:sldChg chg="addSp delSp modSp new mod modClrScheme chgLayout">
        <pc:chgData name="Jiayi Ren" userId="95118b2d664f9e16" providerId="LiveId" clId="{641ED8D7-22E4-48F2-BDFF-DF3BBD666A43}" dt="2024-11-21T09:27:39.351" v="4284" actId="20577"/>
        <pc:sldMkLst>
          <pc:docMk/>
          <pc:sldMk cId="1599556716" sldId="291"/>
        </pc:sldMkLst>
        <pc:spChg chg="del mod ord">
          <ac:chgData name="Jiayi Ren" userId="95118b2d664f9e16" providerId="LiveId" clId="{641ED8D7-22E4-48F2-BDFF-DF3BBD666A43}" dt="2024-11-21T09:18:23.975" v="3690" actId="700"/>
          <ac:spMkLst>
            <pc:docMk/>
            <pc:sldMk cId="1599556716" sldId="291"/>
            <ac:spMk id="2" creationId="{7854CC0A-C0D0-AF04-857C-06D5D7C96D46}"/>
          </ac:spMkLst>
        </pc:spChg>
        <pc:spChg chg="add mod ord">
          <ac:chgData name="Jiayi Ren" userId="95118b2d664f9e16" providerId="LiveId" clId="{641ED8D7-22E4-48F2-BDFF-DF3BBD666A43}" dt="2024-11-21T09:21:05.332" v="3922" actId="700"/>
          <ac:spMkLst>
            <pc:docMk/>
            <pc:sldMk cId="1599556716" sldId="291"/>
            <ac:spMk id="3" creationId="{A90A0333-E8C2-46C1-C75A-DDD383BCCC40}"/>
          </ac:spMkLst>
        </pc:spChg>
        <pc:spChg chg="add del mod ord">
          <ac:chgData name="Jiayi Ren" userId="95118b2d664f9e16" providerId="LiveId" clId="{641ED8D7-22E4-48F2-BDFF-DF3BBD666A43}" dt="2024-11-21T09:21:13.976" v="3926" actId="478"/>
          <ac:spMkLst>
            <pc:docMk/>
            <pc:sldMk cId="1599556716" sldId="291"/>
            <ac:spMk id="4" creationId="{6D201D28-5516-EB10-E846-93E64B929D3C}"/>
          </ac:spMkLst>
        </pc:spChg>
        <pc:spChg chg="add del mod">
          <ac:chgData name="Jiayi Ren" userId="95118b2d664f9e16" providerId="LiveId" clId="{641ED8D7-22E4-48F2-BDFF-DF3BBD666A43}" dt="2024-11-21T09:21:29.613" v="3931" actId="478"/>
          <ac:spMkLst>
            <pc:docMk/>
            <pc:sldMk cId="1599556716" sldId="291"/>
            <ac:spMk id="8" creationId="{ECB030D5-7949-1C5F-C5AC-E99A33333D4A}"/>
          </ac:spMkLst>
        </pc:spChg>
        <pc:spChg chg="add del mod">
          <ac:chgData name="Jiayi Ren" userId="95118b2d664f9e16" providerId="LiveId" clId="{641ED8D7-22E4-48F2-BDFF-DF3BBD666A43}" dt="2024-11-21T09:21:48.069" v="3937" actId="478"/>
          <ac:spMkLst>
            <pc:docMk/>
            <pc:sldMk cId="1599556716" sldId="291"/>
            <ac:spMk id="9" creationId="{96BD5380-6302-E9F2-DCD7-9EB1EB593073}"/>
          </ac:spMkLst>
        </pc:spChg>
        <pc:spChg chg="add mod">
          <ac:chgData name="Jiayi Ren" userId="95118b2d664f9e16" providerId="LiveId" clId="{641ED8D7-22E4-48F2-BDFF-DF3BBD666A43}" dt="2024-11-21T09:27:39.351" v="4284" actId="20577"/>
          <ac:spMkLst>
            <pc:docMk/>
            <pc:sldMk cId="1599556716" sldId="291"/>
            <ac:spMk id="10" creationId="{1422E97B-3335-0722-F9E1-7E0A8C7DD54E}"/>
          </ac:spMkLst>
        </pc:spChg>
        <pc:spChg chg="add del mod">
          <ac:chgData name="Jiayi Ren" userId="95118b2d664f9e16" providerId="LiveId" clId="{641ED8D7-22E4-48F2-BDFF-DF3BBD666A43}" dt="2024-11-21T09:21:57.010" v="3941" actId="478"/>
          <ac:spMkLst>
            <pc:docMk/>
            <pc:sldMk cId="1599556716" sldId="291"/>
            <ac:spMk id="11" creationId="{A12C6C56-C3FE-A99E-03D8-7D0D338D6FE5}"/>
          </ac:spMkLst>
        </pc:spChg>
        <pc:picChg chg="add del mod">
          <ac:chgData name="Jiayi Ren" userId="95118b2d664f9e16" providerId="LiveId" clId="{641ED8D7-22E4-48F2-BDFF-DF3BBD666A43}" dt="2024-11-21T09:21:01.995" v="3921" actId="21"/>
          <ac:picMkLst>
            <pc:docMk/>
            <pc:sldMk cId="1599556716" sldId="291"/>
            <ac:picMk id="6" creationId="{6A2F8A1D-E889-B66C-71EA-2A73FD5D9C01}"/>
          </ac:picMkLst>
        </pc:picChg>
        <pc:picChg chg="add mod">
          <ac:chgData name="Jiayi Ren" userId="95118b2d664f9e16" providerId="LiveId" clId="{641ED8D7-22E4-48F2-BDFF-DF3BBD666A43}" dt="2024-11-21T09:22:54.483" v="3999" actId="1582"/>
          <ac:picMkLst>
            <pc:docMk/>
            <pc:sldMk cId="1599556716" sldId="291"/>
            <ac:picMk id="7" creationId="{6A2F8A1D-E889-B66C-71EA-2A73FD5D9C01}"/>
          </ac:picMkLst>
        </pc:picChg>
      </pc:sldChg>
      <pc:sldChg chg="modSp add mod">
        <pc:chgData name="Jiayi Ren" userId="95118b2d664f9e16" providerId="LiveId" clId="{641ED8D7-22E4-48F2-BDFF-DF3BBD666A43}" dt="2024-11-21T09:27:19.563" v="4269" actId="404"/>
        <pc:sldMkLst>
          <pc:docMk/>
          <pc:sldMk cId="1766442634" sldId="292"/>
        </pc:sldMkLst>
        <pc:spChg chg="mod">
          <ac:chgData name="Jiayi Ren" userId="95118b2d664f9e16" providerId="LiveId" clId="{641ED8D7-22E4-48F2-BDFF-DF3BBD666A43}" dt="2024-11-21T09:27:19.563" v="4269" actId="404"/>
          <ac:spMkLst>
            <pc:docMk/>
            <pc:sldMk cId="1766442634" sldId="292"/>
            <ac:spMk id="10" creationId="{9FBA2ABD-605E-A95C-926D-0456139D4D87}"/>
          </ac:spMkLst>
        </pc:spChg>
        <pc:picChg chg="mod">
          <ac:chgData name="Jiayi Ren" userId="95118b2d664f9e16" providerId="LiveId" clId="{641ED8D7-22E4-48F2-BDFF-DF3BBD666A43}" dt="2024-11-21T09:23:27.787" v="4001" actId="14826"/>
          <ac:picMkLst>
            <pc:docMk/>
            <pc:sldMk cId="1766442634" sldId="292"/>
            <ac:picMk id="7" creationId="{2D941F2F-BEDD-497A-CED6-817F466C9F19}"/>
          </ac:picMkLst>
        </pc:picChg>
      </pc:sldChg>
      <pc:sldChg chg="del">
        <pc:chgData name="Jiayi Ren" userId="95118b2d664f9e16" providerId="LiveId" clId="{641ED8D7-22E4-48F2-BDFF-DF3BBD666A43}" dt="2024-11-21T03:16:41.568" v="3626" actId="2696"/>
        <pc:sldMkLst>
          <pc:docMk/>
          <pc:sldMk cId="2503109574" sldId="292"/>
        </pc:sldMkLst>
      </pc:sldChg>
      <pc:sldChg chg="new del">
        <pc:chgData name="Jiayi Ren" userId="95118b2d664f9e16" providerId="LiveId" clId="{641ED8D7-22E4-48F2-BDFF-DF3BBD666A43}" dt="2024-11-21T02:07:22.231" v="412" actId="2696"/>
        <pc:sldMkLst>
          <pc:docMk/>
          <pc:sldMk cId="3202772645" sldId="293"/>
        </pc:sldMkLst>
      </pc:sldChg>
      <pc:sldChg chg="addSp delSp modSp new mod">
        <pc:chgData name="Jiayi Ren" userId="95118b2d664f9e16" providerId="LiveId" clId="{641ED8D7-22E4-48F2-BDFF-DF3BBD666A43}" dt="2024-11-22T07:00:38.095" v="5282" actId="572"/>
        <pc:sldMkLst>
          <pc:docMk/>
          <pc:sldMk cId="3462998529" sldId="293"/>
        </pc:sldMkLst>
        <pc:spChg chg="mod">
          <ac:chgData name="Jiayi Ren" userId="95118b2d664f9e16" providerId="LiveId" clId="{641ED8D7-22E4-48F2-BDFF-DF3BBD666A43}" dt="2024-11-22T06:35:58.722" v="4304" actId="20577"/>
          <ac:spMkLst>
            <pc:docMk/>
            <pc:sldMk cId="3462998529" sldId="293"/>
            <ac:spMk id="2" creationId="{A1385051-E489-64A9-AF41-A0AA1A9331E2}"/>
          </ac:spMkLst>
        </pc:spChg>
        <pc:spChg chg="mod">
          <ac:chgData name="Jiayi Ren" userId="95118b2d664f9e16" providerId="LiveId" clId="{641ED8D7-22E4-48F2-BDFF-DF3BBD666A43}" dt="2024-11-22T06:42:34.654" v="4887" actId="207"/>
          <ac:spMkLst>
            <pc:docMk/>
            <pc:sldMk cId="3462998529" sldId="293"/>
            <ac:spMk id="3" creationId="{6CC9996F-0E0E-F82C-3E3C-DBC19231A585}"/>
          </ac:spMkLst>
        </pc:spChg>
        <pc:spChg chg="add del mod">
          <ac:chgData name="Jiayi Ren" userId="95118b2d664f9e16" providerId="LiveId" clId="{641ED8D7-22E4-48F2-BDFF-DF3BBD666A43}" dt="2024-11-22T07:00:09.525" v="5278" actId="207"/>
          <ac:spMkLst>
            <pc:docMk/>
            <pc:sldMk cId="3462998529" sldId="293"/>
            <ac:spMk id="5" creationId="{B20FD25A-11B7-ACCE-207B-4B9CBE8C74D2}"/>
          </ac:spMkLst>
        </pc:spChg>
        <pc:spChg chg="add del mod">
          <ac:chgData name="Jiayi Ren" userId="95118b2d664f9e16" providerId="LiveId" clId="{641ED8D7-22E4-48F2-BDFF-DF3BBD666A43}" dt="2024-11-22T06:46:43.809" v="4993" actId="478"/>
          <ac:spMkLst>
            <pc:docMk/>
            <pc:sldMk cId="3462998529" sldId="293"/>
            <ac:spMk id="6" creationId="{DDB0D079-9B05-844E-BC4B-5726D600B580}"/>
          </ac:spMkLst>
        </pc:spChg>
        <pc:spChg chg="add del mod">
          <ac:chgData name="Jiayi Ren" userId="95118b2d664f9e16" providerId="LiveId" clId="{641ED8D7-22E4-48F2-BDFF-DF3BBD666A43}" dt="2024-11-22T06:48:01.810" v="5083" actId="478"/>
          <ac:spMkLst>
            <pc:docMk/>
            <pc:sldMk cId="3462998529" sldId="293"/>
            <ac:spMk id="7" creationId="{F0C16C71-1554-262F-5FB5-3EF614B72C08}"/>
          </ac:spMkLst>
        </pc:spChg>
        <pc:spChg chg="add mod">
          <ac:chgData name="Jiayi Ren" userId="95118b2d664f9e16" providerId="LiveId" clId="{641ED8D7-22E4-48F2-BDFF-DF3BBD666A43}" dt="2024-11-22T07:00:30.270" v="5281" actId="14100"/>
          <ac:spMkLst>
            <pc:docMk/>
            <pc:sldMk cId="3462998529" sldId="293"/>
            <ac:spMk id="8" creationId="{FB65C190-4981-9DFE-865E-C965E0770CC2}"/>
          </ac:spMkLst>
        </pc:spChg>
        <pc:graphicFrameChg chg="add mod modGraphic">
          <ac:chgData name="Jiayi Ren" userId="95118b2d664f9e16" providerId="LiveId" clId="{641ED8D7-22E4-48F2-BDFF-DF3BBD666A43}" dt="2024-11-22T07:00:38.095" v="5282" actId="572"/>
          <ac:graphicFrameMkLst>
            <pc:docMk/>
            <pc:sldMk cId="3462998529" sldId="293"/>
            <ac:graphicFrameMk id="4" creationId="{44787122-DFE9-9089-80BD-E5C0D6C188FD}"/>
          </ac:graphicFrameMkLst>
        </pc:graphicFrameChg>
      </pc:sldChg>
      <pc:sldChg chg="modSp add mod ord">
        <pc:chgData name="Jiayi Ren" userId="95118b2d664f9e16" providerId="LiveId" clId="{641ED8D7-22E4-48F2-BDFF-DF3BBD666A43}" dt="2024-11-22T07:49:15.322" v="5316" actId="207"/>
        <pc:sldMkLst>
          <pc:docMk/>
          <pc:sldMk cId="2791116941" sldId="294"/>
        </pc:sldMkLst>
        <pc:spChg chg="mod">
          <ac:chgData name="Jiayi Ren" userId="95118b2d664f9e16" providerId="LiveId" clId="{641ED8D7-22E4-48F2-BDFF-DF3BBD666A43}" dt="2024-11-22T07:49:15.322" v="5316" actId="207"/>
          <ac:spMkLst>
            <pc:docMk/>
            <pc:sldMk cId="2791116941" sldId="294"/>
            <ac:spMk id="3" creationId="{8084E3B1-2E21-9BE4-5E27-AB739C8BF2AE}"/>
          </ac:spMkLst>
        </pc:spChg>
      </pc:sldChg>
    </pc:docChg>
  </pc:docChgLst>
  <pc:docChgLst>
    <pc:chgData name="Jiayi Ren" userId="95118b2d664f9e16" providerId="LiveId" clId="{6CAD7D11-D364-4C6E-87BC-36621948059E}"/>
    <pc:docChg chg="addSld delSld modSld addSection modSection">
      <pc:chgData name="Jiayi Ren" userId="95118b2d664f9e16" providerId="LiveId" clId="{6CAD7D11-D364-4C6E-87BC-36621948059E}" dt="2024-08-29T06:44:25.674" v="163" actId="17846"/>
      <pc:docMkLst>
        <pc:docMk/>
      </pc:docMkLst>
      <pc:sldChg chg="modSp mod">
        <pc:chgData name="Jiayi Ren" userId="95118b2d664f9e16" providerId="LiveId" clId="{6CAD7D11-D364-4C6E-87BC-36621948059E}" dt="2024-08-29T06:33:17.984" v="1" actId="20577"/>
        <pc:sldMkLst>
          <pc:docMk/>
          <pc:sldMk cId="1043885009" sldId="256"/>
        </pc:sldMkLst>
        <pc:spChg chg="mod">
          <ac:chgData name="Jiayi Ren" userId="95118b2d664f9e16" providerId="LiveId" clId="{6CAD7D11-D364-4C6E-87BC-36621948059E}" dt="2024-08-29T06:33:17.984" v="1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">
        <pc:chgData name="Jiayi Ren" userId="95118b2d664f9e16" providerId="LiveId" clId="{6CAD7D11-D364-4C6E-87BC-36621948059E}" dt="2024-08-29T06:34:07.479" v="2" actId="20577"/>
        <pc:sldMkLst>
          <pc:docMk/>
          <pc:sldMk cId="3123544733" sldId="262"/>
        </pc:sldMkLst>
        <pc:spChg chg="mod">
          <ac:chgData name="Jiayi Ren" userId="95118b2d664f9e16" providerId="LiveId" clId="{6CAD7D11-D364-4C6E-87BC-36621948059E}" dt="2024-08-29T06:34:07.479" v="2" actId="20577"/>
          <ac:spMkLst>
            <pc:docMk/>
            <pc:sldMk cId="3123544733" sldId="262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9:50.454" v="119" actId="20577"/>
        <pc:sldMkLst>
          <pc:docMk/>
          <pc:sldMk cId="558977191" sldId="266"/>
        </pc:sldMkLst>
        <pc:spChg chg="mod">
          <ac:chgData name="Jiayi Ren" userId="95118b2d664f9e16" providerId="LiveId" clId="{6CAD7D11-D364-4C6E-87BC-36621948059E}" dt="2024-08-29T06:39:50.454" v="119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42:51.701" v="135" actId="20577"/>
        <pc:sldMkLst>
          <pc:docMk/>
          <pc:sldMk cId="1340012012" sldId="267"/>
        </pc:sldMkLst>
        <pc:spChg chg="mod">
          <ac:chgData name="Jiayi Ren" userId="95118b2d664f9e16" providerId="LiveId" clId="{6CAD7D11-D364-4C6E-87BC-36621948059E}" dt="2024-08-29T06:42:51.701" v="135" actId="20577"/>
          <ac:spMkLst>
            <pc:docMk/>
            <pc:sldMk cId="1340012012" sldId="267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9:44.012" v="113" actId="20577"/>
        <pc:sldMkLst>
          <pc:docMk/>
          <pc:sldMk cId="2851145920" sldId="268"/>
        </pc:sldMkLst>
        <pc:spChg chg="mod">
          <ac:chgData name="Jiayi Ren" userId="95118b2d664f9e16" providerId="LiveId" clId="{6CAD7D11-D364-4C6E-87BC-36621948059E}" dt="2024-08-29T06:39:44.012" v="113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43:00.826" v="151" actId="20577"/>
        <pc:sldMkLst>
          <pc:docMk/>
          <pc:sldMk cId="1934274493" sldId="269"/>
        </pc:sldMkLst>
        <pc:spChg chg="mod">
          <ac:chgData name="Jiayi Ren" userId="95118b2d664f9e16" providerId="LiveId" clId="{6CAD7D11-D364-4C6E-87BC-36621948059E}" dt="2024-08-29T06:43:00.826" v="151" actId="20577"/>
          <ac:spMkLst>
            <pc:docMk/>
            <pc:sldMk cId="1934274493" sldId="269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8:37.212" v="93" actId="20577"/>
        <pc:sldMkLst>
          <pc:docMk/>
          <pc:sldMk cId="3872231949" sldId="270"/>
        </pc:sldMkLst>
        <pc:spChg chg="mod">
          <ac:chgData name="Jiayi Ren" userId="95118b2d664f9e16" providerId="LiveId" clId="{6CAD7D11-D364-4C6E-87BC-36621948059E}" dt="2024-08-29T06:38:37.212" v="93" actId="20577"/>
          <ac:spMkLst>
            <pc:docMk/>
            <pc:sldMk cId="3872231949" sldId="270"/>
            <ac:spMk id="3" creationId="{00015606-9CF8-9ED7-5A83-7211739C019E}"/>
          </ac:spMkLst>
        </pc:spChg>
      </pc:sldChg>
      <pc:sldChg chg="modSp mod">
        <pc:chgData name="Jiayi Ren" userId="95118b2d664f9e16" providerId="LiveId" clId="{6CAD7D11-D364-4C6E-87BC-36621948059E}" dt="2024-08-29T06:38:41.645" v="105" actId="20577"/>
        <pc:sldMkLst>
          <pc:docMk/>
          <pc:sldMk cId="1005617500" sldId="271"/>
        </pc:sldMkLst>
        <pc:spChg chg="mod">
          <ac:chgData name="Jiayi Ren" userId="95118b2d664f9e16" providerId="LiveId" clId="{6CAD7D11-D364-4C6E-87BC-36621948059E}" dt="2024-08-29T06:38:41.645" v="105" actId="20577"/>
          <ac:spMkLst>
            <pc:docMk/>
            <pc:sldMk cId="1005617500" sldId="271"/>
            <ac:spMk id="3" creationId="{00015606-9CF8-9ED7-5A83-7211739C019E}"/>
          </ac:spMkLst>
        </pc:spChg>
      </pc:sldChg>
      <pc:sldChg chg="new del">
        <pc:chgData name="Jiayi Ren" userId="95118b2d664f9e16" providerId="LiveId" clId="{6CAD7D11-D364-4C6E-87BC-36621948059E}" dt="2024-08-29T06:43:40.791" v="155" actId="2696"/>
        <pc:sldMkLst>
          <pc:docMk/>
          <pc:sldMk cId="1168934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4DE2-F3AB-4160-A489-144267432447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7271-5DC6-4FEF-A5DF-B60E03ACC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1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58C29-C256-7613-99DF-5A00CB6BE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532B43-3457-9BC0-7CC2-FA9D4D9653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C871808-7330-B0AB-98E8-58DEA7444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F0A8E5-B8B5-D0BC-8F46-73690BCB3A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853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100223"/>
            <a:ext cx="16199644" cy="29663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961" b="0" i="0" kern="1200" baseline="0" smtClean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941" y="2378799"/>
            <a:ext cx="16199644" cy="4757597"/>
          </a:xfrm>
        </p:spPr>
        <p:txBody>
          <a:bodyPr anchor="ctr" anchorCtr="0">
            <a:normAutofit/>
          </a:bodyPr>
          <a:lstStyle>
            <a:lvl1pPr marL="0" algn="ctr" defTabSz="1619957" rtl="0" eaLnBrk="1" latinLnBrk="0" hangingPunct="1">
              <a:lnSpc>
                <a:spcPct val="100000"/>
              </a:lnSpc>
              <a:defRPr lang="zh-CN" altLang="en-US" sz="8504" b="1" i="0" kern="1200" baseline="0" dirty="0">
                <a:solidFill>
                  <a:schemeClr val="bg1"/>
                </a:solidFill>
                <a:latin typeface="+mj-lt"/>
                <a:ea typeface="Sarasa Gothic SC Semibold" panose="02000500000000000000" pitchFamily="2" charset="-122"/>
                <a:cs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C5DEA97E-E801-C75C-ED7F-E5771E193741}"/>
              </a:ext>
            </a:extLst>
          </p:cNvPr>
          <p:cNvSpPr txBox="1">
            <a:spLocks/>
          </p:cNvSpPr>
          <p:nvPr/>
        </p:nvSpPr>
        <p:spPr>
          <a:xfrm>
            <a:off x="453741" y="6"/>
            <a:ext cx="16199644" cy="2378793"/>
          </a:xfrm>
          <a:prstGeom prst="rect">
            <a:avLst/>
          </a:prstGeom>
        </p:spPr>
        <p:txBody>
          <a:bodyPr vert="horz" lIns="161996" tIns="80998" rIns="161996" bIns="80998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3600" kern="1200" smtClean="0">
                <a:solidFill>
                  <a:srgbClr val="0084CD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84CD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4pPr>
            <a:lvl5pPr marL="1828800" indent="0" algn="ctr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rgbClr val="FF767F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669" b="1" i="0" dirty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rPr>
              <a:t>周例组会</a:t>
            </a:r>
          </a:p>
        </p:txBody>
      </p:sp>
    </p:spTree>
    <p:extLst>
      <p:ext uri="{BB962C8B-B14F-4D97-AF65-F5344CB8AC3E}">
        <p14:creationId xmlns:p14="http://schemas.microsoft.com/office/powerpoint/2010/main" val="8552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副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593679"/>
            <a:ext cx="16199644" cy="209191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252" b="0" i="0" kern="1200" smtClean="0">
                <a:solidFill>
                  <a:schemeClr val="accent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903" y="2378799"/>
            <a:ext cx="15150649" cy="4757597"/>
          </a:xfrm>
        </p:spPr>
        <p:txBody>
          <a:bodyPr anchor="ctr" anchorCtr="0">
            <a:normAutofit/>
          </a:bodyPr>
          <a:lstStyle>
            <a:lvl1pPr marL="0" algn="l" defTabSz="1619957" rtl="0" eaLnBrk="1" latinLnBrk="0" hangingPunct="1">
              <a:lnSpc>
                <a:spcPct val="100000"/>
              </a:lnSpc>
              <a:defRPr lang="zh-CN" altLang="en-US" sz="4961" b="1" i="0" kern="1200" baseline="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A52F6AC-444C-A544-44DB-E20CEFEAA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9941" y="12142881"/>
            <a:ext cx="16199644" cy="20919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543" b="0" i="0">
                <a:solidFill>
                  <a:schemeClr val="tx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9338CA6-9607-467F-6BB3-48CA31ACCF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477055" y="2378796"/>
            <a:ext cx="2648571" cy="4757597"/>
          </a:xfrm>
          <a:ln w="76200">
            <a:solidFill>
              <a:schemeClr val="bg1"/>
            </a:solidFill>
          </a:ln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37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全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D82FC9-1618-DEF2-661A-7DEFE759A3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420A6FB-0FFE-0925-6D1A-12CD4628EB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E8FD4E5-CAC7-8BEA-4F7D-BFF7AC4DF7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788AC4C-CE34-5882-2C4B-8CB39F41EB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  <a:lvl2pPr>
              <a:defRPr b="1" i="0">
                <a:ea typeface="Sarasa Gothic SC Semibold" panose="02000500000000000000" pitchFamily="2" charset="-122"/>
              </a:defRPr>
            </a:lvl2pPr>
            <a:lvl3pPr>
              <a:defRPr b="1" baseline="0">
                <a:latin typeface="DIN Pro Regular" panose="020B0504020101020102" pitchFamily="34" charset="0"/>
                <a:ea typeface="更纱黑体 SC SemiBold" panose="02000700000000000000" pitchFamily="2" charset="-122"/>
                <a:cs typeface="Sarasa Gothic SC Semibold" panose="02000700000000000000" pitchFamily="2" charset="-122"/>
              </a:defRPr>
            </a:lvl3pPr>
            <a:lvl4pPr marL="1594485">
              <a:defRPr/>
            </a:lvl4pPr>
            <a:lvl5pPr>
              <a:defRPr sz="2480"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93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9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8FC8D05D-583A-E2ED-DF5D-160E6C84AC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85618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半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7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F27B-2C7A-041D-593F-431D312B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5" y="4"/>
            <a:ext cx="14031185" cy="2368063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FFD5-8A5F-9569-C182-1D6F556D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D5E3-28D3-4D6B-9F03-02DEECC619E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A9B710-3FCE-BF80-13FA-7517520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1934C-7BCC-98E6-452A-B4EA7712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9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CAD3E-D52D-5A1B-1C7B-955C648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68" y="862529"/>
            <a:ext cx="18629590" cy="174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7E03-6751-E920-99F4-87BBBEE77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967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 b="0" i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21C4D5E3-28D3-4D6B-9F03-02DEECC619EC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98BA-4898-5F73-029E-7257C2DD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43" y="15015412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思源宋体 Medium" panose="02020500000000000000" pitchFamily="18" charset="-122"/>
                <a:cs typeface="DIN Pro Regular" panose="020B0504020101020102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116FD-C387-56C6-E800-DC8C085C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665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 b="0" i="0" baseline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576C0BF-9664-0DFE-3666-4D91582A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968" y="3005300"/>
            <a:ext cx="18629590" cy="115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marL="0" lvl="4" indent="0" algn="ctr" defTabSz="1619957" rtl="0" eaLnBrk="1" latinLnBrk="0" hangingPunct="1">
              <a:lnSpc>
                <a:spcPct val="100000"/>
              </a:lnSpc>
              <a:spcBef>
                <a:spcPts val="354"/>
              </a:spcBef>
              <a:spcAft>
                <a:spcPts val="354"/>
              </a:spcAft>
              <a:buFont typeface="Arial" panose="020B0604020202020204" pitchFamily="34" charset="0"/>
              <a:buNone/>
            </a:pPr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997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1619997" rtl="0" eaLnBrk="1" latinLnBrk="0" hangingPunct="1">
        <a:lnSpc>
          <a:spcPct val="90000"/>
        </a:lnSpc>
        <a:spcBef>
          <a:spcPct val="0"/>
        </a:spcBef>
        <a:buNone/>
        <a:defRPr lang="zh-CN" altLang="en-US" sz="6614" b="1" i="0" kern="1200" baseline="0" dirty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</p:titleStyle>
    <p:bodyStyle>
      <a:lvl1pPr marL="0" indent="0" algn="l" defTabSz="161999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zh-CN" altLang="en-US" sz="4800" b="1" i="0" kern="1200" baseline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  <a:lvl2pPr marL="478346" indent="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4000" b="1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2pPr>
      <a:lvl3pPr marL="956691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Char char="•"/>
        <a:defRPr lang="zh-CN" altLang="en-US" sz="3600" b="1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3pPr>
      <a:lvl4pPr marL="1594485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DIN Pro Regular" panose="020B0504020101020102" pitchFamily="34" charset="0"/>
        <a:buChar char="−"/>
        <a:defRPr sz="3200" b="1" i="0" kern="1200" baseline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4pPr>
      <a:lvl5pPr marL="0" indent="0" algn="r" defTabSz="161995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2800" b="1" i="0" u="none" kern="1200" baseline="0" dirty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5pPr>
      <a:lvl6pPr marL="4454991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989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988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986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9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95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992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99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989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98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4F7995-4B01-243D-D922-6032675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欢迎参加本次实验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A72432-7A94-D760-BD90-507DE2A09B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pPr lvl="1"/>
            <a:endParaRPr lang="en-US" altLang="zh-CN" dirty="0"/>
          </a:p>
          <a:p>
            <a:r>
              <a:rPr lang="zh-CN" altLang="en-US" dirty="0"/>
              <a:t>说明</a:t>
            </a:r>
            <a:endParaRPr lang="en-US" altLang="zh-CN" dirty="0"/>
          </a:p>
          <a:p>
            <a:pPr lvl="1"/>
            <a:r>
              <a:rPr lang="zh-CN" altLang="en-US" dirty="0"/>
              <a:t>本次实验时长大概</a:t>
            </a:r>
            <a:r>
              <a:rPr lang="en-US" altLang="zh-CN" dirty="0"/>
              <a:t> 30 </a:t>
            </a:r>
            <a:r>
              <a:rPr lang="zh-CN" altLang="en-US" dirty="0"/>
              <a:t>分钟。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88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90A0333-E8C2-46C1-C75A-DDD383BC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请扫描二维码填写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2F8A1D-E889-B66C-71EA-2A73FD5D9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62" y="3780219"/>
            <a:ext cx="8640000" cy="8640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1422E97B-3335-0722-F9E1-7E0A8C7DD54E}"/>
              </a:ext>
            </a:extLst>
          </p:cNvPr>
          <p:cNvSpPr/>
          <p:nvPr/>
        </p:nvSpPr>
        <p:spPr>
          <a:xfrm>
            <a:off x="6479761" y="13542206"/>
            <a:ext cx="8640001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5488" indent="0" algn="ctr" rtl="0" eaLnBrk="1" latinLnBrk="0" hangingPunct="1">
              <a:spcBef>
                <a:spcPts val="709"/>
              </a:spcBef>
              <a:spcAft>
                <a:spcPts val="709"/>
              </a:spcAft>
            </a:pPr>
            <a:r>
              <a:rPr lang="zh-CN" altLang="zh-CN" sz="2800" b="1" i="0" kern="1200" baseline="0" dirty="0">
                <a:solidFill>
                  <a:srgbClr val="606060"/>
                </a:solidFill>
                <a:effectLst/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所有问题都没有正确答案</a:t>
            </a:r>
            <a:r>
              <a:rPr lang="zh-CN" altLang="en-US" sz="2800" b="1" dirty="0">
                <a:solidFill>
                  <a:srgbClr val="606060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，不必长时间思考。</a:t>
            </a:r>
            <a:endParaRPr lang="en-US" altLang="zh-CN" sz="2800" b="1" dirty="0">
              <a:solidFill>
                <a:srgbClr val="606060"/>
              </a:solidFill>
              <a:latin typeface="DIN Pro Regular" panose="020B0504020101020102" pitchFamily="34" charset="0"/>
              <a:ea typeface="更纱黑体 SC SemiBold" panose="02000700000000000000" pitchFamily="2" charset="-122"/>
              <a:cs typeface="DIN Pro Regular" panose="020B0504020101020102" pitchFamily="34" charset="0"/>
            </a:endParaRPr>
          </a:p>
          <a:p>
            <a:pPr marL="475488" indent="0" algn="ctr" rtl="0" eaLnBrk="1" latinLnBrk="0" hangingPunct="1">
              <a:spcBef>
                <a:spcPts val="709"/>
              </a:spcBef>
              <a:spcAft>
                <a:spcPts val="709"/>
              </a:spcAft>
            </a:pPr>
            <a:r>
              <a:rPr lang="zh-CN" altLang="en-US" sz="2800" b="1" dirty="0">
                <a:solidFill>
                  <a:srgbClr val="606060"/>
                </a:solidFill>
                <a:effectLst/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填写完毕后，请告知主试。</a:t>
            </a:r>
            <a:endParaRPr lang="zh-CN" altLang="zh-C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9556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8B2C3-AFF5-1F30-185C-FEE0B70F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CD735F-1C32-4162-C2E6-7DD059884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请扫描二维码填写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D941F2F-BEDD-497A-CED6-817F466C9F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9762" y="3780219"/>
            <a:ext cx="8640000" cy="8640000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FBA2ABD-605E-A95C-926D-0456139D4D87}"/>
              </a:ext>
            </a:extLst>
          </p:cNvPr>
          <p:cNvSpPr/>
          <p:nvPr/>
        </p:nvSpPr>
        <p:spPr>
          <a:xfrm>
            <a:off x="6479762" y="13542206"/>
            <a:ext cx="8640000" cy="147319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5488" indent="0" algn="ctr" rtl="0" eaLnBrk="1" latinLnBrk="0" hangingPunct="1">
              <a:spcBef>
                <a:spcPts val="709"/>
              </a:spcBef>
              <a:spcAft>
                <a:spcPts val="709"/>
              </a:spcAft>
            </a:pPr>
            <a:r>
              <a:rPr lang="zh-CN" altLang="en-US" sz="2800" b="1" dirty="0">
                <a:solidFill>
                  <a:srgbClr val="606060"/>
                </a:solidFill>
                <a:effectLst/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根据实验过程的真实情况填写。</a:t>
            </a:r>
            <a:endParaRPr lang="en-US" altLang="zh-CN" sz="2800" b="1" dirty="0">
              <a:solidFill>
                <a:srgbClr val="606060"/>
              </a:solidFill>
              <a:effectLst/>
              <a:latin typeface="DIN Pro Regular" panose="020B0504020101020102" pitchFamily="34" charset="0"/>
              <a:ea typeface="更纱黑体 SC SemiBold" panose="02000700000000000000" pitchFamily="2" charset="-122"/>
              <a:cs typeface="DIN Pro Regular" panose="020B0504020101020102" pitchFamily="34" charset="0"/>
            </a:endParaRPr>
          </a:p>
          <a:p>
            <a:pPr marL="475488" indent="0" algn="ctr" rtl="0" eaLnBrk="1" latinLnBrk="0" hangingPunct="1">
              <a:spcBef>
                <a:spcPts val="709"/>
              </a:spcBef>
              <a:spcAft>
                <a:spcPts val="709"/>
              </a:spcAft>
            </a:pPr>
            <a:r>
              <a:rPr lang="zh-CN" altLang="en-US" sz="2800" b="1" dirty="0">
                <a:solidFill>
                  <a:srgbClr val="606060"/>
                </a:solidFill>
                <a:effectLst/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填写完毕后，请告知主试。</a:t>
            </a:r>
            <a:endParaRPr lang="zh-CN" altLang="zh-C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644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您将阅读一系列</a:t>
            </a:r>
            <a:r>
              <a:rPr lang="zh-CN" altLang="en-US" dirty="0">
                <a:solidFill>
                  <a:schemeClr val="accent2"/>
                </a:solidFill>
              </a:rPr>
              <a:t>问题</a:t>
            </a:r>
            <a:r>
              <a:rPr lang="zh-CN" altLang="en-US" dirty="0"/>
              <a:t>，并根据自己的</a:t>
            </a:r>
            <a:r>
              <a:rPr lang="zh-CN" altLang="en-US" dirty="0">
                <a:solidFill>
                  <a:schemeClr val="accent2"/>
                </a:solidFill>
              </a:rPr>
              <a:t>实际情况</a:t>
            </a:r>
            <a:r>
              <a:rPr lang="zh-CN" altLang="en-US" dirty="0"/>
              <a:t>，用</a:t>
            </a:r>
            <a:r>
              <a:rPr lang="zh-CN" altLang="en-US" dirty="0">
                <a:solidFill>
                  <a:schemeClr val="accent1"/>
                </a:solidFill>
              </a:rPr>
              <a:t>“是”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1"/>
                </a:solidFill>
              </a:rPr>
              <a:t>“否”</a:t>
            </a:r>
            <a:r>
              <a:rPr lang="zh-CN" altLang="en-US" dirty="0"/>
              <a:t>来回答。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无对错之分</a:t>
            </a:r>
            <a:endParaRPr lang="en-US" altLang="zh-CN" dirty="0"/>
          </a:p>
          <a:p>
            <a:pPr lvl="1"/>
            <a:r>
              <a:rPr lang="zh-CN" altLang="en-US" dirty="0"/>
              <a:t>您的选择</a:t>
            </a:r>
            <a:r>
              <a:rPr lang="zh-CN" altLang="en-US" dirty="0">
                <a:solidFill>
                  <a:schemeClr val="accent2"/>
                </a:solidFill>
              </a:rPr>
              <a:t>不会</a:t>
            </a:r>
            <a:r>
              <a:rPr lang="zh-CN" altLang="en-US" dirty="0"/>
              <a:t>对您的实验表现和最终收益产生影响。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双方不能交流</a:t>
            </a:r>
            <a:endParaRPr lang="en-US" altLang="zh-CN" dirty="0"/>
          </a:p>
          <a:p>
            <a:pPr lvl="1"/>
            <a:r>
              <a:rPr lang="zh-CN" altLang="en-US" dirty="0"/>
              <a:t>你们双方的评判结果</a:t>
            </a:r>
            <a:r>
              <a:rPr lang="zh-CN" altLang="en-US" dirty="0">
                <a:solidFill>
                  <a:schemeClr val="accent2"/>
                </a:solidFill>
              </a:rPr>
              <a:t>互不可见</a:t>
            </a:r>
            <a:r>
              <a:rPr lang="zh-CN" altLang="en-US" dirty="0"/>
              <a:t>，请独立完成。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781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5CD09CA6-AA4B-26F4-84DD-C3287A47C253}"/>
              </a:ext>
            </a:extLst>
          </p:cNvPr>
          <p:cNvGrpSpPr/>
          <p:nvPr/>
        </p:nvGrpSpPr>
        <p:grpSpPr>
          <a:xfrm>
            <a:off x="4201947" y="4396185"/>
            <a:ext cx="13195629" cy="8591109"/>
            <a:chOff x="1484967" y="6424303"/>
            <a:chExt cx="13195629" cy="8591109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C7EE5394-4928-CEBF-BAEE-8547F4E818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750" r="91250">
                          <a14:foregroundMark x1="9000" y1="68875" x2="8875" y2="72875"/>
                          <a14:foregroundMark x1="7750" y1="67000" x2="10500" y2="54125"/>
                          <a14:foregroundMark x1="11875" y1="45875" x2="6750" y2="66125"/>
                          <a14:foregroundMark x1="90625" y1="75375" x2="91250" y2="63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93" b="12416"/>
            <a:stretch/>
          </p:blipFill>
          <p:spPr bwMode="auto">
            <a:xfrm>
              <a:off x="1484967" y="8980901"/>
              <a:ext cx="9386233" cy="6034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E5FFB0AF-1371-609C-CC19-0F60136A178F}"/>
                </a:ext>
              </a:extLst>
            </p:cNvPr>
            <p:cNvSpPr/>
            <p:nvPr/>
          </p:nvSpPr>
          <p:spPr>
            <a:xfrm>
              <a:off x="2976319" y="9030837"/>
              <a:ext cx="1420793" cy="710397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EF43D3D-1CAC-9338-AD92-642B954E2C1E}"/>
                </a:ext>
              </a:extLst>
            </p:cNvPr>
            <p:cNvSpPr/>
            <p:nvPr/>
          </p:nvSpPr>
          <p:spPr>
            <a:xfrm>
              <a:off x="1706715" y="6424303"/>
              <a:ext cx="3960000" cy="1423001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【LB】</a:t>
              </a: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选择“是”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FDC1A93-7EAA-DFD6-B6D4-A03C19EF628C}"/>
                </a:ext>
              </a:extLst>
            </p:cNvPr>
            <p:cNvCxnSpPr>
              <a:cxnSpLocks/>
              <a:endCxn id="49" idx="0"/>
            </p:cNvCxnSpPr>
            <p:nvPr/>
          </p:nvCxnSpPr>
          <p:spPr>
            <a:xfrm>
              <a:off x="3686715" y="7847304"/>
              <a:ext cx="1" cy="1183533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667E6BE-2170-2BB8-78FE-43B2CC8973A3}"/>
                </a:ext>
              </a:extLst>
            </p:cNvPr>
            <p:cNvSpPr/>
            <p:nvPr/>
          </p:nvSpPr>
          <p:spPr>
            <a:xfrm>
              <a:off x="7938050" y="9030837"/>
              <a:ext cx="1420793" cy="710397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94670B2-4940-1519-60A8-91CC634C4CB3}"/>
                </a:ext>
              </a:extLst>
            </p:cNvPr>
            <p:cNvSpPr/>
            <p:nvPr/>
          </p:nvSpPr>
          <p:spPr>
            <a:xfrm>
              <a:off x="6668446" y="6424303"/>
              <a:ext cx="3960000" cy="1423001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【RB】</a:t>
              </a: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选择“否”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EF0D8E14-9476-F33E-E968-AAD6D7AB5492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8648446" y="7847304"/>
              <a:ext cx="1" cy="1183533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731A124-90A6-EB34-948C-5B4A9151ECA9}"/>
                </a:ext>
              </a:extLst>
            </p:cNvPr>
            <p:cNvSpPr/>
            <p:nvPr/>
          </p:nvSpPr>
          <p:spPr>
            <a:xfrm>
              <a:off x="8305787" y="11054260"/>
              <a:ext cx="943896" cy="943896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34797FFA-CD2D-A83A-FCC7-38C68D655B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49683" y="11526208"/>
              <a:ext cx="1470913" cy="0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E0E06F2E-50A7-8AF3-E5D3-11B26DDE9AFC}"/>
                </a:ext>
              </a:extLst>
            </p:cNvPr>
            <p:cNvSpPr/>
            <p:nvPr/>
          </p:nvSpPr>
          <p:spPr>
            <a:xfrm>
              <a:off x="10720596" y="10814707"/>
              <a:ext cx="3960000" cy="1423001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【A】</a:t>
              </a: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确认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确认前可以修改选择</a:t>
              </a:r>
              <a:endPara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333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3782D-BC2B-9E7B-E58A-C5F4F3FFE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932FC-ACEB-3ADA-6FCD-85F91B243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4E3B1-2E21-9BE4-5E27-AB739C8BF2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观点陈述</a:t>
            </a:r>
            <a:endParaRPr lang="en-US" altLang="zh-CN" dirty="0"/>
          </a:p>
          <a:p>
            <a:pPr lvl="1"/>
            <a:r>
              <a:rPr lang="zh-CN" altLang="en-US" dirty="0"/>
              <a:t>接下来将</a:t>
            </a:r>
            <a:r>
              <a:rPr lang="zh-CN" altLang="en-US" dirty="0">
                <a:solidFill>
                  <a:schemeClr val="accent2"/>
                </a:solidFill>
              </a:rPr>
              <a:t>随机抽取</a:t>
            </a:r>
            <a:r>
              <a:rPr lang="zh-CN" altLang="en-US" dirty="0"/>
              <a:t>其中一个问题。</a:t>
            </a:r>
            <a:endParaRPr lang="en-US" altLang="zh-CN" dirty="0"/>
          </a:p>
          <a:p>
            <a:pPr lvl="1"/>
            <a:r>
              <a:rPr lang="zh-CN" altLang="en-US" dirty="0"/>
              <a:t>您与对方须在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2 </a:t>
            </a:r>
            <a:r>
              <a:rPr lang="zh-CN" altLang="en-US" dirty="0">
                <a:solidFill>
                  <a:schemeClr val="accent2"/>
                </a:solidFill>
              </a:rPr>
              <a:t>分钟</a:t>
            </a:r>
            <a:r>
              <a:rPr lang="zh-CN" altLang="en-US" dirty="0"/>
              <a:t>内，</a:t>
            </a:r>
            <a:r>
              <a:rPr lang="zh-CN" altLang="en-US" dirty="0">
                <a:solidFill>
                  <a:schemeClr val="accent1"/>
                </a:solidFill>
              </a:rPr>
              <a:t>轮流陈述</a:t>
            </a:r>
            <a:r>
              <a:rPr lang="zh-CN" altLang="en-US" dirty="0"/>
              <a:t>如此选择的</a:t>
            </a:r>
            <a:r>
              <a:rPr lang="zh-CN" altLang="en-US" dirty="0">
                <a:solidFill>
                  <a:schemeClr val="accent1"/>
                </a:solidFill>
              </a:rPr>
              <a:t>原因和理由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 轮流发言，不要打断对方发言。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坚持己见，不要改变自己观点。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保持陈述，不要评价对方观点。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111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观点陈述</a:t>
            </a:r>
            <a:endParaRPr lang="en-US" altLang="zh-CN" dirty="0"/>
          </a:p>
          <a:p>
            <a:pPr lvl="1"/>
            <a:r>
              <a:rPr lang="zh-CN" altLang="en-US" dirty="0"/>
              <a:t>接下来将</a:t>
            </a:r>
            <a:r>
              <a:rPr lang="zh-CN" altLang="en-US" dirty="0">
                <a:solidFill>
                  <a:schemeClr val="accent2"/>
                </a:solidFill>
              </a:rPr>
              <a:t>随机抽取</a:t>
            </a:r>
            <a:r>
              <a:rPr lang="zh-CN" altLang="en-US" dirty="0"/>
              <a:t>一个您与对方持有</a:t>
            </a:r>
            <a:r>
              <a:rPr lang="zh-CN" altLang="en-US" dirty="0">
                <a:solidFill>
                  <a:schemeClr val="accent2"/>
                </a:solidFill>
              </a:rPr>
              <a:t>相同观点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您与对方需要在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2 </a:t>
            </a:r>
            <a:r>
              <a:rPr lang="zh-CN" altLang="en-US" dirty="0">
                <a:solidFill>
                  <a:schemeClr val="accent2"/>
                </a:solidFill>
              </a:rPr>
              <a:t>分钟</a:t>
            </a:r>
            <a:r>
              <a:rPr lang="zh-CN" altLang="en-US" dirty="0"/>
              <a:t>内，</a:t>
            </a:r>
            <a:r>
              <a:rPr lang="zh-CN" altLang="en-US" dirty="0">
                <a:solidFill>
                  <a:schemeClr val="accent1"/>
                </a:solidFill>
              </a:rPr>
              <a:t>轮流陈述</a:t>
            </a:r>
            <a:r>
              <a:rPr lang="zh-CN" altLang="en-US" dirty="0"/>
              <a:t>如此选择的</a:t>
            </a:r>
            <a:r>
              <a:rPr lang="zh-CN" altLang="en-US" dirty="0">
                <a:solidFill>
                  <a:schemeClr val="accent1"/>
                </a:solidFill>
              </a:rPr>
              <a:t>原因和理由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 轮流发言，不要打断对方发言。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坚持己见，不要改变自己观点。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保持陈述，不要评价对方观点。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897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3C8C81E-66FA-9327-87F9-5167C6A9A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F8D11C-6599-1589-2D57-8F89708A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问题评判任务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91ECF6-641B-A16D-5DC6-9CDE8FFA7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观点陈述</a:t>
            </a:r>
            <a:endParaRPr lang="en-US" altLang="zh-CN" dirty="0"/>
          </a:p>
          <a:p>
            <a:pPr lvl="1"/>
            <a:r>
              <a:rPr lang="zh-CN" altLang="en-US" dirty="0"/>
              <a:t>接下来将</a:t>
            </a:r>
            <a:r>
              <a:rPr lang="zh-CN" altLang="en-US" dirty="0">
                <a:solidFill>
                  <a:schemeClr val="accent2"/>
                </a:solidFill>
              </a:rPr>
              <a:t>随机抽取</a:t>
            </a:r>
            <a:r>
              <a:rPr lang="zh-CN" altLang="en-US" dirty="0"/>
              <a:t>一个您与对方持有</a:t>
            </a:r>
            <a:r>
              <a:rPr lang="zh-CN" altLang="en-US" dirty="0">
                <a:solidFill>
                  <a:schemeClr val="accent2"/>
                </a:solidFill>
              </a:rPr>
              <a:t>不同观点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您与对方需要在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2 </a:t>
            </a:r>
            <a:r>
              <a:rPr lang="zh-CN" altLang="en-US" dirty="0">
                <a:solidFill>
                  <a:schemeClr val="accent2"/>
                </a:solidFill>
              </a:rPr>
              <a:t>分钟</a:t>
            </a:r>
            <a:r>
              <a:rPr lang="zh-CN" altLang="en-US" dirty="0"/>
              <a:t>内，</a:t>
            </a:r>
            <a:r>
              <a:rPr lang="zh-CN" altLang="en-US" dirty="0">
                <a:solidFill>
                  <a:schemeClr val="accent1"/>
                </a:solidFill>
              </a:rPr>
              <a:t>轮流陈述</a:t>
            </a:r>
            <a:r>
              <a:rPr lang="zh-CN" altLang="en-US" dirty="0"/>
              <a:t>如此选择的</a:t>
            </a:r>
            <a:r>
              <a:rPr lang="zh-CN" altLang="en-US" dirty="0">
                <a:solidFill>
                  <a:schemeClr val="accent1"/>
                </a:solidFill>
              </a:rPr>
              <a:t>原因和理由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en-US" altLang="zh-CN" dirty="0"/>
              <a:t>(1)</a:t>
            </a:r>
            <a:r>
              <a:rPr lang="zh-CN" altLang="en-US" dirty="0"/>
              <a:t> 轮流发言，不要打断对方发言。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坚持己见，不要改变自己观点。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保持陈述，不要评价对方观点。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853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/>
          <a:p>
            <a:r>
              <a:rPr lang="zh-CN" altLang="en-US" dirty="0"/>
              <a:t>投币任务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 anchor="ctr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您与对方</a:t>
            </a:r>
            <a:r>
              <a:rPr lang="zh-CN" altLang="en-US" dirty="0">
                <a:solidFill>
                  <a:schemeClr val="accent2"/>
                </a:solidFill>
              </a:rPr>
              <a:t>每轮</a:t>
            </a:r>
            <a:r>
              <a:rPr lang="zh-CN" altLang="en-US" dirty="0"/>
              <a:t>各拥有 </a:t>
            </a:r>
            <a:r>
              <a:rPr lang="en-US" altLang="zh-CN" dirty="0">
                <a:solidFill>
                  <a:schemeClr val="accent2"/>
                </a:solidFill>
              </a:rPr>
              <a:t>10 </a:t>
            </a:r>
            <a:r>
              <a:rPr lang="zh-CN" altLang="en-US" dirty="0">
                <a:solidFill>
                  <a:schemeClr val="accent2"/>
                </a:solidFill>
              </a:rPr>
              <a:t>枚代币</a:t>
            </a:r>
            <a:r>
              <a:rPr lang="zh-CN" altLang="en-US" dirty="0"/>
              <a:t>，并可以</a:t>
            </a:r>
            <a:r>
              <a:rPr lang="zh-CN" altLang="en-US" dirty="0">
                <a:solidFill>
                  <a:schemeClr val="accent2"/>
                </a:solidFill>
              </a:rPr>
              <a:t>任意比例</a:t>
            </a:r>
            <a:r>
              <a:rPr lang="zh-CN" altLang="en-US" dirty="0"/>
              <a:t>把它们分配到：</a:t>
            </a:r>
            <a:endParaRPr lang="en-US" altLang="zh-CN" dirty="0"/>
          </a:p>
          <a:p>
            <a:pPr lvl="2"/>
            <a:r>
              <a:rPr lang="zh-CN" altLang="en-US" dirty="0"/>
              <a:t>公共账户：每投入 </a:t>
            </a:r>
            <a:r>
              <a:rPr lang="en-US" altLang="zh-CN" dirty="0"/>
              <a:t>1 </a:t>
            </a:r>
            <a:r>
              <a:rPr lang="zh-CN" altLang="en-US" dirty="0"/>
              <a:t>枚，</a:t>
            </a:r>
            <a:r>
              <a:rPr lang="zh-CN" altLang="en-US" dirty="0">
                <a:solidFill>
                  <a:schemeClr val="accent1"/>
                </a:solidFill>
              </a:rPr>
              <a:t>双方</a:t>
            </a:r>
            <a:r>
              <a:rPr lang="zh-CN" altLang="en-US" dirty="0"/>
              <a:t>各获得 </a:t>
            </a:r>
            <a:r>
              <a:rPr lang="zh-CN" altLang="en-US" dirty="0">
                <a:solidFill>
                  <a:schemeClr val="accent1"/>
                </a:solidFill>
              </a:rPr>
              <a:t>￥</a:t>
            </a:r>
            <a:r>
              <a:rPr lang="en-US" altLang="zh-CN" dirty="0">
                <a:solidFill>
                  <a:schemeClr val="accent1"/>
                </a:solidFill>
              </a:rPr>
              <a:t>0.75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私人账户：每投入 </a:t>
            </a:r>
            <a:r>
              <a:rPr lang="en-US" altLang="zh-CN" dirty="0"/>
              <a:t>1 </a:t>
            </a:r>
            <a:r>
              <a:rPr lang="zh-CN" altLang="en-US" dirty="0"/>
              <a:t>枚，</a:t>
            </a:r>
            <a:r>
              <a:rPr lang="zh-CN" altLang="en-US" dirty="0">
                <a:solidFill>
                  <a:schemeClr val="accent1"/>
                </a:solidFill>
              </a:rPr>
              <a:t>自己</a:t>
            </a:r>
            <a:r>
              <a:rPr lang="zh-CN" altLang="en-US" dirty="0"/>
              <a:t>可获得 </a:t>
            </a:r>
            <a:r>
              <a:rPr lang="zh-CN" altLang="en-US" dirty="0">
                <a:solidFill>
                  <a:schemeClr val="accent1"/>
                </a:solidFill>
              </a:rPr>
              <a:t>￥</a:t>
            </a:r>
            <a:r>
              <a:rPr lang="en-US" altLang="zh-CN" dirty="0">
                <a:solidFill>
                  <a:schemeClr val="accent1"/>
                </a:solidFill>
              </a:rPr>
              <a:t>1.00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利益相关</a:t>
            </a:r>
            <a:endParaRPr lang="en-US" altLang="zh-CN" dirty="0"/>
          </a:p>
          <a:p>
            <a:pPr lvl="1"/>
            <a:r>
              <a:rPr lang="zh-CN" altLang="en-US" dirty="0"/>
              <a:t>任务中的</a:t>
            </a:r>
            <a:r>
              <a:rPr lang="zh-CN" altLang="en-US" dirty="0">
                <a:solidFill>
                  <a:schemeClr val="accent2"/>
                </a:solidFill>
              </a:rPr>
              <a:t>累计收益</a:t>
            </a:r>
            <a:r>
              <a:rPr lang="zh-CN" altLang="en-US" dirty="0"/>
              <a:t>将以一定比例</a:t>
            </a:r>
            <a:r>
              <a:rPr lang="zh-CN" altLang="en-US" dirty="0">
                <a:solidFill>
                  <a:schemeClr val="accent2"/>
                </a:solidFill>
              </a:rPr>
              <a:t>折算</a:t>
            </a:r>
            <a:r>
              <a:rPr lang="zh-CN" altLang="en-US" dirty="0"/>
              <a:t>为您的</a:t>
            </a:r>
            <a:r>
              <a:rPr lang="zh-CN" altLang="en-US" dirty="0">
                <a:solidFill>
                  <a:schemeClr val="accent2"/>
                </a:solidFill>
              </a:rPr>
              <a:t>被试费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双方不能交流</a:t>
            </a:r>
            <a:endParaRPr lang="en-US" altLang="zh-CN" dirty="0"/>
          </a:p>
          <a:p>
            <a:pPr lvl="1"/>
            <a:r>
              <a:rPr lang="zh-CN" altLang="en-US" dirty="0"/>
              <a:t>在分配过程中，双方的选择</a:t>
            </a:r>
            <a:r>
              <a:rPr lang="zh-CN" altLang="en-US" dirty="0">
                <a:solidFill>
                  <a:schemeClr val="accent2"/>
                </a:solidFill>
              </a:rPr>
              <a:t>互不可见</a:t>
            </a:r>
            <a:r>
              <a:rPr lang="zh-CN" altLang="en-US" dirty="0"/>
              <a:t>，请独立完成。</a:t>
            </a:r>
            <a:endParaRPr lang="en-US" altLang="zh-CN" dirty="0"/>
          </a:p>
          <a:p>
            <a:pPr lvl="1"/>
            <a:r>
              <a:rPr lang="zh-CN" altLang="en-US" dirty="0"/>
              <a:t>每轮结束后，将展示双方的</a:t>
            </a:r>
            <a:r>
              <a:rPr lang="zh-CN" altLang="en-US" dirty="0">
                <a:solidFill>
                  <a:schemeClr val="accent2"/>
                </a:solidFill>
              </a:rPr>
              <a:t>分配结果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9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092EA-8B7F-9E52-2497-68275F875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0E9B9-0E91-9890-6914-C7F6F8C2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投币任务</a:t>
            </a: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A2F7DBB-FAA2-7AB2-2146-B1E15194D763}"/>
              </a:ext>
            </a:extLst>
          </p:cNvPr>
          <p:cNvGrpSpPr/>
          <p:nvPr/>
        </p:nvGrpSpPr>
        <p:grpSpPr>
          <a:xfrm>
            <a:off x="2068433" y="3269036"/>
            <a:ext cx="13112969" cy="7702225"/>
            <a:chOff x="2068433" y="4527893"/>
            <a:chExt cx="13112969" cy="7702225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5415F9A5-9399-F919-8F5B-073AC8050B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6750" r="91250">
                          <a14:foregroundMark x1="9000" y1="68875" x2="8875" y2="72875"/>
                          <a14:foregroundMark x1="7750" y1="67000" x2="10500" y2="54125"/>
                          <a14:foregroundMark x1="11875" y1="45875" x2="6750" y2="66125"/>
                          <a14:foregroundMark x1="90625" y1="75375" x2="91250" y2="63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93" b="12416"/>
            <a:stretch/>
          </p:blipFill>
          <p:spPr bwMode="auto">
            <a:xfrm>
              <a:off x="2224002" y="7699106"/>
              <a:ext cx="7047652" cy="4531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0DF2AC0-9980-839F-50B6-86242852E18E}"/>
                </a:ext>
              </a:extLst>
            </p:cNvPr>
            <p:cNvSpPr/>
            <p:nvPr/>
          </p:nvSpPr>
          <p:spPr>
            <a:xfrm>
              <a:off x="3327427" y="7736428"/>
              <a:ext cx="1082013" cy="485049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F1635D4E-A526-8178-AE74-0671E1B6027A}"/>
                </a:ext>
              </a:extLst>
            </p:cNvPr>
            <p:cNvCxnSpPr>
              <a:cxnSpLocks/>
            </p:cNvCxnSpPr>
            <p:nvPr/>
          </p:nvCxnSpPr>
          <p:spPr>
            <a:xfrm>
              <a:off x="3868434" y="6000293"/>
              <a:ext cx="0" cy="1717450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A3B5861-B4F8-6CFE-5D11-8A72949E10C0}"/>
                </a:ext>
              </a:extLst>
            </p:cNvPr>
            <p:cNvSpPr/>
            <p:nvPr/>
          </p:nvSpPr>
          <p:spPr>
            <a:xfrm>
              <a:off x="7322744" y="8382000"/>
              <a:ext cx="764616" cy="1544778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0A7AF074-1CCB-4D46-BCA1-4986601048E5}"/>
                </a:ext>
              </a:extLst>
            </p:cNvPr>
            <p:cNvCxnSpPr>
              <a:cxnSpLocks/>
              <a:endCxn id="35" idx="6"/>
            </p:cNvCxnSpPr>
            <p:nvPr/>
          </p:nvCxnSpPr>
          <p:spPr>
            <a:xfrm flipH="1">
              <a:off x="8087360" y="6003074"/>
              <a:ext cx="2720107" cy="315131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A0DE467-0B49-5FFC-2915-190D99CE3AB2}"/>
                </a:ext>
              </a:extLst>
            </p:cNvPr>
            <p:cNvSpPr/>
            <p:nvPr/>
          </p:nvSpPr>
          <p:spPr>
            <a:xfrm>
              <a:off x="10799762" y="4527894"/>
              <a:ext cx="4381640" cy="147240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先按</a:t>
              </a: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【Y】</a:t>
              </a: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，</a:t>
              </a:r>
              <a:r>
                <a:rPr lang="zh-CN" altLang="en-US" sz="3200" b="1" dirty="0">
                  <a:solidFill>
                    <a:schemeClr val="accent1"/>
                  </a:solidFill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再按</a:t>
              </a: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【A】</a:t>
              </a: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确认本轮分配</a:t>
              </a:r>
              <a:endPara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DAF3D2B-0111-F617-6E39-F56868CABA1B}"/>
                </a:ext>
              </a:extLst>
            </p:cNvPr>
            <p:cNvSpPr/>
            <p:nvPr/>
          </p:nvSpPr>
          <p:spPr>
            <a:xfrm>
              <a:off x="7067447" y="7736428"/>
              <a:ext cx="1082013" cy="485049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C569DAA2-D823-6AEC-F34E-56F25E64D3B9}"/>
                </a:ext>
              </a:extLst>
            </p:cNvPr>
            <p:cNvSpPr/>
            <p:nvPr/>
          </p:nvSpPr>
          <p:spPr>
            <a:xfrm>
              <a:off x="5808453" y="4530674"/>
              <a:ext cx="3600000" cy="147240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【RB】</a:t>
              </a: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调整比例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私人账户代币 </a:t>
              </a:r>
              <a:r>
                <a:rPr lang="en-US" altLang="zh-CN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+ 1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4B1A210-ED54-8588-EDC4-A8305FD892A6}"/>
                </a:ext>
              </a:extLst>
            </p:cNvPr>
            <p:cNvSpPr/>
            <p:nvPr/>
          </p:nvSpPr>
          <p:spPr>
            <a:xfrm>
              <a:off x="2068433" y="4527893"/>
              <a:ext cx="3600000" cy="147240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【LB】</a:t>
              </a: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调整比例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公共账户代币 </a:t>
              </a:r>
              <a:r>
                <a:rPr lang="en-US" altLang="zh-CN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+ 1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C0BDDE5-A77D-BA95-E57C-B9FFFA696154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7608453" y="6003074"/>
              <a:ext cx="0" cy="1714669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66E0A34-06E5-B9E4-88DC-F0DBF61CC0E0}"/>
              </a:ext>
            </a:extLst>
          </p:cNvPr>
          <p:cNvGrpSpPr/>
          <p:nvPr/>
        </p:nvGrpSpPr>
        <p:grpSpPr>
          <a:xfrm>
            <a:off x="2929826" y="5874832"/>
            <a:ext cx="17372060" cy="9148030"/>
            <a:chOff x="2929826" y="5874832"/>
            <a:chExt cx="17372060" cy="9148030"/>
          </a:xfrm>
        </p:grpSpPr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C90DC524-263D-88C6-8F0A-4BA78CCE1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53011" y="7401235"/>
              <a:ext cx="9748875" cy="7621627"/>
            </a:xfrm>
            <a:prstGeom prst="rect">
              <a:avLst/>
            </a:prstGeom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C397F6F-4920-FF8D-05C6-83DE18E2D699}"/>
                </a:ext>
              </a:extLst>
            </p:cNvPr>
            <p:cNvSpPr/>
            <p:nvPr/>
          </p:nvSpPr>
          <p:spPr>
            <a:xfrm>
              <a:off x="13096240" y="13148687"/>
              <a:ext cx="4704080" cy="782321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AC41BC4-557C-CAC0-40E6-085755284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13033" y="13546413"/>
              <a:ext cx="5066965" cy="0"/>
            </a:xfrm>
            <a:prstGeom prst="line">
              <a:avLst/>
            </a:prstGeom>
            <a:ln w="38100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0CE0F72-A6F8-F1FE-3BB3-2521A20FD56B}"/>
                </a:ext>
              </a:extLst>
            </p:cNvPr>
            <p:cNvSpPr/>
            <p:nvPr/>
          </p:nvSpPr>
          <p:spPr>
            <a:xfrm>
              <a:off x="2929826" y="12803247"/>
              <a:ext cx="5066965" cy="1473199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2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双方累计收益</a:t>
              </a:r>
              <a:endParaRPr lang="en-US" altLang="zh-CN" sz="32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按比例折算后即为真实被试费</a:t>
              </a:r>
              <a:endParaRPr lang="zh-CN" altLang="en-US" sz="24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3B30DB2-B057-8AF6-6CDC-1EFF88087452}"/>
                </a:ext>
              </a:extLst>
            </p:cNvPr>
            <p:cNvSpPr/>
            <p:nvPr/>
          </p:nvSpPr>
          <p:spPr>
            <a:xfrm>
              <a:off x="11879078" y="5874832"/>
              <a:ext cx="7096740" cy="1046289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2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i="1" dirty="0">
                  <a:solidFill>
                    <a:schemeClr val="tx1"/>
                  </a:solidFill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为了防止通过按键声音猜测对方的选择，</a:t>
              </a:r>
              <a:endParaRPr lang="en-US" altLang="zh-CN" sz="2800" i="1" dirty="0">
                <a:solidFill>
                  <a:schemeClr val="tx1"/>
                </a:solidFill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  <a:p>
              <a:pPr algn="ctr"/>
              <a:r>
                <a:rPr lang="zh-CN" altLang="en-US" sz="2800" i="1" dirty="0">
                  <a:solidFill>
                    <a:schemeClr val="tx1"/>
                  </a:solidFill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每轮的</a:t>
              </a:r>
              <a:r>
                <a:rPr lang="zh-CN" altLang="en-US" sz="2800" i="1" dirty="0">
                  <a:solidFill>
                    <a:schemeClr val="accent2"/>
                  </a:solidFill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初始</a:t>
              </a:r>
              <a:r>
                <a:rPr lang="zh-CN" altLang="en-US" sz="2800" i="1" dirty="0">
                  <a:solidFill>
                    <a:schemeClr val="tx1"/>
                  </a:solidFill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分配比例是</a:t>
              </a:r>
              <a:r>
                <a:rPr lang="zh-CN" altLang="en-US" sz="2800" i="1" dirty="0">
                  <a:solidFill>
                    <a:schemeClr val="accent2"/>
                  </a:solidFill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随机</a:t>
              </a:r>
              <a:r>
                <a:rPr lang="zh-CN" altLang="en-US" sz="2800" i="1" dirty="0">
                  <a:solidFill>
                    <a:schemeClr val="tx1"/>
                  </a:solidFill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的。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692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85051-E489-64A9-AF41-A0AA1A933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投币任务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9996F-0E0E-F82C-3E3C-DBC19231A585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收益计算</a:t>
            </a:r>
            <a:endParaRPr lang="en-US" altLang="zh-CN" dirty="0"/>
          </a:p>
          <a:p>
            <a:pPr lvl="2"/>
            <a:r>
              <a:rPr lang="zh-CN" altLang="en-US" dirty="0"/>
              <a:t>每投入 </a:t>
            </a:r>
            <a:r>
              <a:rPr lang="en-US" altLang="zh-CN" dirty="0"/>
              <a:t>1 </a:t>
            </a:r>
            <a:r>
              <a:rPr lang="zh-CN" altLang="en-US" dirty="0"/>
              <a:t>枚代币至</a:t>
            </a:r>
            <a:r>
              <a:rPr lang="zh-CN" altLang="en-US" dirty="0">
                <a:solidFill>
                  <a:schemeClr val="accent2"/>
                </a:solidFill>
              </a:rPr>
              <a:t>公共账户</a:t>
            </a:r>
            <a:r>
              <a:rPr lang="zh-CN" altLang="en-US" dirty="0"/>
              <a:t>，双方各获得 </a:t>
            </a:r>
            <a:r>
              <a:rPr lang="zh-CN" altLang="en-US" dirty="0">
                <a:solidFill>
                  <a:schemeClr val="accent2"/>
                </a:solidFill>
              </a:rPr>
              <a:t>￥</a:t>
            </a:r>
            <a:r>
              <a:rPr lang="en-US" altLang="zh-CN" dirty="0">
                <a:solidFill>
                  <a:schemeClr val="accent2"/>
                </a:solidFill>
              </a:rPr>
              <a:t>0.75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每投入 </a:t>
            </a:r>
            <a:r>
              <a:rPr lang="en-US" altLang="zh-CN" dirty="0"/>
              <a:t>2 </a:t>
            </a:r>
            <a:r>
              <a:rPr lang="zh-CN" altLang="en-US" dirty="0"/>
              <a:t>枚代币至</a:t>
            </a:r>
            <a:r>
              <a:rPr lang="zh-CN" altLang="en-US" dirty="0">
                <a:solidFill>
                  <a:schemeClr val="accent1"/>
                </a:solidFill>
              </a:rPr>
              <a:t>个人账户</a:t>
            </a:r>
            <a:r>
              <a:rPr lang="zh-CN" altLang="en-US" dirty="0"/>
              <a:t>，自己便获得 </a:t>
            </a:r>
            <a:r>
              <a:rPr lang="zh-CN" altLang="en-US" dirty="0">
                <a:solidFill>
                  <a:schemeClr val="accent1"/>
                </a:solidFill>
              </a:rPr>
              <a:t>￥</a:t>
            </a:r>
            <a:r>
              <a:rPr lang="en-US" altLang="zh-CN" dirty="0">
                <a:solidFill>
                  <a:schemeClr val="accent1"/>
                </a:solidFill>
              </a:rPr>
              <a:t>1.00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您的每轮收益 </a:t>
            </a:r>
            <a:r>
              <a:rPr lang="en-US" altLang="zh-CN" dirty="0"/>
              <a:t>= </a:t>
            </a:r>
            <a:r>
              <a:rPr lang="zh-CN" altLang="en-US" dirty="0">
                <a:solidFill>
                  <a:schemeClr val="accent2"/>
                </a:solidFill>
              </a:rPr>
              <a:t>￥</a:t>
            </a:r>
            <a:r>
              <a:rPr lang="en-US" altLang="zh-CN" dirty="0">
                <a:solidFill>
                  <a:schemeClr val="accent2"/>
                </a:solidFill>
              </a:rPr>
              <a:t>0.75</a:t>
            </a:r>
            <a:r>
              <a:rPr lang="en-US" altLang="zh-CN" dirty="0"/>
              <a:t> × </a:t>
            </a:r>
            <a:r>
              <a:rPr lang="zh-CN" altLang="en-US" dirty="0">
                <a:solidFill>
                  <a:schemeClr val="accent2"/>
                </a:solidFill>
              </a:rPr>
              <a:t>双方的公共账户代币总数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>
                <a:solidFill>
                  <a:schemeClr val="accent1"/>
                </a:solidFill>
              </a:rPr>
              <a:t>￥</a:t>
            </a:r>
            <a:r>
              <a:rPr lang="en-US" altLang="zh-CN" dirty="0">
                <a:solidFill>
                  <a:schemeClr val="accent1"/>
                </a:solidFill>
              </a:rPr>
              <a:t>1.00</a:t>
            </a:r>
            <a:r>
              <a:rPr lang="en-US" altLang="zh-CN" dirty="0"/>
              <a:t> × </a:t>
            </a:r>
            <a:r>
              <a:rPr lang="zh-CN" altLang="en-US" dirty="0">
                <a:solidFill>
                  <a:schemeClr val="accent1"/>
                </a:solidFill>
              </a:rPr>
              <a:t>您的个人账户代币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4787122-DFE9-9089-80BD-E5C0D6C18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83188"/>
              </p:ext>
            </p:extLst>
          </p:nvPr>
        </p:nvGraphicFramePr>
        <p:xfrm>
          <a:off x="3035585" y="6216172"/>
          <a:ext cx="15941052" cy="879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421">
                  <a:extLst>
                    <a:ext uri="{9D8B030D-6E8A-4147-A177-3AD203B41FA5}">
                      <a16:colId xmlns:a16="http://schemas.microsoft.com/office/drawing/2014/main" val="3892739459"/>
                    </a:ext>
                  </a:extLst>
                </a:gridCol>
                <a:gridCol w="1328421">
                  <a:extLst>
                    <a:ext uri="{9D8B030D-6E8A-4147-A177-3AD203B41FA5}">
                      <a16:colId xmlns:a16="http://schemas.microsoft.com/office/drawing/2014/main" val="3536634193"/>
                    </a:ext>
                  </a:extLst>
                </a:gridCol>
                <a:gridCol w="1328421">
                  <a:extLst>
                    <a:ext uri="{9D8B030D-6E8A-4147-A177-3AD203B41FA5}">
                      <a16:colId xmlns:a16="http://schemas.microsoft.com/office/drawing/2014/main" val="3431520414"/>
                    </a:ext>
                  </a:extLst>
                </a:gridCol>
                <a:gridCol w="1328421">
                  <a:extLst>
                    <a:ext uri="{9D8B030D-6E8A-4147-A177-3AD203B41FA5}">
                      <a16:colId xmlns:a16="http://schemas.microsoft.com/office/drawing/2014/main" val="979905074"/>
                    </a:ext>
                  </a:extLst>
                </a:gridCol>
                <a:gridCol w="1328421">
                  <a:extLst>
                    <a:ext uri="{9D8B030D-6E8A-4147-A177-3AD203B41FA5}">
                      <a16:colId xmlns:a16="http://schemas.microsoft.com/office/drawing/2014/main" val="2750062035"/>
                    </a:ext>
                  </a:extLst>
                </a:gridCol>
                <a:gridCol w="1328421">
                  <a:extLst>
                    <a:ext uri="{9D8B030D-6E8A-4147-A177-3AD203B41FA5}">
                      <a16:colId xmlns:a16="http://schemas.microsoft.com/office/drawing/2014/main" val="50304266"/>
                    </a:ext>
                  </a:extLst>
                </a:gridCol>
                <a:gridCol w="1328421">
                  <a:extLst>
                    <a:ext uri="{9D8B030D-6E8A-4147-A177-3AD203B41FA5}">
                      <a16:colId xmlns:a16="http://schemas.microsoft.com/office/drawing/2014/main" val="3766418370"/>
                    </a:ext>
                  </a:extLst>
                </a:gridCol>
                <a:gridCol w="1328421">
                  <a:extLst>
                    <a:ext uri="{9D8B030D-6E8A-4147-A177-3AD203B41FA5}">
                      <a16:colId xmlns:a16="http://schemas.microsoft.com/office/drawing/2014/main" val="2829536283"/>
                    </a:ext>
                  </a:extLst>
                </a:gridCol>
                <a:gridCol w="1328421">
                  <a:extLst>
                    <a:ext uri="{9D8B030D-6E8A-4147-A177-3AD203B41FA5}">
                      <a16:colId xmlns:a16="http://schemas.microsoft.com/office/drawing/2014/main" val="1975262540"/>
                    </a:ext>
                  </a:extLst>
                </a:gridCol>
                <a:gridCol w="1328421">
                  <a:extLst>
                    <a:ext uri="{9D8B030D-6E8A-4147-A177-3AD203B41FA5}">
                      <a16:colId xmlns:a16="http://schemas.microsoft.com/office/drawing/2014/main" val="1275289005"/>
                    </a:ext>
                  </a:extLst>
                </a:gridCol>
                <a:gridCol w="1328421">
                  <a:extLst>
                    <a:ext uri="{9D8B030D-6E8A-4147-A177-3AD203B41FA5}">
                      <a16:colId xmlns:a16="http://schemas.microsoft.com/office/drawing/2014/main" val="694752795"/>
                    </a:ext>
                  </a:extLst>
                </a:gridCol>
                <a:gridCol w="1328421">
                  <a:extLst>
                    <a:ext uri="{9D8B030D-6E8A-4147-A177-3AD203B41FA5}">
                      <a16:colId xmlns:a16="http://schemas.microsoft.com/office/drawing/2014/main" val="658422973"/>
                    </a:ext>
                  </a:extLst>
                </a:gridCol>
              </a:tblGrid>
              <a:tr h="733270">
                <a:tc>
                  <a:txBody>
                    <a:bodyPr/>
                    <a:lstStyle/>
                    <a:p>
                      <a:pPr algn="ctr"/>
                      <a:endParaRPr lang="zh-CN" altLang="en-US" sz="2800" baseline="0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更纱黑体 SC SemiBold" panose="02000700000000000000" pitchFamily="2" charset="-122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09820"/>
                  </a:ext>
                </a:extLst>
              </a:tr>
              <a:tr h="73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8.75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8.50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8.25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8.00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7.75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7.50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922644"/>
                  </a:ext>
                </a:extLst>
              </a:tr>
              <a:tr h="73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8.75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8.50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8.25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034879"/>
                  </a:ext>
                </a:extLst>
              </a:tr>
              <a:tr h="73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665052"/>
                  </a:ext>
                </a:extLst>
              </a:tr>
              <a:tr h="73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9.75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284087"/>
                  </a:ext>
                </a:extLst>
              </a:tr>
              <a:tr h="73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10.50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6150"/>
                  </a:ext>
                </a:extLst>
              </a:tr>
              <a:tr h="73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5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11.25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33802"/>
                  </a:ext>
                </a:extLst>
              </a:tr>
              <a:tr h="73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6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683239"/>
                  </a:ext>
                </a:extLst>
              </a:tr>
              <a:tr h="73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7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12.75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815310"/>
                  </a:ext>
                </a:extLst>
              </a:tr>
              <a:tr h="73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8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16.00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13.50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393076"/>
                  </a:ext>
                </a:extLst>
              </a:tr>
              <a:tr h="73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9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16.75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16.50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16.25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16.00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14.25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776788"/>
                  </a:ext>
                </a:extLst>
              </a:tr>
              <a:tr h="73327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DIN Pro Regular" panose="020B0504020101020102" pitchFamily="34" charset="0"/>
                          <a:ea typeface="+mn-ea"/>
                          <a:cs typeface="DIN Pro Regular" panose="020B0504020101020102" pitchFamily="34" charset="0"/>
                        </a:rPr>
                        <a:t>10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DIN Pro Regular" panose="020B0504020101020102" pitchFamily="34" charset="0"/>
                        <a:ea typeface="+mn-ea"/>
                        <a:cs typeface="DIN Pro Regular" panose="020B0504020101020102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17.50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17.25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17.00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16.75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16.50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16.25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16.00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15.75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15.50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15.25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619997" rtl="0" eaLnBrk="1" fontAlgn="ctr" latinLnBrk="0" hangingPunct="1"/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￥</a:t>
                      </a:r>
                      <a:r>
                        <a:rPr lang="en-US" altLang="zh-CN" sz="2400" b="1" i="0" kern="1200" dirty="0">
                          <a:solidFill>
                            <a:schemeClr val="tx1"/>
                          </a:solidFill>
                          <a:latin typeface="思源宋体 SemiBold" panose="02020600000000000000" pitchFamily="18" charset="-122"/>
                          <a:ea typeface="思源宋体 SemiBold" panose="02020600000000000000" pitchFamily="18" charset="-122"/>
                          <a:cs typeface="DIN Pro Regular" panose="020B0504020101020102" pitchFamily="34" charset="0"/>
                        </a:rPr>
                        <a:t>15.00 </a:t>
                      </a:r>
                    </a:p>
                  </a:txBody>
                  <a:tcPr marL="5443" marR="5443" marT="544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40229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20FD25A-11B7-ACCE-207B-4B9CBE8C74D2}"/>
              </a:ext>
            </a:extLst>
          </p:cNvPr>
          <p:cNvSpPr/>
          <p:nvPr/>
        </p:nvSpPr>
        <p:spPr>
          <a:xfrm>
            <a:off x="4358639" y="5615656"/>
            <a:ext cx="14617997" cy="600514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75488" indent="0" algn="ctr" rtl="0" eaLnBrk="1" latinLnBrk="0" hangingPunct="1">
              <a:spcBef>
                <a:spcPts val="709"/>
              </a:spcBef>
              <a:spcAft>
                <a:spcPts val="709"/>
              </a:spcAft>
            </a:pPr>
            <a:r>
              <a:rPr lang="zh-CN" altLang="en-US" sz="28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您</a:t>
            </a:r>
            <a:r>
              <a:rPr lang="zh-CN" altLang="en-US" sz="2800" b="1" dirty="0">
                <a:solidFill>
                  <a:srgbClr val="606060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投入</a:t>
            </a:r>
            <a:r>
              <a:rPr lang="zh-CN" altLang="en-US" sz="28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公共账户</a:t>
            </a:r>
            <a:r>
              <a:rPr lang="zh-CN" altLang="en-US" sz="2800" b="1" dirty="0">
                <a:solidFill>
                  <a:srgbClr val="606060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的代币数量</a:t>
            </a:r>
            <a:endParaRPr lang="zh-CN" altLang="zh-CN" sz="1800" dirty="0">
              <a:effectLst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B65C190-4981-9DFE-865E-C965E0770CC2}"/>
              </a:ext>
            </a:extLst>
          </p:cNvPr>
          <p:cNvSpPr/>
          <p:nvPr/>
        </p:nvSpPr>
        <p:spPr>
          <a:xfrm>
            <a:off x="2336799" y="6949440"/>
            <a:ext cx="698785" cy="8065972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>
            <a:noAutofit/>
          </a:bodyPr>
          <a:lstStyle/>
          <a:p>
            <a:pPr marL="475488" indent="0" algn="ctr" rtl="0" eaLnBrk="1" latinLnBrk="0" hangingPunct="1">
              <a:spcBef>
                <a:spcPts val="709"/>
              </a:spcBef>
              <a:spcAft>
                <a:spcPts val="709"/>
              </a:spcAft>
            </a:pPr>
            <a:r>
              <a:rPr lang="zh-CN" altLang="en-US" sz="28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对方</a:t>
            </a:r>
            <a:r>
              <a:rPr lang="zh-CN" altLang="en-US" sz="2800" b="1" dirty="0">
                <a:solidFill>
                  <a:srgbClr val="606060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投入</a:t>
            </a:r>
            <a:r>
              <a:rPr lang="zh-CN" altLang="en-US" sz="28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公共账户</a:t>
            </a:r>
            <a:r>
              <a:rPr lang="zh-CN" altLang="en-US" sz="2800" b="1" dirty="0">
                <a:solidFill>
                  <a:srgbClr val="606060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的代币数量</a:t>
            </a:r>
            <a:endParaRPr lang="zh-CN" altLang="zh-CN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62998529"/>
      </p:ext>
    </p:extLst>
  </p:cSld>
  <p:clrMapOvr>
    <a:masterClrMapping/>
  </p:clrMapOvr>
</p:sld>
</file>

<file path=ppt/theme/theme1.xml><?xml version="1.0" encoding="utf-8"?>
<a:theme xmlns:a="http://schemas.openxmlformats.org/drawingml/2006/main" name="renjiayi_PPT">
  <a:themeElements>
    <a:clrScheme name="实验_替罪的羊">
      <a:dk1>
        <a:srgbClr val="606060"/>
      </a:dk1>
      <a:lt1>
        <a:srgbClr val="FFFFFF"/>
      </a:lt1>
      <a:dk2>
        <a:srgbClr val="969696"/>
      </a:dk2>
      <a:lt2>
        <a:srgbClr val="EAEAEA"/>
      </a:lt2>
      <a:accent1>
        <a:srgbClr val="0F9992"/>
      </a:accent1>
      <a:accent2>
        <a:srgbClr val="D416B9"/>
      </a:accent2>
      <a:accent3>
        <a:srgbClr val="FEF8DA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非衬线系列">
      <a:majorFont>
        <a:latin typeface="DIN Pro Regular"/>
        <a:ea typeface="等距更纱黑体 Slab SC"/>
        <a:cs typeface=""/>
      </a:majorFont>
      <a:minorFont>
        <a:latin typeface="DIN Pro Regular"/>
        <a:ea typeface="等距更纱黑体 Slab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 w="38100">
          <a:solidFill>
            <a:schemeClr val="accent2"/>
          </a:solidFill>
          <a:prstDash val="solid"/>
        </a:ln>
      </a:spPr>
      <a:bodyPr rtlCol="0" anchor="ctr"/>
      <a:lstStyle>
        <a:defPPr algn="ctr">
          <a:spcBef>
            <a:spcPts val="300"/>
          </a:spcBef>
          <a:spcAft>
            <a:spcPts val="300"/>
          </a:spcAft>
          <a:defRPr sz="3200" b="1" dirty="0">
            <a:solidFill>
              <a:schemeClr val="accent2"/>
            </a:solidFill>
            <a:latin typeface="DIN Pro Regular" panose="020B0504020101020102" pitchFamily="34" charset="0"/>
            <a:ea typeface="更纱黑体 SC SemiBold" panose="02000700000000000000" pitchFamily="2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14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AC9FBD1B-2101-4EF6-97BC-2CE4B38F11FD}" vid="{F8197E64-91BE-4815-ABB9-C17BF69F62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renjiayi_PPT_new</Template>
  <TotalTime>7270</TotalTime>
  <Words>876</Words>
  <Application>Microsoft Office PowerPoint</Application>
  <PresentationFormat>自定义</PresentationFormat>
  <Paragraphs>227</Paragraphs>
  <Slides>11</Slides>
  <Notes>3</Notes>
  <HiddenSlides>2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Sarasa Gothic SC Semibold</vt:lpstr>
      <vt:lpstr>Source Han Serif SC Medium</vt:lpstr>
      <vt:lpstr>等线</vt:lpstr>
      <vt:lpstr>更纱黑体 SC SemiBold</vt:lpstr>
      <vt:lpstr>思源宋体 SemiBold</vt:lpstr>
      <vt:lpstr>Arial</vt:lpstr>
      <vt:lpstr>DIN Pro Regular</vt:lpstr>
      <vt:lpstr>renjiayi_PPT</vt:lpstr>
      <vt:lpstr>欢迎参加本次实验</vt:lpstr>
      <vt:lpstr>问题评判任务</vt:lpstr>
      <vt:lpstr>问题评判任务</vt:lpstr>
      <vt:lpstr>问题评判任务</vt:lpstr>
      <vt:lpstr>问题评判任务</vt:lpstr>
      <vt:lpstr>问题评判任务</vt:lpstr>
      <vt:lpstr>投币任务</vt:lpstr>
      <vt:lpstr>投币任务</vt:lpstr>
      <vt:lpstr>投币任务</vt:lpstr>
      <vt:lpstr>请扫描二维码填写</vt:lpstr>
      <vt:lpstr>请扫描二维码填写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Jiayi Ren</dc:creator>
  <cp:lastModifiedBy>Jiayi Ren</cp:lastModifiedBy>
  <cp:revision>1</cp:revision>
  <dcterms:created xsi:type="dcterms:W3CDTF">2024-06-21T01:53:34Z</dcterms:created>
  <dcterms:modified xsi:type="dcterms:W3CDTF">2024-11-22T09:36:22Z</dcterms:modified>
</cp:coreProperties>
</file>