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57" r:id="rId4"/>
    <p:sldId id="258" r:id="rId5"/>
    <p:sldId id="270" r:id="rId6"/>
    <p:sldId id="27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7" r:id="rId16"/>
    <p:sldId id="269" r:id="rId17"/>
  </p:sldIdLst>
  <p:sldSz cx="21599525" cy="16200438"/>
  <p:notesSz cx="6858000" cy="9144000"/>
  <p:defaultTextStyle>
    <a:defPPr>
      <a:defRPr lang="zh-CN"/>
    </a:defPPr>
    <a:lvl1pPr marL="0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1pPr>
    <a:lvl2pPr marL="1079910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2pPr>
    <a:lvl3pPr marL="2159821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3pPr>
    <a:lvl4pPr marL="3239731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4pPr>
    <a:lvl5pPr marL="4319642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5pPr>
    <a:lvl6pPr marL="5399552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6pPr>
    <a:lvl7pPr marL="6479463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7pPr>
    <a:lvl8pPr marL="7559375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8pPr>
    <a:lvl9pPr marL="8639286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C4DBD04-81B6-4D08-9AAB-8A4D1307E3C7}">
          <p14:sldIdLst>
            <p14:sldId id="256"/>
          </p14:sldIdLst>
        </p14:section>
        <p14:section name="grid" id="{65BEDA52-2945-497C-9CCA-22C2C7F3C0BB}">
          <p14:sldIdLst>
            <p14:sldId id="259"/>
            <p14:sldId id="257"/>
            <p14:sldId id="258"/>
            <p14:sldId id="270"/>
            <p14:sldId id="271"/>
            <p14:sldId id="260"/>
            <p14:sldId id="261"/>
            <p14:sldId id="262"/>
          </p14:sldIdLst>
        </p14:section>
        <p14:section name="opinion" id="{FB1360FA-E57F-4E58-83F7-097E1EC00A64}">
          <p14:sldIdLst>
            <p14:sldId id="263"/>
            <p14:sldId id="264"/>
            <p14:sldId id="265"/>
          </p14:sldIdLst>
        </p14:section>
        <p14:section name="discussion" id="{1209E6B4-F3A2-4A39-B8CF-E53792A7E77D}">
          <p14:sldIdLst>
            <p14:sldId id="266"/>
            <p14:sldId id="268"/>
          </p14:sldIdLst>
        </p14:section>
        <p14:section name="abandon" id="{AE255107-C7F9-4663-8E28-553BBA779120}">
          <p14:sldIdLst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FE9A"/>
    <a:srgbClr val="FF9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578" autoAdjust="0"/>
  </p:normalViewPr>
  <p:slideViewPr>
    <p:cSldViewPr snapToGrid="0">
      <p:cViewPr varScale="1">
        <p:scale>
          <a:sx n="42" d="100"/>
          <a:sy n="42" d="100"/>
        </p:scale>
        <p:origin x="1001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5" d="100"/>
        <a:sy n="85" d="100"/>
      </p:scale>
      <p:origin x="0" y="-41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yi Ren" userId="95118b2d664f9e16" providerId="LiveId" clId="{E79DF012-8B4E-4A1C-AEA3-1AEC81582A90}"/>
    <pc:docChg chg="undo custSel addSld delSld modSld sldOrd modMainMaster modNotesMaster">
      <pc:chgData name="Jiayi Ren" userId="95118b2d664f9e16" providerId="LiveId" clId="{E79DF012-8B4E-4A1C-AEA3-1AEC81582A90}" dt="2024-06-29T02:33:13.039" v="14166"/>
      <pc:docMkLst>
        <pc:docMk/>
      </pc:docMkLst>
      <pc:sldChg chg="addSp delSp modSp mod modClrScheme chgLayout">
        <pc:chgData name="Jiayi Ren" userId="95118b2d664f9e16" providerId="LiveId" clId="{E79DF012-8B4E-4A1C-AEA3-1AEC81582A90}" dt="2024-06-23T08:03:03.813" v="13025" actId="207"/>
        <pc:sldMkLst>
          <pc:docMk/>
          <pc:sldMk cId="1043885009" sldId="256"/>
        </pc:sldMkLst>
        <pc:spChg chg="del mod ord">
          <ac:chgData name="Jiayi Ren" userId="95118b2d664f9e16" providerId="LiveId" clId="{E79DF012-8B4E-4A1C-AEA3-1AEC81582A90}" dt="2024-06-21T01:54:11.253" v="0" actId="700"/>
          <ac:spMkLst>
            <pc:docMk/>
            <pc:sldMk cId="1043885009" sldId="256"/>
            <ac:spMk id="2" creationId="{6CF500E5-C26D-D21B-253A-2DC29E6B4623}"/>
          </ac:spMkLst>
        </pc:spChg>
        <pc:spChg chg="del mod ord">
          <ac:chgData name="Jiayi Ren" userId="95118b2d664f9e16" providerId="LiveId" clId="{E79DF012-8B4E-4A1C-AEA3-1AEC81582A90}" dt="2024-06-21T01:54:11.253" v="0" actId="700"/>
          <ac:spMkLst>
            <pc:docMk/>
            <pc:sldMk cId="1043885009" sldId="256"/>
            <ac:spMk id="3" creationId="{2E6FB381-F365-EFA8-5CBD-3659645A71F6}"/>
          </ac:spMkLst>
        </pc:spChg>
        <pc:spChg chg="add mod ord">
          <ac:chgData name="Jiayi Ren" userId="95118b2d664f9e16" providerId="LiveId" clId="{E79DF012-8B4E-4A1C-AEA3-1AEC81582A90}" dt="2024-06-21T05:22:34.967" v="8723" actId="20577"/>
          <ac:spMkLst>
            <pc:docMk/>
            <pc:sldMk cId="1043885009" sldId="256"/>
            <ac:spMk id="4" creationId="{A14F7995-4B01-243D-D922-603267518770}"/>
          </ac:spMkLst>
        </pc:spChg>
        <pc:spChg chg="add mod ord">
          <ac:chgData name="Jiayi Ren" userId="95118b2d664f9e16" providerId="LiveId" clId="{E79DF012-8B4E-4A1C-AEA3-1AEC81582A90}" dt="2024-06-23T08:03:03.813" v="13025" actId="207"/>
          <ac:spMkLst>
            <pc:docMk/>
            <pc:sldMk cId="1043885009" sldId="256"/>
            <ac:spMk id="5" creationId="{02A72432-7A94-D760-BD90-507DE2A09BD7}"/>
          </ac:spMkLst>
        </pc:spChg>
      </pc:sldChg>
      <pc:sldChg chg="addSp delSp modSp new mod">
        <pc:chgData name="Jiayi Ren" userId="95118b2d664f9e16" providerId="LiveId" clId="{E79DF012-8B4E-4A1C-AEA3-1AEC81582A90}" dt="2024-06-24T00:47:35.532" v="13124" actId="14826"/>
        <pc:sldMkLst>
          <pc:docMk/>
          <pc:sldMk cId="1519869103" sldId="257"/>
        </pc:sldMkLst>
        <pc:spChg chg="mod">
          <ac:chgData name="Jiayi Ren" userId="95118b2d664f9e16" providerId="LiveId" clId="{E79DF012-8B4E-4A1C-AEA3-1AEC81582A90}" dt="2024-06-21T03:36:29.350" v="7057" actId="20577"/>
          <ac:spMkLst>
            <pc:docMk/>
            <pc:sldMk cId="1519869103" sldId="257"/>
            <ac:spMk id="2" creationId="{21209F81-FD0E-E496-E2E0-2D17B7BBE1F2}"/>
          </ac:spMkLst>
        </pc:spChg>
        <pc:spChg chg="add mod">
          <ac:chgData name="Jiayi Ren" userId="95118b2d664f9e16" providerId="LiveId" clId="{E79DF012-8B4E-4A1C-AEA3-1AEC81582A90}" dt="2024-06-23T07:52:36.151" v="12786" actId="948"/>
          <ac:spMkLst>
            <pc:docMk/>
            <pc:sldMk cId="1519869103" sldId="257"/>
            <ac:spMk id="5" creationId="{3DE52BFB-212C-1413-E604-EEE976188DD0}"/>
          </ac:spMkLst>
        </pc:spChg>
        <pc:spChg chg="add del">
          <ac:chgData name="Jiayi Ren" userId="95118b2d664f9e16" providerId="LiveId" clId="{E79DF012-8B4E-4A1C-AEA3-1AEC81582A90}" dt="2024-06-21T02:18:38.666" v="1814" actId="478"/>
          <ac:spMkLst>
            <pc:docMk/>
            <pc:sldMk cId="1519869103" sldId="257"/>
            <ac:spMk id="5" creationId="{950BC629-1CD7-006D-5D4B-A8D8D5DA076E}"/>
          </ac:spMkLst>
        </pc:spChg>
        <pc:spChg chg="add del mod">
          <ac:chgData name="Jiayi Ren" userId="95118b2d664f9e16" providerId="LiveId" clId="{E79DF012-8B4E-4A1C-AEA3-1AEC81582A90}" dt="2024-06-21T02:20:18.108" v="1936" actId="478"/>
          <ac:spMkLst>
            <pc:docMk/>
            <pc:sldMk cId="1519869103" sldId="257"/>
            <ac:spMk id="6" creationId="{CC1C1E43-029E-F443-3109-00A86E674387}"/>
          </ac:spMkLst>
        </pc:spChg>
        <pc:spChg chg="add mod">
          <ac:chgData name="Jiayi Ren" userId="95118b2d664f9e16" providerId="LiveId" clId="{E79DF012-8B4E-4A1C-AEA3-1AEC81582A90}" dt="2024-06-23T07:54:11.880" v="12809" actId="20577"/>
          <ac:spMkLst>
            <pc:docMk/>
            <pc:sldMk cId="1519869103" sldId="257"/>
            <ac:spMk id="7" creationId="{B89F898C-3409-38C0-6C37-C0C4C3AA6023}"/>
          </ac:spMkLst>
        </pc:spChg>
        <pc:spChg chg="add mod">
          <ac:chgData name="Jiayi Ren" userId="95118b2d664f9e16" providerId="LiveId" clId="{E79DF012-8B4E-4A1C-AEA3-1AEC81582A90}" dt="2024-06-23T07:52:36.151" v="12786" actId="948"/>
          <ac:spMkLst>
            <pc:docMk/>
            <pc:sldMk cId="1519869103" sldId="257"/>
            <ac:spMk id="8" creationId="{C9AD5971-0F00-97BB-C142-39738707653E}"/>
          </ac:spMkLst>
        </pc:spChg>
        <pc:spChg chg="add mod">
          <ac:chgData name="Jiayi Ren" userId="95118b2d664f9e16" providerId="LiveId" clId="{E79DF012-8B4E-4A1C-AEA3-1AEC81582A90}" dt="2024-06-23T07:52:45.349" v="12787"/>
          <ac:spMkLst>
            <pc:docMk/>
            <pc:sldMk cId="1519869103" sldId="257"/>
            <ac:spMk id="9" creationId="{91457FCD-31DB-1C5B-B023-0620D48D4EC7}"/>
          </ac:spMkLst>
        </pc:spChg>
        <pc:spChg chg="add del mod">
          <ac:chgData name="Jiayi Ren" userId="95118b2d664f9e16" providerId="LiveId" clId="{E79DF012-8B4E-4A1C-AEA3-1AEC81582A90}" dt="2024-06-23T07:44:24.704" v="12436" actId="478"/>
          <ac:spMkLst>
            <pc:docMk/>
            <pc:sldMk cId="1519869103" sldId="257"/>
            <ac:spMk id="10" creationId="{7BA93BED-A8F9-3C45-9A37-B4BE22C29938}"/>
          </ac:spMkLst>
        </pc:spChg>
        <pc:spChg chg="add mod">
          <ac:chgData name="Jiayi Ren" userId="95118b2d664f9e16" providerId="LiveId" clId="{E79DF012-8B4E-4A1C-AEA3-1AEC81582A90}" dt="2024-06-23T07:52:36.151" v="12786" actId="948"/>
          <ac:spMkLst>
            <pc:docMk/>
            <pc:sldMk cId="1519869103" sldId="257"/>
            <ac:spMk id="11" creationId="{39F2D7AE-7E38-E5CB-1322-02390D91AAC2}"/>
          </ac:spMkLst>
        </pc:spChg>
        <pc:spChg chg="add mod">
          <ac:chgData name="Jiayi Ren" userId="95118b2d664f9e16" providerId="LiveId" clId="{E79DF012-8B4E-4A1C-AEA3-1AEC81582A90}" dt="2024-06-23T07:52:36.151" v="12786" actId="948"/>
          <ac:spMkLst>
            <pc:docMk/>
            <pc:sldMk cId="1519869103" sldId="257"/>
            <ac:spMk id="12" creationId="{702756D4-DAA6-4D8B-1E7D-4B240FD17EF9}"/>
          </ac:spMkLst>
        </pc:spChg>
        <pc:grpChg chg="add mod">
          <ac:chgData name="Jiayi Ren" userId="95118b2d664f9e16" providerId="LiveId" clId="{E79DF012-8B4E-4A1C-AEA3-1AEC81582A90}" dt="2024-06-23T07:44:26.167" v="12438" actId="1076"/>
          <ac:grpSpMkLst>
            <pc:docMk/>
            <pc:sldMk cId="1519869103" sldId="257"/>
            <ac:grpSpMk id="30" creationId="{7114A0FD-4186-152D-7D9C-DF343B53808C}"/>
          </ac:grpSpMkLst>
        </pc:grpChg>
        <pc:picChg chg="add mod">
          <ac:chgData name="Jiayi Ren" userId="95118b2d664f9e16" providerId="LiveId" clId="{E79DF012-8B4E-4A1C-AEA3-1AEC81582A90}" dt="2024-06-24T00:47:35.532" v="13124" actId="14826"/>
          <ac:picMkLst>
            <pc:docMk/>
            <pc:sldMk cId="1519869103" sldId="257"/>
            <ac:picMk id="4" creationId="{E32FE48F-25C8-3039-954F-2CA791CF1D9A}"/>
          </ac:picMkLst>
        </pc:picChg>
        <pc:cxnChg chg="add mod">
          <ac:chgData name="Jiayi Ren" userId="95118b2d664f9e16" providerId="LiveId" clId="{E79DF012-8B4E-4A1C-AEA3-1AEC81582A90}" dt="2024-06-23T07:43:41.816" v="12417" actId="14100"/>
          <ac:cxnSpMkLst>
            <pc:docMk/>
            <pc:sldMk cId="1519869103" sldId="257"/>
            <ac:cxnSpMk id="6" creationId="{4AD82D16-73AC-7576-F387-8F7DAC7A4A94}"/>
          </ac:cxnSpMkLst>
        </pc:cxnChg>
        <pc:cxnChg chg="add mod">
          <ac:chgData name="Jiayi Ren" userId="95118b2d664f9e16" providerId="LiveId" clId="{E79DF012-8B4E-4A1C-AEA3-1AEC81582A90}" dt="2024-06-23T07:43:06.039" v="12409" actId="571"/>
          <ac:cxnSpMkLst>
            <pc:docMk/>
            <pc:sldMk cId="1519869103" sldId="257"/>
            <ac:cxnSpMk id="14" creationId="{10FDFF69-692F-CC58-37F1-D5D0780C8E06}"/>
          </ac:cxnSpMkLst>
        </pc:cxnChg>
        <pc:cxnChg chg="add mod">
          <ac:chgData name="Jiayi Ren" userId="95118b2d664f9e16" providerId="LiveId" clId="{E79DF012-8B4E-4A1C-AEA3-1AEC81582A90}" dt="2024-06-23T07:43:45.387" v="12418" actId="14100"/>
          <ac:cxnSpMkLst>
            <pc:docMk/>
            <pc:sldMk cId="1519869103" sldId="257"/>
            <ac:cxnSpMk id="15" creationId="{6F37003F-EA93-11FC-4432-33F29FDB4635}"/>
          </ac:cxnSpMkLst>
        </pc:cxnChg>
        <pc:cxnChg chg="add mod">
          <ac:chgData name="Jiayi Ren" userId="95118b2d664f9e16" providerId="LiveId" clId="{E79DF012-8B4E-4A1C-AEA3-1AEC81582A90}" dt="2024-06-23T07:43:06.039" v="12409" actId="571"/>
          <ac:cxnSpMkLst>
            <pc:docMk/>
            <pc:sldMk cId="1519869103" sldId="257"/>
            <ac:cxnSpMk id="18" creationId="{C3EBA5B2-D44E-FE04-53BD-204CD9798751}"/>
          </ac:cxnSpMkLst>
        </pc:cxnChg>
        <pc:cxnChg chg="add mod">
          <ac:chgData name="Jiayi Ren" userId="95118b2d664f9e16" providerId="LiveId" clId="{E79DF012-8B4E-4A1C-AEA3-1AEC81582A90}" dt="2024-06-23T07:44:58.662" v="12469" actId="14100"/>
          <ac:cxnSpMkLst>
            <pc:docMk/>
            <pc:sldMk cId="1519869103" sldId="257"/>
            <ac:cxnSpMk id="21" creationId="{ECBBCC67-EBB4-9D64-7571-55FAA0263F78}"/>
          </ac:cxnSpMkLst>
        </pc:cxnChg>
        <pc:cxnChg chg="add mod">
          <ac:chgData name="Jiayi Ren" userId="95118b2d664f9e16" providerId="LiveId" clId="{E79DF012-8B4E-4A1C-AEA3-1AEC81582A90}" dt="2024-06-23T07:46:08.018" v="12563" actId="14100"/>
          <ac:cxnSpMkLst>
            <pc:docMk/>
            <pc:sldMk cId="1519869103" sldId="257"/>
            <ac:cxnSpMk id="24" creationId="{16CF1B29-AB2A-9B11-1ADF-AAB2FEF6565A}"/>
          </ac:cxnSpMkLst>
        </pc:cxnChg>
        <pc:cxnChg chg="add del mod">
          <ac:chgData name="Jiayi Ren" userId="95118b2d664f9e16" providerId="LiveId" clId="{E79DF012-8B4E-4A1C-AEA3-1AEC81582A90}" dt="2024-06-23T07:45:03.693" v="12470" actId="478"/>
          <ac:cxnSpMkLst>
            <pc:docMk/>
            <pc:sldMk cId="1519869103" sldId="257"/>
            <ac:cxnSpMk id="27" creationId="{AB298F7C-E36C-D5E1-9B32-4E38996D2C54}"/>
          </ac:cxnSpMkLst>
        </pc:cxnChg>
      </pc:sldChg>
      <pc:sldChg chg="addSp delSp modSp add mod">
        <pc:chgData name="Jiayi Ren" userId="95118b2d664f9e16" providerId="LiveId" clId="{E79DF012-8B4E-4A1C-AEA3-1AEC81582A90}" dt="2024-06-23T07:55:37.779" v="12813" actId="478"/>
        <pc:sldMkLst>
          <pc:docMk/>
          <pc:sldMk cId="1066121562" sldId="258"/>
        </pc:sldMkLst>
        <pc:spChg chg="mod">
          <ac:chgData name="Jiayi Ren" userId="95118b2d664f9e16" providerId="LiveId" clId="{E79DF012-8B4E-4A1C-AEA3-1AEC81582A90}" dt="2024-06-21T03:36:32.358" v="7065" actId="20577"/>
          <ac:spMkLst>
            <pc:docMk/>
            <pc:sldMk cId="1066121562" sldId="258"/>
            <ac:spMk id="2" creationId="{21209F81-FD0E-E496-E2E0-2D17B7BBE1F2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1066121562" sldId="258"/>
            <ac:spMk id="5" creationId="{ACAF90C4-7153-033F-D83B-DC00AF8B1253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1066121562" sldId="258"/>
            <ac:spMk id="6" creationId="{E801B1DB-478B-E62E-CFBF-7D5B0020A9B6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1066121562" sldId="258"/>
            <ac:spMk id="7" creationId="{D0180A08-E1C8-45AD-4956-995CF426A6CA}"/>
          </ac:spMkLst>
        </pc:spChg>
        <pc:spChg chg="del mod">
          <ac:chgData name="Jiayi Ren" userId="95118b2d664f9e16" providerId="LiveId" clId="{E79DF012-8B4E-4A1C-AEA3-1AEC81582A90}" dt="2024-06-21T02:59:46.648" v="4233" actId="478"/>
          <ac:spMkLst>
            <pc:docMk/>
            <pc:sldMk cId="1066121562" sldId="258"/>
            <ac:spMk id="8" creationId="{DC25EB08-1CDB-4B9B-CEB2-380A34B068D1}"/>
          </ac:spMkLst>
        </pc:spChg>
        <pc:spChg chg="del mod">
          <ac:chgData name="Jiayi Ren" userId="95118b2d664f9e16" providerId="LiveId" clId="{E79DF012-8B4E-4A1C-AEA3-1AEC81582A90}" dt="2024-06-21T02:59:46.648" v="4233" actId="478"/>
          <ac:spMkLst>
            <pc:docMk/>
            <pc:sldMk cId="1066121562" sldId="258"/>
            <ac:spMk id="9" creationId="{2E46F660-E34F-881F-5558-4A82BF864386}"/>
          </ac:spMkLst>
        </pc:spChg>
        <pc:spChg chg="mod">
          <ac:chgData name="Jiayi Ren" userId="95118b2d664f9e16" providerId="LiveId" clId="{E79DF012-8B4E-4A1C-AEA3-1AEC81582A90}" dt="2024-06-23T07:06:13.279" v="12329"/>
          <ac:spMkLst>
            <pc:docMk/>
            <pc:sldMk cId="1066121562" sldId="258"/>
            <ac:spMk id="9" creationId="{EC07A4C0-EA16-3824-0BF9-6F3B9C950526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1066121562" sldId="258"/>
            <ac:spMk id="10" creationId="{F40388CF-3E43-30FB-E1CF-89834F6467C3}"/>
          </ac:spMkLst>
        </pc:spChg>
        <pc:spChg chg="mod">
          <ac:chgData name="Jiayi Ren" userId="95118b2d664f9e16" providerId="LiveId" clId="{E79DF012-8B4E-4A1C-AEA3-1AEC81582A90}" dt="2024-06-23T07:06:13.279" v="12329"/>
          <ac:spMkLst>
            <pc:docMk/>
            <pc:sldMk cId="1066121562" sldId="258"/>
            <ac:spMk id="14" creationId="{F5929E37-F9D1-66F2-7FFA-3CE0D231B457}"/>
          </ac:spMkLst>
        </pc:spChg>
        <pc:spChg chg="mod">
          <ac:chgData name="Jiayi Ren" userId="95118b2d664f9e16" providerId="LiveId" clId="{E79DF012-8B4E-4A1C-AEA3-1AEC81582A90}" dt="2024-06-23T07:06:13.279" v="12329"/>
          <ac:spMkLst>
            <pc:docMk/>
            <pc:sldMk cId="1066121562" sldId="258"/>
            <ac:spMk id="15" creationId="{7B8CD50B-F94D-2A56-52FC-5130059E3088}"/>
          </ac:spMkLst>
        </pc:spChg>
        <pc:spChg chg="del mod">
          <ac:chgData name="Jiayi Ren" userId="95118b2d664f9e16" providerId="LiveId" clId="{E79DF012-8B4E-4A1C-AEA3-1AEC81582A90}" dt="2024-06-23T07:06:17.930" v="12330" actId="478"/>
          <ac:spMkLst>
            <pc:docMk/>
            <pc:sldMk cId="1066121562" sldId="258"/>
            <ac:spMk id="17" creationId="{F6736A41-72AC-7453-7996-2EA3F75C9166}"/>
          </ac:spMkLst>
        </pc:spChg>
        <pc:spChg chg="del mod">
          <ac:chgData name="Jiayi Ren" userId="95118b2d664f9e16" providerId="LiveId" clId="{E79DF012-8B4E-4A1C-AEA3-1AEC81582A90}" dt="2024-06-23T07:06:17.930" v="12330" actId="478"/>
          <ac:spMkLst>
            <pc:docMk/>
            <pc:sldMk cId="1066121562" sldId="258"/>
            <ac:spMk id="18" creationId="{45D2BB9A-664E-08B9-0B85-3910D815DD82}"/>
          </ac:spMkLst>
        </pc:spChg>
        <pc:spChg chg="mod">
          <ac:chgData name="Jiayi Ren" userId="95118b2d664f9e16" providerId="LiveId" clId="{E79DF012-8B4E-4A1C-AEA3-1AEC81582A90}" dt="2024-06-23T07:06:13.279" v="12329"/>
          <ac:spMkLst>
            <pc:docMk/>
            <pc:sldMk cId="1066121562" sldId="258"/>
            <ac:spMk id="19" creationId="{90748FCA-43D7-7819-0E37-5CCB081CD6A8}"/>
          </ac:spMkLst>
        </pc:spChg>
        <pc:spChg chg="mod">
          <ac:chgData name="Jiayi Ren" userId="95118b2d664f9e16" providerId="LiveId" clId="{E79DF012-8B4E-4A1C-AEA3-1AEC81582A90}" dt="2024-06-23T07:55:34.272" v="12812"/>
          <ac:spMkLst>
            <pc:docMk/>
            <pc:sldMk cId="1066121562" sldId="258"/>
            <ac:spMk id="27" creationId="{495926C7-043F-5767-60EC-E665060780D5}"/>
          </ac:spMkLst>
        </pc:spChg>
        <pc:spChg chg="del mod">
          <ac:chgData name="Jiayi Ren" userId="95118b2d664f9e16" providerId="LiveId" clId="{E79DF012-8B4E-4A1C-AEA3-1AEC81582A90}" dt="2024-06-23T07:55:37.779" v="12813" actId="478"/>
          <ac:spMkLst>
            <pc:docMk/>
            <pc:sldMk cId="1066121562" sldId="258"/>
            <ac:spMk id="28" creationId="{8609743C-B0F6-4FC0-B63E-8A7DF2F3DBC4}"/>
          </ac:spMkLst>
        </pc:spChg>
        <pc:spChg chg="mod">
          <ac:chgData name="Jiayi Ren" userId="95118b2d664f9e16" providerId="LiveId" clId="{E79DF012-8B4E-4A1C-AEA3-1AEC81582A90}" dt="2024-06-23T07:55:34.272" v="12812"/>
          <ac:spMkLst>
            <pc:docMk/>
            <pc:sldMk cId="1066121562" sldId="258"/>
            <ac:spMk id="29" creationId="{566D70DE-BDF0-F002-E53C-776D8D67DD24}"/>
          </ac:spMkLst>
        </pc:spChg>
        <pc:spChg chg="mod">
          <ac:chgData name="Jiayi Ren" userId="95118b2d664f9e16" providerId="LiveId" clId="{E79DF012-8B4E-4A1C-AEA3-1AEC81582A90}" dt="2024-06-23T07:55:34.272" v="12812"/>
          <ac:spMkLst>
            <pc:docMk/>
            <pc:sldMk cId="1066121562" sldId="258"/>
            <ac:spMk id="30" creationId="{8E8DFBDA-F633-0200-F1E9-2A8B8603A4CB}"/>
          </ac:spMkLst>
        </pc:spChg>
        <pc:spChg chg="mod">
          <ac:chgData name="Jiayi Ren" userId="95118b2d664f9e16" providerId="LiveId" clId="{E79DF012-8B4E-4A1C-AEA3-1AEC81582A90}" dt="2024-06-23T07:55:34.272" v="12812"/>
          <ac:spMkLst>
            <pc:docMk/>
            <pc:sldMk cId="1066121562" sldId="258"/>
            <ac:spMk id="31" creationId="{CE32AEA6-9744-593C-A483-AB55BDA756AD}"/>
          </ac:spMkLst>
        </pc:spChg>
        <pc:spChg chg="del mod">
          <ac:chgData name="Jiayi Ren" userId="95118b2d664f9e16" providerId="LiveId" clId="{E79DF012-8B4E-4A1C-AEA3-1AEC81582A90}" dt="2024-06-23T07:55:37.779" v="12813" actId="478"/>
          <ac:spMkLst>
            <pc:docMk/>
            <pc:sldMk cId="1066121562" sldId="258"/>
            <ac:spMk id="37" creationId="{85967253-AF7A-A322-4AC0-795081914E23}"/>
          </ac:spMkLst>
        </pc:spChg>
        <pc:grpChg chg="add del mod">
          <ac:chgData name="Jiayi Ren" userId="95118b2d664f9e16" providerId="LiveId" clId="{E79DF012-8B4E-4A1C-AEA3-1AEC81582A90}" dt="2024-06-23T07:06:13.017" v="12328" actId="478"/>
          <ac:grpSpMkLst>
            <pc:docMk/>
            <pc:sldMk cId="1066121562" sldId="258"/>
            <ac:grpSpMk id="3" creationId="{FBDE805B-42D1-C982-A692-6E5D97564622}"/>
          </ac:grpSpMkLst>
        </pc:grpChg>
        <pc:grpChg chg="add del mod">
          <ac:chgData name="Jiayi Ren" userId="95118b2d664f9e16" providerId="LiveId" clId="{E79DF012-8B4E-4A1C-AEA3-1AEC81582A90}" dt="2024-06-23T07:55:26.673" v="12810" actId="478"/>
          <ac:grpSpMkLst>
            <pc:docMk/>
            <pc:sldMk cId="1066121562" sldId="258"/>
            <ac:grpSpMk id="8" creationId="{1169B89B-092C-4DC1-FC9B-2BC960265EBA}"/>
          </ac:grpSpMkLst>
        </pc:grpChg>
        <pc:grpChg chg="add mod">
          <ac:chgData name="Jiayi Ren" userId="95118b2d664f9e16" providerId="LiveId" clId="{E79DF012-8B4E-4A1C-AEA3-1AEC81582A90}" dt="2024-06-23T07:55:34.272" v="12812"/>
          <ac:grpSpMkLst>
            <pc:docMk/>
            <pc:sldMk cId="1066121562" sldId="258"/>
            <ac:grpSpMk id="26" creationId="{6F9ADD59-2F86-FEE8-6833-53F97301ECF4}"/>
          </ac:grpSpMkLst>
        </pc:grpChg>
        <pc:picChg chg="mod">
          <ac:chgData name="Jiayi Ren" userId="95118b2d664f9e16" providerId="LiveId" clId="{E79DF012-8B4E-4A1C-AEA3-1AEC81582A90}" dt="2024-06-23T07:55:32.612" v="12811" actId="14826"/>
          <ac:picMkLst>
            <pc:docMk/>
            <pc:sldMk cId="1066121562" sldId="258"/>
            <ac:picMk id="4" creationId="{E32FE48F-25C8-3039-954F-2CA791CF1D9A}"/>
          </ac:picMkLst>
        </pc:picChg>
        <pc:cxnChg chg="mod">
          <ac:chgData name="Jiayi Ren" userId="95118b2d664f9e16" providerId="LiveId" clId="{E79DF012-8B4E-4A1C-AEA3-1AEC81582A90}" dt="2024-06-22T02:51:18.389" v="8981"/>
          <ac:cxnSpMkLst>
            <pc:docMk/>
            <pc:sldMk cId="1066121562" sldId="258"/>
            <ac:cxnSpMk id="11" creationId="{3FD1617B-6A1E-AD76-4F0B-03F992D4A237}"/>
          </ac:cxnSpMkLst>
        </pc:cxnChg>
        <pc:cxnChg chg="mod">
          <ac:chgData name="Jiayi Ren" userId="95118b2d664f9e16" providerId="LiveId" clId="{E79DF012-8B4E-4A1C-AEA3-1AEC81582A90}" dt="2024-06-22T02:51:18.389" v="8981"/>
          <ac:cxnSpMkLst>
            <pc:docMk/>
            <pc:sldMk cId="1066121562" sldId="258"/>
            <ac:cxnSpMk id="12" creationId="{FE46CE98-C038-5898-853F-40696FEAC7A0}"/>
          </ac:cxnSpMkLst>
        </pc:cxnChg>
        <pc:cxnChg chg="mod">
          <ac:chgData name="Jiayi Ren" userId="95118b2d664f9e16" providerId="LiveId" clId="{E79DF012-8B4E-4A1C-AEA3-1AEC81582A90}" dt="2024-06-22T02:51:18.389" v="8981"/>
          <ac:cxnSpMkLst>
            <pc:docMk/>
            <pc:sldMk cId="1066121562" sldId="258"/>
            <ac:cxnSpMk id="13" creationId="{189E5618-5524-25BF-2E28-5E06D51ADC1D}"/>
          </ac:cxnSpMkLst>
        </pc:cxnChg>
        <pc:cxnChg chg="del mod">
          <ac:chgData name="Jiayi Ren" userId="95118b2d664f9e16" providerId="LiveId" clId="{E79DF012-8B4E-4A1C-AEA3-1AEC81582A90}" dt="2024-06-21T02:59:46.648" v="4233" actId="478"/>
          <ac:cxnSpMkLst>
            <pc:docMk/>
            <pc:sldMk cId="1066121562" sldId="258"/>
            <ac:cxnSpMk id="14" creationId="{E65E6D58-5EFB-4850-E6D8-63FEC28137B7}"/>
          </ac:cxnSpMkLst>
        </pc:cxnChg>
        <pc:cxnChg chg="del mod">
          <ac:chgData name="Jiayi Ren" userId="95118b2d664f9e16" providerId="LiveId" clId="{E79DF012-8B4E-4A1C-AEA3-1AEC81582A90}" dt="2024-06-21T02:59:46.648" v="4233" actId="478"/>
          <ac:cxnSpMkLst>
            <pc:docMk/>
            <pc:sldMk cId="1066121562" sldId="258"/>
            <ac:cxnSpMk id="15" creationId="{78DA7EFD-0A7F-6C5C-98AC-68588B666D95}"/>
          </ac:cxnSpMkLst>
        </pc:cxnChg>
        <pc:cxnChg chg="mod">
          <ac:chgData name="Jiayi Ren" userId="95118b2d664f9e16" providerId="LiveId" clId="{E79DF012-8B4E-4A1C-AEA3-1AEC81582A90}" dt="2024-06-22T02:51:18.389" v="8981"/>
          <ac:cxnSpMkLst>
            <pc:docMk/>
            <pc:sldMk cId="1066121562" sldId="258"/>
            <ac:cxnSpMk id="16" creationId="{E87074B1-8370-3133-B4DA-CC14816BD5FA}"/>
          </ac:cxnSpMkLst>
        </pc:cxnChg>
        <pc:cxnChg chg="mod">
          <ac:chgData name="Jiayi Ren" userId="95118b2d664f9e16" providerId="LiveId" clId="{E79DF012-8B4E-4A1C-AEA3-1AEC81582A90}" dt="2024-06-23T07:08:24.569" v="12332" actId="14861"/>
          <ac:cxnSpMkLst>
            <pc:docMk/>
            <pc:sldMk cId="1066121562" sldId="258"/>
            <ac:cxnSpMk id="20" creationId="{4A283695-FFBA-7481-0ECB-9DB2A5E166B7}"/>
          </ac:cxnSpMkLst>
        </pc:cxnChg>
        <pc:cxnChg chg="mod">
          <ac:chgData name="Jiayi Ren" userId="95118b2d664f9e16" providerId="LiveId" clId="{E79DF012-8B4E-4A1C-AEA3-1AEC81582A90}" dt="2024-06-23T07:08:24.569" v="12332" actId="14861"/>
          <ac:cxnSpMkLst>
            <pc:docMk/>
            <pc:sldMk cId="1066121562" sldId="258"/>
            <ac:cxnSpMk id="21" creationId="{7199DCCC-1A25-AE35-F68E-DEC4B80B19F7}"/>
          </ac:cxnSpMkLst>
        </pc:cxnChg>
        <pc:cxnChg chg="mod">
          <ac:chgData name="Jiayi Ren" userId="95118b2d664f9e16" providerId="LiveId" clId="{E79DF012-8B4E-4A1C-AEA3-1AEC81582A90}" dt="2024-06-23T07:08:24.569" v="12332" actId="14861"/>
          <ac:cxnSpMkLst>
            <pc:docMk/>
            <pc:sldMk cId="1066121562" sldId="258"/>
            <ac:cxnSpMk id="22" creationId="{8841FFD9-CB61-481C-1B8F-A8B4B06F029D}"/>
          </ac:cxnSpMkLst>
        </pc:cxnChg>
        <pc:cxnChg chg="del mod">
          <ac:chgData name="Jiayi Ren" userId="95118b2d664f9e16" providerId="LiveId" clId="{E79DF012-8B4E-4A1C-AEA3-1AEC81582A90}" dt="2024-06-23T07:06:17.930" v="12330" actId="478"/>
          <ac:cxnSpMkLst>
            <pc:docMk/>
            <pc:sldMk cId="1066121562" sldId="258"/>
            <ac:cxnSpMk id="23" creationId="{26A1C9E6-CA71-9D79-F7DA-D7DDFA50EF6F}"/>
          </ac:cxnSpMkLst>
        </pc:cxnChg>
        <pc:cxnChg chg="del mod">
          <ac:chgData name="Jiayi Ren" userId="95118b2d664f9e16" providerId="LiveId" clId="{E79DF012-8B4E-4A1C-AEA3-1AEC81582A90}" dt="2024-06-23T07:06:17.930" v="12330" actId="478"/>
          <ac:cxnSpMkLst>
            <pc:docMk/>
            <pc:sldMk cId="1066121562" sldId="258"/>
            <ac:cxnSpMk id="24" creationId="{C6D55539-D025-CFBD-652C-A2379BB683FA}"/>
          </ac:cxnSpMkLst>
        </pc:cxnChg>
        <pc:cxnChg chg="mod">
          <ac:chgData name="Jiayi Ren" userId="95118b2d664f9e16" providerId="LiveId" clId="{E79DF012-8B4E-4A1C-AEA3-1AEC81582A90}" dt="2024-06-23T07:08:24.569" v="12332" actId="14861"/>
          <ac:cxnSpMkLst>
            <pc:docMk/>
            <pc:sldMk cId="1066121562" sldId="258"/>
            <ac:cxnSpMk id="25" creationId="{82CD7FD8-CFA7-375A-13E7-1D7C1523858B}"/>
          </ac:cxnSpMkLst>
        </pc:cxnChg>
        <pc:cxnChg chg="mod">
          <ac:chgData name="Jiayi Ren" userId="95118b2d664f9e16" providerId="LiveId" clId="{E79DF012-8B4E-4A1C-AEA3-1AEC81582A90}" dt="2024-06-23T07:55:34.272" v="12812"/>
          <ac:cxnSpMkLst>
            <pc:docMk/>
            <pc:sldMk cId="1066121562" sldId="258"/>
            <ac:cxnSpMk id="32" creationId="{8A9B6A28-7596-503F-0E1D-B7D860076FA3}"/>
          </ac:cxnSpMkLst>
        </pc:cxnChg>
        <pc:cxnChg chg="del mod">
          <ac:chgData name="Jiayi Ren" userId="95118b2d664f9e16" providerId="LiveId" clId="{E79DF012-8B4E-4A1C-AEA3-1AEC81582A90}" dt="2024-06-23T07:55:37.779" v="12813" actId="478"/>
          <ac:cxnSpMkLst>
            <pc:docMk/>
            <pc:sldMk cId="1066121562" sldId="258"/>
            <ac:cxnSpMk id="33" creationId="{F8EEFCEF-3346-D82E-40A0-5CCD86F6B207}"/>
          </ac:cxnSpMkLst>
        </pc:cxnChg>
        <pc:cxnChg chg="mod">
          <ac:chgData name="Jiayi Ren" userId="95118b2d664f9e16" providerId="LiveId" clId="{E79DF012-8B4E-4A1C-AEA3-1AEC81582A90}" dt="2024-06-23T07:55:34.272" v="12812"/>
          <ac:cxnSpMkLst>
            <pc:docMk/>
            <pc:sldMk cId="1066121562" sldId="258"/>
            <ac:cxnSpMk id="34" creationId="{44DD5D40-A5AF-034C-A6DE-DC2D89E86787}"/>
          </ac:cxnSpMkLst>
        </pc:cxnChg>
        <pc:cxnChg chg="mod">
          <ac:chgData name="Jiayi Ren" userId="95118b2d664f9e16" providerId="LiveId" clId="{E79DF012-8B4E-4A1C-AEA3-1AEC81582A90}" dt="2024-06-23T07:55:34.272" v="12812"/>
          <ac:cxnSpMkLst>
            <pc:docMk/>
            <pc:sldMk cId="1066121562" sldId="258"/>
            <ac:cxnSpMk id="35" creationId="{4102527B-CC05-936E-8EC7-C3D7DEFBE6EC}"/>
          </ac:cxnSpMkLst>
        </pc:cxnChg>
        <pc:cxnChg chg="mod">
          <ac:chgData name="Jiayi Ren" userId="95118b2d664f9e16" providerId="LiveId" clId="{E79DF012-8B4E-4A1C-AEA3-1AEC81582A90}" dt="2024-06-23T07:55:34.272" v="12812"/>
          <ac:cxnSpMkLst>
            <pc:docMk/>
            <pc:sldMk cId="1066121562" sldId="258"/>
            <ac:cxnSpMk id="36" creationId="{1107D4B2-ED23-319F-39B4-10D22DC9FAD3}"/>
          </ac:cxnSpMkLst>
        </pc:cxnChg>
        <pc:cxnChg chg="del mod">
          <ac:chgData name="Jiayi Ren" userId="95118b2d664f9e16" providerId="LiveId" clId="{E79DF012-8B4E-4A1C-AEA3-1AEC81582A90}" dt="2024-06-23T07:55:37.779" v="12813" actId="478"/>
          <ac:cxnSpMkLst>
            <pc:docMk/>
            <pc:sldMk cId="1066121562" sldId="258"/>
            <ac:cxnSpMk id="38" creationId="{64C313BC-0DDF-CA26-1ED0-5A13C09565A3}"/>
          </ac:cxnSpMkLst>
        </pc:cxnChg>
      </pc:sldChg>
      <pc:sldChg chg="addSp delSp modSp add mod ord modClrScheme chgLayout">
        <pc:chgData name="Jiayi Ren" userId="95118b2d664f9e16" providerId="LiveId" clId="{E79DF012-8B4E-4A1C-AEA3-1AEC81582A90}" dt="2024-06-23T08:05:06.808" v="13102" actId="207"/>
        <pc:sldMkLst>
          <pc:docMk/>
          <pc:sldMk cId="2959281096" sldId="259"/>
        </pc:sldMkLst>
        <pc:spChg chg="mod ord">
          <ac:chgData name="Jiayi Ren" userId="95118b2d664f9e16" providerId="LiveId" clId="{E79DF012-8B4E-4A1C-AEA3-1AEC81582A90}" dt="2024-06-21T03:36:25.826" v="7049" actId="20577"/>
          <ac:spMkLst>
            <pc:docMk/>
            <pc:sldMk cId="2959281096" sldId="259"/>
            <ac:spMk id="2" creationId="{21209F81-FD0E-E496-E2E0-2D17B7BBE1F2}"/>
          </ac:spMkLst>
        </pc:spChg>
        <pc:spChg chg="add mod">
          <ac:chgData name="Jiayi Ren" userId="95118b2d664f9e16" providerId="LiveId" clId="{E79DF012-8B4E-4A1C-AEA3-1AEC81582A90}" dt="2024-06-22T05:46:45.573" v="10804" actId="571"/>
          <ac:spMkLst>
            <pc:docMk/>
            <pc:sldMk cId="2959281096" sldId="259"/>
            <ac:spMk id="3" creationId="{2FC81852-64D2-65E5-8324-D4A0D23F318D}"/>
          </ac:spMkLst>
        </pc:spChg>
        <pc:spChg chg="add mod ord">
          <ac:chgData name="Jiayi Ren" userId="95118b2d664f9e16" providerId="LiveId" clId="{E79DF012-8B4E-4A1C-AEA3-1AEC81582A90}" dt="2024-06-23T08:05:06.808" v="13102" actId="207"/>
          <ac:spMkLst>
            <pc:docMk/>
            <pc:sldMk cId="2959281096" sldId="259"/>
            <ac:spMk id="6" creationId="{FFE3F832-03F6-0B95-A5D0-59EAE62ED9FA}"/>
          </ac:spMkLst>
        </pc:spChg>
        <pc:spChg chg="del">
          <ac:chgData name="Jiayi Ren" userId="95118b2d664f9e16" providerId="LiveId" clId="{E79DF012-8B4E-4A1C-AEA3-1AEC81582A90}" dt="2024-06-21T02:25:44.536" v="2211" actId="478"/>
          <ac:spMkLst>
            <pc:docMk/>
            <pc:sldMk cId="2959281096" sldId="259"/>
            <ac:spMk id="7" creationId="{B89F898C-3409-38C0-6C37-C0C4C3AA6023}"/>
          </ac:spMkLst>
        </pc:spChg>
        <pc:spChg chg="del">
          <ac:chgData name="Jiayi Ren" userId="95118b2d664f9e16" providerId="LiveId" clId="{E79DF012-8B4E-4A1C-AEA3-1AEC81582A90}" dt="2024-06-21T02:25:44.536" v="2211" actId="478"/>
          <ac:spMkLst>
            <pc:docMk/>
            <pc:sldMk cId="2959281096" sldId="259"/>
            <ac:spMk id="8" creationId="{C9AD5971-0F00-97BB-C142-39738707653E}"/>
          </ac:spMkLst>
        </pc:spChg>
        <pc:spChg chg="del">
          <ac:chgData name="Jiayi Ren" userId="95118b2d664f9e16" providerId="LiveId" clId="{E79DF012-8B4E-4A1C-AEA3-1AEC81582A90}" dt="2024-06-21T02:25:44.536" v="2211" actId="478"/>
          <ac:spMkLst>
            <pc:docMk/>
            <pc:sldMk cId="2959281096" sldId="259"/>
            <ac:spMk id="9" creationId="{91457FCD-31DB-1C5B-B023-0620D48D4EC7}"/>
          </ac:spMkLst>
        </pc:spChg>
        <pc:spChg chg="del">
          <ac:chgData name="Jiayi Ren" userId="95118b2d664f9e16" providerId="LiveId" clId="{E79DF012-8B4E-4A1C-AEA3-1AEC81582A90}" dt="2024-06-21T02:25:44.536" v="2211" actId="478"/>
          <ac:spMkLst>
            <pc:docMk/>
            <pc:sldMk cId="2959281096" sldId="259"/>
            <ac:spMk id="10" creationId="{7BA93BED-A8F9-3C45-9A37-B4BE22C29938}"/>
          </ac:spMkLst>
        </pc:spChg>
        <pc:spChg chg="del">
          <ac:chgData name="Jiayi Ren" userId="95118b2d664f9e16" providerId="LiveId" clId="{E79DF012-8B4E-4A1C-AEA3-1AEC81582A90}" dt="2024-06-21T02:25:44.536" v="2211" actId="478"/>
          <ac:spMkLst>
            <pc:docMk/>
            <pc:sldMk cId="2959281096" sldId="259"/>
            <ac:spMk id="11" creationId="{39F2D7AE-7E38-E5CB-1322-02390D91AAC2}"/>
          </ac:spMkLst>
        </pc:spChg>
        <pc:spChg chg="del">
          <ac:chgData name="Jiayi Ren" userId="95118b2d664f9e16" providerId="LiveId" clId="{E79DF012-8B4E-4A1C-AEA3-1AEC81582A90}" dt="2024-06-21T02:25:44.536" v="2211" actId="478"/>
          <ac:spMkLst>
            <pc:docMk/>
            <pc:sldMk cId="2959281096" sldId="259"/>
            <ac:spMk id="12" creationId="{702756D4-DAA6-4D8B-1E7D-4B240FD17EF9}"/>
          </ac:spMkLst>
        </pc:spChg>
        <pc:picChg chg="add mod modCrop">
          <ac:chgData name="Jiayi Ren" userId="95118b2d664f9e16" providerId="LiveId" clId="{E79DF012-8B4E-4A1C-AEA3-1AEC81582A90}" dt="2024-06-23T08:00:52.927" v="12937" actId="1076"/>
          <ac:picMkLst>
            <pc:docMk/>
            <pc:sldMk cId="2959281096" sldId="259"/>
            <ac:picMk id="4" creationId="{4C447172-368E-50E9-B9E5-E053D6AB8CE7}"/>
          </ac:picMkLst>
        </pc:picChg>
        <pc:picChg chg="del">
          <ac:chgData name="Jiayi Ren" userId="95118b2d664f9e16" providerId="LiveId" clId="{E79DF012-8B4E-4A1C-AEA3-1AEC81582A90}" dt="2024-06-21T02:25:45.175" v="2212" actId="478"/>
          <ac:picMkLst>
            <pc:docMk/>
            <pc:sldMk cId="2959281096" sldId="259"/>
            <ac:picMk id="4" creationId="{E32FE48F-25C8-3039-954F-2CA791CF1D9A}"/>
          </ac:picMkLst>
        </pc:picChg>
        <pc:picChg chg="add del mod">
          <ac:chgData name="Jiayi Ren" userId="95118b2d664f9e16" providerId="LiveId" clId="{E79DF012-8B4E-4A1C-AEA3-1AEC81582A90}" dt="2024-06-23T07:56:39.154" v="12856" actId="478"/>
          <ac:picMkLst>
            <pc:docMk/>
            <pc:sldMk cId="2959281096" sldId="259"/>
            <ac:picMk id="5" creationId="{45F187C1-21C4-D9E7-63AB-D3D9E9B31884}"/>
          </ac:picMkLst>
        </pc:picChg>
      </pc:sldChg>
      <pc:sldChg chg="addSp delSp modSp add mod modClrScheme chgLayout">
        <pc:chgData name="Jiayi Ren" userId="95118b2d664f9e16" providerId="LiveId" clId="{E79DF012-8B4E-4A1C-AEA3-1AEC81582A90}" dt="2024-06-22T02:51:18.389" v="8981"/>
        <pc:sldMkLst>
          <pc:docMk/>
          <pc:sldMk cId="1395083396" sldId="260"/>
        </pc:sldMkLst>
        <pc:spChg chg="mod ord">
          <ac:chgData name="Jiayi Ren" userId="95118b2d664f9e16" providerId="LiveId" clId="{E79DF012-8B4E-4A1C-AEA3-1AEC81582A90}" dt="2024-06-21T03:36:38.492" v="7082" actId="20577"/>
          <ac:spMkLst>
            <pc:docMk/>
            <pc:sldMk cId="1395083396" sldId="260"/>
            <ac:spMk id="2" creationId="{21209F81-FD0E-E496-E2E0-2D17B7BBE1F2}"/>
          </ac:spMkLst>
        </pc:spChg>
        <pc:spChg chg="add mod ord">
          <ac:chgData name="Jiayi Ren" userId="95118b2d664f9e16" providerId="LiveId" clId="{E79DF012-8B4E-4A1C-AEA3-1AEC81582A90}" dt="2024-06-21T03:28:48.190" v="6353" actId="20577"/>
          <ac:spMkLst>
            <pc:docMk/>
            <pc:sldMk cId="1395083396" sldId="260"/>
            <ac:spMk id="3" creationId="{3AFEEAC0-8EEE-B54B-096E-44B2CB30681D}"/>
          </ac:spMkLst>
        </pc:spChg>
        <pc:spChg chg="add mod">
          <ac:chgData name="Jiayi Ren" userId="95118b2d664f9e16" providerId="LiveId" clId="{E79DF012-8B4E-4A1C-AEA3-1AEC81582A90}" dt="2024-06-22T02:51:18.389" v="8981"/>
          <ac:spMkLst>
            <pc:docMk/>
            <pc:sldMk cId="1395083396" sldId="260"/>
            <ac:spMk id="5" creationId="{78A277D2-AF21-2EEE-6D7C-BBBBCCAC5E86}"/>
          </ac:spMkLst>
        </pc:spChg>
        <pc:spChg chg="add mod">
          <ac:chgData name="Jiayi Ren" userId="95118b2d664f9e16" providerId="LiveId" clId="{E79DF012-8B4E-4A1C-AEA3-1AEC81582A90}" dt="2024-06-22T02:51:18.389" v="8981"/>
          <ac:spMkLst>
            <pc:docMk/>
            <pc:sldMk cId="1395083396" sldId="260"/>
            <ac:spMk id="6" creationId="{35E0D367-9411-182C-A733-7A3684C29A46}"/>
          </ac:spMkLst>
        </pc:spChg>
        <pc:spChg chg="add mod">
          <ac:chgData name="Jiayi Ren" userId="95118b2d664f9e16" providerId="LiveId" clId="{E79DF012-8B4E-4A1C-AEA3-1AEC81582A90}" dt="2024-06-22T02:51:18.389" v="8981"/>
          <ac:spMkLst>
            <pc:docMk/>
            <pc:sldMk cId="1395083396" sldId="260"/>
            <ac:spMk id="7" creationId="{94074DFB-2F15-D875-69C3-F10A74CF4C90}"/>
          </ac:spMkLst>
        </pc:spChg>
        <pc:spChg chg="add del mod">
          <ac:chgData name="Jiayi Ren" userId="95118b2d664f9e16" providerId="LiveId" clId="{E79DF012-8B4E-4A1C-AEA3-1AEC81582A90}" dt="2024-06-21T02:52:41.579" v="4124" actId="478"/>
          <ac:spMkLst>
            <pc:docMk/>
            <pc:sldMk cId="1395083396" sldId="260"/>
            <ac:spMk id="8" creationId="{887F0921-1E7A-9EC1-CB8B-A81BC912F281}"/>
          </ac:spMkLst>
        </pc:spChg>
        <pc:spChg chg="add mod">
          <ac:chgData name="Jiayi Ren" userId="95118b2d664f9e16" providerId="LiveId" clId="{E79DF012-8B4E-4A1C-AEA3-1AEC81582A90}" dt="2024-06-22T02:51:18.389" v="8981"/>
          <ac:spMkLst>
            <pc:docMk/>
            <pc:sldMk cId="1395083396" sldId="260"/>
            <ac:spMk id="9" creationId="{712C3E7E-2B7D-4FA0-6343-C797E47CFE73}"/>
          </ac:spMkLst>
        </pc:spChg>
        <pc:spChg chg="add mod">
          <ac:chgData name="Jiayi Ren" userId="95118b2d664f9e16" providerId="LiveId" clId="{E79DF012-8B4E-4A1C-AEA3-1AEC81582A90}" dt="2024-06-22T02:51:18.389" v="8981"/>
          <ac:spMkLst>
            <pc:docMk/>
            <pc:sldMk cId="1395083396" sldId="260"/>
            <ac:spMk id="10" creationId="{2B51E2F9-43B5-3D7D-1820-AE59C6266B30}"/>
          </ac:spMkLst>
        </pc:spChg>
        <pc:spChg chg="add mod">
          <ac:chgData name="Jiayi Ren" userId="95118b2d664f9e16" providerId="LiveId" clId="{E79DF012-8B4E-4A1C-AEA3-1AEC81582A90}" dt="2024-06-22T02:51:18.389" v="8981"/>
          <ac:spMkLst>
            <pc:docMk/>
            <pc:sldMk cId="1395083396" sldId="260"/>
            <ac:spMk id="11" creationId="{FEDF90A5-91A9-4CD8-FA69-C10FCFD1E056}"/>
          </ac:spMkLst>
        </pc:spChg>
        <pc:picChg chg="del">
          <ac:chgData name="Jiayi Ren" userId="95118b2d664f9e16" providerId="LiveId" clId="{E79DF012-8B4E-4A1C-AEA3-1AEC81582A90}" dt="2024-06-21T02:39:32.947" v="3461" actId="478"/>
          <ac:picMkLst>
            <pc:docMk/>
            <pc:sldMk cId="1395083396" sldId="260"/>
            <ac:picMk id="4" creationId="{E32FE48F-25C8-3039-954F-2CA791CF1D9A}"/>
          </ac:picMkLst>
        </pc:picChg>
        <pc:picChg chg="add mod">
          <ac:chgData name="Jiayi Ren" userId="95118b2d664f9e16" providerId="LiveId" clId="{E79DF012-8B4E-4A1C-AEA3-1AEC81582A90}" dt="2024-06-22T02:51:18.389" v="8981"/>
          <ac:picMkLst>
            <pc:docMk/>
            <pc:sldMk cId="1395083396" sldId="260"/>
            <ac:picMk id="1026" creationId="{54EE7572-975C-89F9-0A8D-C77D93317D2F}"/>
          </ac:picMkLst>
        </pc:picChg>
        <pc:cxnChg chg="add del mod">
          <ac:chgData name="Jiayi Ren" userId="95118b2d664f9e16" providerId="LiveId" clId="{E79DF012-8B4E-4A1C-AEA3-1AEC81582A90}" dt="2024-06-21T02:53:34.361" v="4148" actId="11529"/>
          <ac:cxnSpMkLst>
            <pc:docMk/>
            <pc:sldMk cId="1395083396" sldId="260"/>
            <ac:cxnSpMk id="13" creationId="{767F8A06-41AB-41E0-CFA0-6EF1472D6EE2}"/>
          </ac:cxnSpMkLst>
        </pc:cxnChg>
        <pc:cxnChg chg="add mod">
          <ac:chgData name="Jiayi Ren" userId="95118b2d664f9e16" providerId="LiveId" clId="{E79DF012-8B4E-4A1C-AEA3-1AEC81582A90}" dt="2024-06-22T02:51:18.389" v="8981"/>
          <ac:cxnSpMkLst>
            <pc:docMk/>
            <pc:sldMk cId="1395083396" sldId="260"/>
            <ac:cxnSpMk id="15" creationId="{F32CA165-FF34-E724-4727-4474873AD358}"/>
          </ac:cxnSpMkLst>
        </pc:cxnChg>
        <pc:cxnChg chg="add mod">
          <ac:chgData name="Jiayi Ren" userId="95118b2d664f9e16" providerId="LiveId" clId="{E79DF012-8B4E-4A1C-AEA3-1AEC81582A90}" dt="2024-06-22T02:51:18.389" v="8981"/>
          <ac:cxnSpMkLst>
            <pc:docMk/>
            <pc:sldMk cId="1395083396" sldId="260"/>
            <ac:cxnSpMk id="18" creationId="{F7EE6830-C9E8-DD47-F933-0B8FF644F0E4}"/>
          </ac:cxnSpMkLst>
        </pc:cxnChg>
        <pc:cxnChg chg="add mod">
          <ac:chgData name="Jiayi Ren" userId="95118b2d664f9e16" providerId="LiveId" clId="{E79DF012-8B4E-4A1C-AEA3-1AEC81582A90}" dt="2024-06-22T02:51:18.389" v="8981"/>
          <ac:cxnSpMkLst>
            <pc:docMk/>
            <pc:sldMk cId="1395083396" sldId="260"/>
            <ac:cxnSpMk id="21" creationId="{92106A87-E594-3650-E0F4-957511F46601}"/>
          </ac:cxnSpMkLst>
        </pc:cxnChg>
      </pc:sldChg>
      <pc:sldChg chg="modSp new mod">
        <pc:chgData name="Jiayi Ren" userId="95118b2d664f9e16" providerId="LiveId" clId="{E79DF012-8B4E-4A1C-AEA3-1AEC81582A90}" dt="2024-06-23T02:49:18.861" v="12210" actId="20577"/>
        <pc:sldMkLst>
          <pc:docMk/>
          <pc:sldMk cId="2344925870" sldId="261"/>
        </pc:sldMkLst>
        <pc:spChg chg="mod">
          <ac:chgData name="Jiayi Ren" userId="95118b2d664f9e16" providerId="LiveId" clId="{E79DF012-8B4E-4A1C-AEA3-1AEC81582A90}" dt="2024-06-21T03:36:47.057" v="7091" actId="20577"/>
          <ac:spMkLst>
            <pc:docMk/>
            <pc:sldMk cId="2344925870" sldId="261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3T02:49:18.861" v="12210" actId="20577"/>
          <ac:spMkLst>
            <pc:docMk/>
            <pc:sldMk cId="2344925870" sldId="261"/>
            <ac:spMk id="3" creationId="{157E11AA-F472-BDAA-94D8-319D9C9AC6FA}"/>
          </ac:spMkLst>
        </pc:spChg>
      </pc:sldChg>
      <pc:sldChg chg="addSp delSp modSp add mod chgLayout">
        <pc:chgData name="Jiayi Ren" userId="95118b2d664f9e16" providerId="LiveId" clId="{E79DF012-8B4E-4A1C-AEA3-1AEC81582A90}" dt="2024-06-23T08:06:39.682" v="13123" actId="20577"/>
        <pc:sldMkLst>
          <pc:docMk/>
          <pc:sldMk cId="3123544733" sldId="262"/>
        </pc:sldMkLst>
        <pc:spChg chg="mod ord">
          <ac:chgData name="Jiayi Ren" userId="95118b2d664f9e16" providerId="LiveId" clId="{E79DF012-8B4E-4A1C-AEA3-1AEC81582A90}" dt="2024-06-22T02:51:18.389" v="8981"/>
          <ac:spMkLst>
            <pc:docMk/>
            <pc:sldMk cId="3123544733" sldId="262"/>
            <ac:spMk id="2" creationId="{C17B2701-5277-6344-ABE6-80FC12E969D0}"/>
          </ac:spMkLst>
        </pc:spChg>
        <pc:spChg chg="mod ord">
          <ac:chgData name="Jiayi Ren" userId="95118b2d664f9e16" providerId="LiveId" clId="{E79DF012-8B4E-4A1C-AEA3-1AEC81582A90}" dt="2024-06-23T08:06:39.682" v="13123" actId="20577"/>
          <ac:spMkLst>
            <pc:docMk/>
            <pc:sldMk cId="3123544733" sldId="262"/>
            <ac:spMk id="3" creationId="{157E11AA-F472-BDAA-94D8-319D9C9AC6FA}"/>
          </ac:spMkLst>
        </pc:spChg>
        <pc:spChg chg="add del mod">
          <ac:chgData name="Jiayi Ren" userId="95118b2d664f9e16" providerId="LiveId" clId="{E79DF012-8B4E-4A1C-AEA3-1AEC81582A90}" dt="2024-06-21T03:12:08.074" v="5052" actId="6264"/>
          <ac:spMkLst>
            <pc:docMk/>
            <pc:sldMk cId="3123544733" sldId="262"/>
            <ac:spMk id="4" creationId="{1D5B96A9-8FFE-8548-FF21-49FD6612DCF7}"/>
          </ac:spMkLst>
        </pc:spChg>
        <pc:spChg chg="add del mod">
          <ac:chgData name="Jiayi Ren" userId="95118b2d664f9e16" providerId="LiveId" clId="{E79DF012-8B4E-4A1C-AEA3-1AEC81582A90}" dt="2024-06-21T03:12:08.074" v="5052" actId="6264"/>
          <ac:spMkLst>
            <pc:docMk/>
            <pc:sldMk cId="3123544733" sldId="262"/>
            <ac:spMk id="5" creationId="{0870BA54-96E6-8EBC-4B3F-F6DE29FEEAF4}"/>
          </ac:spMkLst>
        </pc:spChg>
      </pc:sldChg>
      <pc:sldChg chg="modSp add mod">
        <pc:chgData name="Jiayi Ren" userId="95118b2d664f9e16" providerId="LiveId" clId="{E79DF012-8B4E-4A1C-AEA3-1AEC81582A90}" dt="2024-06-25T07:59:50.651" v="13454" actId="20577"/>
        <pc:sldMkLst>
          <pc:docMk/>
          <pc:sldMk cId="2307818036" sldId="263"/>
        </pc:sldMkLst>
        <pc:spChg chg="mod">
          <ac:chgData name="Jiayi Ren" userId="95118b2d664f9e16" providerId="LiveId" clId="{E79DF012-8B4E-4A1C-AEA3-1AEC81582A90}" dt="2024-06-22T02:51:18.389" v="8981"/>
          <ac:spMkLst>
            <pc:docMk/>
            <pc:sldMk cId="2307818036" sldId="263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5T07:59:50.651" v="13454" actId="20577"/>
          <ac:spMkLst>
            <pc:docMk/>
            <pc:sldMk cId="2307818036" sldId="263"/>
            <ac:spMk id="3" creationId="{157E11AA-F472-BDAA-94D8-319D9C9AC6FA}"/>
          </ac:spMkLst>
        </pc:spChg>
      </pc:sldChg>
      <pc:sldChg chg="delSp modSp mod">
        <pc:chgData name="Jiayi Ren" userId="95118b2d664f9e16" providerId="LiveId" clId="{E79DF012-8B4E-4A1C-AEA3-1AEC81582A90}" dt="2024-06-22T02:51:18.389" v="8981"/>
        <pc:sldMkLst>
          <pc:docMk/>
          <pc:sldMk cId="2708943974" sldId="264"/>
        </pc:sldMkLst>
        <pc:spChg chg="mod">
          <ac:chgData name="Jiayi Ren" userId="95118b2d664f9e16" providerId="LiveId" clId="{E79DF012-8B4E-4A1C-AEA3-1AEC81582A90}" dt="2024-06-21T03:36:59.232" v="7124" actId="20577"/>
          <ac:spMkLst>
            <pc:docMk/>
            <pc:sldMk cId="2708943974" sldId="264"/>
            <ac:spMk id="2" creationId="{21209F81-FD0E-E496-E2E0-2D17B7BBE1F2}"/>
          </ac:spMkLst>
        </pc:spChg>
        <pc:spChg chg="mod">
          <ac:chgData name="Jiayi Ren" userId="95118b2d664f9e16" providerId="LiveId" clId="{E79DF012-8B4E-4A1C-AEA3-1AEC81582A90}" dt="2024-06-21T03:40:58.544" v="7552" actId="20577"/>
          <ac:spMkLst>
            <pc:docMk/>
            <pc:sldMk cId="2708943974" sldId="264"/>
            <ac:spMk id="3" creationId="{3AFEEAC0-8EEE-B54B-096E-44B2CB30681D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2708943974" sldId="264"/>
            <ac:spMk id="5" creationId="{78A277D2-AF21-2EEE-6D7C-BBBBCCAC5E86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2708943974" sldId="264"/>
            <ac:spMk id="6" creationId="{35E0D367-9411-182C-A733-7A3684C29A46}"/>
          </ac:spMkLst>
        </pc:spChg>
        <pc:spChg chg="del">
          <ac:chgData name="Jiayi Ren" userId="95118b2d664f9e16" providerId="LiveId" clId="{E79DF012-8B4E-4A1C-AEA3-1AEC81582A90}" dt="2024-06-21T03:28:58.755" v="6370" actId="478"/>
          <ac:spMkLst>
            <pc:docMk/>
            <pc:sldMk cId="2708943974" sldId="264"/>
            <ac:spMk id="7" creationId="{94074DFB-2F15-D875-69C3-F10A74CF4C90}"/>
          </ac:spMkLst>
        </pc:spChg>
        <pc:spChg chg="del">
          <ac:chgData name="Jiayi Ren" userId="95118b2d664f9e16" providerId="LiveId" clId="{E79DF012-8B4E-4A1C-AEA3-1AEC81582A90}" dt="2024-06-21T03:29:00.172" v="6372" actId="478"/>
          <ac:spMkLst>
            <pc:docMk/>
            <pc:sldMk cId="2708943974" sldId="264"/>
            <ac:spMk id="9" creationId="{712C3E7E-2B7D-4FA0-6343-C797E47CFE73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2708943974" sldId="264"/>
            <ac:spMk id="10" creationId="{2B51E2F9-43B5-3D7D-1820-AE59C6266B30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2708943974" sldId="264"/>
            <ac:spMk id="11" creationId="{FEDF90A5-91A9-4CD8-FA69-C10FCFD1E056}"/>
          </ac:spMkLst>
        </pc:spChg>
        <pc:picChg chg="mod">
          <ac:chgData name="Jiayi Ren" userId="95118b2d664f9e16" providerId="LiveId" clId="{E79DF012-8B4E-4A1C-AEA3-1AEC81582A90}" dt="2024-06-22T02:51:18.389" v="8981"/>
          <ac:picMkLst>
            <pc:docMk/>
            <pc:sldMk cId="2708943974" sldId="264"/>
            <ac:picMk id="1026" creationId="{54EE7572-975C-89F9-0A8D-C77D93317D2F}"/>
          </ac:picMkLst>
        </pc:picChg>
        <pc:cxnChg chg="mod">
          <ac:chgData name="Jiayi Ren" userId="95118b2d664f9e16" providerId="LiveId" clId="{E79DF012-8B4E-4A1C-AEA3-1AEC81582A90}" dt="2024-06-22T02:51:18.389" v="8981"/>
          <ac:cxnSpMkLst>
            <pc:docMk/>
            <pc:sldMk cId="2708943974" sldId="264"/>
            <ac:cxnSpMk id="15" creationId="{F32CA165-FF34-E724-4727-4474873AD358}"/>
          </ac:cxnSpMkLst>
        </pc:cxnChg>
        <pc:cxnChg chg="del">
          <ac:chgData name="Jiayi Ren" userId="95118b2d664f9e16" providerId="LiveId" clId="{E79DF012-8B4E-4A1C-AEA3-1AEC81582A90}" dt="2024-06-21T03:28:59.745" v="6371" actId="478"/>
          <ac:cxnSpMkLst>
            <pc:docMk/>
            <pc:sldMk cId="2708943974" sldId="264"/>
            <ac:cxnSpMk id="18" creationId="{F7EE6830-C9E8-DD47-F933-0B8FF644F0E4}"/>
          </ac:cxnSpMkLst>
        </pc:cxnChg>
        <pc:cxnChg chg="mod">
          <ac:chgData name="Jiayi Ren" userId="95118b2d664f9e16" providerId="LiveId" clId="{E79DF012-8B4E-4A1C-AEA3-1AEC81582A90}" dt="2024-06-22T02:51:18.389" v="8981"/>
          <ac:cxnSpMkLst>
            <pc:docMk/>
            <pc:sldMk cId="2708943974" sldId="264"/>
            <ac:cxnSpMk id="21" creationId="{92106A87-E594-3650-E0F4-957511F46601}"/>
          </ac:cxnSpMkLst>
        </pc:cxnChg>
      </pc:sldChg>
      <pc:sldChg chg="modSp add mod">
        <pc:chgData name="Jiayi Ren" userId="95118b2d664f9e16" providerId="LiveId" clId="{E79DF012-8B4E-4A1C-AEA3-1AEC81582A90}" dt="2024-06-25T07:59:55.675" v="13463" actId="20577"/>
        <pc:sldMkLst>
          <pc:docMk/>
          <pc:sldMk cId="177392421" sldId="265"/>
        </pc:sldMkLst>
        <pc:spChg chg="mod">
          <ac:chgData name="Jiayi Ren" userId="95118b2d664f9e16" providerId="LiveId" clId="{E79DF012-8B4E-4A1C-AEA3-1AEC81582A90}" dt="2024-06-22T02:51:18.389" v="8981"/>
          <ac:spMkLst>
            <pc:docMk/>
            <pc:sldMk cId="177392421" sldId="265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5T07:59:55.675" v="13463" actId="20577"/>
          <ac:spMkLst>
            <pc:docMk/>
            <pc:sldMk cId="177392421" sldId="265"/>
            <ac:spMk id="3" creationId="{157E11AA-F472-BDAA-94D8-319D9C9AC6FA}"/>
          </ac:spMkLst>
        </pc:spChg>
      </pc:sldChg>
      <pc:sldChg chg="modSp add mod">
        <pc:chgData name="Jiayi Ren" userId="95118b2d664f9e16" providerId="LiveId" clId="{E79DF012-8B4E-4A1C-AEA3-1AEC81582A90}" dt="2024-06-29T02:33:02.153" v="14165" actId="207"/>
        <pc:sldMkLst>
          <pc:docMk/>
          <pc:sldMk cId="558977191" sldId="266"/>
        </pc:sldMkLst>
        <pc:spChg chg="mod">
          <ac:chgData name="Jiayi Ren" userId="95118b2d664f9e16" providerId="LiveId" clId="{E79DF012-8B4E-4A1C-AEA3-1AEC81582A90}" dt="2024-06-22T02:51:18.389" v="8981"/>
          <ac:spMkLst>
            <pc:docMk/>
            <pc:sldMk cId="558977191" sldId="266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9T02:33:02.153" v="14165" actId="207"/>
          <ac:spMkLst>
            <pc:docMk/>
            <pc:sldMk cId="558977191" sldId="266"/>
            <ac:spMk id="3" creationId="{157E11AA-F472-BDAA-94D8-319D9C9AC6FA}"/>
          </ac:spMkLst>
        </pc:spChg>
      </pc:sldChg>
      <pc:sldChg chg="modSp add mod">
        <pc:chgData name="Jiayi Ren" userId="95118b2d664f9e16" providerId="LiveId" clId="{E79DF012-8B4E-4A1C-AEA3-1AEC81582A90}" dt="2024-06-22T08:00:43.436" v="11247" actId="20577"/>
        <pc:sldMkLst>
          <pc:docMk/>
          <pc:sldMk cId="1340012012" sldId="267"/>
        </pc:sldMkLst>
        <pc:spChg chg="mod">
          <ac:chgData name="Jiayi Ren" userId="95118b2d664f9e16" providerId="LiveId" clId="{E79DF012-8B4E-4A1C-AEA3-1AEC81582A90}" dt="2024-06-22T02:51:18.389" v="8981"/>
          <ac:spMkLst>
            <pc:docMk/>
            <pc:sldMk cId="1340012012" sldId="267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2T08:00:43.436" v="11247" actId="20577"/>
          <ac:spMkLst>
            <pc:docMk/>
            <pc:sldMk cId="1340012012" sldId="267"/>
            <ac:spMk id="3" creationId="{157E11AA-F472-BDAA-94D8-319D9C9AC6FA}"/>
          </ac:spMkLst>
        </pc:spChg>
      </pc:sldChg>
      <pc:sldChg chg="modSp add del mod">
        <pc:chgData name="Jiayi Ren" userId="95118b2d664f9e16" providerId="LiveId" clId="{E79DF012-8B4E-4A1C-AEA3-1AEC81582A90}" dt="2024-06-21T03:39:30.761" v="7327"/>
        <pc:sldMkLst>
          <pc:docMk/>
          <pc:sldMk cId="1467466738" sldId="267"/>
        </pc:sldMkLst>
        <pc:spChg chg="mod">
          <ac:chgData name="Jiayi Ren" userId="95118b2d664f9e16" providerId="LiveId" clId="{E79DF012-8B4E-4A1C-AEA3-1AEC81582A90}" dt="2024-06-21T03:39:30.442" v="7326" actId="20577"/>
          <ac:spMkLst>
            <pc:docMk/>
            <pc:sldMk cId="1467466738" sldId="267"/>
            <ac:spMk id="2" creationId="{C17B2701-5277-6344-ABE6-80FC12E969D0}"/>
          </ac:spMkLst>
        </pc:spChg>
      </pc:sldChg>
      <pc:sldChg chg="modSp add mod">
        <pc:chgData name="Jiayi Ren" userId="95118b2d664f9e16" providerId="LiveId" clId="{E79DF012-8B4E-4A1C-AEA3-1AEC81582A90}" dt="2024-06-29T02:33:13.039" v="14166"/>
        <pc:sldMkLst>
          <pc:docMk/>
          <pc:sldMk cId="2851145920" sldId="268"/>
        </pc:sldMkLst>
        <pc:spChg chg="mod">
          <ac:chgData name="Jiayi Ren" userId="95118b2d664f9e16" providerId="LiveId" clId="{E79DF012-8B4E-4A1C-AEA3-1AEC81582A90}" dt="2024-06-22T02:51:18.389" v="8981"/>
          <ac:spMkLst>
            <pc:docMk/>
            <pc:sldMk cId="2851145920" sldId="268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9T02:33:13.039" v="14166"/>
          <ac:spMkLst>
            <pc:docMk/>
            <pc:sldMk cId="2851145920" sldId="268"/>
            <ac:spMk id="3" creationId="{157E11AA-F472-BDAA-94D8-319D9C9AC6FA}"/>
          </ac:spMkLst>
        </pc:spChg>
      </pc:sldChg>
      <pc:sldChg chg="modSp add mod">
        <pc:chgData name="Jiayi Ren" userId="95118b2d664f9e16" providerId="LiveId" clId="{E79DF012-8B4E-4A1C-AEA3-1AEC81582A90}" dt="2024-06-22T08:00:44.883" v="11248" actId="20577"/>
        <pc:sldMkLst>
          <pc:docMk/>
          <pc:sldMk cId="1934274493" sldId="269"/>
        </pc:sldMkLst>
        <pc:spChg chg="mod">
          <ac:chgData name="Jiayi Ren" userId="95118b2d664f9e16" providerId="LiveId" clId="{E79DF012-8B4E-4A1C-AEA3-1AEC81582A90}" dt="2024-06-22T02:51:18.389" v="8981"/>
          <ac:spMkLst>
            <pc:docMk/>
            <pc:sldMk cId="1934274493" sldId="269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2T08:00:44.883" v="11248" actId="20577"/>
          <ac:spMkLst>
            <pc:docMk/>
            <pc:sldMk cId="1934274493" sldId="269"/>
            <ac:spMk id="3" creationId="{157E11AA-F472-BDAA-94D8-319D9C9AC6FA}"/>
          </ac:spMkLst>
        </pc:spChg>
      </pc:sldChg>
      <pc:sldChg chg="modSp new mod">
        <pc:chgData name="Jiayi Ren" userId="95118b2d664f9e16" providerId="LiveId" clId="{E79DF012-8B4E-4A1C-AEA3-1AEC81582A90}" dt="2024-06-23T02:55:12.566" v="12323" actId="207"/>
        <pc:sldMkLst>
          <pc:docMk/>
          <pc:sldMk cId="3872231949" sldId="270"/>
        </pc:sldMkLst>
        <pc:spChg chg="mod">
          <ac:chgData name="Jiayi Ren" userId="95118b2d664f9e16" providerId="LiveId" clId="{E79DF012-8B4E-4A1C-AEA3-1AEC81582A90}" dt="2024-06-22T03:13:26.921" v="9030" actId="20577"/>
          <ac:spMkLst>
            <pc:docMk/>
            <pc:sldMk cId="3872231949" sldId="270"/>
            <ac:spMk id="2" creationId="{90E4CB78-92FA-8C31-8E59-945F127D9B00}"/>
          </ac:spMkLst>
        </pc:spChg>
        <pc:spChg chg="mod">
          <ac:chgData name="Jiayi Ren" userId="95118b2d664f9e16" providerId="LiveId" clId="{E79DF012-8B4E-4A1C-AEA3-1AEC81582A90}" dt="2024-06-23T02:55:12.566" v="12323" actId="207"/>
          <ac:spMkLst>
            <pc:docMk/>
            <pc:sldMk cId="3872231949" sldId="270"/>
            <ac:spMk id="3" creationId="{00015606-9CF8-9ED7-5A83-7211739C019E}"/>
          </ac:spMkLst>
        </pc:spChg>
      </pc:sldChg>
      <pc:sldChg chg="modSp add mod">
        <pc:chgData name="Jiayi Ren" userId="95118b2d664f9e16" providerId="LiveId" clId="{E79DF012-8B4E-4A1C-AEA3-1AEC81582A90}" dt="2024-06-23T02:45:15.536" v="12169" actId="20577"/>
        <pc:sldMkLst>
          <pc:docMk/>
          <pc:sldMk cId="1005617500" sldId="271"/>
        </pc:sldMkLst>
        <pc:spChg chg="mod">
          <ac:chgData name="Jiayi Ren" userId="95118b2d664f9e16" providerId="LiveId" clId="{E79DF012-8B4E-4A1C-AEA3-1AEC81582A90}" dt="2024-06-23T02:45:15.536" v="12169" actId="20577"/>
          <ac:spMkLst>
            <pc:docMk/>
            <pc:sldMk cId="1005617500" sldId="271"/>
            <ac:spMk id="3" creationId="{00015606-9CF8-9ED7-5A83-7211739C019E}"/>
          </ac:spMkLst>
        </pc:spChg>
      </pc:sldChg>
      <pc:sldMasterChg chg="modSp mod modSldLayout">
        <pc:chgData name="Jiayi Ren" userId="95118b2d664f9e16" providerId="LiveId" clId="{E79DF012-8B4E-4A1C-AEA3-1AEC81582A90}" dt="2024-06-22T05:40:14.785" v="10420" actId="2711"/>
        <pc:sldMasterMkLst>
          <pc:docMk/>
          <pc:sldMasterMk cId="599766977" sldId="2147483660"/>
        </pc:sldMasterMkLst>
        <pc:spChg chg="mod">
          <ac:chgData name="Jiayi Ren" userId="95118b2d664f9e16" providerId="LiveId" clId="{E79DF012-8B4E-4A1C-AEA3-1AEC81582A90}" dt="2024-06-22T02:51:18.389" v="8981"/>
          <ac:spMkLst>
            <pc:docMk/>
            <pc:sldMasterMk cId="599766977" sldId="2147483660"/>
            <ac:spMk id="2" creationId="{8CACAD3E-D52D-5A1B-1C7B-955C648BBD99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asterMk cId="599766977" sldId="2147483660"/>
            <ac:spMk id="4" creationId="{37897E03-6751-E920-99F4-87BBBEE77FCC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asterMk cId="599766977" sldId="2147483660"/>
            <ac:spMk id="5" creationId="{ED1C98BA-4898-5F73-029E-7257C2DD7EBB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asterMk cId="599766977" sldId="2147483660"/>
            <ac:spMk id="6" creationId="{334116FD-C387-56C6-E800-DC8C085C3C0B}"/>
          </ac:spMkLst>
        </pc:spChg>
        <pc:spChg chg="mod">
          <ac:chgData name="Jiayi Ren" userId="95118b2d664f9e16" providerId="LiveId" clId="{E79DF012-8B4E-4A1C-AEA3-1AEC81582A90}" dt="2024-06-22T05:39:25.330" v="10417" actId="207"/>
          <ac:spMkLst>
            <pc:docMk/>
            <pc:sldMasterMk cId="599766977" sldId="2147483660"/>
            <ac:spMk id="7" creationId="{7576C0BF-9664-0DFE-3666-4D91582ACAA8}"/>
          </ac:spMkLst>
        </pc:sp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855299781" sldId="2147483661"/>
          </pc:sldLayoutMkLst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55299781" sldId="2147483661"/>
              <ac:spMk id="2" creationId="{202472BA-9C7F-7E0A-2FC7-5A16161CBE68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55299781" sldId="2147483661"/>
              <ac:spMk id="3" creationId="{A5D2BD79-3764-6E36-9EBD-6F9DEC5DC800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55299781" sldId="2147483661"/>
              <ac:spMk id="7" creationId="{985293E5-9590-0BDB-7ED4-E1028B8B10BC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55299781" sldId="2147483661"/>
              <ac:spMk id="8" creationId="{C5DEA97E-E801-C75C-ED7F-E5771E193741}"/>
            </ac:spMkLst>
          </pc:spChg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830370822" sldId="2147483662"/>
          </pc:sldLayoutMkLst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30370822" sldId="2147483662"/>
              <ac:spMk id="2" creationId="{202472BA-9C7F-7E0A-2FC7-5A16161CBE68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30370822" sldId="2147483662"/>
              <ac:spMk id="3" creationId="{A5D2BD79-3764-6E36-9EBD-6F9DEC5DC800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30370822" sldId="2147483662"/>
              <ac:spMk id="5" creationId="{09338CA6-9607-467F-6BB3-48CA31ACCFEF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30370822" sldId="2147483662"/>
              <ac:spMk id="7" creationId="{985293E5-9590-0BDB-7ED4-E1028B8B10BC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30370822" sldId="2147483662"/>
              <ac:spMk id="10" creationId="{9A52F6AC-444C-A544-44DB-E20CEFEAA6EE}"/>
            </ac:spMkLst>
          </pc:spChg>
        </pc:sldLayoutChg>
        <pc:sldLayoutChg chg="modSp">
          <pc:chgData name="Jiayi Ren" userId="95118b2d664f9e16" providerId="LiveId" clId="{E79DF012-8B4E-4A1C-AEA3-1AEC81582A90}" dt="2024-06-22T05:40:14.785" v="10420" actId="2711"/>
          <pc:sldLayoutMkLst>
            <pc:docMk/>
            <pc:sldMasterMk cId="599766977" sldId="2147483660"/>
            <pc:sldLayoutMk cId="179327747" sldId="2147483663"/>
          </pc:sldLayoutMkLst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179327747" sldId="2147483663"/>
              <ac:spMk id="2" creationId="{C886F446-7706-7F97-5963-91D9FF2E3F21}"/>
            </ac:spMkLst>
          </pc:spChg>
          <pc:spChg chg="mod">
            <ac:chgData name="Jiayi Ren" userId="95118b2d664f9e16" providerId="LiveId" clId="{E79DF012-8B4E-4A1C-AEA3-1AEC81582A90}" dt="2024-06-22T05:40:14.785" v="10420" actId="2711"/>
            <ac:spMkLst>
              <pc:docMk/>
              <pc:sldMasterMk cId="599766977" sldId="2147483660"/>
              <pc:sldLayoutMk cId="179327747" sldId="2147483663"/>
              <ac:spMk id="13" creationId="{F788AC4C-CE34-5882-2C4B-8CB39F41EB58}"/>
            </ac:spMkLst>
          </pc:spChg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131782670" sldId="2147483664"/>
          </pc:sldLayoutMkLst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131782670" sldId="2147483664"/>
              <ac:spMk id="2" creationId="{C886F446-7706-7F97-5963-91D9FF2E3F21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131782670" sldId="2147483664"/>
              <ac:spMk id="10" creationId="{84E81A3B-FAE4-C4F5-1F45-9CB6BD1377CD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131782670" sldId="2147483664"/>
              <ac:spMk id="11" creationId="{8FC8D05D-583A-E2ED-DF5D-160E6C84ACFB}"/>
            </ac:spMkLst>
          </pc:spChg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1538932163" sldId="2147483665"/>
          </pc:sldLayoutMkLst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1538932163" sldId="2147483665"/>
              <ac:spMk id="2" creationId="{C886F446-7706-7F97-5963-91D9FF2E3F21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1538932163" sldId="2147483665"/>
              <ac:spMk id="10" creationId="{84E81A3B-FAE4-C4F5-1F45-9CB6BD1377CD}"/>
            </ac:spMkLst>
          </pc:spChg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771494289" sldId="2147483666"/>
          </pc:sldLayoutMkLst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771494289" sldId="2147483666"/>
              <ac:spMk id="2" creationId="{33FBF27B-2C7A-041D-593F-431D312B60FE}"/>
            </ac:spMkLst>
          </pc:spChg>
        </pc:sldLayoutChg>
      </pc:sldMasterChg>
    </pc:docChg>
  </pc:docChgLst>
  <pc:docChgLst>
    <pc:chgData name="Jiayi Ren" userId="95118b2d664f9e16" providerId="LiveId" clId="{C206C076-23E9-4B2B-A7DA-34ABD649D29B}"/>
    <pc:docChg chg="undo custSel modSld">
      <pc:chgData name="Jiayi Ren" userId="95118b2d664f9e16" providerId="LiveId" clId="{C206C076-23E9-4B2B-A7DA-34ABD649D29B}" dt="2024-07-19T07:46:25.520" v="1065" actId="20577"/>
      <pc:docMkLst>
        <pc:docMk/>
      </pc:docMkLst>
      <pc:sldChg chg="modSp mod">
        <pc:chgData name="Jiayi Ren" userId="95118b2d664f9e16" providerId="LiveId" clId="{C206C076-23E9-4B2B-A7DA-34ABD649D29B}" dt="2024-07-19T03:37:53.804" v="0" actId="947"/>
        <pc:sldMkLst>
          <pc:docMk/>
          <pc:sldMk cId="1519869103" sldId="257"/>
        </pc:sldMkLst>
        <pc:spChg chg="mod">
          <ac:chgData name="Jiayi Ren" userId="95118b2d664f9e16" providerId="LiveId" clId="{C206C076-23E9-4B2B-A7DA-34ABD649D29B}" dt="2024-07-19T03:37:53.804" v="0" actId="947"/>
          <ac:spMkLst>
            <pc:docMk/>
            <pc:sldMk cId="1519869103" sldId="257"/>
            <ac:spMk id="5" creationId="{3DE52BFB-212C-1413-E604-EEE976188DD0}"/>
          </ac:spMkLst>
        </pc:spChg>
        <pc:spChg chg="mod">
          <ac:chgData name="Jiayi Ren" userId="95118b2d664f9e16" providerId="LiveId" clId="{C206C076-23E9-4B2B-A7DA-34ABD649D29B}" dt="2024-07-19T03:37:53.804" v="0" actId="947"/>
          <ac:spMkLst>
            <pc:docMk/>
            <pc:sldMk cId="1519869103" sldId="257"/>
            <ac:spMk id="7" creationId="{B89F898C-3409-38C0-6C37-C0C4C3AA6023}"/>
          </ac:spMkLst>
        </pc:spChg>
        <pc:spChg chg="mod">
          <ac:chgData name="Jiayi Ren" userId="95118b2d664f9e16" providerId="LiveId" clId="{C206C076-23E9-4B2B-A7DA-34ABD649D29B}" dt="2024-07-19T03:37:53.804" v="0" actId="947"/>
          <ac:spMkLst>
            <pc:docMk/>
            <pc:sldMk cId="1519869103" sldId="257"/>
            <ac:spMk id="8" creationId="{C9AD5971-0F00-97BB-C142-39738707653E}"/>
          </ac:spMkLst>
        </pc:spChg>
        <pc:spChg chg="mod">
          <ac:chgData name="Jiayi Ren" userId="95118b2d664f9e16" providerId="LiveId" clId="{C206C076-23E9-4B2B-A7DA-34ABD649D29B}" dt="2024-07-19T03:37:53.804" v="0" actId="947"/>
          <ac:spMkLst>
            <pc:docMk/>
            <pc:sldMk cId="1519869103" sldId="257"/>
            <ac:spMk id="9" creationId="{91457FCD-31DB-1C5B-B023-0620D48D4EC7}"/>
          </ac:spMkLst>
        </pc:spChg>
        <pc:spChg chg="mod">
          <ac:chgData name="Jiayi Ren" userId="95118b2d664f9e16" providerId="LiveId" clId="{C206C076-23E9-4B2B-A7DA-34ABD649D29B}" dt="2024-07-19T03:37:53.804" v="0" actId="947"/>
          <ac:spMkLst>
            <pc:docMk/>
            <pc:sldMk cId="1519869103" sldId="257"/>
            <ac:spMk id="11" creationId="{39F2D7AE-7E38-E5CB-1322-02390D91AAC2}"/>
          </ac:spMkLst>
        </pc:spChg>
        <pc:spChg chg="mod">
          <ac:chgData name="Jiayi Ren" userId="95118b2d664f9e16" providerId="LiveId" clId="{C206C076-23E9-4B2B-A7DA-34ABD649D29B}" dt="2024-07-19T03:37:53.804" v="0" actId="947"/>
          <ac:spMkLst>
            <pc:docMk/>
            <pc:sldMk cId="1519869103" sldId="257"/>
            <ac:spMk id="12" creationId="{702756D4-DAA6-4D8B-1E7D-4B240FD17EF9}"/>
          </ac:spMkLst>
        </pc:spChg>
      </pc:sldChg>
      <pc:sldChg chg="modSp mod">
        <pc:chgData name="Jiayi Ren" userId="95118b2d664f9e16" providerId="LiveId" clId="{C206C076-23E9-4B2B-A7DA-34ABD649D29B}" dt="2024-07-19T03:39:38.729" v="12" actId="947"/>
        <pc:sldMkLst>
          <pc:docMk/>
          <pc:sldMk cId="1066121562" sldId="258"/>
        </pc:sldMkLst>
        <pc:spChg chg="mod">
          <ac:chgData name="Jiayi Ren" userId="95118b2d664f9e16" providerId="LiveId" clId="{C206C076-23E9-4B2B-A7DA-34ABD649D29B}" dt="2024-07-19T03:39:09.234" v="8" actId="947"/>
          <ac:spMkLst>
            <pc:docMk/>
            <pc:sldMk cId="1066121562" sldId="258"/>
            <ac:spMk id="27" creationId="{495926C7-043F-5767-60EC-E665060780D5}"/>
          </ac:spMkLst>
        </pc:spChg>
        <pc:spChg chg="mod">
          <ac:chgData name="Jiayi Ren" userId="95118b2d664f9e16" providerId="LiveId" clId="{C206C076-23E9-4B2B-A7DA-34ABD649D29B}" dt="2024-07-19T03:39:38.729" v="12" actId="947"/>
          <ac:spMkLst>
            <pc:docMk/>
            <pc:sldMk cId="1066121562" sldId="258"/>
            <ac:spMk id="29" creationId="{566D70DE-BDF0-F002-E53C-776D8D67DD24}"/>
          </ac:spMkLst>
        </pc:spChg>
        <pc:spChg chg="mod">
          <ac:chgData name="Jiayi Ren" userId="95118b2d664f9e16" providerId="LiveId" clId="{C206C076-23E9-4B2B-A7DA-34ABD649D29B}" dt="2024-07-19T03:39:38.729" v="12" actId="947"/>
          <ac:spMkLst>
            <pc:docMk/>
            <pc:sldMk cId="1066121562" sldId="258"/>
            <ac:spMk id="30" creationId="{8E8DFBDA-F633-0200-F1E9-2A8B8603A4CB}"/>
          </ac:spMkLst>
        </pc:spChg>
        <pc:spChg chg="mod">
          <ac:chgData name="Jiayi Ren" userId="95118b2d664f9e16" providerId="LiveId" clId="{C206C076-23E9-4B2B-A7DA-34ABD649D29B}" dt="2024-07-19T03:39:38.729" v="12" actId="947"/>
          <ac:spMkLst>
            <pc:docMk/>
            <pc:sldMk cId="1066121562" sldId="258"/>
            <ac:spMk id="31" creationId="{CE32AEA6-9744-593C-A483-AB55BDA756AD}"/>
          </ac:spMkLst>
        </pc:spChg>
        <pc:cxnChg chg="mod">
          <ac:chgData name="Jiayi Ren" userId="95118b2d664f9e16" providerId="LiveId" clId="{C206C076-23E9-4B2B-A7DA-34ABD649D29B}" dt="2024-07-19T03:38:48.515" v="6" actId="108"/>
          <ac:cxnSpMkLst>
            <pc:docMk/>
            <pc:sldMk cId="1066121562" sldId="258"/>
            <ac:cxnSpMk id="32" creationId="{8A9B6A28-7596-503F-0E1D-B7D860076FA3}"/>
          </ac:cxnSpMkLst>
        </pc:cxnChg>
        <pc:cxnChg chg="mod">
          <ac:chgData name="Jiayi Ren" userId="95118b2d664f9e16" providerId="LiveId" clId="{C206C076-23E9-4B2B-A7DA-34ABD649D29B}" dt="2024-07-19T03:38:48.515" v="6" actId="108"/>
          <ac:cxnSpMkLst>
            <pc:docMk/>
            <pc:sldMk cId="1066121562" sldId="258"/>
            <ac:cxnSpMk id="34" creationId="{44DD5D40-A5AF-034C-A6DE-DC2D89E86787}"/>
          </ac:cxnSpMkLst>
        </pc:cxnChg>
        <pc:cxnChg chg="mod">
          <ac:chgData name="Jiayi Ren" userId="95118b2d664f9e16" providerId="LiveId" clId="{C206C076-23E9-4B2B-A7DA-34ABD649D29B}" dt="2024-07-19T03:38:48.515" v="6" actId="108"/>
          <ac:cxnSpMkLst>
            <pc:docMk/>
            <pc:sldMk cId="1066121562" sldId="258"/>
            <ac:cxnSpMk id="35" creationId="{4102527B-CC05-936E-8EC7-C3D7DEFBE6EC}"/>
          </ac:cxnSpMkLst>
        </pc:cxnChg>
        <pc:cxnChg chg="mod">
          <ac:chgData name="Jiayi Ren" userId="95118b2d664f9e16" providerId="LiveId" clId="{C206C076-23E9-4B2B-A7DA-34ABD649D29B}" dt="2024-07-19T03:38:48.515" v="6" actId="108"/>
          <ac:cxnSpMkLst>
            <pc:docMk/>
            <pc:sldMk cId="1066121562" sldId="258"/>
            <ac:cxnSpMk id="36" creationId="{1107D4B2-ED23-319F-39B4-10D22DC9FAD3}"/>
          </ac:cxnSpMkLst>
        </pc:cxnChg>
      </pc:sldChg>
      <pc:sldChg chg="modSp mod">
        <pc:chgData name="Jiayi Ren" userId="95118b2d664f9e16" providerId="LiveId" clId="{C206C076-23E9-4B2B-A7DA-34ABD649D29B}" dt="2024-07-19T03:40:01.864" v="13" actId="947"/>
        <pc:sldMkLst>
          <pc:docMk/>
          <pc:sldMk cId="1395083396" sldId="260"/>
        </pc:sldMkLst>
        <pc:spChg chg="mod">
          <ac:chgData name="Jiayi Ren" userId="95118b2d664f9e16" providerId="LiveId" clId="{C206C076-23E9-4B2B-A7DA-34ABD649D29B}" dt="2024-07-19T03:40:01.864" v="13" actId="947"/>
          <ac:spMkLst>
            <pc:docMk/>
            <pc:sldMk cId="1395083396" sldId="260"/>
            <ac:spMk id="5" creationId="{78A277D2-AF21-2EEE-6D7C-BBBBCCAC5E86}"/>
          </ac:spMkLst>
        </pc:spChg>
        <pc:spChg chg="mod">
          <ac:chgData name="Jiayi Ren" userId="95118b2d664f9e16" providerId="LiveId" clId="{C206C076-23E9-4B2B-A7DA-34ABD649D29B}" dt="2024-07-19T03:40:01.864" v="13" actId="947"/>
          <ac:spMkLst>
            <pc:docMk/>
            <pc:sldMk cId="1395083396" sldId="260"/>
            <ac:spMk id="6" creationId="{35E0D367-9411-182C-A733-7A3684C29A46}"/>
          </ac:spMkLst>
        </pc:spChg>
        <pc:spChg chg="mod">
          <ac:chgData name="Jiayi Ren" userId="95118b2d664f9e16" providerId="LiveId" clId="{C206C076-23E9-4B2B-A7DA-34ABD649D29B}" dt="2024-07-19T03:40:01.864" v="13" actId="947"/>
          <ac:spMkLst>
            <pc:docMk/>
            <pc:sldMk cId="1395083396" sldId="260"/>
            <ac:spMk id="7" creationId="{94074DFB-2F15-D875-69C3-F10A74CF4C90}"/>
          </ac:spMkLst>
        </pc:spChg>
      </pc:sldChg>
      <pc:sldChg chg="modSp mod">
        <pc:chgData name="Jiayi Ren" userId="95118b2d664f9e16" providerId="LiveId" clId="{C206C076-23E9-4B2B-A7DA-34ABD649D29B}" dt="2024-07-19T03:40:28.377" v="14" actId="947"/>
        <pc:sldMkLst>
          <pc:docMk/>
          <pc:sldMk cId="2708943974" sldId="264"/>
        </pc:sldMkLst>
        <pc:spChg chg="mod">
          <ac:chgData name="Jiayi Ren" userId="95118b2d664f9e16" providerId="LiveId" clId="{C206C076-23E9-4B2B-A7DA-34ABD649D29B}" dt="2024-07-19T03:40:28.377" v="14" actId="947"/>
          <ac:spMkLst>
            <pc:docMk/>
            <pc:sldMk cId="2708943974" sldId="264"/>
            <ac:spMk id="5" creationId="{78A277D2-AF21-2EEE-6D7C-BBBBCCAC5E86}"/>
          </ac:spMkLst>
        </pc:spChg>
        <pc:spChg chg="mod">
          <ac:chgData name="Jiayi Ren" userId="95118b2d664f9e16" providerId="LiveId" clId="{C206C076-23E9-4B2B-A7DA-34ABD649D29B}" dt="2024-07-19T03:40:28.377" v="14" actId="947"/>
          <ac:spMkLst>
            <pc:docMk/>
            <pc:sldMk cId="2708943974" sldId="264"/>
            <ac:spMk id="6" creationId="{35E0D367-9411-182C-A733-7A3684C29A46}"/>
          </ac:spMkLst>
        </pc:spChg>
      </pc:sldChg>
      <pc:sldChg chg="modSp mod">
        <pc:chgData name="Jiayi Ren" userId="95118b2d664f9e16" providerId="LiveId" clId="{C206C076-23E9-4B2B-A7DA-34ABD649D29B}" dt="2024-07-19T07:42:36.053" v="1045" actId="20577"/>
        <pc:sldMkLst>
          <pc:docMk/>
          <pc:sldMk cId="177392421" sldId="265"/>
        </pc:sldMkLst>
        <pc:spChg chg="mod">
          <ac:chgData name="Jiayi Ren" userId="95118b2d664f9e16" providerId="LiveId" clId="{C206C076-23E9-4B2B-A7DA-34ABD649D29B}" dt="2024-07-19T07:42:36.053" v="1045" actId="20577"/>
          <ac:spMkLst>
            <pc:docMk/>
            <pc:sldMk cId="177392421" sldId="265"/>
            <ac:spMk id="3" creationId="{157E11AA-F472-BDAA-94D8-319D9C9AC6FA}"/>
          </ac:spMkLst>
        </pc:spChg>
      </pc:sldChg>
      <pc:sldChg chg="modSp mod">
        <pc:chgData name="Jiayi Ren" userId="95118b2d664f9e16" providerId="LiveId" clId="{C206C076-23E9-4B2B-A7DA-34ABD649D29B}" dt="2024-07-19T07:46:21.979" v="1055" actId="20577"/>
        <pc:sldMkLst>
          <pc:docMk/>
          <pc:sldMk cId="558977191" sldId="266"/>
        </pc:sldMkLst>
        <pc:spChg chg="mod">
          <ac:chgData name="Jiayi Ren" userId="95118b2d664f9e16" providerId="LiveId" clId="{C206C076-23E9-4B2B-A7DA-34ABD649D29B}" dt="2024-07-19T03:57:03.078" v="669" actId="20577"/>
          <ac:spMkLst>
            <pc:docMk/>
            <pc:sldMk cId="558977191" sldId="266"/>
            <ac:spMk id="2" creationId="{C17B2701-5277-6344-ABE6-80FC12E969D0}"/>
          </ac:spMkLst>
        </pc:spChg>
        <pc:spChg chg="mod">
          <ac:chgData name="Jiayi Ren" userId="95118b2d664f9e16" providerId="LiveId" clId="{C206C076-23E9-4B2B-A7DA-34ABD649D29B}" dt="2024-07-19T07:46:21.979" v="1055" actId="20577"/>
          <ac:spMkLst>
            <pc:docMk/>
            <pc:sldMk cId="558977191" sldId="266"/>
            <ac:spMk id="3" creationId="{157E11AA-F472-BDAA-94D8-319D9C9AC6FA}"/>
          </ac:spMkLst>
        </pc:spChg>
      </pc:sldChg>
      <pc:sldChg chg="mod modShow">
        <pc:chgData name="Jiayi Ren" userId="95118b2d664f9e16" providerId="LiveId" clId="{C206C076-23E9-4B2B-A7DA-34ABD649D29B}" dt="2024-07-19T03:56:14.510" v="663" actId="729"/>
        <pc:sldMkLst>
          <pc:docMk/>
          <pc:sldMk cId="1340012012" sldId="267"/>
        </pc:sldMkLst>
      </pc:sldChg>
      <pc:sldChg chg="modSp mod">
        <pc:chgData name="Jiayi Ren" userId="95118b2d664f9e16" providerId="LiveId" clId="{C206C076-23E9-4B2B-A7DA-34ABD649D29B}" dt="2024-07-19T07:46:25.520" v="1065" actId="20577"/>
        <pc:sldMkLst>
          <pc:docMk/>
          <pc:sldMk cId="2851145920" sldId="268"/>
        </pc:sldMkLst>
        <pc:spChg chg="mod">
          <ac:chgData name="Jiayi Ren" userId="95118b2d664f9e16" providerId="LiveId" clId="{C206C076-23E9-4B2B-A7DA-34ABD649D29B}" dt="2024-07-19T03:56:59.838" v="666" actId="20577"/>
          <ac:spMkLst>
            <pc:docMk/>
            <pc:sldMk cId="2851145920" sldId="268"/>
            <ac:spMk id="2" creationId="{C17B2701-5277-6344-ABE6-80FC12E969D0}"/>
          </ac:spMkLst>
        </pc:spChg>
        <pc:spChg chg="mod">
          <ac:chgData name="Jiayi Ren" userId="95118b2d664f9e16" providerId="LiveId" clId="{C206C076-23E9-4B2B-A7DA-34ABD649D29B}" dt="2024-07-19T07:46:25.520" v="1065" actId="20577"/>
          <ac:spMkLst>
            <pc:docMk/>
            <pc:sldMk cId="2851145920" sldId="268"/>
            <ac:spMk id="3" creationId="{157E11AA-F472-BDAA-94D8-319D9C9AC6FA}"/>
          </ac:spMkLst>
        </pc:spChg>
      </pc:sldChg>
      <pc:sldChg chg="mod modShow">
        <pc:chgData name="Jiayi Ren" userId="95118b2d664f9e16" providerId="LiveId" clId="{C206C076-23E9-4B2B-A7DA-34ABD649D29B}" dt="2024-07-19T03:56:14.510" v="663" actId="729"/>
        <pc:sldMkLst>
          <pc:docMk/>
          <pc:sldMk cId="1934274493" sldId="269"/>
        </pc:sldMkLst>
      </pc:sldChg>
    </pc:docChg>
  </pc:docChgLst>
  <pc:docChgLst>
    <pc:chgData name="Jiayi Ren" userId="95118b2d664f9e16" providerId="LiveId" clId="{6CAD7D11-D364-4C6E-87BC-36621948059E}"/>
    <pc:docChg chg="addSld delSld modSld addSection modSection">
      <pc:chgData name="Jiayi Ren" userId="95118b2d664f9e16" providerId="LiveId" clId="{6CAD7D11-D364-4C6E-87BC-36621948059E}" dt="2024-08-29T06:44:25.674" v="163" actId="17846"/>
      <pc:docMkLst>
        <pc:docMk/>
      </pc:docMkLst>
      <pc:sldChg chg="modSp mod">
        <pc:chgData name="Jiayi Ren" userId="95118b2d664f9e16" providerId="LiveId" clId="{6CAD7D11-D364-4C6E-87BC-36621948059E}" dt="2024-08-29T06:33:17.984" v="1" actId="20577"/>
        <pc:sldMkLst>
          <pc:docMk/>
          <pc:sldMk cId="1043885009" sldId="256"/>
        </pc:sldMkLst>
        <pc:spChg chg="mod">
          <ac:chgData name="Jiayi Ren" userId="95118b2d664f9e16" providerId="LiveId" clId="{6CAD7D11-D364-4C6E-87BC-36621948059E}" dt="2024-08-29T06:33:17.984" v="1" actId="20577"/>
          <ac:spMkLst>
            <pc:docMk/>
            <pc:sldMk cId="1043885009" sldId="256"/>
            <ac:spMk id="5" creationId="{02A72432-7A94-D760-BD90-507DE2A09BD7}"/>
          </ac:spMkLst>
        </pc:spChg>
      </pc:sldChg>
      <pc:sldChg chg="modSp mod">
        <pc:chgData name="Jiayi Ren" userId="95118b2d664f9e16" providerId="LiveId" clId="{6CAD7D11-D364-4C6E-87BC-36621948059E}" dt="2024-08-29T06:34:07.479" v="2" actId="20577"/>
        <pc:sldMkLst>
          <pc:docMk/>
          <pc:sldMk cId="3123544733" sldId="262"/>
        </pc:sldMkLst>
        <pc:spChg chg="mod">
          <ac:chgData name="Jiayi Ren" userId="95118b2d664f9e16" providerId="LiveId" clId="{6CAD7D11-D364-4C6E-87BC-36621948059E}" dt="2024-08-29T06:34:07.479" v="2" actId="20577"/>
          <ac:spMkLst>
            <pc:docMk/>
            <pc:sldMk cId="3123544733" sldId="262"/>
            <ac:spMk id="3" creationId="{157E11AA-F472-BDAA-94D8-319D9C9AC6FA}"/>
          </ac:spMkLst>
        </pc:spChg>
      </pc:sldChg>
      <pc:sldChg chg="modSp mod">
        <pc:chgData name="Jiayi Ren" userId="95118b2d664f9e16" providerId="LiveId" clId="{6CAD7D11-D364-4C6E-87BC-36621948059E}" dt="2024-08-29T06:39:50.454" v="119" actId="20577"/>
        <pc:sldMkLst>
          <pc:docMk/>
          <pc:sldMk cId="558977191" sldId="266"/>
        </pc:sldMkLst>
        <pc:spChg chg="mod">
          <ac:chgData name="Jiayi Ren" userId="95118b2d664f9e16" providerId="LiveId" clId="{6CAD7D11-D364-4C6E-87BC-36621948059E}" dt="2024-08-29T06:39:50.454" v="119" actId="20577"/>
          <ac:spMkLst>
            <pc:docMk/>
            <pc:sldMk cId="558977191" sldId="266"/>
            <ac:spMk id="3" creationId="{157E11AA-F472-BDAA-94D8-319D9C9AC6FA}"/>
          </ac:spMkLst>
        </pc:spChg>
      </pc:sldChg>
      <pc:sldChg chg="modSp mod">
        <pc:chgData name="Jiayi Ren" userId="95118b2d664f9e16" providerId="LiveId" clId="{6CAD7D11-D364-4C6E-87BC-36621948059E}" dt="2024-08-29T06:42:51.701" v="135" actId="20577"/>
        <pc:sldMkLst>
          <pc:docMk/>
          <pc:sldMk cId="1340012012" sldId="267"/>
        </pc:sldMkLst>
        <pc:spChg chg="mod">
          <ac:chgData name="Jiayi Ren" userId="95118b2d664f9e16" providerId="LiveId" clId="{6CAD7D11-D364-4C6E-87BC-36621948059E}" dt="2024-08-29T06:42:51.701" v="135" actId="20577"/>
          <ac:spMkLst>
            <pc:docMk/>
            <pc:sldMk cId="1340012012" sldId="267"/>
            <ac:spMk id="3" creationId="{157E11AA-F472-BDAA-94D8-319D9C9AC6FA}"/>
          </ac:spMkLst>
        </pc:spChg>
      </pc:sldChg>
      <pc:sldChg chg="modSp mod">
        <pc:chgData name="Jiayi Ren" userId="95118b2d664f9e16" providerId="LiveId" clId="{6CAD7D11-D364-4C6E-87BC-36621948059E}" dt="2024-08-29T06:39:44.012" v="113" actId="20577"/>
        <pc:sldMkLst>
          <pc:docMk/>
          <pc:sldMk cId="2851145920" sldId="268"/>
        </pc:sldMkLst>
        <pc:spChg chg="mod">
          <ac:chgData name="Jiayi Ren" userId="95118b2d664f9e16" providerId="LiveId" clId="{6CAD7D11-D364-4C6E-87BC-36621948059E}" dt="2024-08-29T06:39:44.012" v="113" actId="20577"/>
          <ac:spMkLst>
            <pc:docMk/>
            <pc:sldMk cId="2851145920" sldId="268"/>
            <ac:spMk id="3" creationId="{157E11AA-F472-BDAA-94D8-319D9C9AC6FA}"/>
          </ac:spMkLst>
        </pc:spChg>
      </pc:sldChg>
      <pc:sldChg chg="modSp mod">
        <pc:chgData name="Jiayi Ren" userId="95118b2d664f9e16" providerId="LiveId" clId="{6CAD7D11-D364-4C6E-87BC-36621948059E}" dt="2024-08-29T06:43:00.826" v="151" actId="20577"/>
        <pc:sldMkLst>
          <pc:docMk/>
          <pc:sldMk cId="1934274493" sldId="269"/>
        </pc:sldMkLst>
        <pc:spChg chg="mod">
          <ac:chgData name="Jiayi Ren" userId="95118b2d664f9e16" providerId="LiveId" clId="{6CAD7D11-D364-4C6E-87BC-36621948059E}" dt="2024-08-29T06:43:00.826" v="151" actId="20577"/>
          <ac:spMkLst>
            <pc:docMk/>
            <pc:sldMk cId="1934274493" sldId="269"/>
            <ac:spMk id="3" creationId="{157E11AA-F472-BDAA-94D8-319D9C9AC6FA}"/>
          </ac:spMkLst>
        </pc:spChg>
      </pc:sldChg>
      <pc:sldChg chg="modSp mod">
        <pc:chgData name="Jiayi Ren" userId="95118b2d664f9e16" providerId="LiveId" clId="{6CAD7D11-D364-4C6E-87BC-36621948059E}" dt="2024-08-29T06:38:37.212" v="93" actId="20577"/>
        <pc:sldMkLst>
          <pc:docMk/>
          <pc:sldMk cId="3872231949" sldId="270"/>
        </pc:sldMkLst>
        <pc:spChg chg="mod">
          <ac:chgData name="Jiayi Ren" userId="95118b2d664f9e16" providerId="LiveId" clId="{6CAD7D11-D364-4C6E-87BC-36621948059E}" dt="2024-08-29T06:38:37.212" v="93" actId="20577"/>
          <ac:spMkLst>
            <pc:docMk/>
            <pc:sldMk cId="3872231949" sldId="270"/>
            <ac:spMk id="3" creationId="{00015606-9CF8-9ED7-5A83-7211739C019E}"/>
          </ac:spMkLst>
        </pc:spChg>
      </pc:sldChg>
      <pc:sldChg chg="modSp mod">
        <pc:chgData name="Jiayi Ren" userId="95118b2d664f9e16" providerId="LiveId" clId="{6CAD7D11-D364-4C6E-87BC-36621948059E}" dt="2024-08-29T06:38:41.645" v="105" actId="20577"/>
        <pc:sldMkLst>
          <pc:docMk/>
          <pc:sldMk cId="1005617500" sldId="271"/>
        </pc:sldMkLst>
        <pc:spChg chg="mod">
          <ac:chgData name="Jiayi Ren" userId="95118b2d664f9e16" providerId="LiveId" clId="{6CAD7D11-D364-4C6E-87BC-36621948059E}" dt="2024-08-29T06:38:41.645" v="105" actId="20577"/>
          <ac:spMkLst>
            <pc:docMk/>
            <pc:sldMk cId="1005617500" sldId="271"/>
            <ac:spMk id="3" creationId="{00015606-9CF8-9ED7-5A83-7211739C019E}"/>
          </ac:spMkLst>
        </pc:spChg>
      </pc:sldChg>
      <pc:sldChg chg="new del">
        <pc:chgData name="Jiayi Ren" userId="95118b2d664f9e16" providerId="LiveId" clId="{6CAD7D11-D364-4C6E-87BC-36621948059E}" dt="2024-08-29T06:43:40.791" v="155" actId="2696"/>
        <pc:sldMkLst>
          <pc:docMk/>
          <pc:sldMk cId="11689345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84DE2-F3AB-4160-A489-144267432447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77271-5DC6-4FEF-A5DF-B60E03ACC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965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1pPr>
    <a:lvl2pPr marL="1079910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2pPr>
    <a:lvl3pPr marL="2159821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3pPr>
    <a:lvl4pPr marL="3239731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4pPr>
    <a:lvl5pPr marL="4319642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5pPr>
    <a:lvl6pPr marL="5399552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6pPr>
    <a:lvl7pPr marL="6479463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7pPr>
    <a:lvl8pPr marL="7559375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8pPr>
    <a:lvl9pPr marL="8639286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5D2BD79-3764-6E36-9EBD-6F9DEC5DC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9941" y="8100223"/>
            <a:ext cx="16199644" cy="296633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zh-CN" altLang="en-US" sz="4961" b="0" i="0" kern="1200" baseline="0" smtClean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500000000000000" pitchFamily="2" charset="-122"/>
                <a:cs typeface="DIN Pro Regular" panose="020B0504020101020102" pitchFamily="34" charset="0"/>
              </a:defRPr>
            </a:lvl1pPr>
            <a:lvl2pPr marL="809998" indent="0" algn="ctr">
              <a:buNone/>
              <a:defRPr sz="3543"/>
            </a:lvl2pPr>
            <a:lvl3pPr marL="1619997" indent="0" algn="ctr">
              <a:buNone/>
              <a:defRPr sz="3189"/>
            </a:lvl3pPr>
            <a:lvl4pPr marL="2429995" indent="0" algn="ctr">
              <a:buNone/>
              <a:defRPr sz="2835"/>
            </a:lvl4pPr>
            <a:lvl5pPr marL="3239994" indent="0" algn="ctr">
              <a:buNone/>
              <a:defRPr sz="2835"/>
            </a:lvl5pPr>
            <a:lvl6pPr marL="4049992" indent="0" algn="ctr">
              <a:buNone/>
              <a:defRPr sz="2835"/>
            </a:lvl6pPr>
            <a:lvl7pPr marL="4859990" indent="0" algn="ctr">
              <a:buNone/>
              <a:defRPr sz="2835"/>
            </a:lvl7pPr>
            <a:lvl8pPr marL="5669989" indent="0" algn="ctr">
              <a:buNone/>
              <a:defRPr sz="2835"/>
            </a:lvl8pPr>
            <a:lvl9pPr marL="6479987" indent="0" algn="ctr">
              <a:buNone/>
              <a:defRPr sz="2835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5293E5-9590-0BDB-7ED4-E1028B8B10BC}"/>
              </a:ext>
            </a:extLst>
          </p:cNvPr>
          <p:cNvSpPr/>
          <p:nvPr/>
        </p:nvSpPr>
        <p:spPr>
          <a:xfrm flipH="1">
            <a:off x="0" y="2378800"/>
            <a:ext cx="21599525" cy="4757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252" b="1" i="0" dirty="0">
              <a:latin typeface="DIN Pro Regular" panose="020B0504020101020102" pitchFamily="34" charset="0"/>
              <a:ea typeface="Sarasa Gothic SC Semibold" panose="02000500000000000000" pitchFamily="2" charset="-122"/>
              <a:cs typeface="DIN Pro Regular" panose="020B0504020101020102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02472BA-9C7F-7E0A-2FC7-5A16161CB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9941" y="2378799"/>
            <a:ext cx="16199644" cy="4757597"/>
          </a:xfrm>
        </p:spPr>
        <p:txBody>
          <a:bodyPr anchor="ctr" anchorCtr="0">
            <a:normAutofit/>
          </a:bodyPr>
          <a:lstStyle>
            <a:lvl1pPr marL="0" algn="ctr" defTabSz="1619957" rtl="0" eaLnBrk="1" latinLnBrk="0" hangingPunct="1">
              <a:lnSpc>
                <a:spcPct val="100000"/>
              </a:lnSpc>
              <a:defRPr lang="zh-CN" altLang="en-US" sz="8504" b="1" i="0" kern="1200" baseline="0" dirty="0">
                <a:solidFill>
                  <a:schemeClr val="bg1"/>
                </a:solidFill>
                <a:latin typeface="+mj-lt"/>
                <a:ea typeface="Sarasa Gothic SC Semibold" panose="02000500000000000000" pitchFamily="2" charset="-122"/>
                <a:cs typeface="Sarasa Gothic SC Semibold" panose="02000500000000000000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C5DEA97E-E801-C75C-ED7F-E5771E193741}"/>
              </a:ext>
            </a:extLst>
          </p:cNvPr>
          <p:cNvSpPr txBox="1">
            <a:spLocks/>
          </p:cNvSpPr>
          <p:nvPr/>
        </p:nvSpPr>
        <p:spPr>
          <a:xfrm>
            <a:off x="453741" y="6"/>
            <a:ext cx="16199644" cy="2378793"/>
          </a:xfrm>
          <a:prstGeom prst="rect">
            <a:avLst/>
          </a:prstGeom>
        </p:spPr>
        <p:txBody>
          <a:bodyPr vert="horz" lIns="161996" tIns="80998" rIns="161996" bIns="80998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zh-CN" altLang="en-US" sz="3600" kern="1200" smtClean="0">
                <a:solidFill>
                  <a:srgbClr val="0084CD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cs typeface="Helvetica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0084CD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  <a:cs typeface="+mn-cs"/>
              </a:defRPr>
            </a:lvl4pPr>
            <a:lvl5pPr marL="1828800" indent="0" algn="ctr" defTabSz="914377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600" kern="1200">
                <a:solidFill>
                  <a:srgbClr val="FF767F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5669" b="1" i="0" dirty="0">
                <a:solidFill>
                  <a:schemeClr val="accent1"/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rPr>
              <a:t>周例组会</a:t>
            </a:r>
          </a:p>
        </p:txBody>
      </p:sp>
    </p:spTree>
    <p:extLst>
      <p:ext uri="{BB962C8B-B14F-4D97-AF65-F5344CB8AC3E}">
        <p14:creationId xmlns:p14="http://schemas.microsoft.com/office/powerpoint/2010/main" val="8552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副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5D2BD79-3764-6E36-9EBD-6F9DEC5DC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9941" y="8593679"/>
            <a:ext cx="16199644" cy="209191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zh-CN" altLang="en-US" sz="4252" b="0" i="0" kern="1200" smtClean="0">
                <a:solidFill>
                  <a:schemeClr val="accent1"/>
                </a:solidFill>
                <a:latin typeface="Source Han Serif SC Medium" panose="02020400000000000000" pitchFamily="18" charset="-128"/>
                <a:ea typeface="Source Han Serif SC Medium" panose="02020400000000000000" pitchFamily="18" charset="-128"/>
                <a:cs typeface="DIN Pro Regular" panose="020B0504020101020102" pitchFamily="34" charset="0"/>
              </a:defRPr>
            </a:lvl1pPr>
            <a:lvl2pPr marL="809998" indent="0" algn="ctr">
              <a:buNone/>
              <a:defRPr sz="3543"/>
            </a:lvl2pPr>
            <a:lvl3pPr marL="1619997" indent="0" algn="ctr">
              <a:buNone/>
              <a:defRPr sz="3189"/>
            </a:lvl3pPr>
            <a:lvl4pPr marL="2429995" indent="0" algn="ctr">
              <a:buNone/>
              <a:defRPr sz="2835"/>
            </a:lvl4pPr>
            <a:lvl5pPr marL="3239994" indent="0" algn="ctr">
              <a:buNone/>
              <a:defRPr sz="2835"/>
            </a:lvl5pPr>
            <a:lvl6pPr marL="4049992" indent="0" algn="ctr">
              <a:buNone/>
              <a:defRPr sz="2835"/>
            </a:lvl6pPr>
            <a:lvl7pPr marL="4859990" indent="0" algn="ctr">
              <a:buNone/>
              <a:defRPr sz="2835"/>
            </a:lvl7pPr>
            <a:lvl8pPr marL="5669989" indent="0" algn="ctr">
              <a:buNone/>
              <a:defRPr sz="2835"/>
            </a:lvl8pPr>
            <a:lvl9pPr marL="6479987" indent="0" algn="ctr">
              <a:buNone/>
              <a:defRPr sz="2835"/>
            </a:lvl9pPr>
          </a:lstStyle>
          <a:p>
            <a:r>
              <a:rPr lang="zh-CN" altLang="en-US"/>
              <a:t>单击此处编辑母版副标题样式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5293E5-9590-0BDB-7ED4-E1028B8B10BC}"/>
              </a:ext>
            </a:extLst>
          </p:cNvPr>
          <p:cNvSpPr/>
          <p:nvPr/>
        </p:nvSpPr>
        <p:spPr>
          <a:xfrm flipH="1">
            <a:off x="0" y="2378800"/>
            <a:ext cx="21599525" cy="4757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252" b="1" i="0" dirty="0">
              <a:latin typeface="DIN Pro Regular" panose="020B0504020101020102" pitchFamily="34" charset="0"/>
              <a:ea typeface="Sarasa Gothic SC Semibold" panose="02000500000000000000" pitchFamily="2" charset="-122"/>
              <a:cs typeface="DIN Pro Regular" panose="020B0504020101020102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02472BA-9C7F-7E0A-2FC7-5A16161CB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903" y="2378799"/>
            <a:ext cx="15150649" cy="4757597"/>
          </a:xfrm>
        </p:spPr>
        <p:txBody>
          <a:bodyPr anchor="ctr" anchorCtr="0">
            <a:normAutofit/>
          </a:bodyPr>
          <a:lstStyle>
            <a:lvl1pPr marL="0" algn="l" defTabSz="1619957" rtl="0" eaLnBrk="1" latinLnBrk="0" hangingPunct="1">
              <a:lnSpc>
                <a:spcPct val="100000"/>
              </a:lnSpc>
              <a:defRPr lang="zh-CN" altLang="en-US" sz="4961" b="1" i="0" kern="1200" baseline="0" dirty="0">
                <a:solidFill>
                  <a:schemeClr val="bg1"/>
                </a:solidFill>
                <a:latin typeface="DIN Pro Regular" panose="020B0504020101020102" pitchFamily="34" charset="0"/>
                <a:ea typeface="更纱黑体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9A52F6AC-444C-A544-44DB-E20CEFEAA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9941" y="12142881"/>
            <a:ext cx="16199644" cy="20919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543" b="0" i="0">
                <a:solidFill>
                  <a:schemeClr val="tx1"/>
                </a:solidFill>
                <a:latin typeface="Source Han Serif SC Medium" panose="02020400000000000000" pitchFamily="18" charset="-128"/>
                <a:ea typeface="Source Han Serif SC Medium" panose="02020400000000000000" pitchFamily="18" charset="-128"/>
                <a:cs typeface="DIN Pro Regular" panose="020B0504020101020102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09338CA6-9607-467F-6BB3-48CA31ACCF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477055" y="2378796"/>
            <a:ext cx="2648571" cy="4757597"/>
          </a:xfrm>
          <a:ln w="76200">
            <a:solidFill>
              <a:schemeClr val="bg1"/>
            </a:solidFill>
          </a:ln>
        </p:spPr>
        <p:txBody>
          <a:bodyPr/>
          <a:lstStyle>
            <a:lvl1pPr>
              <a:defRPr b="1" i="0">
                <a:ea typeface="Sarasa Gothic SC Semibold" panose="02000500000000000000" pitchFamily="2" charset="-122"/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37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 - 全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6F446-7706-7F97-5963-91D9FF2E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>
            <a:lvl1pPr algn="just">
              <a:defRPr b="1" i="0">
                <a:solidFill>
                  <a:schemeClr val="accent1"/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5D82FC9-1618-DEF2-661A-7DEFE759A30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21C4D5E3-28D3-4D6B-9F03-02DEECC619EC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6420A6FB-0FFE-0925-6D1A-12CD4628EB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3E8FD4E5-CAC7-8BEA-4F7D-BFF7AC4DF7F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F788AC4C-CE34-5882-2C4B-8CB39F41EB5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8" y="2368069"/>
            <a:ext cx="18629590" cy="12647343"/>
          </a:xfrm>
        </p:spPr>
        <p:txBody>
          <a:bodyPr/>
          <a:lstStyle>
            <a:lvl1pPr>
              <a:defRPr b="1" i="0">
                <a:ea typeface="Sarasa Gothic SC Semibold" panose="02000500000000000000" pitchFamily="2" charset="-122"/>
              </a:defRPr>
            </a:lvl1pPr>
            <a:lvl2pPr>
              <a:defRPr b="1" i="0">
                <a:ea typeface="Sarasa Gothic SC Semibold" panose="02000500000000000000" pitchFamily="2" charset="-122"/>
              </a:defRPr>
            </a:lvl2pPr>
            <a:lvl3pPr>
              <a:defRPr b="1">
                <a:latin typeface="Sarasa Gothic SC Semibold" panose="02000700000000000000" pitchFamily="2" charset="-122"/>
                <a:ea typeface="Sarasa Gothic SC Semibold" panose="02000700000000000000" pitchFamily="2" charset="-122"/>
                <a:cs typeface="Sarasa Gothic SC Semibold" panose="02000700000000000000" pitchFamily="2" charset="-122"/>
              </a:defRPr>
            </a:lvl3pPr>
            <a:lvl4pPr marL="1594485">
              <a:defRPr/>
            </a:lvl4pPr>
            <a:lvl5pPr>
              <a:defRPr sz="2480">
                <a:latin typeface="DIN Pro Regular" panose="020B0504020101020102" pitchFamily="34" charset="0"/>
                <a:cs typeface="DIN Pro Regular" panose="020B0504020101020102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932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 - 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6F446-7706-7F97-5963-91D9FF2E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>
            <a:lvl1pPr algn="just">
              <a:defRPr b="1" i="0">
                <a:solidFill>
                  <a:schemeClr val="accent1"/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4E81A3B-FAE4-C4F5-1F45-9CB6BD1377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4969" y="2368066"/>
            <a:ext cx="8928938" cy="12647340"/>
          </a:xfrm>
        </p:spPr>
        <p:txBody>
          <a:bodyPr/>
          <a:lstStyle>
            <a:lvl1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1pPr>
            <a:lvl2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8FC8D05D-583A-E2ED-DF5D-160E6C84AC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185618" y="2368066"/>
            <a:ext cx="8928938" cy="12647340"/>
          </a:xfrm>
        </p:spPr>
        <p:txBody>
          <a:bodyPr/>
          <a:lstStyle>
            <a:lvl1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1pPr>
            <a:lvl2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85149C-7665-9E59-950D-CBBB7B8A614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21C4D5E3-28D3-4D6B-9F03-02DEECC619EC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48521-0076-88B2-C814-1B42A9BEA0D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5EE0E4-7893-2453-B102-0948F6DC88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8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 - 半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6F446-7706-7F97-5963-91D9FF2E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>
            <a:lvl1pPr algn="just">
              <a:defRPr b="1" i="0">
                <a:solidFill>
                  <a:schemeClr val="accent1"/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4E81A3B-FAE4-C4F5-1F45-9CB6BD1377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4967" y="2368066"/>
            <a:ext cx="8928938" cy="12647340"/>
          </a:xfrm>
        </p:spPr>
        <p:txBody>
          <a:bodyPr/>
          <a:lstStyle>
            <a:lvl1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1pPr>
            <a:lvl2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85149C-7665-9E59-950D-CBBB7B8A614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21C4D5E3-28D3-4D6B-9F03-02DEECC619EC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48521-0076-88B2-C814-1B42A9BEA0D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5EE0E4-7893-2453-B102-0948F6DC88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3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BF27B-2C7A-041D-593F-431D312B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5" y="4"/>
            <a:ext cx="14031185" cy="2368063"/>
          </a:xfrm>
        </p:spPr>
        <p:txBody>
          <a:bodyPr/>
          <a:lstStyle>
            <a:lvl1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CFFFD5-8A5F-9569-C182-1D6F556D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D5E3-28D3-4D6B-9F03-02DEECC619EC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A9B710-3FCE-BF80-13FA-7517520A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41934C-7BCC-98E6-452A-B4EA7712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49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42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ACAD3E-D52D-5A1B-1C7B-955C648B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968" y="862529"/>
            <a:ext cx="18629590" cy="1748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97E03-6751-E920-99F4-87BBBEE77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84967" y="15015412"/>
            <a:ext cx="485989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 b="0" i="0">
                <a:solidFill>
                  <a:schemeClr val="tx1">
                    <a:tint val="75000"/>
                  </a:schemeClr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fld id="{21C4D5E3-28D3-4D6B-9F03-02DEECC619EC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C98BA-4898-5F73-029E-7257C2DD7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4843" y="15015412"/>
            <a:ext cx="728984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  <a:latin typeface="DIN Pro Regular" panose="020B0504020101020102" pitchFamily="34" charset="0"/>
                <a:ea typeface="思源宋体 Medium" panose="02020500000000000000" pitchFamily="18" charset="-122"/>
                <a:cs typeface="DIN Pro Regular" panose="020B0504020101020102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116FD-C387-56C6-E800-DC8C085C3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254665" y="15015412"/>
            <a:ext cx="485989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 b="0" i="0" baseline="0">
                <a:solidFill>
                  <a:schemeClr val="tx1">
                    <a:tint val="75000"/>
                  </a:schemeClr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576C0BF-9664-0DFE-3666-4D91582AC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968" y="3005300"/>
            <a:ext cx="18629590" cy="11586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marL="0" lvl="4" indent="0" algn="ctr" defTabSz="1619957" rtl="0" eaLnBrk="1" latinLnBrk="0" hangingPunct="1">
              <a:lnSpc>
                <a:spcPct val="100000"/>
              </a:lnSpc>
              <a:spcBef>
                <a:spcPts val="354"/>
              </a:spcBef>
              <a:spcAft>
                <a:spcPts val="354"/>
              </a:spcAft>
              <a:buFont typeface="Arial" panose="020B0604020202020204" pitchFamily="34" charset="0"/>
              <a:buNone/>
            </a:pPr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9976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1619997" rtl="0" eaLnBrk="1" latinLnBrk="0" hangingPunct="1">
        <a:lnSpc>
          <a:spcPct val="90000"/>
        </a:lnSpc>
        <a:spcBef>
          <a:spcPct val="0"/>
        </a:spcBef>
        <a:buNone/>
        <a:defRPr lang="zh-CN" altLang="en-US" sz="6614" b="1" i="0" kern="1200" baseline="0" dirty="0" smtClean="0">
          <a:solidFill>
            <a:schemeClr val="accent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1pPr>
    </p:titleStyle>
    <p:bodyStyle>
      <a:lvl1pPr marL="0" indent="0" algn="l" defTabSz="1619997" rtl="0" eaLnBrk="1" latinLnBrk="0" hangingPunct="1">
        <a:lnSpc>
          <a:spcPct val="100000"/>
        </a:lnSpc>
        <a:spcBef>
          <a:spcPts val="3600"/>
        </a:spcBef>
        <a:spcAft>
          <a:spcPts val="600"/>
        </a:spcAft>
        <a:buFont typeface="Arial" panose="020B0604020202020204" pitchFamily="34" charset="0"/>
        <a:buNone/>
        <a:defRPr lang="zh-CN" altLang="en-US" sz="5669" b="1" i="0" kern="1200" baseline="0" smtClean="0">
          <a:solidFill>
            <a:schemeClr val="accent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1pPr>
      <a:lvl2pPr marL="478346" indent="0" algn="l" defTabSz="161999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Arial" panose="020B0604020202020204" pitchFamily="34" charset="0"/>
        <a:buNone/>
        <a:defRPr lang="zh-CN" altLang="en-US" sz="4252" b="1" i="0" kern="1200" baseline="0" dirty="0">
          <a:solidFill>
            <a:schemeClr val="tx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2pPr>
      <a:lvl3pPr marL="956691" indent="-506250" algn="l" defTabSz="161999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Arial" panose="020B0604020202020204" pitchFamily="34" charset="0"/>
        <a:buChar char="•"/>
        <a:defRPr lang="zh-CN" altLang="en-US" sz="3780" b="1" i="0" kern="1200" baseline="0" dirty="0">
          <a:solidFill>
            <a:schemeClr val="tx1"/>
          </a:solidFill>
          <a:latin typeface="+mn-lt"/>
          <a:ea typeface="更纱黑体 SC SemiBold" panose="02000700000000000000" pitchFamily="2" charset="-122"/>
          <a:cs typeface="DIN Pro Regular" panose="020B0504020101020102" pitchFamily="34" charset="0"/>
        </a:defRPr>
      </a:lvl3pPr>
      <a:lvl4pPr marL="1594485" indent="-506250" algn="l" defTabSz="161999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DIN Pro Regular" panose="020B0504020101020102" pitchFamily="34" charset="0"/>
        <a:buChar char="−"/>
        <a:defRPr sz="3780" b="1" i="0" kern="1200" baseline="0">
          <a:solidFill>
            <a:schemeClr val="tx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4pPr>
      <a:lvl5pPr marL="0" indent="0" algn="r" defTabSz="161995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Arial" panose="020B0604020202020204" pitchFamily="34" charset="0"/>
        <a:buNone/>
        <a:defRPr lang="zh-CN" altLang="en-US" sz="3780" b="1" i="0" u="none" kern="1200" baseline="0" dirty="0">
          <a:solidFill>
            <a:schemeClr val="accent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5pPr>
      <a:lvl6pPr marL="4454991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4989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4988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4986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19997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29995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49992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59990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69989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79987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14F7995-4B01-243D-D922-60326751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欢迎参加本次实验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2A72432-7A94-D760-BD90-507DE2A09BD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这是一项什么实验？</a:t>
            </a:r>
            <a:endParaRPr lang="en-US" altLang="zh-CN" dirty="0"/>
          </a:p>
          <a:p>
            <a:pPr lvl="1"/>
            <a:r>
              <a:rPr lang="zh-CN" altLang="en-US" dirty="0"/>
              <a:t>在本次实验中，您将与另一名参与者共同完成一系列任务，包括：</a:t>
            </a:r>
            <a:endParaRPr lang="en-US" altLang="zh-CN" dirty="0"/>
          </a:p>
          <a:p>
            <a:pPr lvl="2"/>
            <a:r>
              <a:rPr lang="zh-CN" altLang="en-US" dirty="0"/>
              <a:t>在电脑上完成若干个</a:t>
            </a:r>
            <a:r>
              <a:rPr lang="zh-CN" altLang="en-US" dirty="0">
                <a:solidFill>
                  <a:schemeClr val="accent2"/>
                </a:solidFill>
              </a:rPr>
              <a:t>“走方格”</a:t>
            </a:r>
            <a:r>
              <a:rPr lang="zh-CN" altLang="en-US" dirty="0"/>
              <a:t>游戏。</a:t>
            </a:r>
            <a:endParaRPr lang="en-US" altLang="zh-CN" dirty="0"/>
          </a:p>
          <a:p>
            <a:pPr lvl="2"/>
            <a:r>
              <a:rPr lang="zh-CN" altLang="en-US" dirty="0"/>
              <a:t>回答一些</a:t>
            </a:r>
            <a:r>
              <a:rPr lang="zh-CN" altLang="en-US" dirty="0">
                <a:solidFill>
                  <a:schemeClr val="accent2"/>
                </a:solidFill>
              </a:rPr>
              <a:t>问题</a:t>
            </a:r>
            <a:r>
              <a:rPr lang="zh-CN" altLang="en-US" dirty="0"/>
              <a:t>，并就某个问题发表自己的</a:t>
            </a:r>
            <a:r>
              <a:rPr lang="zh-CN" altLang="en-US" dirty="0">
                <a:solidFill>
                  <a:schemeClr val="accent2"/>
                </a:solidFill>
              </a:rPr>
              <a:t>观点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如何完成这个实验呢？</a:t>
            </a:r>
            <a:endParaRPr lang="en-US" altLang="zh-CN" dirty="0"/>
          </a:p>
          <a:p>
            <a:pPr lvl="1"/>
            <a:r>
              <a:rPr lang="zh-CN" altLang="en-US" dirty="0"/>
              <a:t>这个实验在电脑上进行，全程需要使用</a:t>
            </a:r>
            <a:r>
              <a:rPr lang="zh-CN" altLang="en-US" dirty="0">
                <a:solidFill>
                  <a:schemeClr val="accent2"/>
                </a:solidFill>
              </a:rPr>
              <a:t>手柄</a:t>
            </a:r>
            <a:r>
              <a:rPr lang="zh-CN" altLang="en-US" dirty="0"/>
              <a:t>进行操作。</a:t>
            </a:r>
            <a:endParaRPr lang="en-US" altLang="zh-CN" dirty="0"/>
          </a:p>
          <a:p>
            <a:pPr lvl="1"/>
            <a:r>
              <a:rPr lang="zh-CN" altLang="en-US" dirty="0"/>
              <a:t>每个阶段开始前，主试会详细介绍操作方法和规则，请务必仔细聆听。</a:t>
            </a:r>
          </a:p>
          <a:p>
            <a:r>
              <a:rPr lang="zh-CN" altLang="en-US" dirty="0"/>
              <a:t>这个实验大概多长时间？</a:t>
            </a:r>
            <a:endParaRPr lang="en-US" altLang="zh-CN" dirty="0"/>
          </a:p>
          <a:p>
            <a:pPr lvl="1"/>
            <a:r>
              <a:rPr lang="zh-CN" altLang="en-US" dirty="0"/>
              <a:t>大概</a:t>
            </a:r>
            <a:r>
              <a:rPr lang="en-US" altLang="zh-CN" dirty="0"/>
              <a:t> 40 </a:t>
            </a:r>
            <a:r>
              <a:rPr lang="zh-CN" altLang="en-US" dirty="0"/>
              <a:t>分钟。</a:t>
            </a:r>
            <a:endParaRPr lang="en-US" altLang="zh-CN" dirty="0"/>
          </a:p>
          <a:p>
            <a:pPr lvl="1"/>
            <a:r>
              <a:rPr lang="zh-CN" altLang="en-US" dirty="0"/>
              <a:t>您对操作方法和规则越熟悉，所消耗的时间越短。</a:t>
            </a:r>
            <a:endParaRPr lang="en-US" altLang="zh-CN" dirty="0"/>
          </a:p>
          <a:p>
            <a:r>
              <a:rPr lang="zh-CN" altLang="en-US" dirty="0"/>
              <a:t>如果我有疑问</a:t>
            </a:r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请您随时提出，主试会为您详细解答。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3885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B2701-5277-6344-ABE6-80FC12E9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指南：问题评判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E11AA-F472-BDAA-94D8-319D9C9AC6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ctr"/>
          <a:lstStyle/>
          <a:p>
            <a:r>
              <a:rPr lang="zh-CN" altLang="en-US" dirty="0"/>
              <a:t>接下来我需要做什么？</a:t>
            </a:r>
            <a:endParaRPr lang="en-US" altLang="zh-CN" dirty="0"/>
          </a:p>
          <a:p>
            <a:pPr lvl="1"/>
            <a:r>
              <a:rPr lang="zh-CN" altLang="en-US" dirty="0"/>
              <a:t>您将阅读一系列</a:t>
            </a:r>
            <a:r>
              <a:rPr lang="zh-CN" altLang="en-US" dirty="0">
                <a:solidFill>
                  <a:schemeClr val="accent2"/>
                </a:solidFill>
              </a:rPr>
              <a:t>问题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您需要根据自己的</a:t>
            </a:r>
            <a:r>
              <a:rPr lang="zh-CN" altLang="en-US" dirty="0">
                <a:solidFill>
                  <a:schemeClr val="accent2"/>
                </a:solidFill>
              </a:rPr>
              <a:t>真实看法</a:t>
            </a:r>
            <a:r>
              <a:rPr lang="zh-CN" altLang="en-US" dirty="0"/>
              <a:t>，用“是”“否”来回答这些问题。</a:t>
            </a:r>
            <a:endParaRPr lang="en-US" altLang="zh-CN" dirty="0"/>
          </a:p>
          <a:p>
            <a:pPr lvl="1"/>
            <a:r>
              <a:rPr lang="zh-CN" altLang="en-US" dirty="0"/>
              <a:t>如果难以判断，您可以假设这是一个辩论题，您更愿意做正方还是反方？</a:t>
            </a:r>
            <a:endParaRPr lang="en-US" altLang="zh-CN" dirty="0"/>
          </a:p>
          <a:p>
            <a:r>
              <a:rPr lang="zh-CN" altLang="en-US" dirty="0"/>
              <a:t>我的评判有对错之分吗？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没有</a:t>
            </a:r>
            <a:r>
              <a:rPr lang="zh-CN" altLang="en-US" dirty="0"/>
              <a:t>对错之分。根据您的真实想法评价即可。</a:t>
            </a:r>
            <a:endParaRPr lang="en-US" altLang="zh-CN" dirty="0"/>
          </a:p>
          <a:p>
            <a:pPr lvl="1"/>
            <a:r>
              <a:rPr lang="zh-CN" altLang="en-US" dirty="0"/>
              <a:t>并且您的评判结果</a:t>
            </a:r>
            <a:r>
              <a:rPr lang="zh-CN" altLang="en-US" dirty="0">
                <a:solidFill>
                  <a:schemeClr val="accent2"/>
                </a:solidFill>
              </a:rPr>
              <a:t>不会</a:t>
            </a:r>
            <a:r>
              <a:rPr lang="zh-CN" altLang="en-US" dirty="0"/>
              <a:t>对“走方格”任务产生任何影响。</a:t>
            </a:r>
            <a:endParaRPr lang="en-US" altLang="zh-CN" dirty="0"/>
          </a:p>
          <a:p>
            <a:r>
              <a:rPr lang="zh-CN" altLang="en-US" dirty="0"/>
              <a:t>可以和对方讨论吗？</a:t>
            </a:r>
            <a:endParaRPr lang="en-US" altLang="zh-CN" dirty="0"/>
          </a:p>
          <a:p>
            <a:pPr lvl="1"/>
            <a:r>
              <a:rPr lang="zh-CN" altLang="en-US" dirty="0"/>
              <a:t>不可以。请确保您的评判是</a:t>
            </a:r>
            <a:r>
              <a:rPr lang="zh-CN" altLang="en-US" dirty="0">
                <a:solidFill>
                  <a:schemeClr val="accent2"/>
                </a:solidFill>
              </a:rPr>
              <a:t>独立完成</a:t>
            </a:r>
            <a:r>
              <a:rPr lang="zh-CN" altLang="en-US" dirty="0"/>
              <a:t>的。</a:t>
            </a:r>
            <a:endParaRPr lang="en-US" altLang="zh-CN" dirty="0"/>
          </a:p>
          <a:p>
            <a:pPr lvl="1"/>
            <a:r>
              <a:rPr lang="zh-CN" altLang="en-US" dirty="0"/>
              <a:t>你们双方的评判结果相</a:t>
            </a:r>
            <a:r>
              <a:rPr lang="zh-CN" altLang="en-US" dirty="0">
                <a:solidFill>
                  <a:schemeClr val="accent2"/>
                </a:solidFill>
              </a:rPr>
              <a:t>互不可见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7818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09F81-FD0E-E496-E2E0-2D17B7BB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指南：操作方法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EEAC0-8EEE-B54B-096E-44B2CB30681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如何使用手柄进行问题评判呢？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026" name="Picture 2" descr="北通蝙蝠BD2E有线游戏手柄PC电脑Steam电视PS赛博朋克刺客信条原神怪物猎人只狼FIFA实况2k篮球双打白色- 返利网">
            <a:extLst>
              <a:ext uri="{FF2B5EF4-FFF2-40B4-BE49-F238E27FC236}">
                <a16:creationId xmlns:a16="http://schemas.microsoft.com/office/drawing/2014/main" id="{54EE7572-975C-89F9-0A8D-C77D93317D2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750" r="91250">
                        <a14:foregroundMark x1="9000" y1="68875" x2="8875" y2="72875"/>
                        <a14:foregroundMark x1="7750" y1="67000" x2="10500" y2="54125"/>
                        <a14:foregroundMark x1="11875" y1="45875" x2="6750" y2="66125"/>
                        <a14:foregroundMark x1="90625" y1="75375" x2="91250" y2="63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610" y="3933555"/>
            <a:ext cx="9516313" cy="951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8A277D2-AF21-2EEE-6D7C-BBBBCCAC5E86}"/>
              </a:ext>
            </a:extLst>
          </p:cNvPr>
          <p:cNvSpPr/>
          <p:nvPr/>
        </p:nvSpPr>
        <p:spPr>
          <a:xfrm>
            <a:off x="15158118" y="10136221"/>
            <a:ext cx="5987665" cy="2714333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7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【X】</a:t>
            </a:r>
            <a:r>
              <a:rPr lang="zh-CN" altLang="en-US" sz="3307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选择“是”</a:t>
            </a:r>
            <a:endParaRPr lang="en-US" altLang="zh-CN" sz="3307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/>
            <a:r>
              <a:rPr lang="en-US" altLang="zh-CN" sz="3307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【B】</a:t>
            </a:r>
            <a:r>
              <a:rPr lang="zh-CN" altLang="en-US" sz="3307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选择“否”</a:t>
            </a:r>
            <a:endParaRPr lang="en-US" altLang="zh-CN" sz="3307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/>
            <a:endParaRPr lang="en-US" altLang="zh-CN" sz="3307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/>
            <a:r>
              <a:rPr lang="zh-CN" altLang="en-US" sz="3307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确认前可以随时修改</a:t>
            </a:r>
            <a:endParaRPr lang="en-US" altLang="zh-CN" sz="3307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E0D367-9411-182C-A733-7A3684C29A46}"/>
              </a:ext>
            </a:extLst>
          </p:cNvPr>
          <p:cNvSpPr/>
          <p:nvPr/>
        </p:nvSpPr>
        <p:spPr>
          <a:xfrm>
            <a:off x="1612138" y="3933553"/>
            <a:ext cx="4914676" cy="1850055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7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【LB】</a:t>
            </a:r>
            <a:r>
              <a:rPr lang="zh-CN" altLang="en-US" sz="3307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确定</a:t>
            </a:r>
            <a:endParaRPr lang="en-US" altLang="zh-CN" sz="3307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/>
            <a:endParaRPr lang="en-US" altLang="zh-CN" sz="3307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/>
            <a:r>
              <a:rPr lang="zh-CN" altLang="en-US" sz="3307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确认你的选择并翻页</a:t>
            </a:r>
            <a:endParaRPr lang="en-US" altLang="zh-CN" sz="3307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B51E2F9-43B5-3D7D-1820-AE59C6266B30}"/>
              </a:ext>
            </a:extLst>
          </p:cNvPr>
          <p:cNvSpPr/>
          <p:nvPr/>
        </p:nvSpPr>
        <p:spPr>
          <a:xfrm>
            <a:off x="7434620" y="6151574"/>
            <a:ext cx="1616303" cy="735633"/>
          </a:xfrm>
          <a:prstGeom prst="ellipse">
            <a:avLst/>
          </a:prstGeom>
          <a:solidFill>
            <a:schemeClr val="accent3">
              <a:alpha val="35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07" dirty="0">
              <a:solidFill>
                <a:schemeClr val="accent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EDF90A5-91A9-4CD8-FA69-C10FCFD1E056}"/>
              </a:ext>
            </a:extLst>
          </p:cNvPr>
          <p:cNvSpPr/>
          <p:nvPr/>
        </p:nvSpPr>
        <p:spPr>
          <a:xfrm>
            <a:off x="12300380" y="7598066"/>
            <a:ext cx="2248564" cy="1004307"/>
          </a:xfrm>
          <a:prstGeom prst="ellipse">
            <a:avLst/>
          </a:prstGeom>
          <a:solidFill>
            <a:schemeClr val="accent3">
              <a:alpha val="35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07" dirty="0">
              <a:solidFill>
                <a:schemeClr val="accent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32CA165-FF34-E724-4727-4474873AD358}"/>
              </a:ext>
            </a:extLst>
          </p:cNvPr>
          <p:cNvCxnSpPr>
            <a:cxnSpLocks/>
          </p:cNvCxnSpPr>
          <p:nvPr/>
        </p:nvCxnSpPr>
        <p:spPr>
          <a:xfrm flipH="1" flipV="1">
            <a:off x="6651072" y="5243760"/>
            <a:ext cx="1591706" cy="8452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2106A87-E594-3650-E0F4-957511F46601}"/>
              </a:ext>
            </a:extLst>
          </p:cNvPr>
          <p:cNvCxnSpPr>
            <a:cxnSpLocks/>
          </p:cNvCxnSpPr>
          <p:nvPr/>
        </p:nvCxnSpPr>
        <p:spPr>
          <a:xfrm>
            <a:off x="14743062" y="8430141"/>
            <a:ext cx="2278320" cy="16187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943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B2701-5277-6344-ABE6-80FC12E9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正式实验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E11AA-F472-BDAA-94D8-319D9C9AC6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ctr"/>
          <a:lstStyle/>
          <a:p>
            <a:r>
              <a:rPr lang="zh-CN" altLang="en-US" dirty="0"/>
              <a:t>即将开始：问题评判</a:t>
            </a:r>
            <a:endParaRPr lang="en-US" altLang="zh-CN" dirty="0"/>
          </a:p>
          <a:p>
            <a:pPr lvl="1"/>
            <a:r>
              <a:rPr lang="zh-CN" altLang="en-US" dirty="0"/>
              <a:t>请根据自己的真实看法，使用“是”或“否”进行判断。</a:t>
            </a:r>
            <a:endParaRPr lang="en-US" altLang="zh-CN" dirty="0"/>
          </a:p>
          <a:p>
            <a:pPr lvl="1"/>
            <a:r>
              <a:rPr lang="zh-CN" altLang="en-US" dirty="0"/>
              <a:t>请确保您做出的选择是有</a:t>
            </a:r>
            <a:r>
              <a:rPr lang="zh-CN" altLang="en-US" dirty="0">
                <a:solidFill>
                  <a:schemeClr val="accent2"/>
                </a:solidFill>
              </a:rPr>
              <a:t>原因和理由</a:t>
            </a:r>
            <a:r>
              <a:rPr lang="zh-CN" altLang="en-US" dirty="0"/>
              <a:t>的。</a:t>
            </a:r>
            <a:endParaRPr lang="en-US" altLang="zh-CN" dirty="0"/>
          </a:p>
          <a:p>
            <a:pPr lvl="1"/>
            <a:r>
              <a:rPr lang="zh-CN" altLang="en-US" dirty="0"/>
              <a:t>如果难以判断，请选择原因和理由</a:t>
            </a:r>
            <a:r>
              <a:rPr lang="zh-CN" altLang="en-US" dirty="0">
                <a:solidFill>
                  <a:schemeClr val="accent2"/>
                </a:solidFill>
              </a:rPr>
              <a:t>更充分</a:t>
            </a:r>
            <a:r>
              <a:rPr lang="zh-CN" altLang="en-US" dirty="0"/>
              <a:t>的一项。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双方请勿进行任何形式的交流。</a:t>
            </a:r>
            <a:endParaRPr lang="en-US" altLang="zh-C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92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B2701-5277-6344-ABE6-80FC12E9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观点交流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E11AA-F472-BDAA-94D8-319D9C9AC6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ctr"/>
          <a:lstStyle/>
          <a:p>
            <a:r>
              <a:rPr lang="zh-CN" altLang="en-US" dirty="0"/>
              <a:t>接下来我需要做什么？</a:t>
            </a:r>
            <a:endParaRPr lang="en-US" altLang="zh-CN" dirty="0"/>
          </a:p>
          <a:p>
            <a:pPr lvl="1"/>
            <a:r>
              <a:rPr lang="zh-CN" altLang="en-US" dirty="0"/>
              <a:t>由于在刚才的问题评判任务中，您与对方在</a:t>
            </a:r>
            <a:r>
              <a:rPr lang="zh-CN" altLang="en-US" dirty="0">
                <a:solidFill>
                  <a:schemeClr val="accent2"/>
                </a:solidFill>
              </a:rPr>
              <a:t>多数</a:t>
            </a:r>
            <a:r>
              <a:rPr lang="zh-CN" altLang="en-US" dirty="0"/>
              <a:t>问题上持有</a:t>
            </a:r>
            <a:r>
              <a:rPr lang="zh-CN" altLang="en-US" dirty="0">
                <a:solidFill>
                  <a:schemeClr val="accent2"/>
                </a:solidFill>
              </a:rPr>
              <a:t>相同观点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接下来，实验程序将选择一个你们双方持有</a:t>
            </a:r>
            <a:r>
              <a:rPr lang="zh-CN" altLang="en-US" dirty="0">
                <a:solidFill>
                  <a:schemeClr val="accent2"/>
                </a:solidFill>
              </a:rPr>
              <a:t>相同观点</a:t>
            </a:r>
            <a:r>
              <a:rPr lang="zh-CN" altLang="en-US" dirty="0"/>
              <a:t>的问题。</a:t>
            </a:r>
            <a:endParaRPr lang="en-US" altLang="zh-CN" dirty="0"/>
          </a:p>
          <a:p>
            <a:pPr lvl="1"/>
            <a:r>
              <a:rPr lang="zh-CN" altLang="en-US" dirty="0"/>
              <a:t>请谈谈自己在这个问题上持有这种观点的</a:t>
            </a:r>
            <a:r>
              <a:rPr lang="zh-CN" altLang="en-US" dirty="0">
                <a:solidFill>
                  <a:schemeClr val="accent2"/>
                </a:solidFill>
              </a:rPr>
              <a:t>原因和理由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交流时间：</a:t>
            </a:r>
            <a:r>
              <a:rPr lang="en-US" altLang="zh-CN" dirty="0"/>
              <a:t>2 </a:t>
            </a:r>
            <a:r>
              <a:rPr lang="zh-CN" altLang="en-US" dirty="0"/>
              <a:t>分钟。</a:t>
            </a:r>
            <a:endParaRPr lang="en-US" altLang="zh-CN" dirty="0"/>
          </a:p>
          <a:p>
            <a:r>
              <a:rPr lang="zh-CN" altLang="en-US" dirty="0"/>
              <a:t>我可以改变自己的观点吗？</a:t>
            </a:r>
            <a:endParaRPr lang="en-US" altLang="zh-CN" dirty="0"/>
          </a:p>
          <a:p>
            <a:pPr lvl="1"/>
            <a:r>
              <a:rPr lang="zh-CN" altLang="en-US" dirty="0"/>
              <a:t>不可以。</a:t>
            </a:r>
            <a:endParaRPr lang="en-US" altLang="zh-CN" dirty="0"/>
          </a:p>
          <a:p>
            <a:pPr lvl="1"/>
            <a:r>
              <a:rPr lang="zh-CN" altLang="en-US" dirty="0"/>
              <a:t>交流过程中，请您务必</a:t>
            </a:r>
            <a:r>
              <a:rPr lang="zh-CN" altLang="en-US" dirty="0">
                <a:solidFill>
                  <a:schemeClr val="accent2"/>
                </a:solidFill>
              </a:rPr>
              <a:t>坚持自己的观点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交流的形式有限制吗？</a:t>
            </a:r>
            <a:endParaRPr lang="en-US" altLang="zh-CN" dirty="0"/>
          </a:p>
          <a:p>
            <a:pPr lvl="1"/>
            <a:r>
              <a:rPr lang="zh-CN" altLang="en-US" dirty="0"/>
              <a:t>交流过程中请</a:t>
            </a:r>
            <a:r>
              <a:rPr lang="zh-CN" altLang="en-US" dirty="0">
                <a:solidFill>
                  <a:schemeClr val="accent2"/>
                </a:solidFill>
              </a:rPr>
              <a:t>轮流发言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2"/>
                </a:solidFill>
              </a:rPr>
              <a:t>不要打断</a:t>
            </a:r>
            <a:r>
              <a:rPr lang="zh-CN" altLang="en-US" dirty="0"/>
              <a:t>他人的发言，</a:t>
            </a:r>
            <a:r>
              <a:rPr lang="zh-CN" altLang="en-US" dirty="0">
                <a:solidFill>
                  <a:schemeClr val="accent2"/>
                </a:solidFill>
              </a:rPr>
              <a:t>不要评价</a:t>
            </a:r>
            <a:r>
              <a:rPr lang="zh-CN" altLang="en-US" dirty="0"/>
              <a:t>对方的观点。</a:t>
            </a:r>
            <a:endParaRPr lang="en-US" altLang="zh-CN" dirty="0"/>
          </a:p>
          <a:p>
            <a:pPr lvl="1"/>
            <a:r>
              <a:rPr lang="zh-CN" altLang="en-US" dirty="0"/>
              <a:t>交流的主题仅限于问题，</a:t>
            </a:r>
            <a:r>
              <a:rPr lang="zh-CN" altLang="en-US" dirty="0">
                <a:solidFill>
                  <a:schemeClr val="accent2"/>
                </a:solidFill>
              </a:rPr>
              <a:t>切勿谈论其它话题</a:t>
            </a:r>
            <a:r>
              <a:rPr lang="zh-CN" altLang="en-US" dirty="0"/>
              <a:t>（包括“走方格”任务）。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8977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B2701-5277-6344-ABE6-80FC12E9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观点交流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E11AA-F472-BDAA-94D8-319D9C9AC6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ctr"/>
          <a:lstStyle/>
          <a:p>
            <a:r>
              <a:rPr lang="zh-CN" altLang="en-US" dirty="0"/>
              <a:t>接下来我需要做什么？</a:t>
            </a:r>
            <a:endParaRPr lang="en-US" altLang="zh-CN" dirty="0"/>
          </a:p>
          <a:p>
            <a:pPr lvl="1"/>
            <a:r>
              <a:rPr lang="zh-CN" altLang="en-US" dirty="0"/>
              <a:t>由于在刚才的问题评判任务中，您与对方在</a:t>
            </a:r>
            <a:r>
              <a:rPr lang="zh-CN" altLang="en-US" dirty="0">
                <a:solidFill>
                  <a:schemeClr val="accent2"/>
                </a:solidFill>
              </a:rPr>
              <a:t>多数</a:t>
            </a:r>
            <a:r>
              <a:rPr lang="zh-CN" altLang="en-US" dirty="0"/>
              <a:t>问题上持有</a:t>
            </a:r>
            <a:r>
              <a:rPr lang="zh-CN" altLang="en-US" dirty="0">
                <a:solidFill>
                  <a:schemeClr val="accent2"/>
                </a:solidFill>
              </a:rPr>
              <a:t>不同观点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接下来，实验程序将选择一个你们双方持有</a:t>
            </a:r>
            <a:r>
              <a:rPr lang="zh-CN" altLang="en-US" dirty="0">
                <a:solidFill>
                  <a:schemeClr val="accent2"/>
                </a:solidFill>
              </a:rPr>
              <a:t>不同观点</a:t>
            </a:r>
            <a:r>
              <a:rPr lang="zh-CN" altLang="en-US" dirty="0"/>
              <a:t>的问题。</a:t>
            </a:r>
            <a:endParaRPr lang="en-US" altLang="zh-CN" dirty="0"/>
          </a:p>
          <a:p>
            <a:pPr lvl="1"/>
            <a:r>
              <a:rPr lang="zh-CN" altLang="en-US" dirty="0"/>
              <a:t>请谈谈自己在这个问题上持有这种观点的</a:t>
            </a:r>
            <a:r>
              <a:rPr lang="zh-CN" altLang="en-US" dirty="0">
                <a:solidFill>
                  <a:schemeClr val="accent2"/>
                </a:solidFill>
              </a:rPr>
              <a:t>原因和理由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交流时间：</a:t>
            </a:r>
            <a:r>
              <a:rPr lang="en-US" altLang="zh-CN" dirty="0"/>
              <a:t>2 </a:t>
            </a:r>
            <a:r>
              <a:rPr lang="zh-CN" altLang="en-US" dirty="0"/>
              <a:t>分钟。</a:t>
            </a:r>
            <a:endParaRPr lang="en-US" altLang="zh-CN" dirty="0"/>
          </a:p>
          <a:p>
            <a:r>
              <a:rPr lang="zh-CN" altLang="en-US" dirty="0"/>
              <a:t>我可以改变自己的观点吗？</a:t>
            </a:r>
            <a:endParaRPr lang="en-US" altLang="zh-CN" dirty="0"/>
          </a:p>
          <a:p>
            <a:pPr lvl="1"/>
            <a:r>
              <a:rPr lang="zh-CN" altLang="en-US" dirty="0"/>
              <a:t>不可以。</a:t>
            </a:r>
            <a:endParaRPr lang="en-US" altLang="zh-CN" dirty="0"/>
          </a:p>
          <a:p>
            <a:pPr lvl="1"/>
            <a:r>
              <a:rPr lang="zh-CN" altLang="en-US" dirty="0"/>
              <a:t>交流过程中，请您务必</a:t>
            </a:r>
            <a:r>
              <a:rPr lang="zh-CN" altLang="en-US" dirty="0">
                <a:solidFill>
                  <a:schemeClr val="accent2"/>
                </a:solidFill>
              </a:rPr>
              <a:t>坚持自己的观点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交流的形式有限制吗？</a:t>
            </a:r>
            <a:endParaRPr lang="en-US" altLang="zh-CN" dirty="0"/>
          </a:p>
          <a:p>
            <a:pPr lvl="1"/>
            <a:r>
              <a:rPr lang="zh-CN" altLang="en-US" dirty="0"/>
              <a:t>交流过程中请</a:t>
            </a:r>
            <a:r>
              <a:rPr lang="zh-CN" altLang="en-US" dirty="0">
                <a:solidFill>
                  <a:schemeClr val="accent2"/>
                </a:solidFill>
              </a:rPr>
              <a:t>轮流发言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2"/>
                </a:solidFill>
              </a:rPr>
              <a:t>不要打断</a:t>
            </a:r>
            <a:r>
              <a:rPr lang="zh-CN" altLang="en-US" dirty="0"/>
              <a:t>他人的发言，</a:t>
            </a:r>
            <a:r>
              <a:rPr lang="zh-CN" altLang="en-US" dirty="0">
                <a:solidFill>
                  <a:schemeClr val="accent2"/>
                </a:solidFill>
              </a:rPr>
              <a:t>不要评价</a:t>
            </a:r>
            <a:r>
              <a:rPr lang="zh-CN" altLang="en-US" dirty="0"/>
              <a:t>对方的观点。</a:t>
            </a:r>
            <a:endParaRPr lang="en-US" altLang="zh-CN" dirty="0"/>
          </a:p>
          <a:p>
            <a:pPr lvl="1"/>
            <a:r>
              <a:rPr lang="zh-CN" altLang="en-US" dirty="0"/>
              <a:t>交流的主题仅限于问题，</a:t>
            </a:r>
            <a:r>
              <a:rPr lang="zh-CN" altLang="en-US" dirty="0">
                <a:solidFill>
                  <a:schemeClr val="accent2"/>
                </a:solidFill>
              </a:rPr>
              <a:t>切勿谈论其它话题</a:t>
            </a:r>
            <a:r>
              <a:rPr lang="zh-CN" altLang="en-US" dirty="0"/>
              <a:t>（包括“走方格”任务）。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1145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B2701-5277-6344-ABE6-80FC12E9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正式实验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E11AA-F472-BDAA-94D8-319D9C9AC6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ctr"/>
          <a:lstStyle/>
          <a:p>
            <a:r>
              <a:rPr lang="zh-CN" altLang="en-US" dirty="0"/>
              <a:t>即将开始：观点交流</a:t>
            </a:r>
            <a:endParaRPr lang="en-US" altLang="zh-CN" dirty="0"/>
          </a:p>
          <a:p>
            <a:pPr lvl="1"/>
            <a:r>
              <a:rPr lang="zh-CN" altLang="en-US" dirty="0"/>
              <a:t>实验程序选取了一个你们双方持有</a:t>
            </a:r>
            <a:r>
              <a:rPr lang="zh-CN" altLang="en-US" dirty="0">
                <a:solidFill>
                  <a:schemeClr val="accent2"/>
                </a:solidFill>
              </a:rPr>
              <a:t>相同观点</a:t>
            </a:r>
            <a:r>
              <a:rPr lang="zh-CN" altLang="en-US" dirty="0"/>
              <a:t>的问题。</a:t>
            </a:r>
            <a:endParaRPr lang="en-US" altLang="zh-CN" dirty="0"/>
          </a:p>
          <a:p>
            <a:pPr lvl="1"/>
            <a:r>
              <a:rPr lang="zh-CN" altLang="en-US" dirty="0"/>
              <a:t>请你们谈谈对此问题持有这种观点的原因。</a:t>
            </a:r>
            <a:endParaRPr lang="en-US" altLang="zh-CN" dirty="0"/>
          </a:p>
          <a:p>
            <a:pPr lvl="1"/>
            <a:r>
              <a:rPr lang="zh-CN" altLang="en-US" dirty="0"/>
              <a:t>交流时间：</a:t>
            </a:r>
            <a:r>
              <a:rPr lang="en-US" altLang="zh-CN" dirty="0"/>
              <a:t>2 </a:t>
            </a:r>
            <a:r>
              <a:rPr lang="zh-CN" altLang="en-US" dirty="0"/>
              <a:t>分钟。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0012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B2701-5277-6344-ABE6-80FC12E9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正式实验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E11AA-F472-BDAA-94D8-319D9C9AC6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ctr"/>
          <a:lstStyle/>
          <a:p>
            <a:r>
              <a:rPr lang="zh-CN" altLang="en-US" dirty="0"/>
              <a:t>即将开始：观点交流</a:t>
            </a:r>
            <a:endParaRPr lang="en-US" altLang="zh-CN" dirty="0"/>
          </a:p>
          <a:p>
            <a:pPr lvl="1"/>
            <a:r>
              <a:rPr lang="zh-CN" altLang="en-US" dirty="0"/>
              <a:t>实验程序选取了一个你们双方持有</a:t>
            </a:r>
            <a:r>
              <a:rPr lang="zh-CN" altLang="en-US" dirty="0">
                <a:solidFill>
                  <a:schemeClr val="accent2"/>
                </a:solidFill>
              </a:rPr>
              <a:t>不同观点</a:t>
            </a:r>
            <a:r>
              <a:rPr lang="zh-CN" altLang="en-US" dirty="0"/>
              <a:t>的问题。</a:t>
            </a:r>
            <a:endParaRPr lang="en-US" altLang="zh-CN" dirty="0"/>
          </a:p>
          <a:p>
            <a:pPr lvl="1"/>
            <a:r>
              <a:rPr lang="zh-CN" altLang="en-US" dirty="0"/>
              <a:t>请你们谈谈对此问题持有这种观点的原因。</a:t>
            </a:r>
            <a:endParaRPr lang="en-US" altLang="zh-CN" dirty="0"/>
          </a:p>
          <a:p>
            <a:pPr lvl="1"/>
            <a:r>
              <a:rPr lang="zh-CN" altLang="en-US" dirty="0"/>
              <a:t>交流时间：</a:t>
            </a:r>
            <a:r>
              <a:rPr lang="en-US" altLang="zh-CN" dirty="0"/>
              <a:t>2 </a:t>
            </a:r>
            <a:r>
              <a:rPr lang="zh-CN" altLang="en-US" dirty="0"/>
              <a:t>分钟。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427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09F81-FD0E-E496-E2E0-2D17B7BB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指南：游戏规则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E3F832-03F6-0B95-A5D0-59EAE62ED9F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这个游戏的目标是什么？</a:t>
            </a:r>
            <a:endParaRPr lang="en-US" altLang="zh-CN" dirty="0"/>
          </a:p>
          <a:p>
            <a:pPr lvl="1"/>
            <a:r>
              <a:rPr lang="zh-CN" altLang="en-US" dirty="0"/>
              <a:t>双方</a:t>
            </a:r>
            <a:r>
              <a:rPr lang="zh-CN" altLang="en-US" dirty="0">
                <a:solidFill>
                  <a:schemeClr val="accent2"/>
                </a:solidFill>
              </a:rPr>
              <a:t>轮流</a:t>
            </a:r>
            <a:r>
              <a:rPr lang="zh-CN" altLang="en-US" dirty="0"/>
              <a:t>移动黑色方格来为队伍获取</a:t>
            </a:r>
            <a:r>
              <a:rPr lang="zh-CN" altLang="en-US" dirty="0">
                <a:solidFill>
                  <a:schemeClr val="accent2"/>
                </a:solidFill>
              </a:rPr>
              <a:t>步数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2"/>
                </a:solidFill>
              </a:rPr>
              <a:t>分数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你们的目标是：让队伍获得尽可能高的总</a:t>
            </a:r>
            <a:r>
              <a:rPr lang="zh-CN" altLang="en-US" dirty="0">
                <a:solidFill>
                  <a:schemeClr val="accent2"/>
                </a:solidFill>
              </a:rPr>
              <a:t>分数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黑色方格可以移动到哪些地方？</a:t>
            </a:r>
            <a:endParaRPr lang="en-US" altLang="zh-CN" dirty="0"/>
          </a:p>
          <a:p>
            <a:pPr lvl="1"/>
            <a:r>
              <a:rPr lang="zh-CN" altLang="en-US" dirty="0"/>
              <a:t>黑色方格可以移动至</a:t>
            </a:r>
            <a:r>
              <a:rPr lang="zh-CN" altLang="en-US" dirty="0">
                <a:solidFill>
                  <a:srgbClr val="00B050"/>
                </a:solidFill>
              </a:rPr>
              <a:t>绿色边框</a:t>
            </a:r>
            <a:r>
              <a:rPr lang="zh-CN" altLang="en-US" dirty="0"/>
              <a:t>包围的</a:t>
            </a:r>
            <a:r>
              <a:rPr lang="zh-CN" altLang="en-US" dirty="0">
                <a:solidFill>
                  <a:schemeClr val="accent2"/>
                </a:solidFill>
              </a:rPr>
              <a:t>任意位置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B050"/>
                </a:solidFill>
              </a:rPr>
              <a:t>绿色边框</a:t>
            </a:r>
            <a:r>
              <a:rPr lang="zh-CN" altLang="en-US" dirty="0"/>
              <a:t>会随着黑色方格的所在位置而</a:t>
            </a:r>
            <a:r>
              <a:rPr lang="zh-CN" altLang="en-US" dirty="0">
                <a:solidFill>
                  <a:schemeClr val="accent2"/>
                </a:solidFill>
              </a:rPr>
              <a:t>变化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步数有什么用？</a:t>
            </a:r>
            <a:endParaRPr lang="en-US" altLang="zh-CN" dirty="0"/>
          </a:p>
          <a:p>
            <a:pPr lvl="1"/>
            <a:r>
              <a:rPr lang="zh-CN" altLang="en-US" dirty="0"/>
              <a:t>每回合移动一次，固定</a:t>
            </a:r>
            <a:r>
              <a:rPr lang="zh-CN" altLang="en-US" dirty="0">
                <a:solidFill>
                  <a:schemeClr val="accent2"/>
                </a:solidFill>
              </a:rPr>
              <a:t>消耗 </a:t>
            </a:r>
            <a:r>
              <a:rPr lang="en-US" altLang="zh-CN" dirty="0">
                <a:solidFill>
                  <a:schemeClr val="accent2"/>
                </a:solidFill>
              </a:rPr>
              <a:t>1 </a:t>
            </a:r>
            <a:r>
              <a:rPr lang="zh-CN" altLang="en-US" dirty="0">
                <a:solidFill>
                  <a:schemeClr val="accent2"/>
                </a:solidFill>
              </a:rPr>
              <a:t>步</a:t>
            </a:r>
            <a:r>
              <a:rPr lang="zh-CN" altLang="en-US" dirty="0"/>
              <a:t>（与移动距离无关），然后</a:t>
            </a:r>
            <a:r>
              <a:rPr lang="zh-CN" altLang="en-US" dirty="0">
                <a:solidFill>
                  <a:schemeClr val="accent2"/>
                </a:solidFill>
              </a:rPr>
              <a:t>交换</a:t>
            </a:r>
            <a:r>
              <a:rPr lang="zh-CN" altLang="en-US" dirty="0"/>
              <a:t>操作者。</a:t>
            </a:r>
            <a:endParaRPr lang="en-US" altLang="zh-CN" dirty="0"/>
          </a:p>
          <a:p>
            <a:pPr lvl="1"/>
            <a:r>
              <a:rPr lang="zh-CN" altLang="en-US" dirty="0"/>
              <a:t>你们双方</a:t>
            </a:r>
            <a:r>
              <a:rPr lang="zh-CN" altLang="en-US" dirty="0">
                <a:solidFill>
                  <a:schemeClr val="accent2"/>
                </a:solidFill>
              </a:rPr>
              <a:t>共享步数</a:t>
            </a:r>
            <a:r>
              <a:rPr lang="zh-CN" altLang="en-US" dirty="0"/>
              <a:t>。当剩余步数</a:t>
            </a:r>
            <a:r>
              <a:rPr lang="zh-CN" altLang="en-US" dirty="0">
                <a:solidFill>
                  <a:schemeClr val="accent2"/>
                </a:solidFill>
              </a:rPr>
              <a:t>小于或等于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/>
              <a:t> </a:t>
            </a:r>
            <a:r>
              <a:rPr lang="zh-CN" altLang="en-US" dirty="0"/>
              <a:t>时，这一轮游戏就结束了。</a:t>
            </a:r>
            <a:endParaRPr lang="en-US" altLang="zh-CN" dirty="0"/>
          </a:p>
          <a:p>
            <a:r>
              <a:rPr lang="zh-CN" altLang="en-US" dirty="0"/>
              <a:t>蓝色和红色的格子是什么？</a:t>
            </a:r>
            <a:endParaRPr lang="en-US" altLang="zh-CN" dirty="0"/>
          </a:p>
          <a:p>
            <a:pPr lvl="1"/>
            <a:r>
              <a:rPr lang="zh-CN" altLang="en-US" dirty="0"/>
              <a:t>把黑色方格移动到</a:t>
            </a:r>
            <a:r>
              <a:rPr lang="zh-CN" altLang="en-US" dirty="0">
                <a:solidFill>
                  <a:schemeClr val="accent2"/>
                </a:solidFill>
              </a:rPr>
              <a:t>红色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chemeClr val="accent1"/>
                </a:solidFill>
              </a:rPr>
              <a:t>蓝色</a:t>
            </a:r>
            <a:r>
              <a:rPr lang="zh-CN" altLang="en-US" dirty="0"/>
              <a:t>的格子内，会获得</a:t>
            </a:r>
            <a:r>
              <a:rPr lang="zh-CN" altLang="en-US" dirty="0">
                <a:solidFill>
                  <a:schemeClr val="accent2"/>
                </a:solidFill>
              </a:rPr>
              <a:t>步数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chemeClr val="accent2"/>
                </a:solidFill>
              </a:rPr>
              <a:t>分数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2"/>
                </a:solidFill>
              </a:rPr>
              <a:t>奖惩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移动到</a:t>
            </a:r>
            <a:r>
              <a:rPr lang="zh-CN" altLang="en-US" dirty="0">
                <a:solidFill>
                  <a:schemeClr val="accent2"/>
                </a:solidFill>
              </a:rPr>
              <a:t>红色</a:t>
            </a:r>
            <a:r>
              <a:rPr lang="zh-CN" altLang="en-US" dirty="0"/>
              <a:t>格子：获得格子中的</a:t>
            </a:r>
            <a:r>
              <a:rPr lang="zh-CN" altLang="en-US" dirty="0">
                <a:solidFill>
                  <a:schemeClr val="accent2"/>
                </a:solidFill>
              </a:rPr>
              <a:t>分数</a:t>
            </a:r>
            <a:r>
              <a:rPr lang="zh-CN" altLang="en-US" dirty="0"/>
              <a:t>，但会扣除格子中的</a:t>
            </a:r>
            <a:r>
              <a:rPr lang="zh-CN" altLang="en-US" dirty="0">
                <a:solidFill>
                  <a:schemeClr val="accent2"/>
                </a:solidFill>
              </a:rPr>
              <a:t>步数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移动到</a:t>
            </a:r>
            <a:r>
              <a:rPr lang="zh-CN" altLang="en-US" dirty="0">
                <a:solidFill>
                  <a:schemeClr val="accent1"/>
                </a:solidFill>
              </a:rPr>
              <a:t>蓝色</a:t>
            </a:r>
            <a:r>
              <a:rPr lang="zh-CN" altLang="en-US" dirty="0"/>
              <a:t>格子：获得格子中的</a:t>
            </a:r>
            <a:r>
              <a:rPr lang="zh-CN" altLang="en-US" dirty="0">
                <a:solidFill>
                  <a:schemeClr val="accent2"/>
                </a:solidFill>
              </a:rPr>
              <a:t>步数</a:t>
            </a:r>
            <a:r>
              <a:rPr lang="zh-CN" altLang="en-US" dirty="0"/>
              <a:t>，但会扣除格子中的</a:t>
            </a:r>
            <a:r>
              <a:rPr lang="zh-CN" altLang="en-US" dirty="0">
                <a:solidFill>
                  <a:schemeClr val="accent2"/>
                </a:solidFill>
              </a:rPr>
              <a:t>分数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447172-368E-50E9-B9E5-E053D6AB8C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3" t="5318" r="20711" b="20555"/>
          <a:stretch/>
        </p:blipFill>
        <p:spPr>
          <a:xfrm>
            <a:off x="13973854" y="2368067"/>
            <a:ext cx="6993317" cy="6910686"/>
          </a:xfrm>
          <a:prstGeom prst="rect">
            <a:avLst/>
          </a:prstGeom>
          <a:ln w="28575">
            <a:solidFill>
              <a:schemeClr val="accent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95928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09F81-FD0E-E496-E2E0-2D17B7BB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指南：游戏界面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2FE48F-25C8-3039-954F-2CA791CF1D9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4807" y="2313569"/>
            <a:ext cx="14775326" cy="11551283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7114A0FD-4186-152D-7D9C-DF343B53808C}"/>
              </a:ext>
            </a:extLst>
          </p:cNvPr>
          <p:cNvGrpSpPr/>
          <p:nvPr/>
        </p:nvGrpSpPr>
        <p:grpSpPr>
          <a:xfrm>
            <a:off x="610426" y="4179225"/>
            <a:ext cx="20529708" cy="10846934"/>
            <a:chOff x="258417" y="1769076"/>
            <a:chExt cx="8691101" cy="459197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89F898C-3409-38C0-6C37-C0C4C3AA6023}"/>
                </a:ext>
              </a:extLst>
            </p:cNvPr>
            <p:cNvSpPr/>
            <p:nvPr/>
          </p:nvSpPr>
          <p:spPr>
            <a:xfrm>
              <a:off x="258417" y="3130503"/>
              <a:ext cx="2080592" cy="70963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提示当前操作者</a:t>
              </a:r>
              <a:endParaRPr lang="en-US" altLang="zh-CN" sz="24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2400" b="1" dirty="0">
                  <a:solidFill>
                    <a:schemeClr val="accent2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（请实时关注是否轮到您操作了）</a:t>
              </a:r>
              <a:endParaRPr lang="en-US" altLang="zh-CN" sz="24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9AD5971-0F00-97BB-C142-39738707653E}"/>
                </a:ext>
              </a:extLst>
            </p:cNvPr>
            <p:cNvSpPr/>
            <p:nvPr/>
          </p:nvSpPr>
          <p:spPr>
            <a:xfrm>
              <a:off x="258417" y="4363302"/>
              <a:ext cx="2080592" cy="70963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对方为队伍贡献的分数</a:t>
              </a:r>
              <a:endPara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2400" b="1" dirty="0">
                  <a:solidFill>
                    <a:schemeClr val="tx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（跨轮累计）</a:t>
              </a:r>
              <a:endParaRPr lang="en-US" altLang="zh-CN" sz="24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1457FCD-31DB-1C5B-B023-0620D48D4EC7}"/>
                </a:ext>
              </a:extLst>
            </p:cNvPr>
            <p:cNvSpPr/>
            <p:nvPr/>
          </p:nvSpPr>
          <p:spPr>
            <a:xfrm>
              <a:off x="258417" y="5432091"/>
              <a:ext cx="2080592" cy="43732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当前选中的位置</a:t>
              </a:r>
              <a:endPara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9F2D7AE-7E38-E5CB-1322-02390D91AAC2}"/>
                </a:ext>
              </a:extLst>
            </p:cNvPr>
            <p:cNvSpPr/>
            <p:nvPr/>
          </p:nvSpPr>
          <p:spPr>
            <a:xfrm>
              <a:off x="6501634" y="5923725"/>
              <a:ext cx="2447884" cy="43732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本轮剩余步数</a:t>
              </a:r>
              <a:endPara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02756D4-DAA6-4D8B-1E7D-4B240FD17EF9}"/>
                </a:ext>
              </a:extLst>
            </p:cNvPr>
            <p:cNvSpPr/>
            <p:nvPr/>
          </p:nvSpPr>
          <p:spPr>
            <a:xfrm>
              <a:off x="2694492" y="5923725"/>
              <a:ext cx="2447884" cy="43732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队伍当前分数</a:t>
              </a:r>
              <a:r>
                <a:rPr lang="zh-CN" altLang="en-US" sz="2400" b="1" dirty="0">
                  <a:solidFill>
                    <a:schemeClr val="tx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（跨轮累计）</a:t>
              </a:r>
              <a:endParaRPr lang="en-US" altLang="zh-CN" sz="3307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0FDFF69-692F-CC58-37F1-D5D0780C8E06}"/>
                </a:ext>
              </a:extLst>
            </p:cNvPr>
            <p:cNvCxnSpPr/>
            <p:nvPr/>
          </p:nvCxnSpPr>
          <p:spPr>
            <a:xfrm flipH="1">
              <a:off x="2445026" y="3485322"/>
              <a:ext cx="530087" cy="0"/>
            </a:xfrm>
            <a:prstGeom prst="straightConnector1">
              <a:avLst/>
            </a:prstGeom>
            <a:ln w="57150">
              <a:tailEnd type="triangle"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6F37003F-EA93-11FC-4432-33F29FDB46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5026" y="4363302"/>
              <a:ext cx="668107" cy="255081"/>
            </a:xfrm>
            <a:prstGeom prst="straightConnector1">
              <a:avLst/>
            </a:prstGeom>
            <a:ln w="57150">
              <a:tailEnd type="triangle"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C3EBA5B2-D44E-FE04-53BD-204CD97987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5026" y="3850503"/>
              <a:ext cx="2954061" cy="1800249"/>
            </a:xfrm>
            <a:prstGeom prst="straightConnector1">
              <a:avLst/>
            </a:prstGeom>
            <a:ln w="57150">
              <a:tailEnd type="triangle"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ECBBCC67-EBB4-9D64-7571-55FAA0263F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4408" y="5388312"/>
              <a:ext cx="855653" cy="459212"/>
            </a:xfrm>
            <a:prstGeom prst="straightConnector1">
              <a:avLst/>
            </a:prstGeom>
            <a:ln w="57150">
              <a:tailEnd type="triangle"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16CF1B29-AB2A-9B11-1ADF-AAB2FEF6565A}"/>
                </a:ext>
              </a:extLst>
            </p:cNvPr>
            <p:cNvCxnSpPr>
              <a:cxnSpLocks/>
            </p:cNvCxnSpPr>
            <p:nvPr/>
          </p:nvCxnSpPr>
          <p:spPr>
            <a:xfrm>
              <a:off x="6759003" y="5388312"/>
              <a:ext cx="754897" cy="459212"/>
            </a:xfrm>
            <a:prstGeom prst="straightConnector1">
              <a:avLst/>
            </a:prstGeom>
            <a:ln w="57150">
              <a:tailEnd type="triangle"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DE52BFB-212C-1413-E604-EEE976188DD0}"/>
                </a:ext>
              </a:extLst>
            </p:cNvPr>
            <p:cNvSpPr/>
            <p:nvPr/>
          </p:nvSpPr>
          <p:spPr>
            <a:xfrm>
              <a:off x="258417" y="1769076"/>
              <a:ext cx="2080592" cy="70963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您为队伍贡献的分数</a:t>
              </a:r>
              <a:endPara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2400" b="1" dirty="0">
                  <a:solidFill>
                    <a:schemeClr val="tx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（跨轮累计）</a:t>
              </a:r>
              <a:endParaRPr lang="en-US" altLang="zh-CN" sz="24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4AD82D16-73AC-7576-F387-8F7DAC7A4A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5026" y="2235095"/>
              <a:ext cx="668107" cy="243618"/>
            </a:xfrm>
            <a:prstGeom prst="straightConnector1">
              <a:avLst/>
            </a:prstGeom>
            <a:ln w="57150">
              <a:tailEnd type="triangle"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986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09F81-FD0E-E496-E2E0-2D17B7BB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指南：游戏界面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2FE48F-25C8-3039-954F-2CA791CF1D9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4811" y="2313569"/>
            <a:ext cx="14775326" cy="11551284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6F9ADD59-2F86-FEE8-6833-53F97301ECF4}"/>
              </a:ext>
            </a:extLst>
          </p:cNvPr>
          <p:cNvGrpSpPr/>
          <p:nvPr/>
        </p:nvGrpSpPr>
        <p:grpSpPr>
          <a:xfrm>
            <a:off x="610426" y="7395124"/>
            <a:ext cx="20529708" cy="7631036"/>
            <a:chOff x="258417" y="3130503"/>
            <a:chExt cx="8691101" cy="3230543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95926C7-043F-5767-60EC-E665060780D5}"/>
                </a:ext>
              </a:extLst>
            </p:cNvPr>
            <p:cNvSpPr/>
            <p:nvPr/>
          </p:nvSpPr>
          <p:spPr>
            <a:xfrm>
              <a:off x="258417" y="3130503"/>
              <a:ext cx="2080592" cy="70963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提示当前操作者</a:t>
              </a:r>
              <a:endParaRPr lang="en-US" altLang="zh-CN" sz="2400" b="1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更纱黑体 SC SemiBold" panose="02000700000000000000" pitchFamily="2" charset="-122"/>
              </a:endParaRPr>
            </a:p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2400" b="1">
                  <a:solidFill>
                    <a:schemeClr val="accent2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（</a:t>
              </a:r>
              <a:r>
                <a:rPr lang="zh-CN" altLang="en-US" sz="2400" b="1" dirty="0">
                  <a:solidFill>
                    <a:schemeClr val="accent2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请实时关注是否轮到您操作了）</a:t>
              </a:r>
              <a:endParaRPr lang="en-US" altLang="zh-CN" sz="24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更纱黑体 SC SemiBold" panose="02000700000000000000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66D70DE-BDF0-F002-E53C-776D8D67DD24}"/>
                </a:ext>
              </a:extLst>
            </p:cNvPr>
            <p:cNvSpPr/>
            <p:nvPr/>
          </p:nvSpPr>
          <p:spPr>
            <a:xfrm>
              <a:off x="258417" y="5432091"/>
              <a:ext cx="2080592" cy="43732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当前选中的位置</a:t>
              </a:r>
              <a:endPara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更纱黑体 SC SemiBold" panose="02000700000000000000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E8DFBDA-F633-0200-F1E9-2A8B8603A4CB}"/>
                </a:ext>
              </a:extLst>
            </p:cNvPr>
            <p:cNvSpPr/>
            <p:nvPr/>
          </p:nvSpPr>
          <p:spPr>
            <a:xfrm>
              <a:off x="6501634" y="5923725"/>
              <a:ext cx="2447884" cy="43732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本轮剩余步数</a:t>
              </a:r>
              <a:endPara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更纱黑体 SC SemiBold" panose="02000700000000000000" pitchFamily="2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E32AEA6-9744-593C-A483-AB55BDA756AD}"/>
                </a:ext>
              </a:extLst>
            </p:cNvPr>
            <p:cNvSpPr/>
            <p:nvPr/>
          </p:nvSpPr>
          <p:spPr>
            <a:xfrm>
              <a:off x="2694492" y="5923725"/>
              <a:ext cx="2447884" cy="43732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队伍当前分数</a:t>
              </a:r>
              <a:r>
                <a:rPr lang="zh-CN" altLang="en-US" sz="2400" b="1" dirty="0">
                  <a:solidFill>
                    <a:schemeClr val="tx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（跨轮累计）</a:t>
              </a:r>
              <a:endParaRPr lang="en-US" altLang="zh-CN" sz="3307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更纱黑体 SC SemiBold" panose="02000700000000000000" pitchFamily="2" charset="-122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8A9B6A28-7596-503F-0E1D-B7D860076FA3}"/>
                </a:ext>
              </a:extLst>
            </p:cNvPr>
            <p:cNvCxnSpPr/>
            <p:nvPr/>
          </p:nvCxnSpPr>
          <p:spPr>
            <a:xfrm flipH="1">
              <a:off x="2445026" y="3485322"/>
              <a:ext cx="530087" cy="0"/>
            </a:xfrm>
            <a:prstGeom prst="straightConnector1">
              <a:avLst/>
            </a:prstGeom>
            <a:ln w="57150">
              <a:tailEnd type="triangle"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44DD5D40-A5AF-034C-A6DE-DC2D89E867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5026" y="3850503"/>
              <a:ext cx="2954061" cy="1800249"/>
            </a:xfrm>
            <a:prstGeom prst="straightConnector1">
              <a:avLst/>
            </a:prstGeom>
            <a:ln w="57150">
              <a:tailEnd type="triangle"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4102527B-CC05-936E-8EC7-C3D7DEFBE6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4408" y="5388312"/>
              <a:ext cx="855653" cy="459212"/>
            </a:xfrm>
            <a:prstGeom prst="straightConnector1">
              <a:avLst/>
            </a:prstGeom>
            <a:ln w="57150">
              <a:tailEnd type="triangle"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1107D4B2-ED23-319F-39B4-10D22DC9FAD3}"/>
                </a:ext>
              </a:extLst>
            </p:cNvPr>
            <p:cNvCxnSpPr>
              <a:cxnSpLocks/>
            </p:cNvCxnSpPr>
            <p:nvPr/>
          </p:nvCxnSpPr>
          <p:spPr>
            <a:xfrm>
              <a:off x="6759003" y="5388312"/>
              <a:ext cx="754897" cy="459212"/>
            </a:xfrm>
            <a:prstGeom prst="straightConnector1">
              <a:avLst/>
            </a:prstGeom>
            <a:ln w="57150">
              <a:tailEnd type="triangle"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612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4CB78-92FA-8C31-8E59-945F127D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指南：分数评级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15606-9CF8-9ED7-5A83-7211739C019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ctr"/>
          <a:lstStyle/>
          <a:p>
            <a:r>
              <a:rPr lang="zh-CN" altLang="en-US" dirty="0"/>
              <a:t>我的分数、对方的分数代表了什么？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您的分数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zh-CN" altLang="en-US" dirty="0">
                <a:solidFill>
                  <a:schemeClr val="accent2"/>
                </a:solidFill>
              </a:rPr>
              <a:t>对方分数</a:t>
            </a:r>
            <a:r>
              <a:rPr lang="zh-CN" altLang="en-US" dirty="0"/>
              <a:t> </a:t>
            </a:r>
            <a:r>
              <a:rPr lang="en-US" altLang="zh-CN" dirty="0"/>
              <a:t>= </a:t>
            </a:r>
            <a:r>
              <a:rPr lang="zh-CN" altLang="en-US" dirty="0">
                <a:solidFill>
                  <a:schemeClr val="accent2"/>
                </a:solidFill>
              </a:rPr>
              <a:t>队伍总分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这两个分数体现了你们双方对</a:t>
            </a:r>
            <a:r>
              <a:rPr lang="zh-CN" altLang="en-US" dirty="0">
                <a:solidFill>
                  <a:schemeClr val="accent2"/>
                </a:solidFill>
              </a:rPr>
              <a:t>队伍总分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2"/>
                </a:solidFill>
              </a:rPr>
              <a:t>贡献量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队伍总分有什么作用？</a:t>
            </a:r>
            <a:endParaRPr lang="en-US" altLang="zh-CN" dirty="0"/>
          </a:p>
          <a:p>
            <a:pPr lvl="1"/>
            <a:r>
              <a:rPr lang="zh-CN" altLang="en-US" dirty="0"/>
              <a:t>你们双方会连续进行多轮游戏，</a:t>
            </a:r>
            <a:r>
              <a:rPr lang="zh-CN" altLang="en-US" dirty="0">
                <a:solidFill>
                  <a:schemeClr val="accent2"/>
                </a:solidFill>
              </a:rPr>
              <a:t>队伍总分</a:t>
            </a:r>
            <a:r>
              <a:rPr lang="zh-CN" altLang="en-US" dirty="0"/>
              <a:t>会不断累计。</a:t>
            </a:r>
          </a:p>
          <a:p>
            <a:pPr lvl="1"/>
            <a:r>
              <a:rPr lang="zh-CN" altLang="en-US" dirty="0"/>
              <a:t>在实验结束后，队伍总分将影响被试费的</a:t>
            </a:r>
            <a:r>
              <a:rPr lang="zh-CN" altLang="en-US" dirty="0">
                <a:solidFill>
                  <a:schemeClr val="accent2"/>
                </a:solidFill>
              </a:rPr>
              <a:t>额外收益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223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4CB78-92FA-8C31-8E59-945F127D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指南：分数评级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15606-9CF8-9ED7-5A83-7211739C019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ctr"/>
          <a:lstStyle/>
          <a:p>
            <a:r>
              <a:rPr lang="zh-CN" altLang="en-US" dirty="0"/>
              <a:t>队伍总分有什么作用？</a:t>
            </a:r>
            <a:endParaRPr lang="en-US" altLang="zh-CN" dirty="0"/>
          </a:p>
          <a:p>
            <a:pPr lvl="1"/>
            <a:r>
              <a:rPr lang="zh-CN" altLang="en-US" dirty="0"/>
              <a:t>你们双方会连续进行多轮游戏，</a:t>
            </a:r>
            <a:r>
              <a:rPr lang="zh-CN" altLang="en-US" dirty="0">
                <a:solidFill>
                  <a:schemeClr val="accent2"/>
                </a:solidFill>
              </a:rPr>
              <a:t>队伍总分</a:t>
            </a:r>
            <a:r>
              <a:rPr lang="zh-CN" altLang="en-US" dirty="0"/>
              <a:t>会不断累计。</a:t>
            </a:r>
          </a:p>
          <a:p>
            <a:pPr lvl="1"/>
            <a:r>
              <a:rPr lang="zh-CN" altLang="en-US" dirty="0"/>
              <a:t>在实验结束后，队伍总分将影响被试费的</a:t>
            </a:r>
            <a:r>
              <a:rPr lang="zh-CN" altLang="en-US" dirty="0">
                <a:solidFill>
                  <a:schemeClr val="accent2"/>
                </a:solidFill>
              </a:rPr>
              <a:t>额外收益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561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09F81-FD0E-E496-E2E0-2D17B7BB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指南：操作方法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EEAC0-8EEE-B54B-096E-44B2CB30681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如何使用手柄操作“走方格”游戏呢？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026" name="Picture 2" descr="北通蝙蝠BD2E有线游戏手柄PC电脑Steam电视PS赛博朋克刺客信条原神怪物猎人只狼FIFA实况2k篮球双打白色- 返利网">
            <a:extLst>
              <a:ext uri="{FF2B5EF4-FFF2-40B4-BE49-F238E27FC236}">
                <a16:creationId xmlns:a16="http://schemas.microsoft.com/office/drawing/2014/main" id="{54EE7572-975C-89F9-0A8D-C77D93317D2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750" r="91250">
                        <a14:foregroundMark x1="9000" y1="68875" x2="8875" y2="72875"/>
                        <a14:foregroundMark x1="7750" y1="67000" x2="10500" y2="54125"/>
                        <a14:foregroundMark x1="11875" y1="45875" x2="6750" y2="66125"/>
                        <a14:foregroundMark x1="90625" y1="75375" x2="91250" y2="63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610" y="3933555"/>
            <a:ext cx="9516313" cy="951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8A277D2-AF21-2EEE-6D7C-BBBBCCAC5E86}"/>
              </a:ext>
            </a:extLst>
          </p:cNvPr>
          <p:cNvSpPr/>
          <p:nvPr/>
        </p:nvSpPr>
        <p:spPr>
          <a:xfrm>
            <a:off x="15158118" y="10136221"/>
            <a:ext cx="5987665" cy="2714333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7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【Y】</a:t>
            </a:r>
            <a:r>
              <a:rPr lang="zh-CN" altLang="en-US" sz="3307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上  </a:t>
            </a:r>
            <a:r>
              <a:rPr lang="en-US" altLang="zh-CN" sz="3307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【A】</a:t>
            </a:r>
            <a:r>
              <a:rPr lang="zh-CN" altLang="en-US" sz="3307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下</a:t>
            </a:r>
            <a:endParaRPr lang="en-US" altLang="zh-CN" sz="3307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/>
            <a:r>
              <a:rPr lang="en-US" altLang="zh-CN" sz="3307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【X】</a:t>
            </a:r>
            <a:r>
              <a:rPr lang="zh-CN" altLang="en-US" sz="3307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左  </a:t>
            </a:r>
            <a:r>
              <a:rPr lang="en-US" altLang="zh-CN" sz="3307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【B】</a:t>
            </a:r>
            <a:r>
              <a:rPr lang="zh-CN" altLang="en-US" sz="3307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右</a:t>
            </a:r>
            <a:endParaRPr lang="en-US" altLang="zh-CN" sz="3307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/>
            <a:endParaRPr lang="en-US" altLang="zh-CN" sz="3307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/>
            <a:r>
              <a:rPr lang="zh-CN" altLang="en-US" sz="3307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选择想要移动的位置</a:t>
            </a:r>
            <a:endParaRPr lang="en-US" altLang="zh-CN" sz="3307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E0D367-9411-182C-A733-7A3684C29A46}"/>
              </a:ext>
            </a:extLst>
          </p:cNvPr>
          <p:cNvSpPr/>
          <p:nvPr/>
        </p:nvSpPr>
        <p:spPr>
          <a:xfrm>
            <a:off x="1612138" y="3933553"/>
            <a:ext cx="4914676" cy="1850055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7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【LB】</a:t>
            </a:r>
            <a:r>
              <a:rPr lang="zh-CN" altLang="en-US" sz="3307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确定</a:t>
            </a:r>
            <a:endParaRPr lang="en-US" altLang="zh-CN" sz="3307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/>
            <a:r>
              <a:rPr lang="zh-CN" altLang="en-US" sz="3307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确认移动到所选的位置</a:t>
            </a:r>
            <a:endParaRPr lang="en-US" altLang="zh-CN" sz="3307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074DFB-2F15-D875-69C3-F10A74CF4C90}"/>
              </a:ext>
            </a:extLst>
          </p:cNvPr>
          <p:cNvSpPr/>
          <p:nvPr/>
        </p:nvSpPr>
        <p:spPr>
          <a:xfrm>
            <a:off x="15694613" y="3933549"/>
            <a:ext cx="4914676" cy="1850052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7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【RB】</a:t>
            </a:r>
            <a:r>
              <a:rPr lang="zh-CN" altLang="en-US" sz="3307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重置</a:t>
            </a:r>
            <a:endParaRPr lang="en-US" altLang="zh-CN" sz="3307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/>
            <a:r>
              <a:rPr lang="zh-CN" altLang="en-US" sz="3307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快速返回黑色方格处</a:t>
            </a:r>
            <a:endParaRPr lang="en-US" altLang="zh-CN" sz="3307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12C3E7E-2B7D-4FA0-6343-C797E47CFE73}"/>
              </a:ext>
            </a:extLst>
          </p:cNvPr>
          <p:cNvSpPr/>
          <p:nvPr/>
        </p:nvSpPr>
        <p:spPr>
          <a:xfrm>
            <a:off x="12548603" y="6151574"/>
            <a:ext cx="1616303" cy="735633"/>
          </a:xfrm>
          <a:prstGeom prst="ellipse">
            <a:avLst/>
          </a:prstGeom>
          <a:solidFill>
            <a:schemeClr val="accent3">
              <a:alpha val="35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07" dirty="0">
              <a:solidFill>
                <a:schemeClr val="accent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B51E2F9-43B5-3D7D-1820-AE59C6266B30}"/>
              </a:ext>
            </a:extLst>
          </p:cNvPr>
          <p:cNvSpPr/>
          <p:nvPr/>
        </p:nvSpPr>
        <p:spPr>
          <a:xfrm>
            <a:off x="7434620" y="6151574"/>
            <a:ext cx="1616303" cy="735633"/>
          </a:xfrm>
          <a:prstGeom prst="ellipse">
            <a:avLst/>
          </a:prstGeom>
          <a:solidFill>
            <a:schemeClr val="accent3">
              <a:alpha val="35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07" dirty="0">
              <a:solidFill>
                <a:schemeClr val="accent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EDF90A5-91A9-4CD8-FA69-C10FCFD1E056}"/>
              </a:ext>
            </a:extLst>
          </p:cNvPr>
          <p:cNvSpPr/>
          <p:nvPr/>
        </p:nvSpPr>
        <p:spPr>
          <a:xfrm>
            <a:off x="12300380" y="6975942"/>
            <a:ext cx="2248564" cy="2248564"/>
          </a:xfrm>
          <a:prstGeom prst="ellipse">
            <a:avLst/>
          </a:prstGeom>
          <a:solidFill>
            <a:schemeClr val="accent3">
              <a:alpha val="35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07" dirty="0">
              <a:solidFill>
                <a:schemeClr val="accent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32CA165-FF34-E724-4727-4474873AD358}"/>
              </a:ext>
            </a:extLst>
          </p:cNvPr>
          <p:cNvCxnSpPr>
            <a:cxnSpLocks/>
          </p:cNvCxnSpPr>
          <p:nvPr/>
        </p:nvCxnSpPr>
        <p:spPr>
          <a:xfrm flipH="1" flipV="1">
            <a:off x="6651072" y="5243760"/>
            <a:ext cx="1591706" cy="8452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7EE6830-C9E8-DD47-F933-0B8FF644F0E4}"/>
              </a:ext>
            </a:extLst>
          </p:cNvPr>
          <p:cNvCxnSpPr>
            <a:cxnSpLocks/>
          </p:cNvCxnSpPr>
          <p:nvPr/>
        </p:nvCxnSpPr>
        <p:spPr>
          <a:xfrm flipV="1">
            <a:off x="13928206" y="5243760"/>
            <a:ext cx="1629711" cy="9078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2106A87-E594-3650-E0F4-957511F46601}"/>
              </a:ext>
            </a:extLst>
          </p:cNvPr>
          <p:cNvCxnSpPr>
            <a:cxnSpLocks/>
          </p:cNvCxnSpPr>
          <p:nvPr/>
        </p:nvCxnSpPr>
        <p:spPr>
          <a:xfrm>
            <a:off x="14743062" y="8430141"/>
            <a:ext cx="2278320" cy="16187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08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B2701-5277-6344-ABE6-80FC12E96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练习阶段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E11AA-F472-BDAA-94D8-319D9C9AC6F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ctr"/>
          <a:lstStyle/>
          <a:p>
            <a:r>
              <a:rPr lang="zh-CN" altLang="en-US" dirty="0"/>
              <a:t>接下来，请在实操中熟悉一下操作方法和得分规则吧。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练习阶段</a:t>
            </a:r>
            <a:r>
              <a:rPr lang="zh-CN" altLang="en-US" dirty="0"/>
              <a:t>的表现</a:t>
            </a:r>
            <a:r>
              <a:rPr lang="zh-CN" altLang="en-US" dirty="0">
                <a:solidFill>
                  <a:schemeClr val="accent2"/>
                </a:solidFill>
              </a:rPr>
              <a:t>不计入</a:t>
            </a:r>
            <a:r>
              <a:rPr lang="zh-CN" altLang="en-US" dirty="0"/>
              <a:t>最终结果。</a:t>
            </a:r>
            <a:endParaRPr lang="en-US" altLang="zh-CN" dirty="0"/>
          </a:p>
          <a:p>
            <a:pPr lvl="1"/>
            <a:r>
              <a:rPr lang="zh-CN" altLang="en-US" dirty="0"/>
              <a:t>请尽快熟悉操作方法和得分规则。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双方请勿进行任何形式的交流。</a:t>
            </a:r>
            <a:endParaRPr lang="en-US" altLang="zh-C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2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B2701-5277-6344-ABE6-80FC12E9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正式实验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E11AA-F472-BDAA-94D8-319D9C9AC6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ctr"/>
          <a:lstStyle/>
          <a:p>
            <a:r>
              <a:rPr lang="zh-CN" altLang="en-US" dirty="0"/>
              <a:t>即将开始：走方格游戏</a:t>
            </a:r>
            <a:endParaRPr lang="en-US" altLang="zh-CN" dirty="0"/>
          </a:p>
          <a:p>
            <a:pPr lvl="1"/>
            <a:r>
              <a:rPr lang="zh-CN" altLang="en-US" dirty="0"/>
              <a:t>正式实验阶段的表现将计入最终结果。</a:t>
            </a:r>
            <a:endParaRPr lang="zh-CN" altLang="zh-CN" dirty="0">
              <a:effectLst/>
            </a:endParaRPr>
          </a:p>
          <a:p>
            <a:pPr marL="475199">
              <a:spcBef>
                <a:spcPts val="709"/>
              </a:spcBef>
              <a:spcAft>
                <a:spcPts val="709"/>
              </a:spcAft>
            </a:pPr>
            <a:r>
              <a:rPr lang="zh-CN" altLang="en-US" sz="4252" dirty="0">
                <a:solidFill>
                  <a:srgbClr val="606060"/>
                </a:solidFill>
                <a:ea typeface="Sarasa Gothic SC Semibold" panose="02000700000000000000" pitchFamily="2" charset="-122"/>
              </a:rPr>
              <a:t>目标：</a:t>
            </a:r>
            <a:r>
              <a:rPr lang="zh-CN" altLang="zh-CN" sz="4252" dirty="0">
                <a:solidFill>
                  <a:srgbClr val="606060"/>
                </a:solidFill>
                <a:ea typeface="Sarasa Gothic SC Semibold" panose="02000700000000000000" pitchFamily="2" charset="-122"/>
              </a:rPr>
              <a:t>让队伍获得尽可能高的总分数。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双方请勿进行任何形式的交流。</a:t>
            </a:r>
            <a:endParaRPr lang="en-US" altLang="zh-C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544733"/>
      </p:ext>
    </p:extLst>
  </p:cSld>
  <p:clrMapOvr>
    <a:masterClrMapping/>
  </p:clrMapOvr>
</p:sld>
</file>

<file path=ppt/theme/theme1.xml><?xml version="1.0" encoding="utf-8"?>
<a:theme xmlns:a="http://schemas.openxmlformats.org/drawingml/2006/main" name="renjiayi_PPT">
  <a:themeElements>
    <a:clrScheme name="renjiayi_PPT">
      <a:dk1>
        <a:srgbClr val="606060"/>
      </a:dk1>
      <a:lt1>
        <a:srgbClr val="FFFFFF"/>
      </a:lt1>
      <a:dk2>
        <a:srgbClr val="969696"/>
      </a:dk2>
      <a:lt2>
        <a:srgbClr val="EAEAEA"/>
      </a:lt2>
      <a:accent1>
        <a:srgbClr val="0084CD"/>
      </a:accent1>
      <a:accent2>
        <a:srgbClr val="CE0058"/>
      </a:accent2>
      <a:accent3>
        <a:srgbClr val="FBEFC1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非衬线系列">
      <a:majorFont>
        <a:latin typeface="DIN Pro Regular"/>
        <a:ea typeface="等距更纱黑体 Slab SC"/>
        <a:cs typeface=""/>
      </a:majorFont>
      <a:minorFont>
        <a:latin typeface="DIN Pro Regular"/>
        <a:ea typeface="等距更纱黑体 Slab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solidFill>
            <a:schemeClr val="accent1"/>
          </a:solidFill>
          <a:prstDash val="dash"/>
        </a:ln>
      </a:spPr>
      <a:bodyPr rtlCol="0" anchor="ctr"/>
      <a:lstStyle>
        <a:defPPr algn="ctr">
          <a:spcBef>
            <a:spcPts val="300"/>
          </a:spcBef>
          <a:spcAft>
            <a:spcPts val="300"/>
          </a:spcAft>
          <a:defRPr sz="3200" dirty="0">
            <a:solidFill>
              <a:schemeClr val="accent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 algn="ctr">
          <a:defRPr sz="1400" dirty="0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AC9FBD1B-2101-4EF6-97BC-2CE4B38F11FD}" vid="{F8197E64-91BE-4815-ABB9-C17BF69F627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renjiayi_PPT_new</Template>
  <TotalTime>1884</TotalTime>
  <Words>1229</Words>
  <Application>Microsoft Office PowerPoint</Application>
  <PresentationFormat>自定义</PresentationFormat>
  <Paragraphs>134</Paragraphs>
  <Slides>16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Sarasa Gothic SC Semibold</vt:lpstr>
      <vt:lpstr>Source Han Serif SC Medium</vt:lpstr>
      <vt:lpstr>等线</vt:lpstr>
      <vt:lpstr>Arial</vt:lpstr>
      <vt:lpstr>DIN Pro Regular</vt:lpstr>
      <vt:lpstr>renjiayi_PPT</vt:lpstr>
      <vt:lpstr>欢迎参加本次实验</vt:lpstr>
      <vt:lpstr>指南：游戏规则</vt:lpstr>
      <vt:lpstr>指南：游戏界面</vt:lpstr>
      <vt:lpstr>指南：游戏界面</vt:lpstr>
      <vt:lpstr>指南：分数评级</vt:lpstr>
      <vt:lpstr>指南：分数评级</vt:lpstr>
      <vt:lpstr>指南：操作方法</vt:lpstr>
      <vt:lpstr>练习阶段</vt:lpstr>
      <vt:lpstr>正式实验</vt:lpstr>
      <vt:lpstr>指南：问题评判</vt:lpstr>
      <vt:lpstr>指南：操作方法</vt:lpstr>
      <vt:lpstr>正式实验</vt:lpstr>
      <vt:lpstr>观点交流</vt:lpstr>
      <vt:lpstr>观点交流</vt:lpstr>
      <vt:lpstr>正式实验</vt:lpstr>
      <vt:lpstr>正式实验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Jiayi Ren</dc:creator>
  <cp:lastModifiedBy>Jiayi Ren</cp:lastModifiedBy>
  <cp:revision>1</cp:revision>
  <dcterms:created xsi:type="dcterms:W3CDTF">2024-06-21T01:53:34Z</dcterms:created>
  <dcterms:modified xsi:type="dcterms:W3CDTF">2024-08-29T06:44:33Z</dcterms:modified>
</cp:coreProperties>
</file>