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7" r:id="rId2"/>
    <p:sldId id="269" r:id="rId3"/>
    <p:sldId id="273" r:id="rId4"/>
    <p:sldId id="257" r:id="rId5"/>
    <p:sldId id="258" r:id="rId6"/>
    <p:sldId id="270" r:id="rId7"/>
    <p:sldId id="271" r:id="rId8"/>
    <p:sldId id="260" r:id="rId9"/>
  </p:sldIdLst>
  <p:sldSz cx="21599525" cy="16200438"/>
  <p:notesSz cx="6858000" cy="9144000"/>
  <p:defaultTextStyle>
    <a:defPPr>
      <a:defRPr lang="zh-CN"/>
    </a:defPPr>
    <a:lvl1pPr marL="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andon" id="{AE255107-C7F9-4663-8E28-553BBA779120}">
          <p14:sldIdLst>
            <p14:sldId id="267"/>
            <p14:sldId id="269"/>
            <p14:sldId id="273"/>
            <p14:sldId id="257"/>
            <p14:sldId id="258"/>
            <p14:sldId id="270"/>
            <p14:sldId id="271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4FF"/>
    <a:srgbClr val="AE9AD8"/>
    <a:srgbClr val="3AFE9A"/>
    <a:srgbClr val="FF9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706DF5-61F4-4D54-8EF0-6CE740A93DCB}" v="125" dt="2024-10-11T07:05:15.5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2" autoAdjust="0"/>
    <p:restoredTop sz="96012" autoAdjust="0"/>
  </p:normalViewPr>
  <p:slideViewPr>
    <p:cSldViewPr snapToGrid="0">
      <p:cViewPr varScale="1">
        <p:scale>
          <a:sx n="39" d="100"/>
          <a:sy n="39" d="100"/>
        </p:scale>
        <p:origin x="5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yi Ren" userId="95118b2d664f9e16" providerId="LiveId" clId="{C2706DF5-61F4-4D54-8EF0-6CE740A93DCB}"/>
    <pc:docChg chg="undo custSel addSld delSld modSld sldOrd modMainMaster addSection delSection modSection">
      <pc:chgData name="Jiayi Ren" userId="95118b2d664f9e16" providerId="LiveId" clId="{C2706DF5-61F4-4D54-8EF0-6CE740A93DCB}" dt="2024-10-11T09:19:02.294" v="12776" actId="20577"/>
      <pc:docMkLst>
        <pc:docMk/>
      </pc:docMkLst>
      <pc:sldChg chg="modSp mod">
        <pc:chgData name="Jiayi Ren" userId="95118b2d664f9e16" providerId="LiveId" clId="{C2706DF5-61F4-4D54-8EF0-6CE740A93DCB}" dt="2024-10-11T08:20:37.328" v="12696" actId="20577"/>
        <pc:sldMkLst>
          <pc:docMk/>
          <pc:sldMk cId="1043885009" sldId="256"/>
        </pc:sldMkLst>
        <pc:spChg chg="mod">
          <ac:chgData name="Jiayi Ren" userId="95118b2d664f9e16" providerId="LiveId" clId="{C2706DF5-61F4-4D54-8EF0-6CE740A93DCB}" dt="2024-10-11T08:20:37.328" v="12696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mod ord modShow">
        <pc:chgData name="Jiayi Ren" userId="95118b2d664f9e16" providerId="LiveId" clId="{C2706DF5-61F4-4D54-8EF0-6CE740A93DCB}" dt="2024-10-08T09:51:52.242" v="4168" actId="729"/>
        <pc:sldMkLst>
          <pc:docMk/>
          <pc:sldMk cId="1519869103" sldId="257"/>
        </pc:sldMkLst>
        <pc:spChg chg="mod">
          <ac:chgData name="Jiayi Ren" userId="95118b2d664f9e16" providerId="LiveId" clId="{C2706DF5-61F4-4D54-8EF0-6CE740A93DCB}" dt="2024-10-08T08:36:48.337" v="801"/>
          <ac:spMkLst>
            <pc:docMk/>
            <pc:sldMk cId="1519869103" sldId="257"/>
            <ac:spMk id="5" creationId="{3DE52BFB-212C-1413-E604-EEE976188DD0}"/>
          </ac:spMkLst>
        </pc:spChg>
      </pc:sldChg>
      <pc:sldChg chg="mod ord modShow">
        <pc:chgData name="Jiayi Ren" userId="95118b2d664f9e16" providerId="LiveId" clId="{C2706DF5-61F4-4D54-8EF0-6CE740A93DCB}" dt="2024-10-08T09:51:52.242" v="4168" actId="729"/>
        <pc:sldMkLst>
          <pc:docMk/>
          <pc:sldMk cId="1066121562" sldId="258"/>
        </pc:sldMkLst>
      </pc:sldChg>
      <pc:sldChg chg="addSp delSp modSp mod">
        <pc:chgData name="Jiayi Ren" userId="95118b2d664f9e16" providerId="LiveId" clId="{C2706DF5-61F4-4D54-8EF0-6CE740A93DCB}" dt="2024-10-10T06:38:13.765" v="10861" actId="14100"/>
        <pc:sldMkLst>
          <pc:docMk/>
          <pc:sldMk cId="2959281096" sldId="259"/>
        </pc:sldMkLst>
        <pc:spChg chg="mod">
          <ac:chgData name="Jiayi Ren" userId="95118b2d664f9e16" providerId="LiveId" clId="{C2706DF5-61F4-4D54-8EF0-6CE740A93DCB}" dt="2024-10-08T12:06:32.288" v="8454" actId="20577"/>
          <ac:spMkLst>
            <pc:docMk/>
            <pc:sldMk cId="2959281096" sldId="259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09T13:13:54.471" v="10448" actId="20577"/>
          <ac:spMkLst>
            <pc:docMk/>
            <pc:sldMk cId="2959281096" sldId="259"/>
            <ac:spMk id="6" creationId="{FFE3F832-03F6-0B95-A5D0-59EAE62ED9FA}"/>
          </ac:spMkLst>
        </pc:spChg>
        <pc:spChg chg="add del mod">
          <ac:chgData name="Jiayi Ren" userId="95118b2d664f9e16" providerId="LiveId" clId="{C2706DF5-61F4-4D54-8EF0-6CE740A93DCB}" dt="2024-10-08T08:36:38.476" v="800" actId="478"/>
          <ac:spMkLst>
            <pc:docMk/>
            <pc:sldMk cId="2959281096" sldId="259"/>
            <ac:spMk id="21" creationId="{C57DD7FF-FDE3-599B-A449-0894B24A1851}"/>
          </ac:spMkLst>
        </pc:spChg>
        <pc:spChg chg="add mod topLvl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22" creationId="{CC439B29-EBD6-C9F0-CDE8-10040605BCFF}"/>
          </ac:spMkLst>
        </pc:spChg>
        <pc:spChg chg="add mod topLvl">
          <ac:chgData name="Jiayi Ren" userId="95118b2d664f9e16" providerId="LiveId" clId="{C2706DF5-61F4-4D54-8EF0-6CE740A93DCB}" dt="2024-10-09T08:58:42.815" v="9751" actId="1076"/>
          <ac:spMkLst>
            <pc:docMk/>
            <pc:sldMk cId="2959281096" sldId="259"/>
            <ac:spMk id="25" creationId="{127EB1C9-8602-CA46-58B4-32F23E4B4650}"/>
          </ac:spMkLst>
        </pc:spChg>
        <pc:spChg chg="add mod topLvl">
          <ac:chgData name="Jiayi Ren" userId="95118b2d664f9e16" providerId="LiveId" clId="{C2706DF5-61F4-4D54-8EF0-6CE740A93DCB}" dt="2024-10-09T08:52:49.991" v="9444" actId="1076"/>
          <ac:spMkLst>
            <pc:docMk/>
            <pc:sldMk cId="2959281096" sldId="259"/>
            <ac:spMk id="29" creationId="{6D319146-6936-929B-CDD0-92C820563B21}"/>
          </ac:spMkLst>
        </pc:spChg>
        <pc:spChg chg="add del mod topLvl">
          <ac:chgData name="Jiayi Ren" userId="95118b2d664f9e16" providerId="LiveId" clId="{C2706DF5-61F4-4D54-8EF0-6CE740A93DCB}" dt="2024-10-08T08:58:26.493" v="1768" actId="478"/>
          <ac:spMkLst>
            <pc:docMk/>
            <pc:sldMk cId="2959281096" sldId="259"/>
            <ac:spMk id="30" creationId="{CA49BAC8-FB36-A102-1AF0-3763CAC85EC0}"/>
          </ac:spMkLst>
        </pc:spChg>
        <pc:spChg chg="add del mod topLvl">
          <ac:chgData name="Jiayi Ren" userId="95118b2d664f9e16" providerId="LiveId" clId="{C2706DF5-61F4-4D54-8EF0-6CE740A93DCB}" dt="2024-10-08T08:58:28" v="1769" actId="478"/>
          <ac:spMkLst>
            <pc:docMk/>
            <pc:sldMk cId="2959281096" sldId="259"/>
            <ac:spMk id="31" creationId="{596936BB-07EB-EE60-955D-A3D059AAFD23}"/>
          </ac:spMkLst>
        </pc:spChg>
        <pc:spChg chg="add mod topLvl">
          <ac:chgData name="Jiayi Ren" userId="95118b2d664f9e16" providerId="LiveId" clId="{C2706DF5-61F4-4D54-8EF0-6CE740A93DCB}" dt="2024-10-10T06:37:54.126" v="10856" actId="1076"/>
          <ac:spMkLst>
            <pc:docMk/>
            <pc:sldMk cId="2959281096" sldId="259"/>
            <ac:spMk id="34" creationId="{03E9D1B2-2B82-7B57-A89D-8611E89A4188}"/>
          </ac:spMkLst>
        </pc:spChg>
        <pc:spChg chg="add mod topLvl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36" creationId="{D3E2D588-99D4-B23E-0E30-1FCE9C8D00AC}"/>
          </ac:spMkLst>
        </pc:spChg>
        <pc:spChg chg="add mod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38" creationId="{68476977-0244-BAEA-0645-DF7EF99DF81E}"/>
          </ac:spMkLst>
        </pc:spChg>
        <pc:spChg chg="add mod">
          <ac:chgData name="Jiayi Ren" userId="95118b2d664f9e16" providerId="LiveId" clId="{C2706DF5-61F4-4D54-8EF0-6CE740A93DCB}" dt="2024-10-08T08:58:39.957" v="1773" actId="571"/>
          <ac:spMkLst>
            <pc:docMk/>
            <pc:sldMk cId="2959281096" sldId="259"/>
            <ac:spMk id="40" creationId="{53DA28C5-9D13-1358-5609-B64C96FDAA19}"/>
          </ac:spMkLst>
        </pc:spChg>
        <pc:spChg chg="add mod">
          <ac:chgData name="Jiayi Ren" userId="95118b2d664f9e16" providerId="LiveId" clId="{C2706DF5-61F4-4D54-8EF0-6CE740A93DCB}" dt="2024-10-09T08:58:25.492" v="9747" actId="1035"/>
          <ac:spMkLst>
            <pc:docMk/>
            <pc:sldMk cId="2959281096" sldId="259"/>
            <ac:spMk id="41" creationId="{D2B6EAC8-6ED6-587C-A4DE-7D8C6DFA3413}"/>
          </ac:spMkLst>
        </pc:spChg>
        <pc:spChg chg="add mod">
          <ac:chgData name="Jiayi Ren" userId="95118b2d664f9e16" providerId="LiveId" clId="{C2706DF5-61F4-4D54-8EF0-6CE740A93DCB}" dt="2024-10-09T08:51:27.931" v="9431" actId="34136"/>
          <ac:spMkLst>
            <pc:docMk/>
            <pc:sldMk cId="2959281096" sldId="259"/>
            <ac:spMk id="43" creationId="{2D8E0E04-0D28-96ED-8613-E998DD9BDDDB}"/>
          </ac:spMkLst>
        </pc:spChg>
        <pc:spChg chg="add mod">
          <ac:chgData name="Jiayi Ren" userId="95118b2d664f9e16" providerId="LiveId" clId="{C2706DF5-61F4-4D54-8EF0-6CE740A93DCB}" dt="2024-10-09T08:58:32.566" v="9749" actId="1076"/>
          <ac:spMkLst>
            <pc:docMk/>
            <pc:sldMk cId="2959281096" sldId="259"/>
            <ac:spMk id="51" creationId="{DE2BFFFE-9503-3FA9-BB88-F73D82DD421F}"/>
          </ac:spMkLst>
        </pc:spChg>
        <pc:spChg chg="add mod">
          <ac:chgData name="Jiayi Ren" userId="95118b2d664f9e16" providerId="LiveId" clId="{C2706DF5-61F4-4D54-8EF0-6CE740A93DCB}" dt="2024-10-09T09:00:57.687" v="9767" actId="14861"/>
          <ac:spMkLst>
            <pc:docMk/>
            <pc:sldMk cId="2959281096" sldId="259"/>
            <ac:spMk id="56" creationId="{4FFFB9BF-2A45-9C68-881C-99B57F4942D1}"/>
          </ac:spMkLst>
        </pc:spChg>
        <pc:spChg chg="add mod">
          <ac:chgData name="Jiayi Ren" userId="95118b2d664f9e16" providerId="LiveId" clId="{C2706DF5-61F4-4D54-8EF0-6CE740A93DCB}" dt="2024-10-09T09:13:31.154" v="9980" actId="34135"/>
          <ac:spMkLst>
            <pc:docMk/>
            <pc:sldMk cId="2959281096" sldId="259"/>
            <ac:spMk id="63" creationId="{E10C4BC8-952D-DB68-0688-3D4BA0209262}"/>
          </ac:spMkLst>
        </pc:spChg>
        <pc:grpChg chg="add del mod">
          <ac:chgData name="Jiayi Ren" userId="95118b2d664f9e16" providerId="LiveId" clId="{C2706DF5-61F4-4D54-8EF0-6CE740A93DCB}" dt="2024-10-08T08:41:53.681" v="1057" actId="165"/>
          <ac:grpSpMkLst>
            <pc:docMk/>
            <pc:sldMk cId="2959281096" sldId="259"/>
            <ac:grpSpMk id="23" creationId="{E2BF55A3-9067-9B96-3FEE-DD169EB7D731}"/>
          </ac:grpSpMkLst>
        </pc:grpChg>
        <pc:grpChg chg="add del mod">
          <ac:chgData name="Jiayi Ren" userId="95118b2d664f9e16" providerId="LiveId" clId="{C2706DF5-61F4-4D54-8EF0-6CE740A93DCB}" dt="2024-10-08T08:58:23.863" v="1767" actId="165"/>
          <ac:grpSpMkLst>
            <pc:docMk/>
            <pc:sldMk cId="2959281096" sldId="259"/>
            <ac:grpSpMk id="37" creationId="{7E7254A2-3A25-ABF7-D120-8B8EC06E12FB}"/>
          </ac:grpSpMkLst>
        </pc:grpChg>
        <pc:grpChg chg="add del mod ord">
          <ac:chgData name="Jiayi Ren" userId="95118b2d664f9e16" providerId="LiveId" clId="{C2706DF5-61F4-4D54-8EF0-6CE740A93DCB}" dt="2024-10-09T08:51:32.167" v="9432" actId="478"/>
          <ac:grpSpMkLst>
            <pc:docMk/>
            <pc:sldMk cId="2959281096" sldId="259"/>
            <ac:grpSpMk id="44" creationId="{6CB1E168-2098-DA49-C65B-A6D8F44B6014}"/>
          </ac:grpSpMkLst>
        </pc:grpChg>
        <pc:grpChg chg="add mod ord">
          <ac:chgData name="Jiayi Ren" userId="95118b2d664f9e16" providerId="LiveId" clId="{C2706DF5-61F4-4D54-8EF0-6CE740A93DCB}" dt="2024-10-09T09:13:44.806" v="9986" actId="167"/>
          <ac:grpSpMkLst>
            <pc:docMk/>
            <pc:sldMk cId="2959281096" sldId="259"/>
            <ac:grpSpMk id="64" creationId="{8903564D-6E8B-1A3E-362D-572B7C72ED1A}"/>
          </ac:grpSpMkLst>
        </pc:grpChg>
        <pc:picChg chg="del">
          <ac:chgData name="Jiayi Ren" userId="95118b2d664f9e16" providerId="LiveId" clId="{C2706DF5-61F4-4D54-8EF0-6CE740A93DCB}" dt="2024-10-08T08:13:14.053" v="482" actId="478"/>
          <ac:picMkLst>
            <pc:docMk/>
            <pc:sldMk cId="2959281096" sldId="259"/>
            <ac:picMk id="4" creationId="{4C447172-368E-50E9-B9E5-E053D6AB8CE7}"/>
          </ac:picMkLst>
        </pc:picChg>
        <pc:picChg chg="add mod">
          <ac:chgData name="Jiayi Ren" userId="95118b2d664f9e16" providerId="LiveId" clId="{C2706DF5-61F4-4D54-8EF0-6CE740A93DCB}" dt="2024-10-09T08:51:27.931" v="9431" actId="34136"/>
          <ac:picMkLst>
            <pc:docMk/>
            <pc:sldMk cId="2959281096" sldId="259"/>
            <ac:picMk id="5" creationId="{39B65009-30F3-EB3E-2941-CEA72882BF76}"/>
          </ac:picMkLst>
        </pc:picChg>
        <pc:picChg chg="add mod">
          <ac:chgData name="Jiayi Ren" userId="95118b2d664f9e16" providerId="LiveId" clId="{C2706DF5-61F4-4D54-8EF0-6CE740A93DCB}" dt="2024-10-08T08:58:39.957" v="1773" actId="571"/>
          <ac:picMkLst>
            <pc:docMk/>
            <pc:sldMk cId="2959281096" sldId="259"/>
            <ac:picMk id="39" creationId="{CD21DAE8-F1C6-431C-FA70-6F35EA0BA11E}"/>
          </ac:picMkLst>
        </pc:picChg>
        <pc:picChg chg="add del mod ord">
          <ac:chgData name="Jiayi Ren" userId="95118b2d664f9e16" providerId="LiveId" clId="{C2706DF5-61F4-4D54-8EF0-6CE740A93DCB}" dt="2024-10-09T08:59:33.263" v="9754" actId="478"/>
          <ac:picMkLst>
            <pc:docMk/>
            <pc:sldMk cId="2959281096" sldId="259"/>
            <ac:picMk id="50" creationId="{830C69D8-2A4A-6A30-F310-9DE285633778}"/>
          </ac:picMkLst>
        </pc:picChg>
        <pc:picChg chg="add mod ord">
          <ac:chgData name="Jiayi Ren" userId="95118b2d664f9e16" providerId="LiveId" clId="{C2706DF5-61F4-4D54-8EF0-6CE740A93DCB}" dt="2024-10-09T09:13:24.253" v="9979" actId="164"/>
          <ac:picMkLst>
            <pc:docMk/>
            <pc:sldMk cId="2959281096" sldId="259"/>
            <ac:picMk id="62" creationId="{EF2D954D-84A0-7798-8B06-5C3FAF4F8360}"/>
          </ac:picMkLst>
        </pc:picChg>
        <pc:cxnChg chg="add mod topLvl">
          <ac:chgData name="Jiayi Ren" userId="95118b2d664f9e16" providerId="LiveId" clId="{C2706DF5-61F4-4D54-8EF0-6CE740A93DCB}" dt="2024-10-09T08:58:25.492" v="9747" actId="1035"/>
          <ac:cxnSpMkLst>
            <pc:docMk/>
            <pc:sldMk cId="2959281096" sldId="259"/>
            <ac:cxnSpMk id="8" creationId="{DD6C8F6B-80E1-20F1-BFFE-D84478B9E878}"/>
          </ac:cxnSpMkLst>
        </pc:cxnChg>
        <pc:cxnChg chg="add mod topLvl">
          <ac:chgData name="Jiayi Ren" userId="95118b2d664f9e16" providerId="LiveId" clId="{C2706DF5-61F4-4D54-8EF0-6CE740A93DCB}" dt="2024-10-09T08:58:25.492" v="9747" actId="1035"/>
          <ac:cxnSpMkLst>
            <pc:docMk/>
            <pc:sldMk cId="2959281096" sldId="259"/>
            <ac:cxnSpMk id="10" creationId="{A70FBDA0-8CBF-8606-95F5-67C6982E0370}"/>
          </ac:cxnSpMkLst>
        </pc:cxnChg>
        <pc:cxnChg chg="add mod topLvl">
          <ac:chgData name="Jiayi Ren" userId="95118b2d664f9e16" providerId="LiveId" clId="{C2706DF5-61F4-4D54-8EF0-6CE740A93DCB}" dt="2024-10-10T06:38:13.765" v="10861" actId="14100"/>
          <ac:cxnSpMkLst>
            <pc:docMk/>
            <pc:sldMk cId="2959281096" sldId="259"/>
            <ac:cxnSpMk id="15" creationId="{89545F0F-7F5D-1AB7-4ADF-8E092C481675}"/>
          </ac:cxnSpMkLst>
        </pc:cxnChg>
        <pc:cxnChg chg="add mod topLvl">
          <ac:chgData name="Jiayi Ren" userId="95118b2d664f9e16" providerId="LiveId" clId="{C2706DF5-61F4-4D54-8EF0-6CE740A93DCB}" dt="2024-10-09T08:58:46.524" v="9752" actId="1076"/>
          <ac:cxnSpMkLst>
            <pc:docMk/>
            <pc:sldMk cId="2959281096" sldId="259"/>
            <ac:cxnSpMk id="24" creationId="{1C85C606-0D19-224E-0945-24FEC4B980A7}"/>
          </ac:cxnSpMkLst>
        </pc:cxnChg>
        <pc:cxnChg chg="add mod topLvl">
          <ac:chgData name="Jiayi Ren" userId="95118b2d664f9e16" providerId="LiveId" clId="{C2706DF5-61F4-4D54-8EF0-6CE740A93DCB}" dt="2024-10-10T06:37:59.433" v="10857" actId="1076"/>
          <ac:cxnSpMkLst>
            <pc:docMk/>
            <pc:sldMk cId="2959281096" sldId="259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10T06:38:06.381" v="10859" actId="14100"/>
          <ac:cxnSpMkLst>
            <pc:docMk/>
            <pc:sldMk cId="2959281096" sldId="259"/>
            <ac:cxnSpMk id="46" creationId="{6AD8BE90-B5F7-D5C4-2F9C-7A29327709E1}"/>
          </ac:cxnSpMkLst>
        </pc:cxnChg>
        <pc:cxnChg chg="add mod">
          <ac:chgData name="Jiayi Ren" userId="95118b2d664f9e16" providerId="LiveId" clId="{C2706DF5-61F4-4D54-8EF0-6CE740A93DCB}" dt="2024-10-09T09:00:24.734" v="9764" actId="14861"/>
          <ac:cxnSpMkLst>
            <pc:docMk/>
            <pc:sldMk cId="2959281096" sldId="259"/>
            <ac:cxnSpMk id="52" creationId="{F84A0302-C22D-DC56-BF0E-D6FB06B5294C}"/>
          </ac:cxnSpMkLst>
        </pc:cxnChg>
        <pc:cxnChg chg="add mod">
          <ac:chgData name="Jiayi Ren" userId="95118b2d664f9e16" providerId="LiveId" clId="{C2706DF5-61F4-4D54-8EF0-6CE740A93DCB}" dt="2024-10-09T09:00:33.327" v="9765" actId="14861"/>
          <ac:cxnSpMkLst>
            <pc:docMk/>
            <pc:sldMk cId="2959281096" sldId="259"/>
            <ac:cxnSpMk id="54" creationId="{906D86F1-0BA0-2B77-4420-E8E6161A65BE}"/>
          </ac:cxnSpMkLst>
        </pc:cxnChg>
      </pc:sldChg>
      <pc:sldChg chg="addSp delSp modSp mod ord modShow">
        <pc:chgData name="Jiayi Ren" userId="95118b2d664f9e16" providerId="LiveId" clId="{C2706DF5-61F4-4D54-8EF0-6CE740A93DCB}" dt="2024-10-08T09:51:52.242" v="4168" actId="729"/>
        <pc:sldMkLst>
          <pc:docMk/>
          <pc:sldMk cId="1395083396" sldId="260"/>
        </pc:sldMkLst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4" creationId="{D3639707-F563-C72E-04E3-56AECF66F917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5" creationId="{78A277D2-AF21-2EEE-6D7C-BBBBCCAC5E86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6" creationId="{35E0D367-9411-182C-A733-7A3684C29A46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7" creationId="{94074DFB-2F15-D875-69C3-F10A74CF4C90}"/>
          </ac:spMkLst>
        </pc:spChg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8" creationId="{6A0229D3-9529-A70D-D00B-968010EFB2BE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9" creationId="{712C3E7E-2B7D-4FA0-6343-C797E47CFE73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0" creationId="{2B51E2F9-43B5-3D7D-1820-AE59C6266B30}"/>
          </ac:spMkLst>
        </pc:spChg>
        <pc:spChg chg="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1" creationId="{FEDF90A5-91A9-4CD8-FA69-C10FCFD1E056}"/>
          </ac:spMkLst>
        </pc:spChg>
        <pc:spChg chg="add mod topLvl">
          <ac:chgData name="Jiayi Ren" userId="95118b2d664f9e16" providerId="LiveId" clId="{C2706DF5-61F4-4D54-8EF0-6CE740A93DCB}" dt="2024-10-08T09:00:00.411" v="1781" actId="165"/>
          <ac:spMkLst>
            <pc:docMk/>
            <pc:sldMk cId="1395083396" sldId="260"/>
            <ac:spMk id="12" creationId="{C051728C-9D57-6ED9-23FC-F52FE3DF560D}"/>
          </ac:spMkLst>
        </pc:spChg>
        <pc:grpChg chg="add del mod">
          <ac:chgData name="Jiayi Ren" userId="95118b2d664f9e16" providerId="LiveId" clId="{C2706DF5-61F4-4D54-8EF0-6CE740A93DCB}" dt="2024-10-08T09:00:00.411" v="1781" actId="165"/>
          <ac:grpSpMkLst>
            <pc:docMk/>
            <pc:sldMk cId="1395083396" sldId="260"/>
            <ac:grpSpMk id="13" creationId="{856EACD8-824C-1996-D046-AC9999B302A6}"/>
          </ac:grpSpMkLst>
        </pc:grpChg>
        <pc:picChg chg="mod">
          <ac:chgData name="Jiayi Ren" userId="95118b2d664f9e16" providerId="LiveId" clId="{C2706DF5-61F4-4D54-8EF0-6CE740A93DCB}" dt="2024-10-08T09:00:53.357" v="1783"/>
          <ac:picMkLst>
            <pc:docMk/>
            <pc:sldMk cId="1395083396" sldId="260"/>
            <ac:picMk id="1026" creationId="{54EE7572-975C-89F9-0A8D-C77D93317D2F}"/>
          </ac:picMkLst>
        </pc:picChg>
        <pc:cxnChg chg="del">
          <ac:chgData name="Jiayi Ren" userId="95118b2d664f9e16" providerId="LiveId" clId="{C2706DF5-61F4-4D54-8EF0-6CE740A93DCB}" dt="2024-10-08T08:01:18.334" v="97" actId="478"/>
          <ac:cxnSpMkLst>
            <pc:docMk/>
            <pc:sldMk cId="1395083396" sldId="260"/>
            <ac:cxnSpMk id="15" creationId="{F32CA165-FF34-E724-4727-4474873AD358}"/>
          </ac:cxnSpMkLst>
        </pc:cxnChg>
        <pc:cxnChg chg="del">
          <ac:chgData name="Jiayi Ren" userId="95118b2d664f9e16" providerId="LiveId" clId="{C2706DF5-61F4-4D54-8EF0-6CE740A93DCB}" dt="2024-10-08T08:01:19.121" v="98" actId="478"/>
          <ac:cxnSpMkLst>
            <pc:docMk/>
            <pc:sldMk cId="1395083396" sldId="260"/>
            <ac:cxnSpMk id="18" creationId="{F7EE6830-C9E8-DD47-F933-0B8FF644F0E4}"/>
          </ac:cxnSpMkLst>
        </pc:cxnChg>
        <pc:cxnChg chg="del">
          <ac:chgData name="Jiayi Ren" userId="95118b2d664f9e16" providerId="LiveId" clId="{C2706DF5-61F4-4D54-8EF0-6CE740A93DCB}" dt="2024-10-08T08:01:19.859" v="99" actId="478"/>
          <ac:cxnSpMkLst>
            <pc:docMk/>
            <pc:sldMk cId="1395083396" sldId="260"/>
            <ac:cxnSpMk id="21" creationId="{92106A87-E594-3650-E0F4-957511F46601}"/>
          </ac:cxnSpMkLst>
        </pc:cxnChg>
      </pc:sldChg>
      <pc:sldChg chg="modSp mod">
        <pc:chgData name="Jiayi Ren" userId="95118b2d664f9e16" providerId="LiveId" clId="{C2706DF5-61F4-4D54-8EF0-6CE740A93DCB}" dt="2024-10-08T12:07:29.373" v="8506" actId="20577"/>
        <pc:sldMkLst>
          <pc:docMk/>
          <pc:sldMk cId="2344925870" sldId="261"/>
        </pc:sldMkLst>
        <pc:spChg chg="mod">
          <ac:chgData name="Jiayi Ren" userId="95118b2d664f9e16" providerId="LiveId" clId="{C2706DF5-61F4-4D54-8EF0-6CE740A93DCB}" dt="2024-10-08T12:06:43.015" v="8459"/>
          <ac:spMkLst>
            <pc:docMk/>
            <pc:sldMk cId="2344925870" sldId="261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08T12:07:29.373" v="8506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09T06:42:44.185" v="9148" actId="207"/>
        <pc:sldMkLst>
          <pc:docMk/>
          <pc:sldMk cId="3123544733" sldId="262"/>
        </pc:sldMkLst>
        <pc:spChg chg="mod">
          <ac:chgData name="Jiayi Ren" userId="95118b2d664f9e16" providerId="LiveId" clId="{C2706DF5-61F4-4D54-8EF0-6CE740A93DCB}" dt="2024-10-08T12:06:46.181" v="8460"/>
          <ac:spMkLst>
            <pc:docMk/>
            <pc:sldMk cId="3123544733" sldId="262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09T06:42:44.185" v="9148" actId="207"/>
          <ac:spMkLst>
            <pc:docMk/>
            <pc:sldMk cId="3123544733" sldId="262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2:30:42.640" v="11329" actId="20577"/>
        <pc:sldMkLst>
          <pc:docMk/>
          <pc:sldMk cId="2307818036" sldId="263"/>
        </pc:sldMkLst>
        <pc:spChg chg="mod">
          <ac:chgData name="Jiayi Ren" userId="95118b2d664f9e16" providerId="LiveId" clId="{C2706DF5-61F4-4D54-8EF0-6CE740A93DCB}" dt="2024-10-08T11:33:47.582" v="6002" actId="20577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2:30:42.640" v="11329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addSp delSp modSp mod ord">
        <pc:chgData name="Jiayi Ren" userId="95118b2d664f9e16" providerId="LiveId" clId="{C2706DF5-61F4-4D54-8EF0-6CE740A93DCB}" dt="2024-10-10T07:01:52.734" v="10970" actId="20577"/>
        <pc:sldMkLst>
          <pc:docMk/>
          <pc:sldMk cId="2708943974" sldId="264"/>
        </pc:sldMkLst>
        <pc:spChg chg="mod">
          <ac:chgData name="Jiayi Ren" userId="95118b2d664f9e16" providerId="LiveId" clId="{C2706DF5-61F4-4D54-8EF0-6CE740A93DCB}" dt="2024-10-08T11:33:44.619" v="5994" actId="20577"/>
          <ac:spMkLst>
            <pc:docMk/>
            <pc:sldMk cId="2708943974" sldId="264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0T07:01:52.734" v="10970" actId="20577"/>
          <ac:spMkLst>
            <pc:docMk/>
            <pc:sldMk cId="2708943974" sldId="264"/>
            <ac:spMk id="3" creationId="{3AFEEAC0-8EEE-B54B-096E-44B2CB30681D}"/>
          </ac:spMkLst>
        </pc:spChg>
        <pc:spChg chg="add del mod">
          <ac:chgData name="Jiayi Ren" userId="95118b2d664f9e16" providerId="LiveId" clId="{C2706DF5-61F4-4D54-8EF0-6CE740A93DCB}" dt="2024-10-08T09:50:19.599" v="4160" actId="478"/>
          <ac:spMkLst>
            <pc:docMk/>
            <pc:sldMk cId="2708943974" sldId="264"/>
            <ac:spMk id="4" creationId="{BE30D32F-5CD5-87F2-78B2-5C1434535352}"/>
          </ac:spMkLst>
        </pc:spChg>
        <pc:spChg chg="mod">
          <ac:chgData name="Jiayi Ren" userId="95118b2d664f9e16" providerId="LiveId" clId="{C2706DF5-61F4-4D54-8EF0-6CE740A93DCB}" dt="2024-10-08T09:50:46.850" v="4164" actId="1076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C2706DF5-61F4-4D54-8EF0-6CE740A93DCB}" dt="2024-10-08T11:19:17.743" v="5875" actId="207"/>
          <ac:spMkLst>
            <pc:docMk/>
            <pc:sldMk cId="2708943974" sldId="264"/>
            <ac:spMk id="6" creationId="{35E0D367-9411-182C-A733-7A3684C29A46}"/>
          </ac:spMkLst>
        </pc:spChg>
        <pc:spChg chg="add del mod">
          <ac:chgData name="Jiayi Ren" userId="95118b2d664f9e16" providerId="LiveId" clId="{C2706DF5-61F4-4D54-8EF0-6CE740A93DCB}" dt="2024-10-08T09:50:19.149" v="4159" actId="478"/>
          <ac:spMkLst>
            <pc:docMk/>
            <pc:sldMk cId="2708943974" sldId="264"/>
            <ac:spMk id="7" creationId="{BF185A0A-E367-6308-7F99-6C407D4270C8}"/>
          </ac:spMkLst>
        </pc:spChg>
        <pc:spChg chg="mod">
          <ac:chgData name="Jiayi Ren" userId="95118b2d664f9e16" providerId="LiveId" clId="{C2706DF5-61F4-4D54-8EF0-6CE740A93DCB}" dt="2024-10-08T09:50:05.586" v="4157" actId="693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C2706DF5-61F4-4D54-8EF0-6CE740A93DCB}" dt="2024-10-08T09:50:51.855" v="4165" actId="1076"/>
          <ac:spMkLst>
            <pc:docMk/>
            <pc:sldMk cId="2708943974" sldId="264"/>
            <ac:spMk id="11" creationId="{FEDF90A5-91A9-4CD8-FA69-C10FCFD1E056}"/>
          </ac:spMkLst>
        </pc:spChg>
        <pc:cxnChg chg="add">
          <ac:chgData name="Jiayi Ren" userId="95118b2d664f9e16" providerId="LiveId" clId="{C2706DF5-61F4-4D54-8EF0-6CE740A93DCB}" dt="2024-10-08T09:50:24.833" v="4161" actId="11529"/>
          <ac:cxnSpMkLst>
            <pc:docMk/>
            <pc:sldMk cId="2708943974" sldId="264"/>
            <ac:cxnSpMk id="9" creationId="{10B8FE25-531A-F338-6037-31E788ED0D39}"/>
          </ac:cxnSpMkLst>
        </pc:cxnChg>
        <pc:cxnChg chg="add mod">
          <ac:chgData name="Jiayi Ren" userId="95118b2d664f9e16" providerId="LiveId" clId="{C2706DF5-61F4-4D54-8EF0-6CE740A93DCB}" dt="2024-10-08T09:50:51.855" v="4165" actId="1076"/>
          <ac:cxnSpMkLst>
            <pc:docMk/>
            <pc:sldMk cId="2708943974" sldId="264"/>
            <ac:cxnSpMk id="13" creationId="{5697D257-70FF-88E8-BEF4-558F6D65511F}"/>
          </ac:cxnSpMkLst>
        </pc:cxnChg>
        <pc:cxnChg chg="del">
          <ac:chgData name="Jiayi Ren" userId="95118b2d664f9e16" providerId="LiveId" clId="{C2706DF5-61F4-4D54-8EF0-6CE740A93DCB}" dt="2024-10-08T08:01:13.559" v="96" actId="478"/>
          <ac:cxnSpMkLst>
            <pc:docMk/>
            <pc:sldMk cId="2708943974" sldId="264"/>
            <ac:cxnSpMk id="15" creationId="{F32CA165-FF34-E724-4727-4474873AD358}"/>
          </ac:cxnSpMkLst>
        </pc:cxnChg>
        <pc:cxnChg chg="del">
          <ac:chgData name="Jiayi Ren" userId="95118b2d664f9e16" providerId="LiveId" clId="{C2706DF5-61F4-4D54-8EF0-6CE740A93DCB}" dt="2024-10-08T08:01:13.559" v="96" actId="478"/>
          <ac:cxnSpMkLst>
            <pc:docMk/>
            <pc:sldMk cId="2708943974" sldId="264"/>
            <ac:cxnSpMk id="21" creationId="{92106A87-E594-3650-E0F4-957511F46601}"/>
          </ac:cxnSpMkLst>
        </pc:cxnChg>
      </pc:sldChg>
      <pc:sldChg chg="modSp mod ord">
        <pc:chgData name="Jiayi Ren" userId="95118b2d664f9e16" providerId="LiveId" clId="{C2706DF5-61F4-4D54-8EF0-6CE740A93DCB}" dt="2024-10-11T07:06:08.256" v="12513" actId="20577"/>
        <pc:sldMkLst>
          <pc:docMk/>
          <pc:sldMk cId="177392421" sldId="265"/>
        </pc:sldMkLst>
        <pc:spChg chg="mod">
          <ac:chgData name="Jiayi Ren" userId="95118b2d664f9e16" providerId="LiveId" clId="{C2706DF5-61F4-4D54-8EF0-6CE740A93DCB}" dt="2024-10-08T11:33:41.110" v="5986" actId="20577"/>
          <ac:spMkLst>
            <pc:docMk/>
            <pc:sldMk cId="177392421" sldId="265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7:06:08.256" v="12513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7:05:15.525" v="12501" actId="20578"/>
        <pc:sldMkLst>
          <pc:docMk/>
          <pc:sldMk cId="558977191" sldId="266"/>
        </pc:sldMkLst>
        <pc:spChg chg="mod">
          <ac:chgData name="Jiayi Ren" userId="95118b2d664f9e16" providerId="LiveId" clId="{C2706DF5-61F4-4D54-8EF0-6CE740A93DCB}" dt="2024-10-08T11:34:05.291" v="6003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7:05:15.525" v="12501" actId="20578"/>
          <ac:spMkLst>
            <pc:docMk/>
            <pc:sldMk cId="558977191" sldId="266"/>
            <ac:spMk id="3" creationId="{157E11AA-F472-BDAA-94D8-319D9C9AC6FA}"/>
          </ac:spMkLst>
        </pc:spChg>
      </pc:sldChg>
      <pc:sldChg chg="modSp mod ord">
        <pc:chgData name="Jiayi Ren" userId="95118b2d664f9e16" providerId="LiveId" clId="{C2706DF5-61F4-4D54-8EF0-6CE740A93DCB}" dt="2024-10-11T07:05:11.336" v="12500" actId="20578"/>
        <pc:sldMkLst>
          <pc:docMk/>
          <pc:sldMk cId="2851145920" sldId="268"/>
        </pc:sldMkLst>
        <pc:spChg chg="mod">
          <ac:chgData name="Jiayi Ren" userId="95118b2d664f9e16" providerId="LiveId" clId="{C2706DF5-61F4-4D54-8EF0-6CE740A93DCB}" dt="2024-10-08T11:34:09.332" v="6004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7:05:11.336" v="12500" actId="20578"/>
          <ac:spMkLst>
            <pc:docMk/>
            <pc:sldMk cId="2851145920" sldId="268"/>
            <ac:spMk id="3" creationId="{157E11AA-F472-BDAA-94D8-319D9C9AC6FA}"/>
          </ac:spMkLst>
        </pc:spChg>
      </pc:sldChg>
      <pc:sldChg chg="mod ord modShow">
        <pc:chgData name="Jiayi Ren" userId="95118b2d664f9e16" providerId="LiveId" clId="{C2706DF5-61F4-4D54-8EF0-6CE740A93DCB}" dt="2024-10-08T09:51:52.242" v="4168" actId="729"/>
        <pc:sldMkLst>
          <pc:docMk/>
          <pc:sldMk cId="3872231949" sldId="270"/>
        </pc:sldMkLst>
      </pc:sldChg>
      <pc:sldChg chg="mod ord modShow">
        <pc:chgData name="Jiayi Ren" userId="95118b2d664f9e16" providerId="LiveId" clId="{C2706DF5-61F4-4D54-8EF0-6CE740A93DCB}" dt="2024-10-08T09:51:52.242" v="4168" actId="729"/>
        <pc:sldMkLst>
          <pc:docMk/>
          <pc:sldMk cId="1005617500" sldId="271"/>
        </pc:sldMkLst>
      </pc:sldChg>
      <pc:sldChg chg="modSp mod ord">
        <pc:chgData name="Jiayi Ren" userId="95118b2d664f9e16" providerId="LiveId" clId="{C2706DF5-61F4-4D54-8EF0-6CE740A93DCB}" dt="2024-10-11T08:11:24.335" v="12665" actId="20577"/>
        <pc:sldMkLst>
          <pc:docMk/>
          <pc:sldMk cId="3596989916" sldId="272"/>
        </pc:sldMkLst>
        <pc:spChg chg="mod">
          <ac:chgData name="Jiayi Ren" userId="95118b2d664f9e16" providerId="LiveId" clId="{C2706DF5-61F4-4D54-8EF0-6CE740A93DCB}" dt="2024-10-10T06:39:38.317" v="10931" actId="20577"/>
          <ac:spMkLst>
            <pc:docMk/>
            <pc:sldMk cId="3596989916" sldId="272"/>
            <ac:spMk id="2" creationId="{C17B2701-5277-6344-ABE6-80FC12E969D0}"/>
          </ac:spMkLst>
        </pc:spChg>
        <pc:spChg chg="mod">
          <ac:chgData name="Jiayi Ren" userId="95118b2d664f9e16" providerId="LiveId" clId="{C2706DF5-61F4-4D54-8EF0-6CE740A93DCB}" dt="2024-10-11T08:11:24.335" v="12665" actId="20577"/>
          <ac:spMkLst>
            <pc:docMk/>
            <pc:sldMk cId="3596989916" sldId="272"/>
            <ac:spMk id="3" creationId="{157E11AA-F472-BDAA-94D8-319D9C9AC6FA}"/>
          </ac:spMkLst>
        </pc:spChg>
      </pc:sldChg>
      <pc:sldChg chg="modSp add mod ord modShow">
        <pc:chgData name="Jiayi Ren" userId="95118b2d664f9e16" providerId="LiveId" clId="{C2706DF5-61F4-4D54-8EF0-6CE740A93DCB}" dt="2024-10-11T09:19:02.294" v="12776" actId="20577"/>
        <pc:sldMkLst>
          <pc:docMk/>
          <pc:sldMk cId="849654598" sldId="273"/>
        </pc:sldMkLst>
        <pc:spChg chg="mod">
          <ac:chgData name="Jiayi Ren" userId="95118b2d664f9e16" providerId="LiveId" clId="{C2706DF5-61F4-4D54-8EF0-6CE740A93DCB}" dt="2024-10-11T09:19:02.294" v="12776" actId="20577"/>
          <ac:spMkLst>
            <pc:docMk/>
            <pc:sldMk cId="849654598" sldId="273"/>
            <ac:spMk id="6" creationId="{FFE3F832-03F6-0B95-A5D0-59EAE62ED9FA}"/>
          </ac:spMkLst>
        </pc:spChg>
      </pc:sldChg>
      <pc:sldChg chg="addSp delSp modSp add mod">
        <pc:chgData name="Jiayi Ren" userId="95118b2d664f9e16" providerId="LiveId" clId="{C2706DF5-61F4-4D54-8EF0-6CE740A93DCB}" dt="2024-10-09T09:25:44.010" v="10205" actId="1076"/>
        <pc:sldMkLst>
          <pc:docMk/>
          <pc:sldMk cId="1773339522" sldId="274"/>
        </pc:sldMkLst>
        <pc:spChg chg="mod">
          <ac:chgData name="Jiayi Ren" userId="95118b2d664f9e16" providerId="LiveId" clId="{C2706DF5-61F4-4D54-8EF0-6CE740A93DCB}" dt="2024-10-08T12:06:36.288" v="8455"/>
          <ac:spMkLst>
            <pc:docMk/>
            <pc:sldMk cId="1773339522" sldId="274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09T09:24:13.963" v="10203" actId="207"/>
          <ac:spMkLst>
            <pc:docMk/>
            <pc:sldMk cId="1773339522" sldId="274"/>
            <ac:spMk id="6" creationId="{FFE3F832-03F6-0B95-A5D0-59EAE62ED9FA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2" creationId="{B0A30A07-382E-1F49-E7D4-5922A7F12B9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3" creationId="{C7A4FF49-0D07-4369-F34F-B68AA9E7A41B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4" creationId="{1C2CB055-48CE-9162-6AD1-4E8A5162324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6" creationId="{2AAA4FA5-0DE1-23C2-41D7-1240F3A6AD96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7" creationId="{9565019F-A95E-982C-0856-FEBD85C89D8D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8" creationId="{B96E8BCD-AD05-5F5B-8892-3AEBA37FA632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19" creationId="{A5EAC7ED-A6EB-7540-D4F3-952EECA41273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20" creationId="{3DCE9DFD-A778-F957-DCB0-F367353F3D14}"/>
          </ac:spMkLst>
        </pc:spChg>
        <pc:spChg chg="mod">
          <ac:chgData name="Jiayi Ren" userId="95118b2d664f9e16" providerId="LiveId" clId="{C2706DF5-61F4-4D54-8EF0-6CE740A93DCB}" dt="2024-10-08T09:00:08.317" v="1782"/>
          <ac:spMkLst>
            <pc:docMk/>
            <pc:sldMk cId="1773339522" sldId="274"/>
            <ac:spMk id="21" creationId="{9CAFA214-A0A1-5085-948B-BF4F0F0D799A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2" creationId="{CC439B29-EBD6-C9F0-CDE8-10040605BCFF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5" creationId="{127EB1C9-8602-CA46-58B4-32F23E4B4650}"/>
          </ac:spMkLst>
        </pc:spChg>
        <pc:spChg chg="add del mod">
          <ac:chgData name="Jiayi Ren" userId="95118b2d664f9e16" providerId="LiveId" clId="{C2706DF5-61F4-4D54-8EF0-6CE740A93DCB}" dt="2024-10-08T09:01:48.838" v="1795" actId="478"/>
          <ac:spMkLst>
            <pc:docMk/>
            <pc:sldMk cId="1773339522" sldId="274"/>
            <ac:spMk id="26" creationId="{B399A41A-F1EA-D105-CBB5-A31BE55D7166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27" creationId="{F7EEB013-9FE3-AD17-6FB1-05A766A83786}"/>
          </ac:spMkLst>
        </pc:spChg>
        <pc:spChg chg="add del mod">
          <ac:chgData name="Jiayi Ren" userId="95118b2d664f9e16" providerId="LiveId" clId="{C2706DF5-61F4-4D54-8EF0-6CE740A93DCB}" dt="2024-10-08T09:01:25.468" v="1788" actId="478"/>
          <ac:spMkLst>
            <pc:docMk/>
            <pc:sldMk cId="1773339522" sldId="274"/>
            <ac:spMk id="28" creationId="{C59E7175-C6FF-39DE-DFDA-CFFD6261FE5D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29" creationId="{6D319146-6936-929B-CDD0-92C820563B21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0" creationId="{CA49BAC8-FB36-A102-1AF0-3763CAC85EC0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1" creationId="{596936BB-07EB-EE60-955D-A3D059AAFD23}"/>
          </ac:spMkLst>
        </pc:spChg>
        <pc:spChg chg="add del mod">
          <ac:chgData name="Jiayi Ren" userId="95118b2d664f9e16" providerId="LiveId" clId="{C2706DF5-61F4-4D54-8EF0-6CE740A93DCB}" dt="2024-10-08T09:01:47.194" v="1794" actId="478"/>
          <ac:spMkLst>
            <pc:docMk/>
            <pc:sldMk cId="1773339522" sldId="274"/>
            <ac:spMk id="32" creationId="{28AF5730-67E3-580C-F5A3-73CCD2F8BD6E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33" creationId="{553D2A46-8629-F81B-2AE2-310795124C64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4" creationId="{03E9D1B2-2B82-7B57-A89D-8611E89A4188}"/>
          </ac:spMkLst>
        </pc:spChg>
        <pc:spChg chg="del">
          <ac:chgData name="Jiayi Ren" userId="95118b2d664f9e16" providerId="LiveId" clId="{C2706DF5-61F4-4D54-8EF0-6CE740A93DCB}" dt="2024-10-08T08:55:40.658" v="1738" actId="478"/>
          <ac:spMkLst>
            <pc:docMk/>
            <pc:sldMk cId="1773339522" sldId="274"/>
            <ac:spMk id="36" creationId="{D3E2D588-99D4-B23E-0E30-1FCE9C8D00AC}"/>
          </ac:spMkLst>
        </pc:spChg>
        <pc:spChg chg="add del mod">
          <ac:chgData name="Jiayi Ren" userId="95118b2d664f9e16" providerId="LiveId" clId="{C2706DF5-61F4-4D54-8EF0-6CE740A93DCB}" dt="2024-10-08T09:01:47.194" v="1794" actId="478"/>
          <ac:spMkLst>
            <pc:docMk/>
            <pc:sldMk cId="1773339522" sldId="274"/>
            <ac:spMk id="37" creationId="{B6E2836B-8AAB-3C59-484B-5E771DAF72B5}"/>
          </ac:spMkLst>
        </pc:spChg>
        <pc:spChg chg="add del mod">
          <ac:chgData name="Jiayi Ren" userId="95118b2d664f9e16" providerId="LiveId" clId="{C2706DF5-61F4-4D54-8EF0-6CE740A93DCB}" dt="2024-10-08T09:01:44.892" v="1793" actId="478"/>
          <ac:spMkLst>
            <pc:docMk/>
            <pc:sldMk cId="1773339522" sldId="274"/>
            <ac:spMk id="38" creationId="{5CC48319-EB4E-A869-5056-4812DA7D0849}"/>
          </ac:spMkLst>
        </pc:spChg>
        <pc:spChg chg="add del mod">
          <ac:chgData name="Jiayi Ren" userId="95118b2d664f9e16" providerId="LiveId" clId="{C2706DF5-61F4-4D54-8EF0-6CE740A93DCB}" dt="2024-10-08T09:01:25.933" v="1789" actId="478"/>
          <ac:spMkLst>
            <pc:docMk/>
            <pc:sldMk cId="1773339522" sldId="274"/>
            <ac:spMk id="39" creationId="{70FB7EB3-92A8-0AE2-DAB5-473C0F542443}"/>
          </ac:spMkLst>
        </pc:spChg>
        <pc:spChg chg="add del mod">
          <ac:chgData name="Jiayi Ren" userId="95118b2d664f9e16" providerId="LiveId" clId="{C2706DF5-61F4-4D54-8EF0-6CE740A93DCB}" dt="2024-10-08T09:01:50.209" v="1796" actId="478"/>
          <ac:spMkLst>
            <pc:docMk/>
            <pc:sldMk cId="1773339522" sldId="274"/>
            <ac:spMk id="40" creationId="{D3CC0385-6661-F467-6CDB-72918CB252E2}"/>
          </ac:spMkLst>
        </pc:spChg>
        <pc:spChg chg="add del">
          <ac:chgData name="Jiayi Ren" userId="95118b2d664f9e16" providerId="LiveId" clId="{C2706DF5-61F4-4D54-8EF0-6CE740A93DCB}" dt="2024-10-08T09:02:44.835" v="1804" actId="478"/>
          <ac:spMkLst>
            <pc:docMk/>
            <pc:sldMk cId="1773339522" sldId="274"/>
            <ac:spMk id="41" creationId="{240D3C3E-B7F6-7616-3CAE-F6A453B61707}"/>
          </ac:spMkLst>
        </pc:spChg>
        <pc:spChg chg="add mod">
          <ac:chgData name="Jiayi Ren" userId="95118b2d664f9e16" providerId="LiveId" clId="{C2706DF5-61F4-4D54-8EF0-6CE740A93DCB}" dt="2024-10-09T09:16:00.776" v="10025" actId="20577"/>
          <ac:spMkLst>
            <pc:docMk/>
            <pc:sldMk cId="1773339522" sldId="274"/>
            <ac:spMk id="42" creationId="{0BB0E872-E024-0F93-2B19-8F6AD3039372}"/>
          </ac:spMkLst>
        </pc:spChg>
        <pc:spChg chg="add mod">
          <ac:chgData name="Jiayi Ren" userId="95118b2d664f9e16" providerId="LiveId" clId="{C2706DF5-61F4-4D54-8EF0-6CE740A93DCB}" dt="2024-10-08T09:06:33.683" v="2042" actId="1076"/>
          <ac:spMkLst>
            <pc:docMk/>
            <pc:sldMk cId="1773339522" sldId="274"/>
            <ac:spMk id="46" creationId="{B243E630-99E6-A037-4103-6401065CBAD2}"/>
          </ac:spMkLst>
        </pc:spChg>
        <pc:spChg chg="add mod">
          <ac:chgData name="Jiayi Ren" userId="95118b2d664f9e16" providerId="LiveId" clId="{C2706DF5-61F4-4D54-8EF0-6CE740A93DCB}" dt="2024-10-08T09:07:36.240" v="2065" actId="1036"/>
          <ac:spMkLst>
            <pc:docMk/>
            <pc:sldMk cId="1773339522" sldId="274"/>
            <ac:spMk id="49" creationId="{E5FFB0AF-1371-609C-CC19-0F60136A178F}"/>
          </ac:spMkLst>
        </pc:spChg>
        <pc:spChg chg="add mod">
          <ac:chgData name="Jiayi Ren" userId="95118b2d664f9e16" providerId="LiveId" clId="{C2706DF5-61F4-4D54-8EF0-6CE740A93DCB}" dt="2024-10-09T09:25:44.010" v="10205" actId="1076"/>
          <ac:spMkLst>
            <pc:docMk/>
            <pc:sldMk cId="1773339522" sldId="274"/>
            <ac:spMk id="53" creationId="{EEF43D3D-1CAC-9338-AD92-642B954E2C1E}"/>
          </ac:spMkLst>
        </pc:spChg>
        <pc:spChg chg="add del mod">
          <ac:chgData name="Jiayi Ren" userId="95118b2d664f9e16" providerId="LiveId" clId="{C2706DF5-61F4-4D54-8EF0-6CE740A93DCB}" dt="2024-10-08T09:12:50.994" v="2181" actId="478"/>
          <ac:spMkLst>
            <pc:docMk/>
            <pc:sldMk cId="1773339522" sldId="274"/>
            <ac:spMk id="58" creationId="{B3248429-52CE-DF84-E00C-94DD064B8C39}"/>
          </ac:spMkLst>
        </pc:spChg>
        <pc:spChg chg="add mod ord">
          <ac:chgData name="Jiayi Ren" userId="95118b2d664f9e16" providerId="LiveId" clId="{C2706DF5-61F4-4D54-8EF0-6CE740A93DCB}" dt="2024-10-09T09:12:22.602" v="9973" actId="1036"/>
          <ac:spMkLst>
            <pc:docMk/>
            <pc:sldMk cId="1773339522" sldId="274"/>
            <ac:spMk id="62" creationId="{2BCF010B-8D4C-6218-CFD6-CD394B286269}"/>
          </ac:spMkLst>
        </pc:spChg>
        <pc:spChg chg="add mod">
          <ac:chgData name="Jiayi Ren" userId="95118b2d664f9e16" providerId="LiveId" clId="{C2706DF5-61F4-4D54-8EF0-6CE740A93DCB}" dt="2024-10-08T09:12:55.480" v="2183" actId="571"/>
          <ac:spMkLst>
            <pc:docMk/>
            <pc:sldMk cId="1773339522" sldId="274"/>
            <ac:spMk id="66" creationId="{BE92FF37-2BC9-EE99-5974-E2CF6AC082EA}"/>
          </ac:spMkLst>
        </pc:spChg>
        <pc:spChg chg="add mod">
          <ac:chgData name="Jiayi Ren" userId="95118b2d664f9e16" providerId="LiveId" clId="{C2706DF5-61F4-4D54-8EF0-6CE740A93DCB}" dt="2024-10-08T09:12:58.112" v="2185" actId="571"/>
          <ac:spMkLst>
            <pc:docMk/>
            <pc:sldMk cId="1773339522" sldId="274"/>
            <ac:spMk id="68" creationId="{9320938C-EB77-0FC7-4063-E38DD2293CEA}"/>
          </ac:spMkLst>
        </pc:spChg>
        <pc:spChg chg="add mod ord">
          <ac:chgData name="Jiayi Ren" userId="95118b2d664f9e16" providerId="LiveId" clId="{C2706DF5-61F4-4D54-8EF0-6CE740A93DCB}" dt="2024-10-09T09:11:09.945" v="9948" actId="14100"/>
          <ac:spMkLst>
            <pc:docMk/>
            <pc:sldMk cId="1773339522" sldId="274"/>
            <ac:spMk id="70" creationId="{ADD04642-99A0-3D84-B997-811C8993CFDE}"/>
          </ac:spMkLst>
        </pc:spChg>
        <pc:spChg chg="add mod ord">
          <ac:chgData name="Jiayi Ren" userId="95118b2d664f9e16" providerId="LiveId" clId="{C2706DF5-61F4-4D54-8EF0-6CE740A93DCB}" dt="2024-10-09T09:07:01.399" v="9850" actId="170"/>
          <ac:spMkLst>
            <pc:docMk/>
            <pc:sldMk cId="1773339522" sldId="274"/>
            <ac:spMk id="71" creationId="{79C7D8CB-F7D1-0124-8167-30DC90916CF3}"/>
          </ac:spMkLst>
        </pc:spChg>
        <pc:spChg chg="add mod ord">
          <ac:chgData name="Jiayi Ren" userId="95118b2d664f9e16" providerId="LiveId" clId="{C2706DF5-61F4-4D54-8EF0-6CE740A93DCB}" dt="2024-10-09T09:15:56.598" v="10013" actId="20577"/>
          <ac:spMkLst>
            <pc:docMk/>
            <pc:sldMk cId="1773339522" sldId="274"/>
            <ac:spMk id="73" creationId="{6BBDB828-BC6F-360B-0504-09D4933509AD}"/>
          </ac:spMkLst>
        </pc:spChg>
        <pc:spChg chg="add mod">
          <ac:chgData name="Jiayi Ren" userId="95118b2d664f9e16" providerId="LiveId" clId="{C2706DF5-61F4-4D54-8EF0-6CE740A93DCB}" dt="2024-10-09T08:51:37.185" v="9433" actId="34136"/>
          <ac:spMkLst>
            <pc:docMk/>
            <pc:sldMk cId="1773339522" sldId="274"/>
            <ac:spMk id="74" creationId="{330C0788-39FC-C902-2A42-BC1B64AD7F24}"/>
          </ac:spMkLst>
        </pc:spChg>
        <pc:spChg chg="add mod">
          <ac:chgData name="Jiayi Ren" userId="95118b2d664f9e16" providerId="LiveId" clId="{C2706DF5-61F4-4D54-8EF0-6CE740A93DCB}" dt="2024-10-09T09:13:40.538" v="9985" actId="34135"/>
          <ac:spMkLst>
            <pc:docMk/>
            <pc:sldMk cId="1773339522" sldId="274"/>
            <ac:spMk id="98" creationId="{039F2A78-9EC1-100B-7E29-7BC20E291492}"/>
          </ac:spMkLst>
        </pc:spChg>
        <pc:grpChg chg="add mod">
          <ac:chgData name="Jiayi Ren" userId="95118b2d664f9e16" providerId="LiveId" clId="{C2706DF5-61F4-4D54-8EF0-6CE740A93DCB}" dt="2024-10-08T09:00:08.317" v="1782"/>
          <ac:grpSpMkLst>
            <pc:docMk/>
            <pc:sldMk cId="1773339522" sldId="274"/>
            <ac:grpSpMk id="11" creationId="{DBE979B9-4965-2944-2243-80E00D3E47FF}"/>
          </ac:grpSpMkLst>
        </pc:grpChg>
        <pc:grpChg chg="add del mod ord">
          <ac:chgData name="Jiayi Ren" userId="95118b2d664f9e16" providerId="LiveId" clId="{C2706DF5-61F4-4D54-8EF0-6CE740A93DCB}" dt="2024-10-09T08:51:37.829" v="9434" actId="478"/>
          <ac:grpSpMkLst>
            <pc:docMk/>
            <pc:sldMk cId="1773339522" sldId="274"/>
            <ac:grpSpMk id="75" creationId="{554689FE-9616-4D95-BF57-27F14272C74F}"/>
          </ac:grpSpMkLst>
        </pc:grpChg>
        <pc:grpChg chg="add mod ord">
          <ac:chgData name="Jiayi Ren" userId="95118b2d664f9e16" providerId="LiveId" clId="{C2706DF5-61F4-4D54-8EF0-6CE740A93DCB}" dt="2024-10-09T09:13:47.988" v="9987" actId="167"/>
          <ac:grpSpMkLst>
            <pc:docMk/>
            <pc:sldMk cId="1773339522" sldId="274"/>
            <ac:grpSpMk id="99" creationId="{5305B5A5-6AA0-B350-6C4D-4BFBC060989C}"/>
          </ac:grpSpMkLst>
        </pc:grpChg>
        <pc:picChg chg="add del mod">
          <ac:chgData name="Jiayi Ren" userId="95118b2d664f9e16" providerId="LiveId" clId="{C2706DF5-61F4-4D54-8EF0-6CE740A93DCB}" dt="2024-10-08T08:56:48.626" v="1744" actId="478"/>
          <ac:picMkLst>
            <pc:docMk/>
            <pc:sldMk cId="1773339522" sldId="274"/>
            <ac:picMk id="4" creationId="{3EE3F553-C4C9-C36C-8212-A909658E018A}"/>
          </ac:picMkLst>
        </pc:picChg>
        <pc:picChg chg="del">
          <ac:chgData name="Jiayi Ren" userId="95118b2d664f9e16" providerId="LiveId" clId="{C2706DF5-61F4-4D54-8EF0-6CE740A93DCB}" dt="2024-10-08T08:55:40.658" v="1738" actId="478"/>
          <ac:picMkLst>
            <pc:docMk/>
            <pc:sldMk cId="1773339522" sldId="274"/>
            <ac:picMk id="5" creationId="{39B65009-30F3-EB3E-2941-CEA72882BF76}"/>
          </ac:picMkLst>
        </pc:picChg>
        <pc:picChg chg="add mod">
          <ac:chgData name="Jiayi Ren" userId="95118b2d664f9e16" providerId="LiveId" clId="{C2706DF5-61F4-4D54-8EF0-6CE740A93DCB}" dt="2024-10-09T08:51:37.185" v="9433" actId="34136"/>
          <ac:picMkLst>
            <pc:docMk/>
            <pc:sldMk cId="1773339522" sldId="274"/>
            <ac:picMk id="9" creationId="{3200E1F2-BB33-F803-B22D-C8250255EA87}"/>
          </ac:picMkLst>
        </pc:picChg>
        <pc:picChg chg="add mod">
          <ac:chgData name="Jiayi Ren" userId="95118b2d664f9e16" providerId="LiveId" clId="{C2706DF5-61F4-4D54-8EF0-6CE740A93DCB}" dt="2024-10-08T09:06:28.117" v="2039" actId="34135"/>
          <ac:picMkLst>
            <pc:docMk/>
            <pc:sldMk cId="1773339522" sldId="274"/>
            <ac:picMk id="23" creationId="{C7EE5394-4928-CEBF-BAEE-8547F4E818C4}"/>
          </ac:picMkLst>
        </pc:picChg>
        <pc:picChg chg="add mod ord">
          <ac:chgData name="Jiayi Ren" userId="95118b2d664f9e16" providerId="LiveId" clId="{C2706DF5-61F4-4D54-8EF0-6CE740A93DCB}" dt="2024-10-09T09:13:40.538" v="9985" actId="34135"/>
          <ac:picMkLst>
            <pc:docMk/>
            <pc:sldMk cId="1773339522" sldId="274"/>
            <ac:picMk id="77" creationId="{02F7E5BD-C775-32E2-6536-E5173FB40B11}"/>
          </ac:picMkLst>
        </pc:picChg>
        <pc:cxnChg chg="del mod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8" creationId="{DD6C8F6B-80E1-20F1-BFFE-D84478B9E878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10" creationId="{A70FBDA0-8CBF-8606-95F5-67C6982E0370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15" creationId="{89545F0F-7F5D-1AB7-4ADF-8E092C481675}"/>
          </ac:cxnSpMkLst>
        </pc:cxnChg>
        <pc:cxnChg chg="del mod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24" creationId="{1C85C606-0D19-224E-0945-24FEC4B980A7}"/>
          </ac:cxnSpMkLst>
        </pc:cxnChg>
        <pc:cxnChg chg="del">
          <ac:chgData name="Jiayi Ren" userId="95118b2d664f9e16" providerId="LiveId" clId="{C2706DF5-61F4-4D54-8EF0-6CE740A93DCB}" dt="2024-10-08T08:55:40.658" v="1738" actId="478"/>
          <ac:cxnSpMkLst>
            <pc:docMk/>
            <pc:sldMk cId="1773339522" sldId="274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08T09:07:44.473" v="2066" actId="14100"/>
          <ac:cxnSpMkLst>
            <pc:docMk/>
            <pc:sldMk cId="1773339522" sldId="274"/>
            <ac:cxnSpMk id="44" creationId="{89B28189-9913-C05D-6DC2-04B779628816}"/>
          </ac:cxnSpMkLst>
        </pc:cxnChg>
        <pc:cxnChg chg="add mod">
          <ac:chgData name="Jiayi Ren" userId="95118b2d664f9e16" providerId="LiveId" clId="{C2706DF5-61F4-4D54-8EF0-6CE740A93DCB}" dt="2024-10-09T09:25:44.010" v="10205" actId="1076"/>
          <ac:cxnSpMkLst>
            <pc:docMk/>
            <pc:sldMk cId="1773339522" sldId="274"/>
            <ac:cxnSpMk id="51" creationId="{F309BD09-6770-DD15-BBD8-C2A7C755DED0}"/>
          </ac:cxnSpMkLst>
        </pc:cxnChg>
        <pc:cxnChg chg="add del mod">
          <ac:chgData name="Jiayi Ren" userId="95118b2d664f9e16" providerId="LiveId" clId="{C2706DF5-61F4-4D54-8EF0-6CE740A93DCB}" dt="2024-10-08T09:12:50.994" v="2181" actId="478"/>
          <ac:cxnSpMkLst>
            <pc:docMk/>
            <pc:sldMk cId="1773339522" sldId="274"/>
            <ac:cxnSpMk id="60" creationId="{4EC9F706-8072-A007-E9B1-2138F8D002B5}"/>
          </ac:cxnSpMkLst>
        </pc:cxnChg>
        <pc:cxnChg chg="add del mod">
          <ac:chgData name="Jiayi Ren" userId="95118b2d664f9e16" providerId="LiveId" clId="{C2706DF5-61F4-4D54-8EF0-6CE740A93DCB}" dt="2024-10-09T09:01:54.336" v="9774" actId="478"/>
          <ac:cxnSpMkLst>
            <pc:docMk/>
            <pc:sldMk cId="1773339522" sldId="274"/>
            <ac:cxnSpMk id="63" creationId="{B7ED5EF6-C0AA-05BE-8544-BAE4F8A2809A}"/>
          </ac:cxnSpMkLst>
        </pc:cxnChg>
        <pc:cxnChg chg="add del mod">
          <ac:chgData name="Jiayi Ren" userId="95118b2d664f9e16" providerId="LiveId" clId="{C2706DF5-61F4-4D54-8EF0-6CE740A93DCB}" dt="2024-10-09T09:01:55.783" v="9775" actId="478"/>
          <ac:cxnSpMkLst>
            <pc:docMk/>
            <pc:sldMk cId="1773339522" sldId="274"/>
            <ac:cxnSpMk id="72" creationId="{744624D4-F71C-795A-297B-8AD8D2C5E031}"/>
          </ac:cxnSpMkLst>
        </pc:cxnChg>
        <pc:cxnChg chg="add mod ord">
          <ac:chgData name="Jiayi Ren" userId="95118b2d664f9e16" providerId="LiveId" clId="{C2706DF5-61F4-4D54-8EF0-6CE740A93DCB}" dt="2024-10-09T09:11:12.215" v="9949" actId="14100"/>
          <ac:cxnSpMkLst>
            <pc:docMk/>
            <pc:sldMk cId="1773339522" sldId="274"/>
            <ac:cxnSpMk id="78" creationId="{A2E1E83C-0192-C598-39B7-82178A6EC119}"/>
          </ac:cxnSpMkLst>
        </pc:cxnChg>
        <pc:cxnChg chg="add mod">
          <ac:chgData name="Jiayi Ren" userId="95118b2d664f9e16" providerId="LiveId" clId="{C2706DF5-61F4-4D54-8EF0-6CE740A93DCB}" dt="2024-10-09T09:04:03.839" v="9801" actId="14100"/>
          <ac:cxnSpMkLst>
            <pc:docMk/>
            <pc:sldMk cId="1773339522" sldId="274"/>
            <ac:cxnSpMk id="79" creationId="{5F4A9402-26F0-602B-F2C4-60B35977E673}"/>
          </ac:cxnSpMkLst>
        </pc:cxnChg>
        <pc:cxnChg chg="add mod">
          <ac:chgData name="Jiayi Ren" userId="95118b2d664f9e16" providerId="LiveId" clId="{C2706DF5-61F4-4D54-8EF0-6CE740A93DCB}" dt="2024-10-09T09:06:46.568" v="9846" actId="14100"/>
          <ac:cxnSpMkLst>
            <pc:docMk/>
            <pc:sldMk cId="1773339522" sldId="274"/>
            <ac:cxnSpMk id="92" creationId="{F99817CD-E7F8-9174-D085-1829AF20FA03}"/>
          </ac:cxnSpMkLst>
        </pc:cxnChg>
        <pc:cxnChg chg="add mod">
          <ac:chgData name="Jiayi Ren" userId="95118b2d664f9e16" providerId="LiveId" clId="{C2706DF5-61F4-4D54-8EF0-6CE740A93DCB}" dt="2024-10-09T09:07:05.808" v="9853" actId="14100"/>
          <ac:cxnSpMkLst>
            <pc:docMk/>
            <pc:sldMk cId="1773339522" sldId="274"/>
            <ac:cxnSpMk id="93" creationId="{9A1EBFAB-3658-7555-62F6-EF146C77A70F}"/>
          </ac:cxnSpMkLst>
        </pc:cxnChg>
      </pc:sldChg>
      <pc:sldChg chg="addSp delSp modSp add mod">
        <pc:chgData name="Jiayi Ren" userId="95118b2d664f9e16" providerId="LiveId" clId="{C2706DF5-61F4-4D54-8EF0-6CE740A93DCB}" dt="2024-10-09T09:26:31.413" v="10234" actId="20577"/>
        <pc:sldMkLst>
          <pc:docMk/>
          <pc:sldMk cId="440423623" sldId="275"/>
        </pc:sldMkLst>
        <pc:spChg chg="mod">
          <ac:chgData name="Jiayi Ren" userId="95118b2d664f9e16" providerId="LiveId" clId="{C2706DF5-61F4-4D54-8EF0-6CE740A93DCB}" dt="2024-10-08T12:06:37.788" v="8456"/>
          <ac:spMkLst>
            <pc:docMk/>
            <pc:sldMk cId="440423623" sldId="275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09T09:26:31.413" v="10234" actId="20577"/>
          <ac:spMkLst>
            <pc:docMk/>
            <pc:sldMk cId="440423623" sldId="275"/>
            <ac:spMk id="6" creationId="{FFE3F832-03F6-0B95-A5D0-59EAE62ED9FA}"/>
          </ac:spMkLst>
        </pc:spChg>
        <pc:spChg chg="add del mod">
          <ac:chgData name="Jiayi Ren" userId="95118b2d664f9e16" providerId="LiveId" clId="{C2706DF5-61F4-4D54-8EF0-6CE740A93DCB}" dt="2024-10-09T09:19:34.247" v="10158" actId="478"/>
          <ac:spMkLst>
            <pc:docMk/>
            <pc:sldMk cId="440423623" sldId="275"/>
            <ac:spMk id="12" creationId="{B9E79047-0968-666D-5705-EF250219EBB2}"/>
          </ac:spMkLst>
        </pc:spChg>
        <pc:spChg chg="add mod">
          <ac:chgData name="Jiayi Ren" userId="95118b2d664f9e16" providerId="LiveId" clId="{C2706DF5-61F4-4D54-8EF0-6CE740A93DCB}" dt="2024-10-09T09:08:14.993" v="9914" actId="14100"/>
          <ac:spMkLst>
            <pc:docMk/>
            <pc:sldMk cId="440423623" sldId="275"/>
            <ac:spMk id="14" creationId="{0C2343A6-4996-09E8-D531-65AC77ADC518}"/>
          </ac:spMkLst>
        </pc:spChg>
        <pc:spChg chg="add mod">
          <ac:chgData name="Jiayi Ren" userId="95118b2d664f9e16" providerId="LiveId" clId="{C2706DF5-61F4-4D54-8EF0-6CE740A93DCB}" dt="2024-10-09T09:05:35.037" v="9821" actId="1076"/>
          <ac:spMkLst>
            <pc:docMk/>
            <pc:sldMk cId="440423623" sldId="275"/>
            <ac:spMk id="16" creationId="{215843BB-9175-7F1E-B03E-A38B4D48A97B}"/>
          </ac:spMkLst>
        </pc:spChg>
        <pc:spChg chg="add mod">
          <ac:chgData name="Jiayi Ren" userId="95118b2d664f9e16" providerId="LiveId" clId="{C2706DF5-61F4-4D54-8EF0-6CE740A93DCB}" dt="2024-10-09T09:08:17.300" v="9915" actId="14100"/>
          <ac:spMkLst>
            <pc:docMk/>
            <pc:sldMk cId="440423623" sldId="275"/>
            <ac:spMk id="20" creationId="{7FAC626F-2943-663A-930A-59DD4EE928E2}"/>
          </ac:spMkLst>
        </pc:spChg>
        <pc:spChg chg="add del mod">
          <ac:chgData name="Jiayi Ren" userId="95118b2d664f9e16" providerId="LiveId" clId="{C2706DF5-61F4-4D54-8EF0-6CE740A93DCB}" dt="2024-10-09T09:13:11.469" v="9975" actId="478"/>
          <ac:spMkLst>
            <pc:docMk/>
            <pc:sldMk cId="440423623" sldId="275"/>
            <ac:spMk id="21" creationId="{62F589D0-21F2-504B-A7BF-BDFB945550E5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2" creationId="{CC439B29-EBD6-C9F0-CDE8-10040605BCFF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5" creationId="{127EB1C9-8602-CA46-58B4-32F23E4B4650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29" creationId="{6D319146-6936-929B-CDD0-92C820563B21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0" creationId="{CA49BAC8-FB36-A102-1AF0-3763CAC85EC0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1" creationId="{596936BB-07EB-EE60-955D-A3D059AAFD23}"/>
          </ac:spMkLst>
        </pc:spChg>
        <pc:spChg chg="add mod">
          <ac:chgData name="Jiayi Ren" userId="95118b2d664f9e16" providerId="LiveId" clId="{C2706DF5-61F4-4D54-8EF0-6CE740A93DCB}" dt="2024-10-09T09:14:45.177" v="9994" actId="1076"/>
          <ac:spMkLst>
            <pc:docMk/>
            <pc:sldMk cId="440423623" sldId="275"/>
            <ac:spMk id="33" creationId="{B33E2DDC-5831-0B9C-B83D-9E7BE0697DE8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4" creationId="{03E9D1B2-2B82-7B57-A89D-8611E89A4188}"/>
          </ac:spMkLst>
        </pc:spChg>
        <pc:spChg chg="del">
          <ac:chgData name="Jiayi Ren" userId="95118b2d664f9e16" providerId="LiveId" clId="{C2706DF5-61F4-4D54-8EF0-6CE740A93DCB}" dt="2024-10-08T08:55:42.410" v="1739" actId="478"/>
          <ac:spMkLst>
            <pc:docMk/>
            <pc:sldMk cId="440423623" sldId="275"/>
            <ac:spMk id="36" creationId="{D3E2D588-99D4-B23E-0E30-1FCE9C8D00AC}"/>
          </ac:spMkLst>
        </pc:spChg>
        <pc:spChg chg="add mod">
          <ac:chgData name="Jiayi Ren" userId="95118b2d664f9e16" providerId="LiveId" clId="{C2706DF5-61F4-4D54-8EF0-6CE740A93DCB}" dt="2024-10-09T09:14:45.177" v="9994" actId="1076"/>
          <ac:spMkLst>
            <pc:docMk/>
            <pc:sldMk cId="440423623" sldId="275"/>
            <ac:spMk id="38" creationId="{BD34B31B-E82E-906F-5CDC-A101DA855FF1}"/>
          </ac:spMkLst>
        </pc:spChg>
        <pc:spChg chg="add mod">
          <ac:chgData name="Jiayi Ren" userId="95118b2d664f9e16" providerId="LiveId" clId="{C2706DF5-61F4-4D54-8EF0-6CE740A93DCB}" dt="2024-10-09T09:19:44.620" v="10166" actId="1038"/>
          <ac:spMkLst>
            <pc:docMk/>
            <pc:sldMk cId="440423623" sldId="275"/>
            <ac:spMk id="39" creationId="{744EB656-AF63-9DB5-98B0-6AE6CA606BC2}"/>
          </ac:spMkLst>
        </pc:spChg>
        <pc:picChg chg="add del mod">
          <ac:chgData name="Jiayi Ren" userId="95118b2d664f9e16" providerId="LiveId" clId="{C2706DF5-61F4-4D54-8EF0-6CE740A93DCB}" dt="2024-10-08T09:31:33.857" v="3221" actId="478"/>
          <ac:picMkLst>
            <pc:docMk/>
            <pc:sldMk cId="440423623" sldId="275"/>
            <ac:picMk id="4" creationId="{E11AF7A1-1A44-E2C6-728F-BA372CE09705}"/>
          </ac:picMkLst>
        </pc:picChg>
        <pc:picChg chg="del">
          <ac:chgData name="Jiayi Ren" userId="95118b2d664f9e16" providerId="LiveId" clId="{C2706DF5-61F4-4D54-8EF0-6CE740A93DCB}" dt="2024-10-08T08:55:42.410" v="1739" actId="478"/>
          <ac:picMkLst>
            <pc:docMk/>
            <pc:sldMk cId="440423623" sldId="275"/>
            <ac:picMk id="5" creationId="{39B65009-30F3-EB3E-2941-CEA72882BF76}"/>
          </ac:picMkLst>
        </pc:picChg>
        <pc:picChg chg="add del mod ord">
          <ac:chgData name="Jiayi Ren" userId="95118b2d664f9e16" providerId="LiveId" clId="{C2706DF5-61F4-4D54-8EF0-6CE740A93DCB}" dt="2024-10-09T08:51:40.176" v="9436" actId="478"/>
          <ac:picMkLst>
            <pc:docMk/>
            <pc:sldMk cId="440423623" sldId="275"/>
            <ac:picMk id="9" creationId="{4F622C52-9A24-ABFD-FAA8-BBB555FFEE5B}"/>
          </ac:picMkLst>
        </pc:picChg>
        <pc:picChg chg="add mod ord">
          <ac:chgData name="Jiayi Ren" userId="95118b2d664f9e16" providerId="LiveId" clId="{C2706DF5-61F4-4D54-8EF0-6CE740A93DCB}" dt="2024-10-09T09:05:27.861" v="9820" actId="1076"/>
          <ac:picMkLst>
            <pc:docMk/>
            <pc:sldMk cId="440423623" sldId="275"/>
            <ac:picMk id="26" creationId="{2042EAC2-768C-CECA-FA08-42ED96989F20}"/>
          </ac:picMkLst>
        </pc:picChg>
        <pc:picChg chg="add mod">
          <ac:chgData name="Jiayi Ren" userId="95118b2d664f9e16" providerId="LiveId" clId="{C2706DF5-61F4-4D54-8EF0-6CE740A93DCB}" dt="2024-10-09T09:14:45.177" v="9994" actId="1076"/>
          <ac:picMkLst>
            <pc:docMk/>
            <pc:sldMk cId="440423623" sldId="275"/>
            <ac:picMk id="32" creationId="{F3BE7492-0772-BBC0-90EB-74554BB7D469}"/>
          </ac:picMkLst>
        </pc:picChg>
        <pc:cxnChg chg="del mod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8" creationId="{DD6C8F6B-80E1-20F1-BFFE-D84478B9E878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10" creationId="{A70FBDA0-8CBF-8606-95F5-67C6982E0370}"/>
          </ac:cxnSpMkLst>
        </pc:cxnChg>
        <pc:cxnChg chg="add mod">
          <ac:chgData name="Jiayi Ren" userId="95118b2d664f9e16" providerId="LiveId" clId="{C2706DF5-61F4-4D54-8EF0-6CE740A93DCB}" dt="2024-10-09T09:19:47.613" v="10167" actId="14100"/>
          <ac:cxnSpMkLst>
            <pc:docMk/>
            <pc:sldMk cId="440423623" sldId="275"/>
            <ac:cxnSpMk id="11" creationId="{06FDC527-CEE2-1C61-E09B-996A4252B6F1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15" creationId="{89545F0F-7F5D-1AB7-4ADF-8E092C481675}"/>
          </ac:cxnSpMkLst>
        </pc:cxnChg>
        <pc:cxnChg chg="add mod">
          <ac:chgData name="Jiayi Ren" userId="95118b2d664f9e16" providerId="LiveId" clId="{C2706DF5-61F4-4D54-8EF0-6CE740A93DCB}" dt="2024-10-09T09:08:17.300" v="9915" actId="14100"/>
          <ac:cxnSpMkLst>
            <pc:docMk/>
            <pc:sldMk cId="440423623" sldId="275"/>
            <ac:cxnSpMk id="18" creationId="{8B49E2F1-C5B6-C201-6F41-3D7757945966}"/>
          </ac:cxnSpMkLst>
        </pc:cxnChg>
        <pc:cxnChg chg="del mod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24" creationId="{1C85C606-0D19-224E-0945-24FEC4B980A7}"/>
          </ac:cxnSpMkLst>
        </pc:cxnChg>
        <pc:cxnChg chg="del">
          <ac:chgData name="Jiayi Ren" userId="95118b2d664f9e16" providerId="LiveId" clId="{C2706DF5-61F4-4D54-8EF0-6CE740A93DCB}" dt="2024-10-08T08:55:42.410" v="1739" actId="478"/>
          <ac:cxnSpMkLst>
            <pc:docMk/>
            <pc:sldMk cId="440423623" sldId="275"/>
            <ac:cxnSpMk id="35" creationId="{FD1993D3-C03F-12DE-FBB4-8F28DBA76ACE}"/>
          </ac:cxnSpMkLst>
        </pc:cxnChg>
        <pc:cxnChg chg="add mod">
          <ac:chgData name="Jiayi Ren" userId="95118b2d664f9e16" providerId="LiveId" clId="{C2706DF5-61F4-4D54-8EF0-6CE740A93DCB}" dt="2024-10-09T09:14:45.177" v="9994" actId="1076"/>
          <ac:cxnSpMkLst>
            <pc:docMk/>
            <pc:sldMk cId="440423623" sldId="275"/>
            <ac:cxnSpMk id="37" creationId="{7B167FCD-6A60-0F31-EA25-2966A618242C}"/>
          </ac:cxnSpMkLst>
        </pc:cxnChg>
      </pc:sldChg>
      <pc:sldChg chg="modSp add del mod">
        <pc:chgData name="Jiayi Ren" userId="95118b2d664f9e16" providerId="LiveId" clId="{C2706DF5-61F4-4D54-8EF0-6CE740A93DCB}" dt="2024-10-08T08:53:10.234" v="1578" actId="2696"/>
        <pc:sldMkLst>
          <pc:docMk/>
          <pc:sldMk cId="762652737" sldId="276"/>
        </pc:sldMkLst>
        <pc:spChg chg="mod">
          <ac:chgData name="Jiayi Ren" userId="95118b2d664f9e16" providerId="LiveId" clId="{C2706DF5-61F4-4D54-8EF0-6CE740A93DCB}" dt="2024-10-08T08:53:06.028" v="1577" actId="20577"/>
          <ac:spMkLst>
            <pc:docMk/>
            <pc:sldMk cId="762652737" sldId="276"/>
            <ac:spMk id="6" creationId="{FFE3F832-03F6-0B95-A5D0-59EAE62ED9FA}"/>
          </ac:spMkLst>
        </pc:spChg>
      </pc:sldChg>
      <pc:sldChg chg="addSp delSp modSp add mod">
        <pc:chgData name="Jiayi Ren" userId="95118b2d664f9e16" providerId="LiveId" clId="{C2706DF5-61F4-4D54-8EF0-6CE740A93DCB}" dt="2024-10-11T06:36:03.924" v="11763" actId="207"/>
        <pc:sldMkLst>
          <pc:docMk/>
          <pc:sldMk cId="4263967567" sldId="276"/>
        </pc:sldMkLst>
        <pc:spChg chg="mod">
          <ac:chgData name="Jiayi Ren" userId="95118b2d664f9e16" providerId="LiveId" clId="{C2706DF5-61F4-4D54-8EF0-6CE740A93DCB}" dt="2024-10-08T12:06:39.364" v="8457"/>
          <ac:spMkLst>
            <pc:docMk/>
            <pc:sldMk cId="4263967567" sldId="276"/>
            <ac:spMk id="2" creationId="{21209F81-FD0E-E496-E2E0-2D17B7BBE1F2}"/>
          </ac:spMkLst>
        </pc:spChg>
        <pc:spChg chg="add mod">
          <ac:chgData name="Jiayi Ren" userId="95118b2d664f9e16" providerId="LiveId" clId="{C2706DF5-61F4-4D54-8EF0-6CE740A93DCB}" dt="2024-10-09T09:08:56.667" v="9924" actId="1036"/>
          <ac:spMkLst>
            <pc:docMk/>
            <pc:sldMk cId="4263967567" sldId="276"/>
            <ac:spMk id="5" creationId="{BB9B70DF-CD05-9FEC-57F7-903772F789C0}"/>
          </ac:spMkLst>
        </pc:spChg>
        <pc:spChg chg="mod">
          <ac:chgData name="Jiayi Ren" userId="95118b2d664f9e16" providerId="LiveId" clId="{C2706DF5-61F4-4D54-8EF0-6CE740A93DCB}" dt="2024-10-11T06:36:03.924" v="11763" actId="207"/>
          <ac:spMkLst>
            <pc:docMk/>
            <pc:sldMk cId="4263967567" sldId="276"/>
            <ac:spMk id="6" creationId="{FFE3F832-03F6-0B95-A5D0-59EAE62ED9FA}"/>
          </ac:spMkLst>
        </pc:spChg>
        <pc:spChg chg="add mod">
          <ac:chgData name="Jiayi Ren" userId="95118b2d664f9e16" providerId="LiveId" clId="{C2706DF5-61F4-4D54-8EF0-6CE740A93DCB}" dt="2024-10-08T10:23:00.633" v="5866" actId="1076"/>
          <ac:spMkLst>
            <pc:docMk/>
            <pc:sldMk cId="4263967567" sldId="276"/>
            <ac:spMk id="8" creationId="{6DAE410A-B741-4165-296D-EC09631B04BB}"/>
          </ac:spMkLst>
        </pc:spChg>
        <pc:spChg chg="add del mod">
          <ac:chgData name="Jiayi Ren" userId="95118b2d664f9e16" providerId="LiveId" clId="{C2706DF5-61F4-4D54-8EF0-6CE740A93DCB}" dt="2024-10-08T09:59:51.789" v="4611" actId="478"/>
          <ac:spMkLst>
            <pc:docMk/>
            <pc:sldMk cId="4263967567" sldId="276"/>
            <ac:spMk id="12" creationId="{DD6CEA14-C71A-2E3D-3EAE-DF3C80E2602E}"/>
          </ac:spMkLst>
        </pc:spChg>
        <pc:spChg chg="add del mod">
          <ac:chgData name="Jiayi Ren" userId="95118b2d664f9e16" providerId="LiveId" clId="{C2706DF5-61F4-4D54-8EF0-6CE740A93DCB}" dt="2024-10-08T09:59:51.789" v="4611" actId="478"/>
          <ac:spMkLst>
            <pc:docMk/>
            <pc:sldMk cId="4263967567" sldId="276"/>
            <ac:spMk id="14" creationId="{1B2BA2E4-4ABD-A23C-4AC8-1FB8B579FFCC}"/>
          </ac:spMkLst>
        </pc:spChg>
        <pc:spChg chg="add mod">
          <ac:chgData name="Jiayi Ren" userId="95118b2d664f9e16" providerId="LiveId" clId="{C2706DF5-61F4-4D54-8EF0-6CE740A93DCB}" dt="2024-10-08T10:21:57.783" v="5861" actId="20577"/>
          <ac:spMkLst>
            <pc:docMk/>
            <pc:sldMk cId="4263967567" sldId="276"/>
            <ac:spMk id="15" creationId="{73AE4AB8-49E5-E9AF-2AE4-1B151589843B}"/>
          </ac:spMkLst>
        </pc:spChg>
        <pc:spChg chg="add del mod">
          <ac:chgData name="Jiayi Ren" userId="95118b2d664f9e16" providerId="LiveId" clId="{C2706DF5-61F4-4D54-8EF0-6CE740A93DCB}" dt="2024-10-08T09:59:54.600" v="4613" actId="478"/>
          <ac:spMkLst>
            <pc:docMk/>
            <pc:sldMk cId="4263967567" sldId="276"/>
            <ac:spMk id="17" creationId="{B98D9EE4-39A7-F5B8-5B18-F91FBA6879A2}"/>
          </ac:spMkLst>
        </pc:spChg>
        <pc:spChg chg="add mod">
          <ac:chgData name="Jiayi Ren" userId="95118b2d664f9e16" providerId="LiveId" clId="{C2706DF5-61F4-4D54-8EF0-6CE740A93DCB}" dt="2024-10-08T10:01:39.298" v="4782" actId="1076"/>
          <ac:spMkLst>
            <pc:docMk/>
            <pc:sldMk cId="4263967567" sldId="276"/>
            <ac:spMk id="18" creationId="{C73A2689-65FE-4EDD-C43E-E995700ED480}"/>
          </ac:spMkLst>
        </pc:spChg>
        <pc:spChg chg="add mod">
          <ac:chgData name="Jiayi Ren" userId="95118b2d664f9e16" providerId="LiveId" clId="{C2706DF5-61F4-4D54-8EF0-6CE740A93DCB}" dt="2024-10-09T08:51:41.686" v="9437" actId="34136"/>
          <ac:spMkLst>
            <pc:docMk/>
            <pc:sldMk cId="4263967567" sldId="276"/>
            <ac:spMk id="19" creationId="{EFCFF840-69F1-19B9-B5AE-EF57031A0487}"/>
          </ac:spMkLst>
        </pc:spChg>
        <pc:spChg chg="add mod">
          <ac:chgData name="Jiayi Ren" userId="95118b2d664f9e16" providerId="LiveId" clId="{C2706DF5-61F4-4D54-8EF0-6CE740A93DCB}" dt="2024-10-09T09:13:58.454" v="9990" actId="34135"/>
          <ac:spMkLst>
            <pc:docMk/>
            <pc:sldMk cId="4263967567" sldId="276"/>
            <ac:spMk id="35" creationId="{7D00EB3F-9C36-149F-B7BC-A1F1E55177A7}"/>
          </ac:spMkLst>
        </pc:spChg>
        <pc:spChg chg="add mod">
          <ac:chgData name="Jiayi Ren" userId="95118b2d664f9e16" providerId="LiveId" clId="{C2706DF5-61F4-4D54-8EF0-6CE740A93DCB}" dt="2024-10-09T09:20:48.151" v="10192" actId="20577"/>
          <ac:spMkLst>
            <pc:docMk/>
            <pc:sldMk cId="4263967567" sldId="276"/>
            <ac:spMk id="38" creationId="{A4A32087-D7D2-4D7C-70D7-77A9DE56EFCD}"/>
          </ac:spMkLst>
        </pc:spChg>
        <pc:spChg chg="add del mod">
          <ac:chgData name="Jiayi Ren" userId="95118b2d664f9e16" providerId="LiveId" clId="{C2706DF5-61F4-4D54-8EF0-6CE740A93DCB}" dt="2024-10-09T09:19:58.178" v="10168" actId="478"/>
          <ac:spMkLst>
            <pc:docMk/>
            <pc:sldMk cId="4263967567" sldId="276"/>
            <ac:spMk id="39" creationId="{9A80989B-0EDE-49B8-A1F7-2C6173E514B5}"/>
          </ac:spMkLst>
        </pc:spChg>
        <pc:spChg chg="add mod">
          <ac:chgData name="Jiayi Ren" userId="95118b2d664f9e16" providerId="LiveId" clId="{C2706DF5-61F4-4D54-8EF0-6CE740A93DCB}" dt="2024-10-09T09:19:58.469" v="10169"/>
          <ac:spMkLst>
            <pc:docMk/>
            <pc:sldMk cId="4263967567" sldId="276"/>
            <ac:spMk id="44" creationId="{7AE2B817-D98C-7360-2096-77BB0C56BFE5}"/>
          </ac:spMkLst>
        </pc:spChg>
        <pc:grpChg chg="add del mod ord">
          <ac:chgData name="Jiayi Ren" userId="95118b2d664f9e16" providerId="LiveId" clId="{C2706DF5-61F4-4D54-8EF0-6CE740A93DCB}" dt="2024-10-09T08:51:42.066" v="9438" actId="478"/>
          <ac:grpSpMkLst>
            <pc:docMk/>
            <pc:sldMk cId="4263967567" sldId="276"/>
            <ac:grpSpMk id="20" creationId="{3911EA9C-1D5C-0E58-48A3-19E278B06A56}"/>
          </ac:grpSpMkLst>
        </pc:grpChg>
        <pc:grpChg chg="add mod ord">
          <ac:chgData name="Jiayi Ren" userId="95118b2d664f9e16" providerId="LiveId" clId="{C2706DF5-61F4-4D54-8EF0-6CE740A93DCB}" dt="2024-10-09T09:14:00.169" v="9991" actId="167"/>
          <ac:grpSpMkLst>
            <pc:docMk/>
            <pc:sldMk cId="4263967567" sldId="276"/>
            <ac:grpSpMk id="36" creationId="{E019D9D6-5745-F967-89F7-78468ED48E4E}"/>
          </ac:grpSpMkLst>
        </pc:grpChg>
        <pc:picChg chg="add mod">
          <ac:chgData name="Jiayi Ren" userId="95118b2d664f9e16" providerId="LiveId" clId="{C2706DF5-61F4-4D54-8EF0-6CE740A93DCB}" dt="2024-10-09T08:51:41.686" v="9437" actId="34136"/>
          <ac:picMkLst>
            <pc:docMk/>
            <pc:sldMk cId="4263967567" sldId="276"/>
            <ac:picMk id="4" creationId="{C19DBA91-7EBC-AC6C-AD13-7EBAA6AFF049}"/>
          </ac:picMkLst>
        </pc:picChg>
        <pc:picChg chg="add mod">
          <ac:chgData name="Jiayi Ren" userId="95118b2d664f9e16" providerId="LiveId" clId="{C2706DF5-61F4-4D54-8EF0-6CE740A93DCB}" dt="2024-10-08T09:59:30.686" v="4608"/>
          <ac:picMkLst>
            <pc:docMk/>
            <pc:sldMk cId="4263967567" sldId="276"/>
            <ac:picMk id="10" creationId="{02B8519F-5F59-4686-4AE1-39196F5290A1}"/>
          </ac:picMkLst>
        </pc:picChg>
        <pc:picChg chg="add mod ord">
          <ac:chgData name="Jiayi Ren" userId="95118b2d664f9e16" providerId="LiveId" clId="{C2706DF5-61F4-4D54-8EF0-6CE740A93DCB}" dt="2024-10-09T09:13:58.454" v="9990" actId="34135"/>
          <ac:picMkLst>
            <pc:docMk/>
            <pc:sldMk cId="4263967567" sldId="276"/>
            <ac:picMk id="28" creationId="{981EF751-1E1F-06EA-3880-56E368926D15}"/>
          </ac:picMkLst>
        </pc:picChg>
        <pc:cxnChg chg="add del mod">
          <ac:chgData name="Jiayi Ren" userId="95118b2d664f9e16" providerId="LiveId" clId="{C2706DF5-61F4-4D54-8EF0-6CE740A93DCB}" dt="2024-10-09T09:09:30.881" v="9928" actId="478"/>
          <ac:cxnSpMkLst>
            <pc:docMk/>
            <pc:sldMk cId="4263967567" sldId="276"/>
            <ac:cxnSpMk id="7" creationId="{C68A3686-36A1-FE91-7508-26BBACF717DE}"/>
          </ac:cxnSpMkLst>
        </pc:cxnChg>
        <pc:cxnChg chg="add del mod">
          <ac:chgData name="Jiayi Ren" userId="95118b2d664f9e16" providerId="LiveId" clId="{C2706DF5-61F4-4D54-8EF0-6CE740A93DCB}" dt="2024-10-08T09:59:51.789" v="4611" actId="478"/>
          <ac:cxnSpMkLst>
            <pc:docMk/>
            <pc:sldMk cId="4263967567" sldId="276"/>
            <ac:cxnSpMk id="13" creationId="{9101BEE7-187D-A064-CDF2-981D2EE6101C}"/>
          </ac:cxnSpMkLst>
        </pc:cxnChg>
        <pc:cxnChg chg="add mod">
          <ac:chgData name="Jiayi Ren" userId="95118b2d664f9e16" providerId="LiveId" clId="{C2706DF5-61F4-4D54-8EF0-6CE740A93DCB}" dt="2024-10-08T10:01:47.016" v="4791" actId="1036"/>
          <ac:cxnSpMkLst>
            <pc:docMk/>
            <pc:sldMk cId="4263967567" sldId="276"/>
            <ac:cxnSpMk id="16" creationId="{7126C4A9-1A1D-671B-57FD-50A50607D6FF}"/>
          </ac:cxnSpMkLst>
        </pc:cxnChg>
        <pc:cxnChg chg="add mod">
          <ac:chgData name="Jiayi Ren" userId="95118b2d664f9e16" providerId="LiveId" clId="{C2706DF5-61F4-4D54-8EF0-6CE740A93DCB}" dt="2024-10-09T09:10:04.038" v="9936" actId="14100"/>
          <ac:cxnSpMkLst>
            <pc:docMk/>
            <pc:sldMk cId="4263967567" sldId="276"/>
            <ac:cxnSpMk id="30" creationId="{8B70A448-CE9F-22A1-51B3-2C65C76DB832}"/>
          </ac:cxnSpMkLst>
        </pc:cxnChg>
        <pc:cxnChg chg="add mod ord">
          <ac:chgData name="Jiayi Ren" userId="95118b2d664f9e16" providerId="LiveId" clId="{C2706DF5-61F4-4D54-8EF0-6CE740A93DCB}" dt="2024-10-09T09:10:15.178" v="9939" actId="14861"/>
          <ac:cxnSpMkLst>
            <pc:docMk/>
            <pc:sldMk cId="4263967567" sldId="276"/>
            <ac:cxnSpMk id="31" creationId="{31C480E9-1AAC-2E9C-5855-0A5376799277}"/>
          </ac:cxnSpMkLst>
        </pc:cxnChg>
        <pc:cxnChg chg="add mod">
          <ac:chgData name="Jiayi Ren" userId="95118b2d664f9e16" providerId="LiveId" clId="{C2706DF5-61F4-4D54-8EF0-6CE740A93DCB}" dt="2024-10-09T09:20:02.335" v="10170" actId="1076"/>
          <ac:cxnSpMkLst>
            <pc:docMk/>
            <pc:sldMk cId="4263967567" sldId="276"/>
            <ac:cxnSpMk id="37" creationId="{142C378E-39A5-A90C-32AC-7A2FD16C11F8}"/>
          </ac:cxnSpMkLst>
        </pc:cxnChg>
      </pc:sldChg>
      <pc:sldChg chg="delSp modSp add mod ord">
        <pc:chgData name="Jiayi Ren" userId="95118b2d664f9e16" providerId="LiveId" clId="{C2706DF5-61F4-4D54-8EF0-6CE740A93DCB}" dt="2024-10-10T07:01:37.685" v="10943" actId="242"/>
        <pc:sldMkLst>
          <pc:docMk/>
          <pc:sldMk cId="1298748388" sldId="277"/>
        </pc:sldMkLst>
        <pc:spChg chg="mod">
          <ac:chgData name="Jiayi Ren" userId="95118b2d664f9e16" providerId="LiveId" clId="{C2706DF5-61F4-4D54-8EF0-6CE740A93DCB}" dt="2024-10-08T12:06:40.990" v="8458"/>
          <ac:spMkLst>
            <pc:docMk/>
            <pc:sldMk cId="1298748388" sldId="277"/>
            <ac:spMk id="2" creationId="{21209F81-FD0E-E496-E2E0-2D17B7BBE1F2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5" creationId="{BB9B70DF-CD05-9FEC-57F7-903772F789C0}"/>
          </ac:spMkLst>
        </pc:spChg>
        <pc:spChg chg="mod">
          <ac:chgData name="Jiayi Ren" userId="95118b2d664f9e16" providerId="LiveId" clId="{C2706DF5-61F4-4D54-8EF0-6CE740A93DCB}" dt="2024-10-10T07:01:37.685" v="10943" actId="242"/>
          <ac:spMkLst>
            <pc:docMk/>
            <pc:sldMk cId="1298748388" sldId="277"/>
            <ac:spMk id="6" creationId="{FFE3F832-03F6-0B95-A5D0-59EAE62ED9FA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8" creationId="{6DAE410A-B741-4165-296D-EC09631B04BB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15" creationId="{73AE4AB8-49E5-E9AF-2AE4-1B151589843B}"/>
          </ac:spMkLst>
        </pc:spChg>
        <pc:spChg chg="del">
          <ac:chgData name="Jiayi Ren" userId="95118b2d664f9e16" providerId="LiveId" clId="{C2706DF5-61F4-4D54-8EF0-6CE740A93DCB}" dt="2024-10-08T10:11:13.531" v="4869" actId="478"/>
          <ac:spMkLst>
            <pc:docMk/>
            <pc:sldMk cId="1298748388" sldId="277"/>
            <ac:spMk id="18" creationId="{C73A2689-65FE-4EDD-C43E-E995700ED480}"/>
          </ac:spMkLst>
        </pc:spChg>
        <pc:spChg chg="mod">
          <ac:chgData name="Jiayi Ren" userId="95118b2d664f9e16" providerId="LiveId" clId="{C2706DF5-61F4-4D54-8EF0-6CE740A93DCB}" dt="2024-10-08T10:11:10.984" v="4867" actId="34136"/>
          <ac:spMkLst>
            <pc:docMk/>
            <pc:sldMk cId="1298748388" sldId="277"/>
            <ac:spMk id="19" creationId="{EFCFF840-69F1-19B9-B5AE-EF57031A0487}"/>
          </ac:spMkLst>
        </pc:spChg>
        <pc:grpChg chg="del mod">
          <ac:chgData name="Jiayi Ren" userId="95118b2d664f9e16" providerId="LiveId" clId="{C2706DF5-61F4-4D54-8EF0-6CE740A93DCB}" dt="2024-10-08T10:11:11.687" v="4868" actId="478"/>
          <ac:grpSpMkLst>
            <pc:docMk/>
            <pc:sldMk cId="1298748388" sldId="277"/>
            <ac:grpSpMk id="20" creationId="{3911EA9C-1D5C-0E58-48A3-19E278B06A56}"/>
          </ac:grpSpMkLst>
        </pc:grpChg>
        <pc:picChg chg="mod">
          <ac:chgData name="Jiayi Ren" userId="95118b2d664f9e16" providerId="LiveId" clId="{C2706DF5-61F4-4D54-8EF0-6CE740A93DCB}" dt="2024-10-08T10:11:10.984" v="4867" actId="34136"/>
          <ac:picMkLst>
            <pc:docMk/>
            <pc:sldMk cId="1298748388" sldId="277"/>
            <ac:picMk id="4" creationId="{C19DBA91-7EBC-AC6C-AD13-7EBAA6AFF049}"/>
          </ac:picMkLst>
        </pc:picChg>
        <pc:picChg chg="del">
          <ac:chgData name="Jiayi Ren" userId="95118b2d664f9e16" providerId="LiveId" clId="{C2706DF5-61F4-4D54-8EF0-6CE740A93DCB}" dt="2024-10-08T10:11:13.531" v="4869" actId="478"/>
          <ac:picMkLst>
            <pc:docMk/>
            <pc:sldMk cId="1298748388" sldId="277"/>
            <ac:picMk id="10" creationId="{02B8519F-5F59-4686-4AE1-39196F5290A1}"/>
          </ac:picMkLst>
        </pc:picChg>
        <pc:cxnChg chg="del">
          <ac:chgData name="Jiayi Ren" userId="95118b2d664f9e16" providerId="LiveId" clId="{C2706DF5-61F4-4D54-8EF0-6CE740A93DCB}" dt="2024-10-08T10:11:13.531" v="4869" actId="478"/>
          <ac:cxnSpMkLst>
            <pc:docMk/>
            <pc:sldMk cId="1298748388" sldId="277"/>
            <ac:cxnSpMk id="7" creationId="{C68A3686-36A1-FE91-7508-26BBACF717DE}"/>
          </ac:cxnSpMkLst>
        </pc:cxnChg>
        <pc:cxnChg chg="del">
          <ac:chgData name="Jiayi Ren" userId="95118b2d664f9e16" providerId="LiveId" clId="{C2706DF5-61F4-4D54-8EF0-6CE740A93DCB}" dt="2024-10-08T10:11:13.531" v="4869" actId="478"/>
          <ac:cxnSpMkLst>
            <pc:docMk/>
            <pc:sldMk cId="1298748388" sldId="277"/>
            <ac:cxnSpMk id="16" creationId="{7126C4A9-1A1D-671B-57FD-50A50607D6FF}"/>
          </ac:cxnSpMkLst>
        </pc:cxnChg>
      </pc:sldChg>
      <pc:sldChg chg="modSp add mod">
        <pc:chgData name="Jiayi Ren" userId="95118b2d664f9e16" providerId="LiveId" clId="{C2706DF5-61F4-4D54-8EF0-6CE740A93DCB}" dt="2024-10-11T06:34:27.187" v="11736" actId="20577"/>
        <pc:sldMkLst>
          <pc:docMk/>
          <pc:sldMk cId="2700518952" sldId="278"/>
        </pc:sldMkLst>
        <pc:spChg chg="mod">
          <ac:chgData name="Jiayi Ren" userId="95118b2d664f9e16" providerId="LiveId" clId="{C2706DF5-61F4-4D54-8EF0-6CE740A93DCB}" dt="2024-10-10T06:39:39.777" v="10933" actId="20577"/>
          <ac:spMkLst>
            <pc:docMk/>
            <pc:sldMk cId="2700518952" sldId="278"/>
            <ac:spMk id="2" creationId="{21209F81-FD0E-E496-E2E0-2D17B7BBE1F2}"/>
          </ac:spMkLst>
        </pc:spChg>
        <pc:spChg chg="mod">
          <ac:chgData name="Jiayi Ren" userId="95118b2d664f9e16" providerId="LiveId" clId="{C2706DF5-61F4-4D54-8EF0-6CE740A93DCB}" dt="2024-10-10T07:01:47.198" v="10957" actId="20577"/>
          <ac:spMkLst>
            <pc:docMk/>
            <pc:sldMk cId="2700518952" sldId="278"/>
            <ac:spMk id="3" creationId="{3AFEEAC0-8EEE-B54B-096E-44B2CB30681D}"/>
          </ac:spMkLst>
        </pc:spChg>
        <pc:spChg chg="mod">
          <ac:chgData name="Jiayi Ren" userId="95118b2d664f9e16" providerId="LiveId" clId="{C2706DF5-61F4-4D54-8EF0-6CE740A93DCB}" dt="2024-10-11T06:34:27.187" v="11736" actId="20577"/>
          <ac:spMkLst>
            <pc:docMk/>
            <pc:sldMk cId="2700518952" sldId="278"/>
            <ac:spMk id="5" creationId="{78A277D2-AF21-2EEE-6D7C-BBBBCCAC5E86}"/>
          </ac:spMkLst>
        </pc:spChg>
      </pc:sldChg>
      <pc:sldChg chg="modSp add del mod ord">
        <pc:chgData name="Jiayi Ren" userId="95118b2d664f9e16" providerId="LiveId" clId="{C2706DF5-61F4-4D54-8EF0-6CE740A93DCB}" dt="2024-10-09T10:43:57.630" v="10397" actId="2696"/>
        <pc:sldMkLst>
          <pc:docMk/>
          <pc:sldMk cId="1491470167" sldId="279"/>
        </pc:sldMkLst>
        <pc:spChg chg="mod">
          <ac:chgData name="Jiayi Ren" userId="95118b2d664f9e16" providerId="LiveId" clId="{C2706DF5-61F4-4D54-8EF0-6CE740A93DCB}" dt="2024-10-09T10:43:54.790" v="10396" actId="20577"/>
          <ac:spMkLst>
            <pc:docMk/>
            <pc:sldMk cId="1491470167" sldId="279"/>
            <ac:spMk id="3" creationId="{157E11AA-F472-BDAA-94D8-319D9C9AC6FA}"/>
          </ac:spMkLst>
        </pc:spChg>
      </pc:sldChg>
      <pc:sldChg chg="modSp add mod">
        <pc:chgData name="Jiayi Ren" userId="95118b2d664f9e16" providerId="LiveId" clId="{C2706DF5-61F4-4D54-8EF0-6CE740A93DCB}" dt="2024-10-11T08:21:24.419" v="12775" actId="20577"/>
        <pc:sldMkLst>
          <pc:docMk/>
          <pc:sldMk cId="2817497312" sldId="279"/>
        </pc:sldMkLst>
        <pc:spChg chg="mod">
          <ac:chgData name="Jiayi Ren" userId="95118b2d664f9e16" providerId="LiveId" clId="{C2706DF5-61F4-4D54-8EF0-6CE740A93DCB}" dt="2024-10-11T08:21:24.419" v="12775" actId="20577"/>
          <ac:spMkLst>
            <pc:docMk/>
            <pc:sldMk cId="2817497312" sldId="279"/>
            <ac:spMk id="5" creationId="{02A72432-7A94-D760-BD90-507DE2A09BD7}"/>
          </ac:spMkLst>
        </pc:spChg>
      </pc:sldChg>
      <pc:sldChg chg="add del ord">
        <pc:chgData name="Jiayi Ren" userId="95118b2d664f9e16" providerId="LiveId" clId="{C2706DF5-61F4-4D54-8EF0-6CE740A93DCB}" dt="2024-10-11T07:17:13.227" v="12517" actId="2696"/>
        <pc:sldMkLst>
          <pc:docMk/>
          <pc:sldMk cId="910106886" sldId="280"/>
        </pc:sldMkLst>
      </pc:sldChg>
      <pc:sldMasterChg chg="modSp setBg modSldLayout">
        <pc:chgData name="Jiayi Ren" userId="95118b2d664f9e16" providerId="LiveId" clId="{C2706DF5-61F4-4D54-8EF0-6CE740A93DCB}" dt="2024-10-09T06:31:00.117" v="9059" actId="255"/>
        <pc:sldMasterMkLst>
          <pc:docMk/>
          <pc:sldMasterMk cId="599766977" sldId="2147483660"/>
        </pc:sldMasterMkLst>
        <pc:spChg chg="mod">
          <ac:chgData name="Jiayi Ren" userId="95118b2d664f9e16" providerId="LiveId" clId="{C2706DF5-61F4-4D54-8EF0-6CE740A93DCB}" dt="2024-10-09T06:31:00.117" v="9059" actId="255"/>
          <ac:spMkLst>
            <pc:docMk/>
            <pc:sldMasterMk cId="599766977" sldId="2147483660"/>
            <ac:spMk id="7" creationId="{7576C0BF-9664-0DFE-3666-4D91582ACAA8}"/>
          </ac:spMkLst>
        </pc:sp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55299781" sldId="2147483661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30370822" sldId="2147483662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79327747" sldId="2147483663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31782670" sldId="2147483664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538932163" sldId="2147483665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771494289" sldId="2147483666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3139428419" sldId="2147483667"/>
          </pc:sldLayoutMkLst>
        </pc:sldLayoutChg>
      </pc:sldMasterChg>
    </pc:docChg>
  </pc:docChgLst>
  <pc:docChgLst>
    <pc:chgData name="Jiayi Ren" userId="95118b2d664f9e16" providerId="LiveId" clId="{AE21796C-DBE8-1B4B-B822-58C841B5F6F7}"/>
    <pc:docChg chg="undo custSel modSld">
      <pc:chgData name="Jiayi Ren" userId="95118b2d664f9e16" providerId="LiveId" clId="{AE21796C-DBE8-1B4B-B822-58C841B5F6F7}" dt="2024-10-08T02:35:41.938" v="974" actId="1038"/>
      <pc:docMkLst>
        <pc:docMk/>
      </pc:docMkLst>
      <pc:sldChg chg="modSp mod">
        <pc:chgData name="Jiayi Ren" userId="95118b2d664f9e16" providerId="LiveId" clId="{AE21796C-DBE8-1B4B-B822-58C841B5F6F7}" dt="2024-10-08T01:09:44.145" v="469" actId="242"/>
        <pc:sldMkLst>
          <pc:docMk/>
          <pc:sldMk cId="1043885009" sldId="256"/>
        </pc:sldMkLst>
        <pc:spChg chg="mod">
          <ac:chgData name="Jiayi Ren" userId="95118b2d664f9e16" providerId="LiveId" clId="{AE21796C-DBE8-1B4B-B822-58C841B5F6F7}" dt="2024-10-08T01:09:44.145" v="469" actId="242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">
        <pc:chgData name="Jiayi Ren" userId="95118b2d664f9e16" providerId="LiveId" clId="{AE21796C-DBE8-1B4B-B822-58C841B5F6F7}" dt="2024-10-08T01:10:39.998" v="471" actId="478"/>
        <pc:sldMkLst>
          <pc:docMk/>
          <pc:sldMk cId="2959281096" sldId="259"/>
        </pc:sldMkLst>
        <pc:picChg chg="add del">
          <ac:chgData name="Jiayi Ren" userId="95118b2d664f9e16" providerId="LiveId" clId="{AE21796C-DBE8-1B4B-B822-58C841B5F6F7}" dt="2024-10-08T01:10:39.998" v="471" actId="478"/>
          <ac:picMkLst>
            <pc:docMk/>
            <pc:sldMk cId="2959281096" sldId="259"/>
            <ac:picMk id="4" creationId="{4C447172-368E-50E9-B9E5-E053D6AB8CE7}"/>
          </ac:picMkLst>
        </pc:picChg>
      </pc:sldChg>
      <pc:sldChg chg="modSp mod">
        <pc:chgData name="Jiayi Ren" userId="95118b2d664f9e16" providerId="LiveId" clId="{AE21796C-DBE8-1B4B-B822-58C841B5F6F7}" dt="2024-10-08T02:35:41.938" v="974" actId="1038"/>
        <pc:sldMkLst>
          <pc:docMk/>
          <pc:sldMk cId="1395083396" sldId="260"/>
        </pc:sldMkLst>
        <pc:spChg chg="mod">
          <ac:chgData name="Jiayi Ren" userId="95118b2d664f9e16" providerId="LiveId" clId="{AE21796C-DBE8-1B4B-B822-58C841B5F6F7}" dt="2024-10-08T02:35:22.588" v="971" actId="1076"/>
          <ac:spMkLst>
            <pc:docMk/>
            <pc:sldMk cId="1395083396" sldId="260"/>
            <ac:spMk id="5" creationId="{78A277D2-AF21-2EEE-6D7C-BBBBCCAC5E86}"/>
          </ac:spMkLst>
        </pc:spChg>
        <pc:spChg chg="mod">
          <ac:chgData name="Jiayi Ren" userId="95118b2d664f9e16" providerId="LiveId" clId="{AE21796C-DBE8-1B4B-B822-58C841B5F6F7}" dt="2024-10-08T02:34:30.462" v="964" actId="1076"/>
          <ac:spMkLst>
            <pc:docMk/>
            <pc:sldMk cId="1395083396" sldId="260"/>
            <ac:spMk id="6" creationId="{35E0D367-9411-182C-A733-7A3684C29A46}"/>
          </ac:spMkLst>
        </pc:spChg>
        <pc:spChg chg="mod">
          <ac:chgData name="Jiayi Ren" userId="95118b2d664f9e16" providerId="LiveId" clId="{AE21796C-DBE8-1B4B-B822-58C841B5F6F7}" dt="2024-10-08T02:34:42.377" v="966" actId="20577"/>
          <ac:spMkLst>
            <pc:docMk/>
            <pc:sldMk cId="1395083396" sldId="260"/>
            <ac:spMk id="7" creationId="{94074DFB-2F15-D875-69C3-F10A74CF4C90}"/>
          </ac:spMkLst>
        </pc:spChg>
        <pc:spChg chg="mod">
          <ac:chgData name="Jiayi Ren" userId="95118b2d664f9e16" providerId="LiveId" clId="{AE21796C-DBE8-1B4B-B822-58C841B5F6F7}" dt="2024-10-08T02:35:38.184" v="973" actId="1037"/>
          <ac:spMkLst>
            <pc:docMk/>
            <pc:sldMk cId="1395083396" sldId="260"/>
            <ac:spMk id="9" creationId="{712C3E7E-2B7D-4FA0-6343-C797E47CFE73}"/>
          </ac:spMkLst>
        </pc:spChg>
        <pc:spChg chg="mod">
          <ac:chgData name="Jiayi Ren" userId="95118b2d664f9e16" providerId="LiveId" clId="{AE21796C-DBE8-1B4B-B822-58C841B5F6F7}" dt="2024-10-08T02:35:41.938" v="974" actId="1038"/>
          <ac:spMkLst>
            <pc:docMk/>
            <pc:sldMk cId="1395083396" sldId="260"/>
            <ac:spMk id="10" creationId="{2B51E2F9-43B5-3D7D-1820-AE59C6266B30}"/>
          </ac:spMkLst>
        </pc:spChg>
        <pc:spChg chg="mod">
          <ac:chgData name="Jiayi Ren" userId="95118b2d664f9e16" providerId="LiveId" clId="{AE21796C-DBE8-1B4B-B822-58C841B5F6F7}" dt="2024-10-08T02:33:47.089" v="963" actId="1582"/>
          <ac:spMkLst>
            <pc:docMk/>
            <pc:sldMk cId="1395083396" sldId="260"/>
            <ac:spMk id="11" creationId="{FEDF90A5-91A9-4CD8-FA69-C10FCFD1E056}"/>
          </ac:spMkLst>
        </pc:spChg>
        <pc:cxnChg chg="mod">
          <ac:chgData name="Jiayi Ren" userId="95118b2d664f9e16" providerId="LiveId" clId="{AE21796C-DBE8-1B4B-B822-58C841B5F6F7}" dt="2024-10-08T02:33:30.796" v="961" actId="1582"/>
          <ac:cxnSpMkLst>
            <pc:docMk/>
            <pc:sldMk cId="1395083396" sldId="260"/>
            <ac:cxnSpMk id="15" creationId="{F32CA165-FF34-E724-4727-4474873AD358}"/>
          </ac:cxnSpMkLst>
        </pc:cxnChg>
        <pc:cxnChg chg="mod">
          <ac:chgData name="Jiayi Ren" userId="95118b2d664f9e16" providerId="LiveId" clId="{AE21796C-DBE8-1B4B-B822-58C841B5F6F7}" dt="2024-10-08T02:33:30.796" v="961" actId="1582"/>
          <ac:cxnSpMkLst>
            <pc:docMk/>
            <pc:sldMk cId="1395083396" sldId="260"/>
            <ac:cxnSpMk id="18" creationId="{F7EE6830-C9E8-DD47-F933-0B8FF644F0E4}"/>
          </ac:cxnSpMkLst>
        </pc:cxnChg>
        <pc:cxnChg chg="mod">
          <ac:chgData name="Jiayi Ren" userId="95118b2d664f9e16" providerId="LiveId" clId="{AE21796C-DBE8-1B4B-B822-58C841B5F6F7}" dt="2024-10-08T02:33:36.396" v="962" actId="1582"/>
          <ac:cxnSpMkLst>
            <pc:docMk/>
            <pc:sldMk cId="1395083396" sldId="260"/>
            <ac:cxnSpMk id="21" creationId="{92106A87-E594-3650-E0F4-957511F46601}"/>
          </ac:cxnSpMkLst>
        </pc:cxnChg>
      </pc:sldChg>
    </pc:docChg>
  </pc:docChgLst>
  <pc:docChgLst>
    <pc:chgData name="Jiayi Ren" userId="95118b2d664f9e16" providerId="LiveId" clId="{E79DF012-8B4E-4A1C-AEA3-1AEC81582A90}"/>
    <pc:docChg chg="undo custSel addSld delSld modSld sldOrd modMainMaster modNotesMaster">
      <pc:chgData name="Jiayi Ren" userId="95118b2d664f9e16" providerId="LiveId" clId="{E79DF012-8B4E-4A1C-AEA3-1AEC81582A90}" dt="2024-06-29T02:33:13.039" v="14166"/>
      <pc:docMkLst>
        <pc:docMk/>
      </pc:docMkLst>
      <pc:sldChg chg="addSp delSp modSp mod modClrScheme chgLayout">
        <pc:chgData name="Jiayi Ren" userId="95118b2d664f9e16" providerId="LiveId" clId="{E79DF012-8B4E-4A1C-AEA3-1AEC81582A90}" dt="2024-06-23T08:03:03.813" v="13025" actId="207"/>
        <pc:sldMkLst>
          <pc:docMk/>
          <pc:sldMk cId="1043885009" sldId="256"/>
        </pc:sldMkLst>
        <pc:spChg chg="del mod ord">
          <ac:chgData name="Jiayi Ren" userId="95118b2d664f9e16" providerId="LiveId" clId="{E79DF012-8B4E-4A1C-AEA3-1AEC81582A90}" dt="2024-06-21T01:54:11.253" v="0" actId="700"/>
          <ac:spMkLst>
            <pc:docMk/>
            <pc:sldMk cId="1043885009" sldId="256"/>
            <ac:spMk id="2" creationId="{6CF500E5-C26D-D21B-253A-2DC29E6B4623}"/>
          </ac:spMkLst>
        </pc:spChg>
        <pc:spChg chg="del mod ord">
          <ac:chgData name="Jiayi Ren" userId="95118b2d664f9e16" providerId="LiveId" clId="{E79DF012-8B4E-4A1C-AEA3-1AEC81582A90}" dt="2024-06-21T01:54:11.253" v="0" actId="700"/>
          <ac:spMkLst>
            <pc:docMk/>
            <pc:sldMk cId="1043885009" sldId="256"/>
            <ac:spMk id="3" creationId="{2E6FB381-F365-EFA8-5CBD-3659645A71F6}"/>
          </ac:spMkLst>
        </pc:spChg>
        <pc:spChg chg="add mod ord">
          <ac:chgData name="Jiayi Ren" userId="95118b2d664f9e16" providerId="LiveId" clId="{E79DF012-8B4E-4A1C-AEA3-1AEC81582A90}" dt="2024-06-21T05:22:34.967" v="8723" actId="20577"/>
          <ac:spMkLst>
            <pc:docMk/>
            <pc:sldMk cId="1043885009" sldId="256"/>
            <ac:spMk id="4" creationId="{A14F7995-4B01-243D-D922-603267518770}"/>
          </ac:spMkLst>
        </pc:spChg>
        <pc:spChg chg="add mod ord">
          <ac:chgData name="Jiayi Ren" userId="95118b2d664f9e16" providerId="LiveId" clId="{E79DF012-8B4E-4A1C-AEA3-1AEC81582A90}" dt="2024-06-23T08:03:03.813" v="13025" actId="207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new mod">
        <pc:chgData name="Jiayi Ren" userId="95118b2d664f9e16" providerId="LiveId" clId="{E79DF012-8B4E-4A1C-AEA3-1AEC81582A90}" dt="2024-06-24T00:47:35.532" v="13124" actId="14826"/>
        <pc:sldMkLst>
          <pc:docMk/>
          <pc:sldMk cId="1519869103" sldId="257"/>
        </pc:sldMkLst>
        <pc:spChg chg="mod">
          <ac:chgData name="Jiayi Ren" userId="95118b2d664f9e16" providerId="LiveId" clId="{E79DF012-8B4E-4A1C-AEA3-1AEC81582A90}" dt="2024-06-21T03:36:29.350" v="7057" actId="20577"/>
          <ac:spMkLst>
            <pc:docMk/>
            <pc:sldMk cId="1519869103" sldId="257"/>
            <ac:spMk id="2" creationId="{21209F81-FD0E-E496-E2E0-2D17B7BBE1F2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5" creationId="{3DE52BFB-212C-1413-E604-EEE976188DD0}"/>
          </ac:spMkLst>
        </pc:spChg>
        <pc:spChg chg="add del">
          <ac:chgData name="Jiayi Ren" userId="95118b2d664f9e16" providerId="LiveId" clId="{E79DF012-8B4E-4A1C-AEA3-1AEC81582A90}" dt="2024-06-21T02:18:38.666" v="1814" actId="478"/>
          <ac:spMkLst>
            <pc:docMk/>
            <pc:sldMk cId="1519869103" sldId="257"/>
            <ac:spMk id="5" creationId="{950BC629-1CD7-006D-5D4B-A8D8D5DA076E}"/>
          </ac:spMkLst>
        </pc:spChg>
        <pc:spChg chg="add del mod">
          <ac:chgData name="Jiayi Ren" userId="95118b2d664f9e16" providerId="LiveId" clId="{E79DF012-8B4E-4A1C-AEA3-1AEC81582A90}" dt="2024-06-21T02:20:18.108" v="1936" actId="478"/>
          <ac:spMkLst>
            <pc:docMk/>
            <pc:sldMk cId="1519869103" sldId="257"/>
            <ac:spMk id="6" creationId="{CC1C1E43-029E-F443-3109-00A86E674387}"/>
          </ac:spMkLst>
        </pc:spChg>
        <pc:spChg chg="add mod">
          <ac:chgData name="Jiayi Ren" userId="95118b2d664f9e16" providerId="LiveId" clId="{E79DF012-8B4E-4A1C-AEA3-1AEC81582A90}" dt="2024-06-23T07:54:11.880" v="12809" actId="20577"/>
          <ac:spMkLst>
            <pc:docMk/>
            <pc:sldMk cId="1519869103" sldId="257"/>
            <ac:spMk id="7" creationId="{B89F898C-3409-38C0-6C37-C0C4C3AA6023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8" creationId="{C9AD5971-0F00-97BB-C142-39738707653E}"/>
          </ac:spMkLst>
        </pc:spChg>
        <pc:spChg chg="add mod">
          <ac:chgData name="Jiayi Ren" userId="95118b2d664f9e16" providerId="LiveId" clId="{E79DF012-8B4E-4A1C-AEA3-1AEC81582A90}" dt="2024-06-23T07:52:45.349" v="12787"/>
          <ac:spMkLst>
            <pc:docMk/>
            <pc:sldMk cId="1519869103" sldId="257"/>
            <ac:spMk id="9" creationId="{91457FCD-31DB-1C5B-B023-0620D48D4EC7}"/>
          </ac:spMkLst>
        </pc:spChg>
        <pc:spChg chg="add del mod">
          <ac:chgData name="Jiayi Ren" userId="95118b2d664f9e16" providerId="LiveId" clId="{E79DF012-8B4E-4A1C-AEA3-1AEC81582A90}" dt="2024-06-23T07:44:24.704" v="12436" actId="478"/>
          <ac:spMkLst>
            <pc:docMk/>
            <pc:sldMk cId="1519869103" sldId="257"/>
            <ac:spMk id="10" creationId="{7BA93BED-A8F9-3C45-9A37-B4BE22C29938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11" creationId="{39F2D7AE-7E38-E5CB-1322-02390D91AAC2}"/>
          </ac:spMkLst>
        </pc:spChg>
        <pc:spChg chg="add mod">
          <ac:chgData name="Jiayi Ren" userId="95118b2d664f9e16" providerId="LiveId" clId="{E79DF012-8B4E-4A1C-AEA3-1AEC81582A90}" dt="2024-06-23T07:52:36.151" v="12786" actId="948"/>
          <ac:spMkLst>
            <pc:docMk/>
            <pc:sldMk cId="1519869103" sldId="257"/>
            <ac:spMk id="12" creationId="{702756D4-DAA6-4D8B-1E7D-4B240FD17EF9}"/>
          </ac:spMkLst>
        </pc:spChg>
        <pc:grpChg chg="add mod">
          <ac:chgData name="Jiayi Ren" userId="95118b2d664f9e16" providerId="LiveId" clId="{E79DF012-8B4E-4A1C-AEA3-1AEC81582A90}" dt="2024-06-23T07:44:26.167" v="12438" actId="1076"/>
          <ac:grpSpMkLst>
            <pc:docMk/>
            <pc:sldMk cId="1519869103" sldId="257"/>
            <ac:grpSpMk id="30" creationId="{7114A0FD-4186-152D-7D9C-DF343B53808C}"/>
          </ac:grpSpMkLst>
        </pc:grpChg>
        <pc:picChg chg="add mod">
          <ac:chgData name="Jiayi Ren" userId="95118b2d664f9e16" providerId="LiveId" clId="{E79DF012-8B4E-4A1C-AEA3-1AEC81582A90}" dt="2024-06-24T00:47:35.532" v="13124" actId="14826"/>
          <ac:picMkLst>
            <pc:docMk/>
            <pc:sldMk cId="1519869103" sldId="257"/>
            <ac:picMk id="4" creationId="{E32FE48F-25C8-3039-954F-2CA791CF1D9A}"/>
          </ac:picMkLst>
        </pc:picChg>
        <pc:cxnChg chg="add mod">
          <ac:chgData name="Jiayi Ren" userId="95118b2d664f9e16" providerId="LiveId" clId="{E79DF012-8B4E-4A1C-AEA3-1AEC81582A90}" dt="2024-06-23T07:43:41.816" v="12417" actId="14100"/>
          <ac:cxnSpMkLst>
            <pc:docMk/>
            <pc:sldMk cId="1519869103" sldId="257"/>
            <ac:cxnSpMk id="6" creationId="{4AD82D16-73AC-7576-F387-8F7DAC7A4A94}"/>
          </ac:cxnSpMkLst>
        </pc:cxnChg>
        <pc:cxnChg chg="add mod">
          <ac:chgData name="Jiayi Ren" userId="95118b2d664f9e16" providerId="LiveId" clId="{E79DF012-8B4E-4A1C-AEA3-1AEC81582A90}" dt="2024-06-23T07:43:06.039" v="12409" actId="571"/>
          <ac:cxnSpMkLst>
            <pc:docMk/>
            <pc:sldMk cId="1519869103" sldId="257"/>
            <ac:cxnSpMk id="14" creationId="{10FDFF69-692F-CC58-37F1-D5D0780C8E06}"/>
          </ac:cxnSpMkLst>
        </pc:cxnChg>
        <pc:cxnChg chg="add mod">
          <ac:chgData name="Jiayi Ren" userId="95118b2d664f9e16" providerId="LiveId" clId="{E79DF012-8B4E-4A1C-AEA3-1AEC81582A90}" dt="2024-06-23T07:43:45.387" v="12418" actId="14100"/>
          <ac:cxnSpMkLst>
            <pc:docMk/>
            <pc:sldMk cId="1519869103" sldId="257"/>
            <ac:cxnSpMk id="15" creationId="{6F37003F-EA93-11FC-4432-33F29FDB4635}"/>
          </ac:cxnSpMkLst>
        </pc:cxnChg>
        <pc:cxnChg chg="add mod">
          <ac:chgData name="Jiayi Ren" userId="95118b2d664f9e16" providerId="LiveId" clId="{E79DF012-8B4E-4A1C-AEA3-1AEC81582A90}" dt="2024-06-23T07:43:06.039" v="12409" actId="571"/>
          <ac:cxnSpMkLst>
            <pc:docMk/>
            <pc:sldMk cId="1519869103" sldId="257"/>
            <ac:cxnSpMk id="18" creationId="{C3EBA5B2-D44E-FE04-53BD-204CD9798751}"/>
          </ac:cxnSpMkLst>
        </pc:cxnChg>
        <pc:cxnChg chg="add mod">
          <ac:chgData name="Jiayi Ren" userId="95118b2d664f9e16" providerId="LiveId" clId="{E79DF012-8B4E-4A1C-AEA3-1AEC81582A90}" dt="2024-06-23T07:44:58.662" v="12469" actId="14100"/>
          <ac:cxnSpMkLst>
            <pc:docMk/>
            <pc:sldMk cId="1519869103" sldId="257"/>
            <ac:cxnSpMk id="21" creationId="{ECBBCC67-EBB4-9D64-7571-55FAA0263F78}"/>
          </ac:cxnSpMkLst>
        </pc:cxnChg>
        <pc:cxnChg chg="add mod">
          <ac:chgData name="Jiayi Ren" userId="95118b2d664f9e16" providerId="LiveId" clId="{E79DF012-8B4E-4A1C-AEA3-1AEC81582A90}" dt="2024-06-23T07:46:08.018" v="12563" actId="14100"/>
          <ac:cxnSpMkLst>
            <pc:docMk/>
            <pc:sldMk cId="1519869103" sldId="257"/>
            <ac:cxnSpMk id="24" creationId="{16CF1B29-AB2A-9B11-1ADF-AAB2FEF6565A}"/>
          </ac:cxnSpMkLst>
        </pc:cxnChg>
        <pc:cxnChg chg="add del mod">
          <ac:chgData name="Jiayi Ren" userId="95118b2d664f9e16" providerId="LiveId" clId="{E79DF012-8B4E-4A1C-AEA3-1AEC81582A90}" dt="2024-06-23T07:45:03.693" v="12470" actId="478"/>
          <ac:cxnSpMkLst>
            <pc:docMk/>
            <pc:sldMk cId="1519869103" sldId="257"/>
            <ac:cxnSpMk id="27" creationId="{AB298F7C-E36C-D5E1-9B32-4E38996D2C54}"/>
          </ac:cxnSpMkLst>
        </pc:cxnChg>
      </pc:sldChg>
      <pc:sldChg chg="addSp delSp modSp add mod">
        <pc:chgData name="Jiayi Ren" userId="95118b2d664f9e16" providerId="LiveId" clId="{E79DF012-8B4E-4A1C-AEA3-1AEC81582A90}" dt="2024-06-23T07:55:37.779" v="12813" actId="478"/>
        <pc:sldMkLst>
          <pc:docMk/>
          <pc:sldMk cId="1066121562" sldId="258"/>
        </pc:sldMkLst>
        <pc:spChg chg="mod">
          <ac:chgData name="Jiayi Ren" userId="95118b2d664f9e16" providerId="LiveId" clId="{E79DF012-8B4E-4A1C-AEA3-1AEC81582A90}" dt="2024-06-21T03:36:32.358" v="7065" actId="20577"/>
          <ac:spMkLst>
            <pc:docMk/>
            <pc:sldMk cId="1066121562" sldId="258"/>
            <ac:spMk id="2" creationId="{21209F81-FD0E-E496-E2E0-2D17B7BBE1F2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5" creationId="{ACAF90C4-7153-033F-D83B-DC00AF8B1253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6" creationId="{E801B1DB-478B-E62E-CFBF-7D5B0020A9B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7" creationId="{D0180A08-E1C8-45AD-4956-995CF426A6CA}"/>
          </ac:spMkLst>
        </pc:spChg>
        <pc:spChg chg="del mod">
          <ac:chgData name="Jiayi Ren" userId="95118b2d664f9e16" providerId="LiveId" clId="{E79DF012-8B4E-4A1C-AEA3-1AEC81582A90}" dt="2024-06-21T02:59:46.648" v="4233" actId="478"/>
          <ac:spMkLst>
            <pc:docMk/>
            <pc:sldMk cId="1066121562" sldId="258"/>
            <ac:spMk id="8" creationId="{DC25EB08-1CDB-4B9B-CEB2-380A34B068D1}"/>
          </ac:spMkLst>
        </pc:spChg>
        <pc:spChg chg="del mod">
          <ac:chgData name="Jiayi Ren" userId="95118b2d664f9e16" providerId="LiveId" clId="{E79DF012-8B4E-4A1C-AEA3-1AEC81582A90}" dt="2024-06-21T02:59:46.648" v="4233" actId="478"/>
          <ac:spMkLst>
            <pc:docMk/>
            <pc:sldMk cId="1066121562" sldId="258"/>
            <ac:spMk id="9" creationId="{2E46F660-E34F-881F-5558-4A82BF864386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9" creationId="{EC07A4C0-EA16-3824-0BF9-6F3B9C95052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1066121562" sldId="258"/>
            <ac:spMk id="10" creationId="{F40388CF-3E43-30FB-E1CF-89834F6467C3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4" creationId="{F5929E37-F9D1-66F2-7FFA-3CE0D231B457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5" creationId="{7B8CD50B-F94D-2A56-52FC-5130059E3088}"/>
          </ac:spMkLst>
        </pc:spChg>
        <pc:spChg chg="del mod">
          <ac:chgData name="Jiayi Ren" userId="95118b2d664f9e16" providerId="LiveId" clId="{E79DF012-8B4E-4A1C-AEA3-1AEC81582A90}" dt="2024-06-23T07:06:17.930" v="12330" actId="478"/>
          <ac:spMkLst>
            <pc:docMk/>
            <pc:sldMk cId="1066121562" sldId="258"/>
            <ac:spMk id="17" creationId="{F6736A41-72AC-7453-7996-2EA3F75C9166}"/>
          </ac:spMkLst>
        </pc:spChg>
        <pc:spChg chg="del mod">
          <ac:chgData name="Jiayi Ren" userId="95118b2d664f9e16" providerId="LiveId" clId="{E79DF012-8B4E-4A1C-AEA3-1AEC81582A90}" dt="2024-06-23T07:06:17.930" v="12330" actId="478"/>
          <ac:spMkLst>
            <pc:docMk/>
            <pc:sldMk cId="1066121562" sldId="258"/>
            <ac:spMk id="18" creationId="{45D2BB9A-664E-08B9-0B85-3910D815DD82}"/>
          </ac:spMkLst>
        </pc:spChg>
        <pc:spChg chg="mod">
          <ac:chgData name="Jiayi Ren" userId="95118b2d664f9e16" providerId="LiveId" clId="{E79DF012-8B4E-4A1C-AEA3-1AEC81582A90}" dt="2024-06-23T07:06:13.279" v="12329"/>
          <ac:spMkLst>
            <pc:docMk/>
            <pc:sldMk cId="1066121562" sldId="258"/>
            <ac:spMk id="19" creationId="{90748FCA-43D7-7819-0E37-5CCB081CD6A8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27" creationId="{495926C7-043F-5767-60EC-E665060780D5}"/>
          </ac:spMkLst>
        </pc:spChg>
        <pc:spChg chg="del mod">
          <ac:chgData name="Jiayi Ren" userId="95118b2d664f9e16" providerId="LiveId" clId="{E79DF012-8B4E-4A1C-AEA3-1AEC81582A90}" dt="2024-06-23T07:55:37.779" v="12813" actId="478"/>
          <ac:spMkLst>
            <pc:docMk/>
            <pc:sldMk cId="1066121562" sldId="258"/>
            <ac:spMk id="28" creationId="{8609743C-B0F6-4FC0-B63E-8A7DF2F3DBC4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29" creationId="{566D70DE-BDF0-F002-E53C-776D8D67DD24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30" creationId="{8E8DFBDA-F633-0200-F1E9-2A8B8603A4CB}"/>
          </ac:spMkLst>
        </pc:spChg>
        <pc:spChg chg="mod">
          <ac:chgData name="Jiayi Ren" userId="95118b2d664f9e16" providerId="LiveId" clId="{E79DF012-8B4E-4A1C-AEA3-1AEC81582A90}" dt="2024-06-23T07:55:34.272" v="12812"/>
          <ac:spMkLst>
            <pc:docMk/>
            <pc:sldMk cId="1066121562" sldId="258"/>
            <ac:spMk id="31" creationId="{CE32AEA6-9744-593C-A483-AB55BDA756AD}"/>
          </ac:spMkLst>
        </pc:spChg>
        <pc:spChg chg="del mod">
          <ac:chgData name="Jiayi Ren" userId="95118b2d664f9e16" providerId="LiveId" clId="{E79DF012-8B4E-4A1C-AEA3-1AEC81582A90}" dt="2024-06-23T07:55:37.779" v="12813" actId="478"/>
          <ac:spMkLst>
            <pc:docMk/>
            <pc:sldMk cId="1066121562" sldId="258"/>
            <ac:spMk id="37" creationId="{85967253-AF7A-A322-4AC0-795081914E23}"/>
          </ac:spMkLst>
        </pc:spChg>
        <pc:grpChg chg="add del mod">
          <ac:chgData name="Jiayi Ren" userId="95118b2d664f9e16" providerId="LiveId" clId="{E79DF012-8B4E-4A1C-AEA3-1AEC81582A90}" dt="2024-06-23T07:06:13.017" v="12328" actId="478"/>
          <ac:grpSpMkLst>
            <pc:docMk/>
            <pc:sldMk cId="1066121562" sldId="258"/>
            <ac:grpSpMk id="3" creationId="{FBDE805B-42D1-C982-A692-6E5D97564622}"/>
          </ac:grpSpMkLst>
        </pc:grpChg>
        <pc:grpChg chg="add del mod">
          <ac:chgData name="Jiayi Ren" userId="95118b2d664f9e16" providerId="LiveId" clId="{E79DF012-8B4E-4A1C-AEA3-1AEC81582A90}" dt="2024-06-23T07:55:26.673" v="12810" actId="478"/>
          <ac:grpSpMkLst>
            <pc:docMk/>
            <pc:sldMk cId="1066121562" sldId="258"/>
            <ac:grpSpMk id="8" creationId="{1169B89B-092C-4DC1-FC9B-2BC960265EBA}"/>
          </ac:grpSpMkLst>
        </pc:grpChg>
        <pc:grpChg chg="add mod">
          <ac:chgData name="Jiayi Ren" userId="95118b2d664f9e16" providerId="LiveId" clId="{E79DF012-8B4E-4A1C-AEA3-1AEC81582A90}" dt="2024-06-23T07:55:34.272" v="12812"/>
          <ac:grpSpMkLst>
            <pc:docMk/>
            <pc:sldMk cId="1066121562" sldId="258"/>
            <ac:grpSpMk id="26" creationId="{6F9ADD59-2F86-FEE8-6833-53F97301ECF4}"/>
          </ac:grpSpMkLst>
        </pc:grpChg>
        <pc:picChg chg="mod">
          <ac:chgData name="Jiayi Ren" userId="95118b2d664f9e16" providerId="LiveId" clId="{E79DF012-8B4E-4A1C-AEA3-1AEC81582A90}" dt="2024-06-23T07:55:32.612" v="12811" actId="14826"/>
          <ac:picMkLst>
            <pc:docMk/>
            <pc:sldMk cId="1066121562" sldId="258"/>
            <ac:picMk id="4" creationId="{E32FE48F-25C8-3039-954F-2CA791CF1D9A}"/>
          </ac:picMkLst>
        </pc:pic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1" creationId="{3FD1617B-6A1E-AD76-4F0B-03F992D4A237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2" creationId="{FE46CE98-C038-5898-853F-40696FEAC7A0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3" creationId="{189E5618-5524-25BF-2E28-5E06D51ADC1D}"/>
          </ac:cxnSpMkLst>
        </pc:cxnChg>
        <pc:cxnChg chg="del mod">
          <ac:chgData name="Jiayi Ren" userId="95118b2d664f9e16" providerId="LiveId" clId="{E79DF012-8B4E-4A1C-AEA3-1AEC81582A90}" dt="2024-06-21T02:59:46.648" v="4233" actId="478"/>
          <ac:cxnSpMkLst>
            <pc:docMk/>
            <pc:sldMk cId="1066121562" sldId="258"/>
            <ac:cxnSpMk id="14" creationId="{E65E6D58-5EFB-4850-E6D8-63FEC28137B7}"/>
          </ac:cxnSpMkLst>
        </pc:cxnChg>
        <pc:cxnChg chg="del mod">
          <ac:chgData name="Jiayi Ren" userId="95118b2d664f9e16" providerId="LiveId" clId="{E79DF012-8B4E-4A1C-AEA3-1AEC81582A90}" dt="2024-06-21T02:59:46.648" v="4233" actId="478"/>
          <ac:cxnSpMkLst>
            <pc:docMk/>
            <pc:sldMk cId="1066121562" sldId="258"/>
            <ac:cxnSpMk id="15" creationId="{78DA7EFD-0A7F-6C5C-98AC-68588B666D95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1066121562" sldId="258"/>
            <ac:cxnSpMk id="16" creationId="{E87074B1-8370-3133-B4DA-CC14816BD5FA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0" creationId="{4A283695-FFBA-7481-0ECB-9DB2A5E166B7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1" creationId="{7199DCCC-1A25-AE35-F68E-DEC4B80B19F7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2" creationId="{8841FFD9-CB61-481C-1B8F-A8B4B06F029D}"/>
          </ac:cxnSpMkLst>
        </pc:cxnChg>
        <pc:cxnChg chg="del mod">
          <ac:chgData name="Jiayi Ren" userId="95118b2d664f9e16" providerId="LiveId" clId="{E79DF012-8B4E-4A1C-AEA3-1AEC81582A90}" dt="2024-06-23T07:06:17.930" v="12330" actId="478"/>
          <ac:cxnSpMkLst>
            <pc:docMk/>
            <pc:sldMk cId="1066121562" sldId="258"/>
            <ac:cxnSpMk id="23" creationId="{26A1C9E6-CA71-9D79-F7DA-D7DDFA50EF6F}"/>
          </ac:cxnSpMkLst>
        </pc:cxnChg>
        <pc:cxnChg chg="del mod">
          <ac:chgData name="Jiayi Ren" userId="95118b2d664f9e16" providerId="LiveId" clId="{E79DF012-8B4E-4A1C-AEA3-1AEC81582A90}" dt="2024-06-23T07:06:17.930" v="12330" actId="478"/>
          <ac:cxnSpMkLst>
            <pc:docMk/>
            <pc:sldMk cId="1066121562" sldId="258"/>
            <ac:cxnSpMk id="24" creationId="{C6D55539-D025-CFBD-652C-A2379BB683FA}"/>
          </ac:cxnSpMkLst>
        </pc:cxnChg>
        <pc:cxnChg chg="mod">
          <ac:chgData name="Jiayi Ren" userId="95118b2d664f9e16" providerId="LiveId" clId="{E79DF012-8B4E-4A1C-AEA3-1AEC81582A90}" dt="2024-06-23T07:08:24.569" v="12332" actId="14861"/>
          <ac:cxnSpMkLst>
            <pc:docMk/>
            <pc:sldMk cId="1066121562" sldId="258"/>
            <ac:cxnSpMk id="25" creationId="{82CD7FD8-CFA7-375A-13E7-1D7C1523858B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2" creationId="{8A9B6A28-7596-503F-0E1D-B7D860076FA3}"/>
          </ac:cxnSpMkLst>
        </pc:cxnChg>
        <pc:cxnChg chg="del mod">
          <ac:chgData name="Jiayi Ren" userId="95118b2d664f9e16" providerId="LiveId" clId="{E79DF012-8B4E-4A1C-AEA3-1AEC81582A90}" dt="2024-06-23T07:55:37.779" v="12813" actId="478"/>
          <ac:cxnSpMkLst>
            <pc:docMk/>
            <pc:sldMk cId="1066121562" sldId="258"/>
            <ac:cxnSpMk id="33" creationId="{F8EEFCEF-3346-D82E-40A0-5CCD86F6B207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4" creationId="{44DD5D40-A5AF-034C-A6DE-DC2D89E86787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5" creationId="{4102527B-CC05-936E-8EC7-C3D7DEFBE6EC}"/>
          </ac:cxnSpMkLst>
        </pc:cxnChg>
        <pc:cxnChg chg="mod">
          <ac:chgData name="Jiayi Ren" userId="95118b2d664f9e16" providerId="LiveId" clId="{E79DF012-8B4E-4A1C-AEA3-1AEC81582A90}" dt="2024-06-23T07:55:34.272" v="12812"/>
          <ac:cxnSpMkLst>
            <pc:docMk/>
            <pc:sldMk cId="1066121562" sldId="258"/>
            <ac:cxnSpMk id="36" creationId="{1107D4B2-ED23-319F-39B4-10D22DC9FAD3}"/>
          </ac:cxnSpMkLst>
        </pc:cxnChg>
        <pc:cxnChg chg="del mod">
          <ac:chgData name="Jiayi Ren" userId="95118b2d664f9e16" providerId="LiveId" clId="{E79DF012-8B4E-4A1C-AEA3-1AEC81582A90}" dt="2024-06-23T07:55:37.779" v="12813" actId="478"/>
          <ac:cxnSpMkLst>
            <pc:docMk/>
            <pc:sldMk cId="1066121562" sldId="258"/>
            <ac:cxnSpMk id="38" creationId="{64C313BC-0DDF-CA26-1ED0-5A13C09565A3}"/>
          </ac:cxnSpMkLst>
        </pc:cxnChg>
      </pc:sldChg>
      <pc:sldChg chg="addSp delSp modSp add mod ord modClrScheme chgLayout">
        <pc:chgData name="Jiayi Ren" userId="95118b2d664f9e16" providerId="LiveId" clId="{E79DF012-8B4E-4A1C-AEA3-1AEC81582A90}" dt="2024-06-23T08:05:06.808" v="13102" actId="207"/>
        <pc:sldMkLst>
          <pc:docMk/>
          <pc:sldMk cId="2959281096" sldId="259"/>
        </pc:sldMkLst>
        <pc:spChg chg="mod ord">
          <ac:chgData name="Jiayi Ren" userId="95118b2d664f9e16" providerId="LiveId" clId="{E79DF012-8B4E-4A1C-AEA3-1AEC81582A90}" dt="2024-06-21T03:36:25.826" v="7049" actId="20577"/>
          <ac:spMkLst>
            <pc:docMk/>
            <pc:sldMk cId="2959281096" sldId="259"/>
            <ac:spMk id="2" creationId="{21209F81-FD0E-E496-E2E0-2D17B7BBE1F2}"/>
          </ac:spMkLst>
        </pc:spChg>
        <pc:spChg chg="add mod">
          <ac:chgData name="Jiayi Ren" userId="95118b2d664f9e16" providerId="LiveId" clId="{E79DF012-8B4E-4A1C-AEA3-1AEC81582A90}" dt="2024-06-22T05:46:45.573" v="10804" actId="571"/>
          <ac:spMkLst>
            <pc:docMk/>
            <pc:sldMk cId="2959281096" sldId="259"/>
            <ac:spMk id="3" creationId="{2FC81852-64D2-65E5-8324-D4A0D23F318D}"/>
          </ac:spMkLst>
        </pc:spChg>
        <pc:spChg chg="add mod ord">
          <ac:chgData name="Jiayi Ren" userId="95118b2d664f9e16" providerId="LiveId" clId="{E79DF012-8B4E-4A1C-AEA3-1AEC81582A90}" dt="2024-06-23T08:05:06.808" v="13102" actId="207"/>
          <ac:spMkLst>
            <pc:docMk/>
            <pc:sldMk cId="2959281096" sldId="259"/>
            <ac:spMk id="6" creationId="{FFE3F832-03F6-0B95-A5D0-59EAE62ED9FA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7" creationId="{B89F898C-3409-38C0-6C37-C0C4C3AA6023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8" creationId="{C9AD5971-0F00-97BB-C142-39738707653E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9" creationId="{91457FCD-31DB-1C5B-B023-0620D48D4EC7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0" creationId="{7BA93BED-A8F9-3C45-9A37-B4BE22C29938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1" creationId="{39F2D7AE-7E38-E5CB-1322-02390D91AAC2}"/>
          </ac:spMkLst>
        </pc:spChg>
        <pc:spChg chg="del">
          <ac:chgData name="Jiayi Ren" userId="95118b2d664f9e16" providerId="LiveId" clId="{E79DF012-8B4E-4A1C-AEA3-1AEC81582A90}" dt="2024-06-21T02:25:44.536" v="2211" actId="478"/>
          <ac:spMkLst>
            <pc:docMk/>
            <pc:sldMk cId="2959281096" sldId="259"/>
            <ac:spMk id="12" creationId="{702756D4-DAA6-4D8B-1E7D-4B240FD17EF9}"/>
          </ac:spMkLst>
        </pc:spChg>
        <pc:picChg chg="add mod modCrop">
          <ac:chgData name="Jiayi Ren" userId="95118b2d664f9e16" providerId="LiveId" clId="{E79DF012-8B4E-4A1C-AEA3-1AEC81582A90}" dt="2024-06-23T08:00:52.927" v="12937" actId="1076"/>
          <ac:picMkLst>
            <pc:docMk/>
            <pc:sldMk cId="2959281096" sldId="259"/>
            <ac:picMk id="4" creationId="{4C447172-368E-50E9-B9E5-E053D6AB8CE7}"/>
          </ac:picMkLst>
        </pc:picChg>
        <pc:picChg chg="del">
          <ac:chgData name="Jiayi Ren" userId="95118b2d664f9e16" providerId="LiveId" clId="{E79DF012-8B4E-4A1C-AEA3-1AEC81582A90}" dt="2024-06-21T02:25:45.175" v="2212" actId="478"/>
          <ac:picMkLst>
            <pc:docMk/>
            <pc:sldMk cId="2959281096" sldId="259"/>
            <ac:picMk id="4" creationId="{E32FE48F-25C8-3039-954F-2CA791CF1D9A}"/>
          </ac:picMkLst>
        </pc:picChg>
        <pc:picChg chg="add del mod">
          <ac:chgData name="Jiayi Ren" userId="95118b2d664f9e16" providerId="LiveId" clId="{E79DF012-8B4E-4A1C-AEA3-1AEC81582A90}" dt="2024-06-23T07:56:39.154" v="12856" actId="478"/>
          <ac:picMkLst>
            <pc:docMk/>
            <pc:sldMk cId="2959281096" sldId="259"/>
            <ac:picMk id="5" creationId="{45F187C1-21C4-D9E7-63AB-D3D9E9B31884}"/>
          </ac:picMkLst>
        </pc:picChg>
      </pc:sldChg>
      <pc:sldChg chg="addSp delSp modSp add mod modClrScheme chgLayout">
        <pc:chgData name="Jiayi Ren" userId="95118b2d664f9e16" providerId="LiveId" clId="{E79DF012-8B4E-4A1C-AEA3-1AEC81582A90}" dt="2024-06-22T02:51:18.389" v="8981"/>
        <pc:sldMkLst>
          <pc:docMk/>
          <pc:sldMk cId="1395083396" sldId="260"/>
        </pc:sldMkLst>
        <pc:spChg chg="mod ord">
          <ac:chgData name="Jiayi Ren" userId="95118b2d664f9e16" providerId="LiveId" clId="{E79DF012-8B4E-4A1C-AEA3-1AEC81582A90}" dt="2024-06-21T03:36:38.492" v="7082" actId="20577"/>
          <ac:spMkLst>
            <pc:docMk/>
            <pc:sldMk cId="1395083396" sldId="260"/>
            <ac:spMk id="2" creationId="{21209F81-FD0E-E496-E2E0-2D17B7BBE1F2}"/>
          </ac:spMkLst>
        </pc:spChg>
        <pc:spChg chg="add mod ord">
          <ac:chgData name="Jiayi Ren" userId="95118b2d664f9e16" providerId="LiveId" clId="{E79DF012-8B4E-4A1C-AEA3-1AEC81582A90}" dt="2024-06-21T03:28:48.190" v="6353" actId="20577"/>
          <ac:spMkLst>
            <pc:docMk/>
            <pc:sldMk cId="1395083396" sldId="260"/>
            <ac:spMk id="3" creationId="{3AFEEAC0-8EEE-B54B-096E-44B2CB30681D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5" creationId="{78A277D2-AF21-2EEE-6D7C-BBBBCCAC5E86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6" creationId="{35E0D367-9411-182C-A733-7A3684C29A46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7" creationId="{94074DFB-2F15-D875-69C3-F10A74CF4C90}"/>
          </ac:spMkLst>
        </pc:spChg>
        <pc:spChg chg="add del mod">
          <ac:chgData name="Jiayi Ren" userId="95118b2d664f9e16" providerId="LiveId" clId="{E79DF012-8B4E-4A1C-AEA3-1AEC81582A90}" dt="2024-06-21T02:52:41.579" v="4124" actId="478"/>
          <ac:spMkLst>
            <pc:docMk/>
            <pc:sldMk cId="1395083396" sldId="260"/>
            <ac:spMk id="8" creationId="{887F0921-1E7A-9EC1-CB8B-A81BC912F281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9" creationId="{712C3E7E-2B7D-4FA0-6343-C797E47CFE73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10" creationId="{2B51E2F9-43B5-3D7D-1820-AE59C6266B30}"/>
          </ac:spMkLst>
        </pc:spChg>
        <pc:spChg chg="add mod">
          <ac:chgData name="Jiayi Ren" userId="95118b2d664f9e16" providerId="LiveId" clId="{E79DF012-8B4E-4A1C-AEA3-1AEC81582A90}" dt="2024-06-22T02:51:18.389" v="8981"/>
          <ac:spMkLst>
            <pc:docMk/>
            <pc:sldMk cId="1395083396" sldId="260"/>
            <ac:spMk id="11" creationId="{FEDF90A5-91A9-4CD8-FA69-C10FCFD1E056}"/>
          </ac:spMkLst>
        </pc:spChg>
        <pc:picChg chg="del">
          <ac:chgData name="Jiayi Ren" userId="95118b2d664f9e16" providerId="LiveId" clId="{E79DF012-8B4E-4A1C-AEA3-1AEC81582A90}" dt="2024-06-21T02:39:32.947" v="3461" actId="478"/>
          <ac:picMkLst>
            <pc:docMk/>
            <pc:sldMk cId="1395083396" sldId="260"/>
            <ac:picMk id="4" creationId="{E32FE48F-25C8-3039-954F-2CA791CF1D9A}"/>
          </ac:picMkLst>
        </pc:picChg>
        <pc:picChg chg="add mod">
          <ac:chgData name="Jiayi Ren" userId="95118b2d664f9e16" providerId="LiveId" clId="{E79DF012-8B4E-4A1C-AEA3-1AEC81582A90}" dt="2024-06-22T02:51:18.389" v="8981"/>
          <ac:picMkLst>
            <pc:docMk/>
            <pc:sldMk cId="1395083396" sldId="260"/>
            <ac:picMk id="1026" creationId="{54EE7572-975C-89F9-0A8D-C77D93317D2F}"/>
          </ac:picMkLst>
        </pc:picChg>
        <pc:cxnChg chg="add del mod">
          <ac:chgData name="Jiayi Ren" userId="95118b2d664f9e16" providerId="LiveId" clId="{E79DF012-8B4E-4A1C-AEA3-1AEC81582A90}" dt="2024-06-21T02:53:34.361" v="4148" actId="11529"/>
          <ac:cxnSpMkLst>
            <pc:docMk/>
            <pc:sldMk cId="1395083396" sldId="260"/>
            <ac:cxnSpMk id="13" creationId="{767F8A06-41AB-41E0-CFA0-6EF1472D6EE2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15" creationId="{F32CA165-FF34-E724-4727-4474873AD358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18" creationId="{F7EE6830-C9E8-DD47-F933-0B8FF644F0E4}"/>
          </ac:cxnSpMkLst>
        </pc:cxnChg>
        <pc:cxnChg chg="add mod">
          <ac:chgData name="Jiayi Ren" userId="95118b2d664f9e16" providerId="LiveId" clId="{E79DF012-8B4E-4A1C-AEA3-1AEC81582A90}" dt="2024-06-22T02:51:18.389" v="8981"/>
          <ac:cxnSpMkLst>
            <pc:docMk/>
            <pc:sldMk cId="1395083396" sldId="260"/>
            <ac:cxnSpMk id="21" creationId="{92106A87-E594-3650-E0F4-957511F46601}"/>
          </ac:cxnSpMkLst>
        </pc:cxnChg>
      </pc:sldChg>
      <pc:sldChg chg="modSp new mod">
        <pc:chgData name="Jiayi Ren" userId="95118b2d664f9e16" providerId="LiveId" clId="{E79DF012-8B4E-4A1C-AEA3-1AEC81582A90}" dt="2024-06-23T02:49:18.861" v="12210" actId="20577"/>
        <pc:sldMkLst>
          <pc:docMk/>
          <pc:sldMk cId="2344925870" sldId="261"/>
        </pc:sldMkLst>
        <pc:spChg chg="mod">
          <ac:chgData name="Jiayi Ren" userId="95118b2d664f9e16" providerId="LiveId" clId="{E79DF012-8B4E-4A1C-AEA3-1AEC81582A90}" dt="2024-06-21T03:36:47.057" v="7091" actId="20577"/>
          <ac:spMkLst>
            <pc:docMk/>
            <pc:sldMk cId="2344925870" sldId="261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3T02:49:18.861" v="12210" actId="20577"/>
          <ac:spMkLst>
            <pc:docMk/>
            <pc:sldMk cId="2344925870" sldId="261"/>
            <ac:spMk id="3" creationId="{157E11AA-F472-BDAA-94D8-319D9C9AC6FA}"/>
          </ac:spMkLst>
        </pc:spChg>
      </pc:sldChg>
      <pc:sldChg chg="addSp delSp modSp add mod chgLayout">
        <pc:chgData name="Jiayi Ren" userId="95118b2d664f9e16" providerId="LiveId" clId="{E79DF012-8B4E-4A1C-AEA3-1AEC81582A90}" dt="2024-06-23T08:06:39.682" v="13123" actId="20577"/>
        <pc:sldMkLst>
          <pc:docMk/>
          <pc:sldMk cId="3123544733" sldId="262"/>
        </pc:sldMkLst>
        <pc:spChg chg="mod ord">
          <ac:chgData name="Jiayi Ren" userId="95118b2d664f9e16" providerId="LiveId" clId="{E79DF012-8B4E-4A1C-AEA3-1AEC81582A90}" dt="2024-06-22T02:51:18.389" v="8981"/>
          <ac:spMkLst>
            <pc:docMk/>
            <pc:sldMk cId="3123544733" sldId="262"/>
            <ac:spMk id="2" creationId="{C17B2701-5277-6344-ABE6-80FC12E969D0}"/>
          </ac:spMkLst>
        </pc:spChg>
        <pc:spChg chg="mod ord">
          <ac:chgData name="Jiayi Ren" userId="95118b2d664f9e16" providerId="LiveId" clId="{E79DF012-8B4E-4A1C-AEA3-1AEC81582A90}" dt="2024-06-23T08:06:39.682" v="13123" actId="20577"/>
          <ac:spMkLst>
            <pc:docMk/>
            <pc:sldMk cId="3123544733" sldId="262"/>
            <ac:spMk id="3" creationId="{157E11AA-F472-BDAA-94D8-319D9C9AC6FA}"/>
          </ac:spMkLst>
        </pc:spChg>
        <pc:spChg chg="add del mod">
          <ac:chgData name="Jiayi Ren" userId="95118b2d664f9e16" providerId="LiveId" clId="{E79DF012-8B4E-4A1C-AEA3-1AEC81582A90}" dt="2024-06-21T03:12:08.074" v="5052" actId="6264"/>
          <ac:spMkLst>
            <pc:docMk/>
            <pc:sldMk cId="3123544733" sldId="262"/>
            <ac:spMk id="4" creationId="{1D5B96A9-8FFE-8548-FF21-49FD6612DCF7}"/>
          </ac:spMkLst>
        </pc:spChg>
        <pc:spChg chg="add del mod">
          <ac:chgData name="Jiayi Ren" userId="95118b2d664f9e16" providerId="LiveId" clId="{E79DF012-8B4E-4A1C-AEA3-1AEC81582A90}" dt="2024-06-21T03:12:08.074" v="5052" actId="6264"/>
          <ac:spMkLst>
            <pc:docMk/>
            <pc:sldMk cId="3123544733" sldId="262"/>
            <ac:spMk id="5" creationId="{0870BA54-96E6-8EBC-4B3F-F6DE29FEEAF4}"/>
          </ac:spMkLst>
        </pc:spChg>
      </pc:sldChg>
      <pc:sldChg chg="modSp add mod">
        <pc:chgData name="Jiayi Ren" userId="95118b2d664f9e16" providerId="LiveId" clId="{E79DF012-8B4E-4A1C-AEA3-1AEC81582A90}" dt="2024-06-25T07:59:50.651" v="13454" actId="20577"/>
        <pc:sldMkLst>
          <pc:docMk/>
          <pc:sldMk cId="2307818036" sldId="263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2307818036" sldId="263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5T07:59:50.651" v="13454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delSp modSp mod">
        <pc:chgData name="Jiayi Ren" userId="95118b2d664f9e16" providerId="LiveId" clId="{E79DF012-8B4E-4A1C-AEA3-1AEC81582A90}" dt="2024-06-22T02:51:18.389" v="8981"/>
        <pc:sldMkLst>
          <pc:docMk/>
          <pc:sldMk cId="2708943974" sldId="264"/>
        </pc:sldMkLst>
        <pc:spChg chg="mod">
          <ac:chgData name="Jiayi Ren" userId="95118b2d664f9e16" providerId="LiveId" clId="{E79DF012-8B4E-4A1C-AEA3-1AEC81582A90}" dt="2024-06-21T03:36:59.232" v="7124" actId="20577"/>
          <ac:spMkLst>
            <pc:docMk/>
            <pc:sldMk cId="2708943974" sldId="264"/>
            <ac:spMk id="2" creationId="{21209F81-FD0E-E496-E2E0-2D17B7BBE1F2}"/>
          </ac:spMkLst>
        </pc:spChg>
        <pc:spChg chg="mod">
          <ac:chgData name="Jiayi Ren" userId="95118b2d664f9e16" providerId="LiveId" clId="{E79DF012-8B4E-4A1C-AEA3-1AEC81582A90}" dt="2024-06-21T03:40:58.544" v="7552" actId="20577"/>
          <ac:spMkLst>
            <pc:docMk/>
            <pc:sldMk cId="2708943974" sldId="264"/>
            <ac:spMk id="3" creationId="{3AFEEAC0-8EEE-B54B-096E-44B2CB30681D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6" creationId="{35E0D367-9411-182C-A733-7A3684C29A46}"/>
          </ac:spMkLst>
        </pc:spChg>
        <pc:spChg chg="del">
          <ac:chgData name="Jiayi Ren" userId="95118b2d664f9e16" providerId="LiveId" clId="{E79DF012-8B4E-4A1C-AEA3-1AEC81582A90}" dt="2024-06-21T03:28:58.755" v="6370" actId="478"/>
          <ac:spMkLst>
            <pc:docMk/>
            <pc:sldMk cId="2708943974" sldId="264"/>
            <ac:spMk id="7" creationId="{94074DFB-2F15-D875-69C3-F10A74CF4C90}"/>
          </ac:spMkLst>
        </pc:spChg>
        <pc:spChg chg="del">
          <ac:chgData name="Jiayi Ren" userId="95118b2d664f9e16" providerId="LiveId" clId="{E79DF012-8B4E-4A1C-AEA3-1AEC81582A90}" dt="2024-06-21T03:29:00.172" v="6372" actId="478"/>
          <ac:spMkLst>
            <pc:docMk/>
            <pc:sldMk cId="2708943974" sldId="264"/>
            <ac:spMk id="9" creationId="{712C3E7E-2B7D-4FA0-6343-C797E47CFE73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10" creationId="{2B51E2F9-43B5-3D7D-1820-AE59C6266B30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k cId="2708943974" sldId="264"/>
            <ac:spMk id="11" creationId="{FEDF90A5-91A9-4CD8-FA69-C10FCFD1E056}"/>
          </ac:spMkLst>
        </pc:spChg>
        <pc:picChg chg="mod">
          <ac:chgData name="Jiayi Ren" userId="95118b2d664f9e16" providerId="LiveId" clId="{E79DF012-8B4E-4A1C-AEA3-1AEC81582A90}" dt="2024-06-22T02:51:18.389" v="8981"/>
          <ac:picMkLst>
            <pc:docMk/>
            <pc:sldMk cId="2708943974" sldId="264"/>
            <ac:picMk id="1026" creationId="{54EE7572-975C-89F9-0A8D-C77D93317D2F}"/>
          </ac:picMkLst>
        </pc:pic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2708943974" sldId="264"/>
            <ac:cxnSpMk id="15" creationId="{F32CA165-FF34-E724-4727-4474873AD358}"/>
          </ac:cxnSpMkLst>
        </pc:cxnChg>
        <pc:cxnChg chg="del">
          <ac:chgData name="Jiayi Ren" userId="95118b2d664f9e16" providerId="LiveId" clId="{E79DF012-8B4E-4A1C-AEA3-1AEC81582A90}" dt="2024-06-21T03:28:59.745" v="6371" actId="478"/>
          <ac:cxnSpMkLst>
            <pc:docMk/>
            <pc:sldMk cId="2708943974" sldId="264"/>
            <ac:cxnSpMk id="18" creationId="{F7EE6830-C9E8-DD47-F933-0B8FF644F0E4}"/>
          </ac:cxnSpMkLst>
        </pc:cxnChg>
        <pc:cxnChg chg="mod">
          <ac:chgData name="Jiayi Ren" userId="95118b2d664f9e16" providerId="LiveId" clId="{E79DF012-8B4E-4A1C-AEA3-1AEC81582A90}" dt="2024-06-22T02:51:18.389" v="8981"/>
          <ac:cxnSpMkLst>
            <pc:docMk/>
            <pc:sldMk cId="2708943974" sldId="264"/>
            <ac:cxnSpMk id="21" creationId="{92106A87-E594-3650-E0F4-957511F46601}"/>
          </ac:cxnSpMkLst>
        </pc:cxnChg>
      </pc:sldChg>
      <pc:sldChg chg="modSp add mod">
        <pc:chgData name="Jiayi Ren" userId="95118b2d664f9e16" providerId="LiveId" clId="{E79DF012-8B4E-4A1C-AEA3-1AEC81582A90}" dt="2024-06-25T07:59:55.675" v="13463" actId="20577"/>
        <pc:sldMkLst>
          <pc:docMk/>
          <pc:sldMk cId="177392421" sldId="265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77392421" sldId="265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5T07:59:55.675" v="13463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9T02:33:02.153" v="14165" actId="207"/>
        <pc:sldMkLst>
          <pc:docMk/>
          <pc:sldMk cId="558977191" sldId="266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9T02:33:02.153" v="14165" actId="207"/>
          <ac:spMkLst>
            <pc:docMk/>
            <pc:sldMk cId="558977191" sldId="266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2T08:00:43.436" v="11247" actId="20577"/>
        <pc:sldMkLst>
          <pc:docMk/>
          <pc:sldMk cId="1340012012" sldId="267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340012012" sldId="267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2T08:00:43.436" v="11247" actId="20577"/>
          <ac:spMkLst>
            <pc:docMk/>
            <pc:sldMk cId="1340012012" sldId="267"/>
            <ac:spMk id="3" creationId="{157E11AA-F472-BDAA-94D8-319D9C9AC6FA}"/>
          </ac:spMkLst>
        </pc:spChg>
      </pc:sldChg>
      <pc:sldChg chg="modSp add del mod">
        <pc:chgData name="Jiayi Ren" userId="95118b2d664f9e16" providerId="LiveId" clId="{E79DF012-8B4E-4A1C-AEA3-1AEC81582A90}" dt="2024-06-21T03:39:30.761" v="7327"/>
        <pc:sldMkLst>
          <pc:docMk/>
          <pc:sldMk cId="1467466738" sldId="267"/>
        </pc:sldMkLst>
        <pc:spChg chg="mod">
          <ac:chgData name="Jiayi Ren" userId="95118b2d664f9e16" providerId="LiveId" clId="{E79DF012-8B4E-4A1C-AEA3-1AEC81582A90}" dt="2024-06-21T03:39:30.442" v="7326" actId="20577"/>
          <ac:spMkLst>
            <pc:docMk/>
            <pc:sldMk cId="1467466738" sldId="267"/>
            <ac:spMk id="2" creationId="{C17B2701-5277-6344-ABE6-80FC12E969D0}"/>
          </ac:spMkLst>
        </pc:spChg>
      </pc:sldChg>
      <pc:sldChg chg="modSp add mod">
        <pc:chgData name="Jiayi Ren" userId="95118b2d664f9e16" providerId="LiveId" clId="{E79DF012-8B4E-4A1C-AEA3-1AEC81582A90}" dt="2024-06-29T02:33:13.039" v="14166"/>
        <pc:sldMkLst>
          <pc:docMk/>
          <pc:sldMk cId="2851145920" sldId="268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9T02:33:13.039" v="14166"/>
          <ac:spMkLst>
            <pc:docMk/>
            <pc:sldMk cId="2851145920" sldId="268"/>
            <ac:spMk id="3" creationId="{157E11AA-F472-BDAA-94D8-319D9C9AC6FA}"/>
          </ac:spMkLst>
        </pc:spChg>
      </pc:sldChg>
      <pc:sldChg chg="modSp add mod">
        <pc:chgData name="Jiayi Ren" userId="95118b2d664f9e16" providerId="LiveId" clId="{E79DF012-8B4E-4A1C-AEA3-1AEC81582A90}" dt="2024-06-22T08:00:44.883" v="11248" actId="20577"/>
        <pc:sldMkLst>
          <pc:docMk/>
          <pc:sldMk cId="1934274493" sldId="269"/>
        </pc:sldMkLst>
        <pc:spChg chg="mod">
          <ac:chgData name="Jiayi Ren" userId="95118b2d664f9e16" providerId="LiveId" clId="{E79DF012-8B4E-4A1C-AEA3-1AEC81582A90}" dt="2024-06-22T02:51:18.389" v="8981"/>
          <ac:spMkLst>
            <pc:docMk/>
            <pc:sldMk cId="1934274493" sldId="269"/>
            <ac:spMk id="2" creationId="{C17B2701-5277-6344-ABE6-80FC12E969D0}"/>
          </ac:spMkLst>
        </pc:spChg>
        <pc:spChg chg="mod">
          <ac:chgData name="Jiayi Ren" userId="95118b2d664f9e16" providerId="LiveId" clId="{E79DF012-8B4E-4A1C-AEA3-1AEC81582A90}" dt="2024-06-22T08:00:44.883" v="11248" actId="20577"/>
          <ac:spMkLst>
            <pc:docMk/>
            <pc:sldMk cId="1934274493" sldId="269"/>
            <ac:spMk id="3" creationId="{157E11AA-F472-BDAA-94D8-319D9C9AC6FA}"/>
          </ac:spMkLst>
        </pc:spChg>
      </pc:sldChg>
      <pc:sldChg chg="modSp new mod">
        <pc:chgData name="Jiayi Ren" userId="95118b2d664f9e16" providerId="LiveId" clId="{E79DF012-8B4E-4A1C-AEA3-1AEC81582A90}" dt="2024-06-23T02:55:12.566" v="12323" actId="207"/>
        <pc:sldMkLst>
          <pc:docMk/>
          <pc:sldMk cId="3872231949" sldId="270"/>
        </pc:sldMkLst>
        <pc:spChg chg="mod">
          <ac:chgData name="Jiayi Ren" userId="95118b2d664f9e16" providerId="LiveId" clId="{E79DF012-8B4E-4A1C-AEA3-1AEC81582A90}" dt="2024-06-22T03:13:26.921" v="9030" actId="20577"/>
          <ac:spMkLst>
            <pc:docMk/>
            <pc:sldMk cId="3872231949" sldId="270"/>
            <ac:spMk id="2" creationId="{90E4CB78-92FA-8C31-8E59-945F127D9B00}"/>
          </ac:spMkLst>
        </pc:spChg>
        <pc:spChg chg="mod">
          <ac:chgData name="Jiayi Ren" userId="95118b2d664f9e16" providerId="LiveId" clId="{E79DF012-8B4E-4A1C-AEA3-1AEC81582A90}" dt="2024-06-23T02:55:12.566" v="12323" actId="207"/>
          <ac:spMkLst>
            <pc:docMk/>
            <pc:sldMk cId="3872231949" sldId="270"/>
            <ac:spMk id="3" creationId="{00015606-9CF8-9ED7-5A83-7211739C019E}"/>
          </ac:spMkLst>
        </pc:spChg>
      </pc:sldChg>
      <pc:sldChg chg="modSp add mod">
        <pc:chgData name="Jiayi Ren" userId="95118b2d664f9e16" providerId="LiveId" clId="{E79DF012-8B4E-4A1C-AEA3-1AEC81582A90}" dt="2024-06-23T02:45:15.536" v="12169" actId="20577"/>
        <pc:sldMkLst>
          <pc:docMk/>
          <pc:sldMk cId="1005617500" sldId="271"/>
        </pc:sldMkLst>
        <pc:spChg chg="mod">
          <ac:chgData name="Jiayi Ren" userId="95118b2d664f9e16" providerId="LiveId" clId="{E79DF012-8B4E-4A1C-AEA3-1AEC81582A90}" dt="2024-06-23T02:45:15.536" v="12169" actId="20577"/>
          <ac:spMkLst>
            <pc:docMk/>
            <pc:sldMk cId="1005617500" sldId="271"/>
            <ac:spMk id="3" creationId="{00015606-9CF8-9ED7-5A83-7211739C019E}"/>
          </ac:spMkLst>
        </pc:spChg>
      </pc:sldChg>
      <pc:sldMasterChg chg="modSp mod modSldLayout">
        <pc:chgData name="Jiayi Ren" userId="95118b2d664f9e16" providerId="LiveId" clId="{E79DF012-8B4E-4A1C-AEA3-1AEC81582A90}" dt="2024-06-22T05:40:14.785" v="10420" actId="2711"/>
        <pc:sldMasterMkLst>
          <pc:docMk/>
          <pc:sldMasterMk cId="599766977" sldId="2147483660"/>
        </pc:sldMasterMkLst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2" creationId="{8CACAD3E-D52D-5A1B-1C7B-955C648BBD99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4" creationId="{37897E03-6751-E920-99F4-87BBBEE77FCC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5" creationId="{ED1C98BA-4898-5F73-029E-7257C2DD7EBB}"/>
          </ac:spMkLst>
        </pc:spChg>
        <pc:spChg chg="mod">
          <ac:chgData name="Jiayi Ren" userId="95118b2d664f9e16" providerId="LiveId" clId="{E79DF012-8B4E-4A1C-AEA3-1AEC81582A90}" dt="2024-06-22T02:51:18.389" v="8981"/>
          <ac:spMkLst>
            <pc:docMk/>
            <pc:sldMasterMk cId="599766977" sldId="2147483660"/>
            <ac:spMk id="6" creationId="{334116FD-C387-56C6-E800-DC8C085C3C0B}"/>
          </ac:spMkLst>
        </pc:spChg>
        <pc:spChg chg="mod">
          <ac:chgData name="Jiayi Ren" userId="95118b2d664f9e16" providerId="LiveId" clId="{E79DF012-8B4E-4A1C-AEA3-1AEC81582A90}" dt="2024-06-22T05:39:25.330" v="10417" actId="207"/>
          <ac:spMkLst>
            <pc:docMk/>
            <pc:sldMasterMk cId="599766977" sldId="2147483660"/>
            <ac:spMk id="7" creationId="{7576C0BF-9664-0DFE-3666-4D91582ACAA8}"/>
          </ac:spMkLst>
        </pc:sp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55299781" sldId="2147483661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2" creationId="{202472BA-9C7F-7E0A-2FC7-5A16161CBE68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3" creationId="{A5D2BD79-3764-6E36-9EBD-6F9DEC5DC800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7" creationId="{985293E5-9590-0BDB-7ED4-E1028B8B10BC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55299781" sldId="2147483661"/>
              <ac:spMk id="8" creationId="{C5DEA97E-E801-C75C-ED7F-E5771E193741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30370822" sldId="2147483662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2" creationId="{202472BA-9C7F-7E0A-2FC7-5A16161CBE68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3" creationId="{A5D2BD79-3764-6E36-9EBD-6F9DEC5DC800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5" creationId="{09338CA6-9607-467F-6BB3-48CA31ACCFEF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7" creationId="{985293E5-9590-0BDB-7ED4-E1028B8B10BC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830370822" sldId="2147483662"/>
              <ac:spMk id="10" creationId="{9A52F6AC-444C-A544-44DB-E20CEFEAA6EE}"/>
            </ac:spMkLst>
          </pc:spChg>
        </pc:sldLayoutChg>
        <pc:sldLayoutChg chg="modSp">
          <pc:chgData name="Jiayi Ren" userId="95118b2d664f9e16" providerId="LiveId" clId="{E79DF012-8B4E-4A1C-AEA3-1AEC81582A90}" dt="2024-06-22T05:40:14.785" v="10420" actId="2711"/>
          <pc:sldLayoutMkLst>
            <pc:docMk/>
            <pc:sldMasterMk cId="599766977" sldId="2147483660"/>
            <pc:sldLayoutMk cId="179327747" sldId="2147483663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79327747" sldId="2147483663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5:40:14.785" v="10420" actId="2711"/>
            <ac:spMkLst>
              <pc:docMk/>
              <pc:sldMasterMk cId="599766977" sldId="2147483660"/>
              <pc:sldLayoutMk cId="179327747" sldId="2147483663"/>
              <ac:spMk id="13" creationId="{F788AC4C-CE34-5882-2C4B-8CB39F41EB58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31782670" sldId="2147483664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10" creationId="{84E81A3B-FAE4-C4F5-1F45-9CB6BD1377CD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31782670" sldId="2147483664"/>
              <ac:spMk id="11" creationId="{8FC8D05D-583A-E2ED-DF5D-160E6C84ACFB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538932163" sldId="2147483665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538932163" sldId="2147483665"/>
              <ac:spMk id="2" creationId="{C886F446-7706-7F97-5963-91D9FF2E3F21}"/>
            </ac:spMkLst>
          </pc:spChg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1538932163" sldId="2147483665"/>
              <ac:spMk id="10" creationId="{84E81A3B-FAE4-C4F5-1F45-9CB6BD1377CD}"/>
            </ac:spMkLst>
          </pc:spChg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771494289" sldId="2147483666"/>
          </pc:sldLayoutMkLst>
          <pc:spChg chg="mod">
            <ac:chgData name="Jiayi Ren" userId="95118b2d664f9e16" providerId="LiveId" clId="{E79DF012-8B4E-4A1C-AEA3-1AEC81582A90}" dt="2024-06-22T02:51:18.389" v="8981"/>
            <ac:spMkLst>
              <pc:docMk/>
              <pc:sldMasterMk cId="599766977" sldId="2147483660"/>
              <pc:sldLayoutMk cId="771494289" sldId="2147483666"/>
              <ac:spMk id="2" creationId="{33FBF27B-2C7A-041D-593F-431D312B60FE}"/>
            </ac:spMkLst>
          </pc:spChg>
        </pc:sldLayoutChg>
      </pc:sldMasterChg>
    </pc:docChg>
  </pc:docChgLst>
  <pc:docChgLst>
    <pc:chgData name="Jiayi Ren" userId="95118b2d664f9e16" providerId="LiveId" clId="{C206C076-23E9-4B2B-A7DA-34ABD649D29B}"/>
    <pc:docChg chg="undo custSel modSld">
      <pc:chgData name="Jiayi Ren" userId="95118b2d664f9e16" providerId="LiveId" clId="{C206C076-23E9-4B2B-A7DA-34ABD649D29B}" dt="2024-07-19T07:46:25.520" v="1065" actId="20577"/>
      <pc:docMkLst>
        <pc:docMk/>
      </pc:docMkLst>
      <pc:sldChg chg="modSp mod">
        <pc:chgData name="Jiayi Ren" userId="95118b2d664f9e16" providerId="LiveId" clId="{C206C076-23E9-4B2B-A7DA-34ABD649D29B}" dt="2024-07-19T03:37:53.804" v="0" actId="947"/>
        <pc:sldMkLst>
          <pc:docMk/>
          <pc:sldMk cId="1519869103" sldId="257"/>
        </pc:sldMkLst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5" creationId="{3DE52BFB-212C-1413-E604-EEE976188DD0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7" creationId="{B89F898C-3409-38C0-6C37-C0C4C3AA6023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8" creationId="{C9AD5971-0F00-97BB-C142-39738707653E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9" creationId="{91457FCD-31DB-1C5B-B023-0620D48D4EC7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11" creationId="{39F2D7AE-7E38-E5CB-1322-02390D91AAC2}"/>
          </ac:spMkLst>
        </pc:spChg>
        <pc:spChg chg="mod">
          <ac:chgData name="Jiayi Ren" userId="95118b2d664f9e16" providerId="LiveId" clId="{C206C076-23E9-4B2B-A7DA-34ABD649D29B}" dt="2024-07-19T03:37:53.804" v="0" actId="947"/>
          <ac:spMkLst>
            <pc:docMk/>
            <pc:sldMk cId="1519869103" sldId="257"/>
            <ac:spMk id="12" creationId="{702756D4-DAA6-4D8B-1E7D-4B240FD17EF9}"/>
          </ac:spMkLst>
        </pc:spChg>
      </pc:sldChg>
      <pc:sldChg chg="modSp mod">
        <pc:chgData name="Jiayi Ren" userId="95118b2d664f9e16" providerId="LiveId" clId="{C206C076-23E9-4B2B-A7DA-34ABD649D29B}" dt="2024-07-19T03:39:38.729" v="12" actId="947"/>
        <pc:sldMkLst>
          <pc:docMk/>
          <pc:sldMk cId="1066121562" sldId="258"/>
        </pc:sldMkLst>
        <pc:spChg chg="mod">
          <ac:chgData name="Jiayi Ren" userId="95118b2d664f9e16" providerId="LiveId" clId="{C206C076-23E9-4B2B-A7DA-34ABD649D29B}" dt="2024-07-19T03:39:09.234" v="8" actId="947"/>
          <ac:spMkLst>
            <pc:docMk/>
            <pc:sldMk cId="1066121562" sldId="258"/>
            <ac:spMk id="27" creationId="{495926C7-043F-5767-60EC-E665060780D5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29" creationId="{566D70DE-BDF0-F002-E53C-776D8D67DD24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30" creationId="{8E8DFBDA-F633-0200-F1E9-2A8B8603A4CB}"/>
          </ac:spMkLst>
        </pc:spChg>
        <pc:spChg chg="mod">
          <ac:chgData name="Jiayi Ren" userId="95118b2d664f9e16" providerId="LiveId" clId="{C206C076-23E9-4B2B-A7DA-34ABD649D29B}" dt="2024-07-19T03:39:38.729" v="12" actId="947"/>
          <ac:spMkLst>
            <pc:docMk/>
            <pc:sldMk cId="1066121562" sldId="258"/>
            <ac:spMk id="31" creationId="{CE32AEA6-9744-593C-A483-AB55BDA756AD}"/>
          </ac:spMkLst>
        </pc:sp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2" creationId="{8A9B6A28-7596-503F-0E1D-B7D860076FA3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4" creationId="{44DD5D40-A5AF-034C-A6DE-DC2D89E86787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5" creationId="{4102527B-CC05-936E-8EC7-C3D7DEFBE6EC}"/>
          </ac:cxnSpMkLst>
        </pc:cxnChg>
        <pc:cxnChg chg="mod">
          <ac:chgData name="Jiayi Ren" userId="95118b2d664f9e16" providerId="LiveId" clId="{C206C076-23E9-4B2B-A7DA-34ABD649D29B}" dt="2024-07-19T03:38:48.515" v="6" actId="108"/>
          <ac:cxnSpMkLst>
            <pc:docMk/>
            <pc:sldMk cId="1066121562" sldId="258"/>
            <ac:cxnSpMk id="36" creationId="{1107D4B2-ED23-319F-39B4-10D22DC9FAD3}"/>
          </ac:cxnSpMkLst>
        </pc:cxnChg>
      </pc:sldChg>
      <pc:sldChg chg="modSp mod">
        <pc:chgData name="Jiayi Ren" userId="95118b2d664f9e16" providerId="LiveId" clId="{C206C076-23E9-4B2B-A7DA-34ABD649D29B}" dt="2024-07-19T03:40:01.864" v="13" actId="947"/>
        <pc:sldMkLst>
          <pc:docMk/>
          <pc:sldMk cId="1395083396" sldId="260"/>
        </pc:sldMkLst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5" creationId="{78A277D2-AF21-2EEE-6D7C-BBBBCCAC5E86}"/>
          </ac:spMkLst>
        </pc:spChg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6" creationId="{35E0D367-9411-182C-A733-7A3684C29A46}"/>
          </ac:spMkLst>
        </pc:spChg>
        <pc:spChg chg="mod">
          <ac:chgData name="Jiayi Ren" userId="95118b2d664f9e16" providerId="LiveId" clId="{C206C076-23E9-4B2B-A7DA-34ABD649D29B}" dt="2024-07-19T03:40:01.864" v="13" actId="947"/>
          <ac:spMkLst>
            <pc:docMk/>
            <pc:sldMk cId="1395083396" sldId="260"/>
            <ac:spMk id="7" creationId="{94074DFB-2F15-D875-69C3-F10A74CF4C90}"/>
          </ac:spMkLst>
        </pc:spChg>
      </pc:sldChg>
      <pc:sldChg chg="modSp mod">
        <pc:chgData name="Jiayi Ren" userId="95118b2d664f9e16" providerId="LiveId" clId="{C206C076-23E9-4B2B-A7DA-34ABD649D29B}" dt="2024-07-19T03:40:28.377" v="14" actId="947"/>
        <pc:sldMkLst>
          <pc:docMk/>
          <pc:sldMk cId="2708943974" sldId="264"/>
        </pc:sldMkLst>
        <pc:spChg chg="mod">
          <ac:chgData name="Jiayi Ren" userId="95118b2d664f9e16" providerId="LiveId" clId="{C206C076-23E9-4B2B-A7DA-34ABD649D29B}" dt="2024-07-19T03:40:28.377" v="14" actId="947"/>
          <ac:spMkLst>
            <pc:docMk/>
            <pc:sldMk cId="2708943974" sldId="264"/>
            <ac:spMk id="5" creationId="{78A277D2-AF21-2EEE-6D7C-BBBBCCAC5E86}"/>
          </ac:spMkLst>
        </pc:spChg>
        <pc:spChg chg="mod">
          <ac:chgData name="Jiayi Ren" userId="95118b2d664f9e16" providerId="LiveId" clId="{C206C076-23E9-4B2B-A7DA-34ABD649D29B}" dt="2024-07-19T03:40:28.377" v="14" actId="947"/>
          <ac:spMkLst>
            <pc:docMk/>
            <pc:sldMk cId="2708943974" sldId="264"/>
            <ac:spMk id="6" creationId="{35E0D367-9411-182C-A733-7A3684C29A46}"/>
          </ac:spMkLst>
        </pc:spChg>
      </pc:sldChg>
      <pc:sldChg chg="modSp mod">
        <pc:chgData name="Jiayi Ren" userId="95118b2d664f9e16" providerId="LiveId" clId="{C206C076-23E9-4B2B-A7DA-34ABD649D29B}" dt="2024-07-19T07:42:36.053" v="1045" actId="20577"/>
        <pc:sldMkLst>
          <pc:docMk/>
          <pc:sldMk cId="177392421" sldId="265"/>
        </pc:sldMkLst>
        <pc:spChg chg="mod">
          <ac:chgData name="Jiayi Ren" userId="95118b2d664f9e16" providerId="LiveId" clId="{C206C076-23E9-4B2B-A7DA-34ABD649D29B}" dt="2024-07-19T07:42:36.053" v="1045" actId="20577"/>
          <ac:spMkLst>
            <pc:docMk/>
            <pc:sldMk cId="177392421" sldId="265"/>
            <ac:spMk id="3" creationId="{157E11AA-F472-BDAA-94D8-319D9C9AC6FA}"/>
          </ac:spMkLst>
        </pc:spChg>
      </pc:sldChg>
      <pc:sldChg chg="modSp mod">
        <pc:chgData name="Jiayi Ren" userId="95118b2d664f9e16" providerId="LiveId" clId="{C206C076-23E9-4B2B-A7DA-34ABD649D29B}" dt="2024-07-19T07:46:21.979" v="1055" actId="20577"/>
        <pc:sldMkLst>
          <pc:docMk/>
          <pc:sldMk cId="558977191" sldId="266"/>
        </pc:sldMkLst>
        <pc:spChg chg="mod">
          <ac:chgData name="Jiayi Ren" userId="95118b2d664f9e16" providerId="LiveId" clId="{C206C076-23E9-4B2B-A7DA-34ABD649D29B}" dt="2024-07-19T03:57:03.078" v="669" actId="20577"/>
          <ac:spMkLst>
            <pc:docMk/>
            <pc:sldMk cId="558977191" sldId="266"/>
            <ac:spMk id="2" creationId="{C17B2701-5277-6344-ABE6-80FC12E969D0}"/>
          </ac:spMkLst>
        </pc:spChg>
        <pc:spChg chg="mod">
          <ac:chgData name="Jiayi Ren" userId="95118b2d664f9e16" providerId="LiveId" clId="{C206C076-23E9-4B2B-A7DA-34ABD649D29B}" dt="2024-07-19T07:46:21.979" v="1055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340012012" sldId="267"/>
        </pc:sldMkLst>
      </pc:sldChg>
      <pc:sldChg chg="modSp mod">
        <pc:chgData name="Jiayi Ren" userId="95118b2d664f9e16" providerId="LiveId" clId="{C206C076-23E9-4B2B-A7DA-34ABD649D29B}" dt="2024-07-19T07:46:25.520" v="1065" actId="20577"/>
        <pc:sldMkLst>
          <pc:docMk/>
          <pc:sldMk cId="2851145920" sldId="268"/>
        </pc:sldMkLst>
        <pc:spChg chg="mod">
          <ac:chgData name="Jiayi Ren" userId="95118b2d664f9e16" providerId="LiveId" clId="{C206C076-23E9-4B2B-A7DA-34ABD649D29B}" dt="2024-07-19T03:56:59.838" v="666" actId="20577"/>
          <ac:spMkLst>
            <pc:docMk/>
            <pc:sldMk cId="2851145920" sldId="268"/>
            <ac:spMk id="2" creationId="{C17B2701-5277-6344-ABE6-80FC12E969D0}"/>
          </ac:spMkLst>
        </pc:spChg>
        <pc:spChg chg="mod">
          <ac:chgData name="Jiayi Ren" userId="95118b2d664f9e16" providerId="LiveId" clId="{C206C076-23E9-4B2B-A7DA-34ABD649D29B}" dt="2024-07-19T07:46:25.520" v="1065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934274493" sldId="269"/>
        </pc:sldMkLst>
      </pc:sldChg>
    </pc:docChg>
  </pc:docChgLst>
  <pc:docChgLst>
    <pc:chgData name="Jiayi Ren" userId="95118b2d664f9e16" providerId="LiveId" clId="{A0C85FDE-5279-4957-B861-5BE288B410A7}"/>
    <pc:docChg chg="undo custSel addSld modSld modSection">
      <pc:chgData name="Jiayi Ren" userId="95118b2d664f9e16" providerId="LiveId" clId="{A0C85FDE-5279-4957-B861-5BE288B410A7}" dt="2024-09-12T02:41:55.056" v="1325" actId="1076"/>
      <pc:docMkLst>
        <pc:docMk/>
      </pc:docMkLst>
      <pc:sldChg chg="modSp mod">
        <pc:chgData name="Jiayi Ren" userId="95118b2d664f9e16" providerId="LiveId" clId="{A0C85FDE-5279-4957-B861-5BE288B410A7}" dt="2024-09-12T02:41:55.056" v="1325" actId="1076"/>
        <pc:sldMkLst>
          <pc:docMk/>
          <pc:sldMk cId="2959281096" sldId="259"/>
        </pc:sldMkLst>
        <pc:picChg chg="mod">
          <ac:chgData name="Jiayi Ren" userId="95118b2d664f9e16" providerId="LiveId" clId="{A0C85FDE-5279-4957-B861-5BE288B410A7}" dt="2024-09-12T02:41:55.056" v="1325" actId="1076"/>
          <ac:picMkLst>
            <pc:docMk/>
            <pc:sldMk cId="2959281096" sldId="259"/>
            <ac:picMk id="4" creationId="{4C447172-368E-50E9-B9E5-E053D6AB8CE7}"/>
          </ac:picMkLst>
        </pc:picChg>
      </pc:sldChg>
      <pc:sldChg chg="modSp mod">
        <pc:chgData name="Jiayi Ren" userId="95118b2d664f9e16" providerId="LiveId" clId="{A0C85FDE-5279-4957-B861-5BE288B410A7}" dt="2024-09-05T01:42:18.248" v="1323" actId="20577"/>
        <pc:sldMkLst>
          <pc:docMk/>
          <pc:sldMk cId="2307818036" sldId="263"/>
        </pc:sldMkLst>
        <pc:spChg chg="mod">
          <ac:chgData name="Jiayi Ren" userId="95118b2d664f9e16" providerId="LiveId" clId="{A0C85FDE-5279-4957-B861-5BE288B410A7}" dt="2024-09-05T01:42:18.248" v="1323" actId="20577"/>
          <ac:spMkLst>
            <pc:docMk/>
            <pc:sldMk cId="2307818036" sldId="263"/>
            <ac:spMk id="3" creationId="{157E11AA-F472-BDAA-94D8-319D9C9AC6FA}"/>
          </ac:spMkLst>
        </pc:spChg>
      </pc:sldChg>
      <pc:sldChg chg="modSp add mod">
        <pc:chgData name="Jiayi Ren" userId="95118b2d664f9e16" providerId="LiveId" clId="{A0C85FDE-5279-4957-B861-5BE288B410A7}" dt="2024-08-31T08:42:51.550" v="1322" actId="20577"/>
        <pc:sldMkLst>
          <pc:docMk/>
          <pc:sldMk cId="3596989916" sldId="272"/>
        </pc:sldMkLst>
        <pc:spChg chg="mod">
          <ac:chgData name="Jiayi Ren" userId="95118b2d664f9e16" providerId="LiveId" clId="{A0C85FDE-5279-4957-B861-5BE288B410A7}" dt="2024-08-31T08:24:53.614" v="251" actId="20577"/>
          <ac:spMkLst>
            <pc:docMk/>
            <pc:sldMk cId="3596989916" sldId="272"/>
            <ac:spMk id="2" creationId="{C17B2701-5277-6344-ABE6-80FC12E969D0}"/>
          </ac:spMkLst>
        </pc:spChg>
        <pc:spChg chg="mod">
          <ac:chgData name="Jiayi Ren" userId="95118b2d664f9e16" providerId="LiveId" clId="{A0C85FDE-5279-4957-B861-5BE288B410A7}" dt="2024-08-31T08:42:51.550" v="1322" actId="20577"/>
          <ac:spMkLst>
            <pc:docMk/>
            <pc:sldMk cId="3596989916" sldId="272"/>
            <ac:spMk id="3" creationId="{157E11AA-F472-BDAA-94D8-319D9C9AC6FA}"/>
          </ac:spMkLst>
        </pc:spChg>
      </pc:sldChg>
    </pc:docChg>
  </pc:docChgLst>
  <pc:docChgLst>
    <pc:chgData name="Jiayi Ren" userId="95118b2d664f9e16" providerId="LiveId" clId="{F82B6E00-8710-42E1-97B8-D73D00720BB8}"/>
    <pc:docChg chg="delSld delSection modSection">
      <pc:chgData name="Jiayi Ren" userId="95118b2d664f9e16" providerId="LiveId" clId="{F82B6E00-8710-42E1-97B8-D73D00720BB8}" dt="2024-10-11T09:20:32.392" v="3" actId="18676"/>
      <pc:docMkLst>
        <pc:docMk/>
      </pc:docMkLst>
      <pc:sldChg chg="del">
        <pc:chgData name="Jiayi Ren" userId="95118b2d664f9e16" providerId="LiveId" clId="{F82B6E00-8710-42E1-97B8-D73D00720BB8}" dt="2024-10-11T09:20:28.407" v="0" actId="18676"/>
        <pc:sldMkLst>
          <pc:docMk/>
          <pc:sldMk cId="1043885009" sldId="256"/>
        </pc:sldMkLst>
      </pc:sldChg>
      <pc:sldChg chg="del">
        <pc:chgData name="Jiayi Ren" userId="95118b2d664f9e16" providerId="LiveId" clId="{F82B6E00-8710-42E1-97B8-D73D00720BB8}" dt="2024-10-11T09:20:32.392" v="3" actId="18676"/>
        <pc:sldMkLst>
          <pc:docMk/>
          <pc:sldMk cId="2959281096" sldId="259"/>
        </pc:sldMkLst>
      </pc:sldChg>
      <pc:sldChg chg="del">
        <pc:chgData name="Jiayi Ren" userId="95118b2d664f9e16" providerId="LiveId" clId="{F82B6E00-8710-42E1-97B8-D73D00720BB8}" dt="2024-10-11T09:20:32.392" v="3" actId="18676"/>
        <pc:sldMkLst>
          <pc:docMk/>
          <pc:sldMk cId="2344925870" sldId="261"/>
        </pc:sldMkLst>
      </pc:sldChg>
      <pc:sldChg chg="del">
        <pc:chgData name="Jiayi Ren" userId="95118b2d664f9e16" providerId="LiveId" clId="{F82B6E00-8710-42E1-97B8-D73D00720BB8}" dt="2024-10-11T09:20:32.392" v="3" actId="18676"/>
        <pc:sldMkLst>
          <pc:docMk/>
          <pc:sldMk cId="3123544733" sldId="262"/>
        </pc:sldMkLst>
      </pc:sldChg>
      <pc:sldChg chg="del">
        <pc:chgData name="Jiayi Ren" userId="95118b2d664f9e16" providerId="LiveId" clId="{F82B6E00-8710-42E1-97B8-D73D00720BB8}" dt="2024-10-11T09:20:29.861" v="1" actId="18676"/>
        <pc:sldMkLst>
          <pc:docMk/>
          <pc:sldMk cId="2307818036" sldId="263"/>
        </pc:sldMkLst>
      </pc:sldChg>
      <pc:sldChg chg="del">
        <pc:chgData name="Jiayi Ren" userId="95118b2d664f9e16" providerId="LiveId" clId="{F82B6E00-8710-42E1-97B8-D73D00720BB8}" dt="2024-10-11T09:20:29.861" v="1" actId="18676"/>
        <pc:sldMkLst>
          <pc:docMk/>
          <pc:sldMk cId="2708943974" sldId="264"/>
        </pc:sldMkLst>
      </pc:sldChg>
      <pc:sldChg chg="del">
        <pc:chgData name="Jiayi Ren" userId="95118b2d664f9e16" providerId="LiveId" clId="{F82B6E00-8710-42E1-97B8-D73D00720BB8}" dt="2024-10-11T09:20:29.861" v="1" actId="18676"/>
        <pc:sldMkLst>
          <pc:docMk/>
          <pc:sldMk cId="177392421" sldId="265"/>
        </pc:sldMkLst>
      </pc:sldChg>
      <pc:sldChg chg="del">
        <pc:chgData name="Jiayi Ren" userId="95118b2d664f9e16" providerId="LiveId" clId="{F82B6E00-8710-42E1-97B8-D73D00720BB8}" dt="2024-10-11T09:20:29.861" v="1" actId="18676"/>
        <pc:sldMkLst>
          <pc:docMk/>
          <pc:sldMk cId="558977191" sldId="266"/>
        </pc:sldMkLst>
      </pc:sldChg>
      <pc:sldChg chg="del">
        <pc:chgData name="Jiayi Ren" userId="95118b2d664f9e16" providerId="LiveId" clId="{F82B6E00-8710-42E1-97B8-D73D00720BB8}" dt="2024-10-11T09:20:29.861" v="1" actId="18676"/>
        <pc:sldMkLst>
          <pc:docMk/>
          <pc:sldMk cId="2851145920" sldId="268"/>
        </pc:sldMkLst>
      </pc:sldChg>
      <pc:sldChg chg="del">
        <pc:chgData name="Jiayi Ren" userId="95118b2d664f9e16" providerId="LiveId" clId="{F82B6E00-8710-42E1-97B8-D73D00720BB8}" dt="2024-10-11T09:20:31.227" v="2" actId="18676"/>
        <pc:sldMkLst>
          <pc:docMk/>
          <pc:sldMk cId="3596989916" sldId="272"/>
        </pc:sldMkLst>
      </pc:sldChg>
      <pc:sldChg chg="del">
        <pc:chgData name="Jiayi Ren" userId="95118b2d664f9e16" providerId="LiveId" clId="{F82B6E00-8710-42E1-97B8-D73D00720BB8}" dt="2024-10-11T09:20:32.392" v="3" actId="18676"/>
        <pc:sldMkLst>
          <pc:docMk/>
          <pc:sldMk cId="1773339522" sldId="274"/>
        </pc:sldMkLst>
      </pc:sldChg>
      <pc:sldChg chg="del">
        <pc:chgData name="Jiayi Ren" userId="95118b2d664f9e16" providerId="LiveId" clId="{F82B6E00-8710-42E1-97B8-D73D00720BB8}" dt="2024-10-11T09:20:32.392" v="3" actId="18676"/>
        <pc:sldMkLst>
          <pc:docMk/>
          <pc:sldMk cId="440423623" sldId="275"/>
        </pc:sldMkLst>
      </pc:sldChg>
      <pc:sldChg chg="del">
        <pc:chgData name="Jiayi Ren" userId="95118b2d664f9e16" providerId="LiveId" clId="{F82B6E00-8710-42E1-97B8-D73D00720BB8}" dt="2024-10-11T09:20:32.392" v="3" actId="18676"/>
        <pc:sldMkLst>
          <pc:docMk/>
          <pc:sldMk cId="4263967567" sldId="276"/>
        </pc:sldMkLst>
      </pc:sldChg>
      <pc:sldChg chg="del">
        <pc:chgData name="Jiayi Ren" userId="95118b2d664f9e16" providerId="LiveId" clId="{F82B6E00-8710-42E1-97B8-D73D00720BB8}" dt="2024-10-11T09:20:32.392" v="3" actId="18676"/>
        <pc:sldMkLst>
          <pc:docMk/>
          <pc:sldMk cId="1298748388" sldId="277"/>
        </pc:sldMkLst>
      </pc:sldChg>
      <pc:sldChg chg="del">
        <pc:chgData name="Jiayi Ren" userId="95118b2d664f9e16" providerId="LiveId" clId="{F82B6E00-8710-42E1-97B8-D73D00720BB8}" dt="2024-10-11T09:20:31.227" v="2" actId="18676"/>
        <pc:sldMkLst>
          <pc:docMk/>
          <pc:sldMk cId="2700518952" sldId="278"/>
        </pc:sldMkLst>
      </pc:sldChg>
      <pc:sldChg chg="del">
        <pc:chgData name="Jiayi Ren" userId="95118b2d664f9e16" providerId="LiveId" clId="{F82B6E00-8710-42E1-97B8-D73D00720BB8}" dt="2024-10-11T09:20:28.407" v="0" actId="18676"/>
        <pc:sldMkLst>
          <pc:docMk/>
          <pc:sldMk cId="2817497312" sldId="279"/>
        </pc:sldMkLst>
      </pc:sldChg>
    </pc:docChg>
  </pc:docChgLst>
  <pc:docChgLst>
    <pc:chgData name="Jiayi Ren" userId="95118b2d664f9e16" providerId="LiveId" clId="{6CAD7D11-D364-4C6E-87BC-36621948059E}"/>
    <pc:docChg chg="addSld delSld modSld addSection modSection">
      <pc:chgData name="Jiayi Ren" userId="95118b2d664f9e16" providerId="LiveId" clId="{6CAD7D11-D364-4C6E-87BC-36621948059E}" dt="2024-08-29T06:44:25.674" v="163" actId="17846"/>
      <pc:docMkLst>
        <pc:docMk/>
      </pc:docMkLst>
      <pc:sldChg chg="modSp mod">
        <pc:chgData name="Jiayi Ren" userId="95118b2d664f9e16" providerId="LiveId" clId="{6CAD7D11-D364-4C6E-87BC-36621948059E}" dt="2024-08-29T06:33:17.984" v="1" actId="20577"/>
        <pc:sldMkLst>
          <pc:docMk/>
          <pc:sldMk cId="1043885009" sldId="256"/>
        </pc:sldMkLst>
        <pc:spChg chg="mod">
          <ac:chgData name="Jiayi Ren" userId="95118b2d664f9e16" providerId="LiveId" clId="{6CAD7D11-D364-4C6E-87BC-36621948059E}" dt="2024-08-29T06:33:17.984" v="1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modSp mod">
        <pc:chgData name="Jiayi Ren" userId="95118b2d664f9e16" providerId="LiveId" clId="{6CAD7D11-D364-4C6E-87BC-36621948059E}" dt="2024-08-29T06:34:07.479" v="2" actId="20577"/>
        <pc:sldMkLst>
          <pc:docMk/>
          <pc:sldMk cId="3123544733" sldId="262"/>
        </pc:sldMkLst>
        <pc:spChg chg="mod">
          <ac:chgData name="Jiayi Ren" userId="95118b2d664f9e16" providerId="LiveId" clId="{6CAD7D11-D364-4C6E-87BC-36621948059E}" dt="2024-08-29T06:34:07.479" v="2" actId="20577"/>
          <ac:spMkLst>
            <pc:docMk/>
            <pc:sldMk cId="3123544733" sldId="262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9:50.454" v="119" actId="20577"/>
        <pc:sldMkLst>
          <pc:docMk/>
          <pc:sldMk cId="558977191" sldId="266"/>
        </pc:sldMkLst>
        <pc:spChg chg="mod">
          <ac:chgData name="Jiayi Ren" userId="95118b2d664f9e16" providerId="LiveId" clId="{6CAD7D11-D364-4C6E-87BC-36621948059E}" dt="2024-08-29T06:39:50.454" v="119" actId="20577"/>
          <ac:spMkLst>
            <pc:docMk/>
            <pc:sldMk cId="558977191" sldId="266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42:51.701" v="135" actId="20577"/>
        <pc:sldMkLst>
          <pc:docMk/>
          <pc:sldMk cId="1340012012" sldId="267"/>
        </pc:sldMkLst>
        <pc:spChg chg="mod">
          <ac:chgData name="Jiayi Ren" userId="95118b2d664f9e16" providerId="LiveId" clId="{6CAD7D11-D364-4C6E-87BC-36621948059E}" dt="2024-08-29T06:42:51.701" v="135" actId="20577"/>
          <ac:spMkLst>
            <pc:docMk/>
            <pc:sldMk cId="1340012012" sldId="267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9:44.012" v="113" actId="20577"/>
        <pc:sldMkLst>
          <pc:docMk/>
          <pc:sldMk cId="2851145920" sldId="268"/>
        </pc:sldMkLst>
        <pc:spChg chg="mod">
          <ac:chgData name="Jiayi Ren" userId="95118b2d664f9e16" providerId="LiveId" clId="{6CAD7D11-D364-4C6E-87BC-36621948059E}" dt="2024-08-29T06:39:44.012" v="113" actId="20577"/>
          <ac:spMkLst>
            <pc:docMk/>
            <pc:sldMk cId="2851145920" sldId="268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43:00.826" v="151" actId="20577"/>
        <pc:sldMkLst>
          <pc:docMk/>
          <pc:sldMk cId="1934274493" sldId="269"/>
        </pc:sldMkLst>
        <pc:spChg chg="mod">
          <ac:chgData name="Jiayi Ren" userId="95118b2d664f9e16" providerId="LiveId" clId="{6CAD7D11-D364-4C6E-87BC-36621948059E}" dt="2024-08-29T06:43:00.826" v="151" actId="20577"/>
          <ac:spMkLst>
            <pc:docMk/>
            <pc:sldMk cId="1934274493" sldId="269"/>
            <ac:spMk id="3" creationId="{157E11AA-F472-BDAA-94D8-319D9C9AC6FA}"/>
          </ac:spMkLst>
        </pc:spChg>
      </pc:sldChg>
      <pc:sldChg chg="modSp mod">
        <pc:chgData name="Jiayi Ren" userId="95118b2d664f9e16" providerId="LiveId" clId="{6CAD7D11-D364-4C6E-87BC-36621948059E}" dt="2024-08-29T06:38:37.212" v="93" actId="20577"/>
        <pc:sldMkLst>
          <pc:docMk/>
          <pc:sldMk cId="3872231949" sldId="270"/>
        </pc:sldMkLst>
        <pc:spChg chg="mod">
          <ac:chgData name="Jiayi Ren" userId="95118b2d664f9e16" providerId="LiveId" clId="{6CAD7D11-D364-4C6E-87BC-36621948059E}" dt="2024-08-29T06:38:37.212" v="93" actId="20577"/>
          <ac:spMkLst>
            <pc:docMk/>
            <pc:sldMk cId="3872231949" sldId="270"/>
            <ac:spMk id="3" creationId="{00015606-9CF8-9ED7-5A83-7211739C019E}"/>
          </ac:spMkLst>
        </pc:spChg>
      </pc:sldChg>
      <pc:sldChg chg="modSp mod">
        <pc:chgData name="Jiayi Ren" userId="95118b2d664f9e16" providerId="LiveId" clId="{6CAD7D11-D364-4C6E-87BC-36621948059E}" dt="2024-08-29T06:38:41.645" v="105" actId="20577"/>
        <pc:sldMkLst>
          <pc:docMk/>
          <pc:sldMk cId="1005617500" sldId="271"/>
        </pc:sldMkLst>
        <pc:spChg chg="mod">
          <ac:chgData name="Jiayi Ren" userId="95118b2d664f9e16" providerId="LiveId" clId="{6CAD7D11-D364-4C6E-87BC-36621948059E}" dt="2024-08-29T06:38:41.645" v="105" actId="20577"/>
          <ac:spMkLst>
            <pc:docMk/>
            <pc:sldMk cId="1005617500" sldId="271"/>
            <ac:spMk id="3" creationId="{00015606-9CF8-9ED7-5A83-7211739C019E}"/>
          </ac:spMkLst>
        </pc:spChg>
      </pc:sldChg>
      <pc:sldChg chg="new del">
        <pc:chgData name="Jiayi Ren" userId="95118b2d664f9e16" providerId="LiveId" clId="{6CAD7D11-D364-4C6E-87BC-36621948059E}" dt="2024-08-29T06:43:40.791" v="155" actId="2696"/>
        <pc:sldMkLst>
          <pc:docMk/>
          <pc:sldMk cId="11689345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4DE2-F3AB-4160-A489-144267432447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77271-5DC6-4FEF-A5DF-B60E03ACC9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9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100223"/>
            <a:ext cx="16199644" cy="29663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961" b="0" i="0" kern="1200" baseline="0" smtClean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941" y="2378799"/>
            <a:ext cx="16199644" cy="4757597"/>
          </a:xfrm>
        </p:spPr>
        <p:txBody>
          <a:bodyPr anchor="ctr" anchorCtr="0">
            <a:normAutofit/>
          </a:bodyPr>
          <a:lstStyle>
            <a:lvl1pPr marL="0" algn="ctr" defTabSz="1619957" rtl="0" eaLnBrk="1" latinLnBrk="0" hangingPunct="1">
              <a:lnSpc>
                <a:spcPct val="100000"/>
              </a:lnSpc>
              <a:defRPr lang="zh-CN" altLang="en-US" sz="8504" b="1" i="0" kern="1200" baseline="0" dirty="0">
                <a:solidFill>
                  <a:schemeClr val="bg1"/>
                </a:solidFill>
                <a:latin typeface="+mj-lt"/>
                <a:ea typeface="Sarasa Gothic SC Semibold" panose="02000500000000000000" pitchFamily="2" charset="-122"/>
                <a:cs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C5DEA97E-E801-C75C-ED7F-E5771E193741}"/>
              </a:ext>
            </a:extLst>
          </p:cNvPr>
          <p:cNvSpPr txBox="1">
            <a:spLocks/>
          </p:cNvSpPr>
          <p:nvPr/>
        </p:nvSpPr>
        <p:spPr>
          <a:xfrm>
            <a:off x="453741" y="6"/>
            <a:ext cx="16199644" cy="2378793"/>
          </a:xfrm>
          <a:prstGeom prst="rect">
            <a:avLst/>
          </a:prstGeom>
        </p:spPr>
        <p:txBody>
          <a:bodyPr vert="horz" lIns="161996" tIns="80998" rIns="161996" bIns="80998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3600" kern="1200" smtClean="0">
                <a:solidFill>
                  <a:srgbClr val="0084CD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84CD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4pPr>
            <a:lvl5pPr marL="1828800" indent="0" algn="ctr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rgbClr val="FF767F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669" b="1" i="0" dirty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rPr>
              <a:t>周例组会</a:t>
            </a:r>
          </a:p>
        </p:txBody>
      </p:sp>
    </p:spTree>
    <p:extLst>
      <p:ext uri="{BB962C8B-B14F-4D97-AF65-F5344CB8AC3E}">
        <p14:creationId xmlns:p14="http://schemas.microsoft.com/office/powerpoint/2010/main" val="8552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副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593679"/>
            <a:ext cx="16199644" cy="209191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252" b="0" i="0" kern="1200" smtClean="0">
                <a:solidFill>
                  <a:schemeClr val="accent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Sarasa Gothic SC Semibold" panose="020005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903" y="2378799"/>
            <a:ext cx="15150649" cy="4757597"/>
          </a:xfrm>
        </p:spPr>
        <p:txBody>
          <a:bodyPr anchor="ctr" anchorCtr="0">
            <a:normAutofit/>
          </a:bodyPr>
          <a:lstStyle>
            <a:lvl1pPr marL="0" algn="l" defTabSz="1619957" rtl="0" eaLnBrk="1" latinLnBrk="0" hangingPunct="1">
              <a:lnSpc>
                <a:spcPct val="100000"/>
              </a:lnSpc>
              <a:defRPr lang="zh-CN" altLang="en-US" sz="4961" b="1" i="0" kern="1200" baseline="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A52F6AC-444C-A544-44DB-E20CEFEAA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9941" y="12142881"/>
            <a:ext cx="16199644" cy="20919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543" b="0" i="0">
                <a:solidFill>
                  <a:schemeClr val="tx1"/>
                </a:solidFill>
                <a:latin typeface="Source Han Serif SC Medium" panose="02020400000000000000" pitchFamily="18" charset="-128"/>
                <a:ea typeface="Source Han Serif SC Medium" panose="02020400000000000000" pitchFamily="18" charset="-128"/>
                <a:cs typeface="DIN Pro Regular" panose="020B0504020101020102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9338CA6-9607-467F-6BB3-48CA31ACCF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477055" y="2378796"/>
            <a:ext cx="2648571" cy="4757597"/>
          </a:xfrm>
          <a:ln w="76200">
            <a:solidFill>
              <a:schemeClr val="bg1"/>
            </a:solidFill>
          </a:ln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37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全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5D82FC9-1618-DEF2-661A-7DEFE759A3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420A6FB-0FFE-0925-6D1A-12CD4628EB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E8FD4E5-CAC7-8BEA-4F7D-BFF7AC4DF7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788AC4C-CE34-5882-2C4B-8CB39F41EB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/>
          <a:lstStyle>
            <a:lvl1pPr>
              <a:defRPr b="1" i="0">
                <a:ea typeface="Sarasa Gothic SC Semibold" panose="02000500000000000000" pitchFamily="2" charset="-122"/>
              </a:defRPr>
            </a:lvl1pPr>
            <a:lvl2pPr>
              <a:defRPr b="1" i="0">
                <a:ea typeface="Sarasa Gothic SC Semibold" panose="02000500000000000000" pitchFamily="2" charset="-122"/>
              </a:defRPr>
            </a:lvl2pPr>
            <a:lvl3pPr>
              <a:defRPr b="1">
                <a:latin typeface="Sarasa Gothic SC Semibold" panose="02000700000000000000" pitchFamily="2" charset="-122"/>
                <a:ea typeface="Sarasa Gothic SC Semibold" panose="02000700000000000000" pitchFamily="2" charset="-122"/>
                <a:cs typeface="Sarasa Gothic SC Semibold" panose="02000700000000000000" pitchFamily="2" charset="-122"/>
              </a:defRPr>
            </a:lvl3pPr>
            <a:lvl4pPr marL="1594485">
              <a:defRPr/>
            </a:lvl4pPr>
            <a:lvl5pPr>
              <a:defRPr sz="2480"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93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9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8FC8D05D-583A-E2ED-DF5D-160E6C84AC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85618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半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7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Sarasa Gothic SC Semibold" panose="020005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F27B-2C7A-041D-593F-431D312B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5" y="4"/>
            <a:ext cx="14031185" cy="2368063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Sarasa Gothic SC Semibold" panose="02000500000000000000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FFD5-8A5F-9569-C182-1D6F556D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D5E3-28D3-4D6B-9F03-02DEECC619EC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A9B710-3FCE-BF80-13FA-7517520A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1934C-7BCC-98E6-452A-B4EA7712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9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CAD3E-D52D-5A1B-1C7B-955C648B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68" y="862529"/>
            <a:ext cx="18629590" cy="174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97E03-6751-E920-99F4-87BBBEE77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967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 b="0" i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21C4D5E3-28D3-4D6B-9F03-02DEECC619EC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C98BA-4898-5F73-029E-7257C2DD7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843" y="15015412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思源宋体 Medium" panose="02020500000000000000" pitchFamily="18" charset="-122"/>
                <a:cs typeface="DIN Pro Regular" panose="020B0504020101020102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116FD-C387-56C6-E800-DC8C085C3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665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 b="0" i="0" baseline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Sarasa Gothic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576C0BF-9664-0DFE-3666-4D91582A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968" y="3005300"/>
            <a:ext cx="18629590" cy="115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marL="0" lvl="4" indent="0" algn="ctr" defTabSz="1619957" rtl="0" eaLnBrk="1" latinLnBrk="0" hangingPunct="1">
              <a:lnSpc>
                <a:spcPct val="100000"/>
              </a:lnSpc>
              <a:spcBef>
                <a:spcPts val="354"/>
              </a:spcBef>
              <a:spcAft>
                <a:spcPts val="354"/>
              </a:spcAft>
              <a:buFont typeface="Arial" panose="020B0604020202020204" pitchFamily="34" charset="0"/>
              <a:buNone/>
            </a:pPr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997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1619997" rtl="0" eaLnBrk="1" latinLnBrk="0" hangingPunct="1">
        <a:lnSpc>
          <a:spcPct val="90000"/>
        </a:lnSpc>
        <a:spcBef>
          <a:spcPct val="0"/>
        </a:spcBef>
        <a:buNone/>
        <a:defRPr lang="zh-CN" altLang="en-US" sz="6614" b="1" i="0" kern="1200" baseline="0" dirty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</p:titleStyle>
    <p:bodyStyle>
      <a:lvl1pPr marL="0" indent="0" algn="l" defTabSz="161999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zh-CN" altLang="en-US" sz="4800" b="1" i="0" kern="1200" baseline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  <a:lvl2pPr marL="478346" indent="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4000" b="1" i="0" kern="1200" baseline="0" dirty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2pPr>
      <a:lvl3pPr marL="956691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Char char="•"/>
        <a:defRPr lang="zh-CN" altLang="en-US" sz="3600" b="1" i="0" kern="1200" baseline="0" dirty="0">
          <a:solidFill>
            <a:schemeClr val="tx1"/>
          </a:solidFill>
          <a:latin typeface="+mn-lt"/>
          <a:ea typeface="更纱黑体 SC SemiBold" panose="02000700000000000000" pitchFamily="2" charset="-122"/>
          <a:cs typeface="DIN Pro Regular" panose="020B0504020101020102" pitchFamily="34" charset="0"/>
        </a:defRPr>
      </a:lvl3pPr>
      <a:lvl4pPr marL="1594485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DIN Pro Regular" panose="020B0504020101020102" pitchFamily="34" charset="0"/>
        <a:buChar char="−"/>
        <a:defRPr sz="3200" b="1" i="0" kern="1200" baseline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4pPr>
      <a:lvl5pPr marL="0" indent="0" algn="r" defTabSz="161995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2800" b="1" i="0" u="none" kern="1200" baseline="0" dirty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5pPr>
      <a:lvl6pPr marL="4454991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989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988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986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9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95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992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99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989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98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正式实验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即将开始：观点交流</a:t>
            </a:r>
            <a:endParaRPr lang="en-US" altLang="zh-CN" dirty="0"/>
          </a:p>
          <a:p>
            <a:pPr lvl="1"/>
            <a:r>
              <a:rPr lang="zh-CN" altLang="en-US" dirty="0"/>
              <a:t>实验程序选取了一个你们双方持有</a:t>
            </a:r>
            <a:r>
              <a:rPr lang="zh-CN" altLang="en-US" dirty="0">
                <a:solidFill>
                  <a:schemeClr val="accent2"/>
                </a:solidFill>
              </a:rPr>
              <a:t>相同观点</a:t>
            </a:r>
            <a:r>
              <a:rPr lang="zh-CN" altLang="en-US" dirty="0"/>
              <a:t>的问题。</a:t>
            </a:r>
            <a:endParaRPr lang="en-US" altLang="zh-CN" dirty="0"/>
          </a:p>
          <a:p>
            <a:pPr lvl="1"/>
            <a:r>
              <a:rPr lang="zh-CN" altLang="en-US" dirty="0"/>
              <a:t>请你们谈谈对此问题持有这种观点的原因。</a:t>
            </a:r>
            <a:endParaRPr lang="en-US" altLang="zh-CN" dirty="0"/>
          </a:p>
          <a:p>
            <a:pPr lvl="1"/>
            <a:r>
              <a:rPr lang="zh-CN" altLang="en-US" dirty="0"/>
              <a:t>交流时间：</a:t>
            </a:r>
            <a:r>
              <a:rPr lang="en-US" altLang="zh-CN" dirty="0"/>
              <a:t>2 </a:t>
            </a:r>
            <a:r>
              <a:rPr lang="zh-CN" altLang="en-US" dirty="0"/>
              <a:t>分钟。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0012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B2701-5277-6344-ABE6-80FC12E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正式实验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E11AA-F472-BDAA-94D8-319D9C9AC6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ctr"/>
          <a:lstStyle/>
          <a:p>
            <a:r>
              <a:rPr lang="zh-CN" altLang="en-US" dirty="0"/>
              <a:t>即将开始：观点交流</a:t>
            </a:r>
            <a:endParaRPr lang="en-US" altLang="zh-CN" dirty="0"/>
          </a:p>
          <a:p>
            <a:pPr lvl="1"/>
            <a:r>
              <a:rPr lang="zh-CN" altLang="en-US" dirty="0"/>
              <a:t>实验程序选取了一个你们双方持有</a:t>
            </a:r>
            <a:r>
              <a:rPr lang="zh-CN" altLang="en-US" dirty="0">
                <a:solidFill>
                  <a:schemeClr val="accent2"/>
                </a:solidFill>
              </a:rPr>
              <a:t>不同观点</a:t>
            </a:r>
            <a:r>
              <a:rPr lang="zh-CN" altLang="en-US" dirty="0"/>
              <a:t>的问题。</a:t>
            </a:r>
            <a:endParaRPr lang="en-US" altLang="zh-CN" dirty="0"/>
          </a:p>
          <a:p>
            <a:pPr lvl="1"/>
            <a:r>
              <a:rPr lang="zh-CN" altLang="en-US" dirty="0"/>
              <a:t>请你们谈谈对此问题持有这种观点的原因。</a:t>
            </a:r>
            <a:endParaRPr lang="en-US" altLang="zh-CN" dirty="0"/>
          </a:p>
          <a:p>
            <a:pPr lvl="1"/>
            <a:r>
              <a:rPr lang="zh-CN" altLang="en-US" dirty="0"/>
              <a:t>交流时间：</a:t>
            </a:r>
            <a:r>
              <a:rPr lang="en-US" altLang="zh-CN" dirty="0"/>
              <a:t>2 </a:t>
            </a:r>
            <a:r>
              <a:rPr lang="zh-CN" altLang="en-US" dirty="0"/>
              <a:t>分钟。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427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指南：游戏规则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E3F832-03F6-0B95-A5D0-59EAE62ED9F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这个游戏的目标是什么？</a:t>
            </a:r>
            <a:endParaRPr lang="en-US" altLang="zh-CN" dirty="0"/>
          </a:p>
          <a:p>
            <a:pPr lvl="1"/>
            <a:r>
              <a:rPr lang="zh-CN" altLang="en-US" dirty="0"/>
              <a:t>双方</a:t>
            </a:r>
            <a:r>
              <a:rPr lang="zh-CN" altLang="en-US" dirty="0">
                <a:solidFill>
                  <a:schemeClr val="accent2"/>
                </a:solidFill>
              </a:rPr>
              <a:t>轮流</a:t>
            </a:r>
            <a:r>
              <a:rPr lang="zh-CN" altLang="en-US" dirty="0"/>
              <a:t>移动黑色方格来为队伍获取</a:t>
            </a:r>
            <a:r>
              <a:rPr lang="zh-CN" altLang="en-US" dirty="0">
                <a:solidFill>
                  <a:schemeClr val="accent2"/>
                </a:solidFill>
              </a:rPr>
              <a:t>步数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分数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你们的目标是：让队伍获得尽可能高的总</a:t>
            </a:r>
            <a:r>
              <a:rPr lang="zh-CN" altLang="en-US" dirty="0">
                <a:solidFill>
                  <a:schemeClr val="accent2"/>
                </a:solidFill>
              </a:rPr>
              <a:t>分数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黑色方格可以移动到哪些地方？</a:t>
            </a:r>
            <a:endParaRPr lang="en-US" altLang="zh-CN" dirty="0"/>
          </a:p>
          <a:p>
            <a:pPr lvl="1"/>
            <a:r>
              <a:rPr lang="zh-CN" altLang="en-US" dirty="0"/>
              <a:t>黑色方格可以移动至</a:t>
            </a:r>
            <a:r>
              <a:rPr lang="zh-CN" altLang="en-US" dirty="0">
                <a:solidFill>
                  <a:srgbClr val="00B050"/>
                </a:solidFill>
              </a:rPr>
              <a:t>绿色边框</a:t>
            </a:r>
            <a:r>
              <a:rPr lang="zh-CN" altLang="en-US" dirty="0"/>
              <a:t>包围的</a:t>
            </a:r>
            <a:r>
              <a:rPr lang="zh-CN" altLang="en-US" dirty="0">
                <a:solidFill>
                  <a:schemeClr val="accent2"/>
                </a:solidFill>
              </a:rPr>
              <a:t>任意位置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绿色边框</a:t>
            </a:r>
            <a:r>
              <a:rPr lang="zh-CN" altLang="en-US" dirty="0"/>
              <a:t>会随着黑色方格的所在位置而</a:t>
            </a:r>
            <a:r>
              <a:rPr lang="zh-CN" altLang="en-US" dirty="0">
                <a:solidFill>
                  <a:schemeClr val="accent2"/>
                </a:solidFill>
              </a:rPr>
              <a:t>变化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步数有什么用？</a:t>
            </a:r>
            <a:endParaRPr lang="en-US" altLang="zh-CN" dirty="0"/>
          </a:p>
          <a:p>
            <a:pPr lvl="1"/>
            <a:r>
              <a:rPr lang="zh-CN" altLang="en-US" dirty="0"/>
              <a:t>每回合移动一次，固定</a:t>
            </a:r>
            <a:r>
              <a:rPr lang="zh-CN" altLang="en-US" dirty="0">
                <a:solidFill>
                  <a:schemeClr val="accent2"/>
                </a:solidFill>
              </a:rPr>
              <a:t>消耗 </a:t>
            </a:r>
            <a:r>
              <a:rPr lang="en-US" altLang="zh-CN" dirty="0">
                <a:solidFill>
                  <a:schemeClr val="accent2"/>
                </a:solidFill>
              </a:rPr>
              <a:t>1 </a:t>
            </a:r>
            <a:r>
              <a:rPr lang="zh-CN" altLang="en-US" dirty="0">
                <a:solidFill>
                  <a:schemeClr val="accent2"/>
                </a:solidFill>
              </a:rPr>
              <a:t>步</a:t>
            </a:r>
            <a:r>
              <a:rPr lang="zh-CN" altLang="en-US" dirty="0"/>
              <a:t>（与移动距离无关），然后</a:t>
            </a:r>
            <a:r>
              <a:rPr lang="zh-CN" altLang="en-US" dirty="0">
                <a:solidFill>
                  <a:schemeClr val="accent2"/>
                </a:solidFill>
              </a:rPr>
              <a:t>交换</a:t>
            </a:r>
            <a:r>
              <a:rPr lang="zh-CN" altLang="en-US" dirty="0"/>
              <a:t>操作者。</a:t>
            </a:r>
            <a:endParaRPr lang="en-US" altLang="zh-CN" dirty="0"/>
          </a:p>
          <a:p>
            <a:pPr lvl="1"/>
            <a:r>
              <a:rPr lang="zh-CN" altLang="en-US" dirty="0"/>
              <a:t>你们双方</a:t>
            </a:r>
            <a:r>
              <a:rPr lang="zh-CN" altLang="en-US" dirty="0">
                <a:solidFill>
                  <a:schemeClr val="accent2"/>
                </a:solidFill>
              </a:rPr>
              <a:t>共享步数</a:t>
            </a:r>
            <a:r>
              <a:rPr lang="zh-CN" altLang="en-US" dirty="0"/>
              <a:t>。当剩余步数</a:t>
            </a:r>
            <a:r>
              <a:rPr lang="zh-CN" altLang="en-US" dirty="0">
                <a:solidFill>
                  <a:schemeClr val="accent2"/>
                </a:solidFill>
              </a:rPr>
              <a:t>小于或等于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/>
              <a:t> </a:t>
            </a:r>
            <a:r>
              <a:rPr lang="zh-CN" altLang="en-US" dirty="0"/>
              <a:t>时，这一轮游戏就结束了。</a:t>
            </a:r>
            <a:endParaRPr lang="en-US" altLang="zh-CN" dirty="0"/>
          </a:p>
          <a:p>
            <a:r>
              <a:rPr lang="zh-CN" altLang="en-US" dirty="0"/>
              <a:t>蓝色和红色的格子是什么？</a:t>
            </a:r>
            <a:endParaRPr lang="en-US" altLang="zh-CN" dirty="0"/>
          </a:p>
          <a:p>
            <a:pPr lvl="1"/>
            <a:r>
              <a:rPr lang="zh-CN" altLang="en-US" dirty="0"/>
              <a:t>把黑色方格移动到</a:t>
            </a:r>
            <a:r>
              <a:rPr lang="zh-CN" altLang="en-US" dirty="0">
                <a:solidFill>
                  <a:schemeClr val="accent2"/>
                </a:solidFill>
              </a:rPr>
              <a:t>红色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accent1"/>
                </a:solidFill>
              </a:rPr>
              <a:t>蓝色</a:t>
            </a:r>
            <a:r>
              <a:rPr lang="zh-CN" altLang="en-US" dirty="0"/>
              <a:t>的格子内，会获得</a:t>
            </a:r>
            <a:r>
              <a:rPr lang="zh-CN" altLang="en-US" dirty="0">
                <a:solidFill>
                  <a:schemeClr val="accent2"/>
                </a:solidFill>
              </a:rPr>
              <a:t>步数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chemeClr val="accent2"/>
                </a:solidFill>
              </a:rPr>
              <a:t>分数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奖惩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移动到</a:t>
            </a:r>
            <a:r>
              <a:rPr lang="zh-CN" altLang="en-US" dirty="0">
                <a:solidFill>
                  <a:schemeClr val="accent2"/>
                </a:solidFill>
              </a:rPr>
              <a:t>红色</a:t>
            </a:r>
            <a:r>
              <a:rPr lang="zh-CN" altLang="en-US" dirty="0"/>
              <a:t>格子：获得格子中的</a:t>
            </a:r>
            <a:r>
              <a:rPr lang="zh-CN" altLang="en-US" dirty="0">
                <a:solidFill>
                  <a:schemeClr val="accent2"/>
                </a:solidFill>
              </a:rPr>
              <a:t>分数</a:t>
            </a:r>
            <a:r>
              <a:rPr lang="zh-CN" altLang="en-US" dirty="0"/>
              <a:t>，但会扣除格子中的</a:t>
            </a:r>
            <a:r>
              <a:rPr lang="zh-CN" altLang="en-US" dirty="0">
                <a:solidFill>
                  <a:schemeClr val="accent2"/>
                </a:solidFill>
              </a:rPr>
              <a:t>步数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移动到</a:t>
            </a:r>
            <a:r>
              <a:rPr lang="zh-CN" altLang="en-US" dirty="0">
                <a:solidFill>
                  <a:schemeClr val="accent1"/>
                </a:solidFill>
              </a:rPr>
              <a:t>蓝色</a:t>
            </a:r>
            <a:r>
              <a:rPr lang="zh-CN" altLang="en-US" dirty="0"/>
              <a:t>格子：获得格子中的</a:t>
            </a:r>
            <a:r>
              <a:rPr lang="zh-CN" altLang="en-US" dirty="0">
                <a:solidFill>
                  <a:schemeClr val="accent2"/>
                </a:solidFill>
              </a:rPr>
              <a:t>步数</a:t>
            </a:r>
            <a:r>
              <a:rPr lang="zh-CN" altLang="en-US" dirty="0"/>
              <a:t>，但会扣除格子中的</a:t>
            </a:r>
            <a:r>
              <a:rPr lang="zh-CN" altLang="en-US" dirty="0">
                <a:solidFill>
                  <a:schemeClr val="accent2"/>
                </a:solidFill>
              </a:rPr>
              <a:t>分数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4965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指南：游戏界面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2FE48F-25C8-3039-954F-2CA791CF1D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4807" y="2313569"/>
            <a:ext cx="14775326" cy="11551283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7114A0FD-4186-152D-7D9C-DF343B53808C}"/>
              </a:ext>
            </a:extLst>
          </p:cNvPr>
          <p:cNvGrpSpPr/>
          <p:nvPr/>
        </p:nvGrpSpPr>
        <p:grpSpPr>
          <a:xfrm>
            <a:off x="610426" y="4179225"/>
            <a:ext cx="20529708" cy="10846934"/>
            <a:chOff x="258417" y="1769076"/>
            <a:chExt cx="8691101" cy="459197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9F898C-3409-38C0-6C37-C0C4C3AA6023}"/>
                </a:ext>
              </a:extLst>
            </p:cNvPr>
            <p:cNvSpPr/>
            <p:nvPr/>
          </p:nvSpPr>
          <p:spPr>
            <a:xfrm>
              <a:off x="258417" y="3130503"/>
              <a:ext cx="2080592" cy="70963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提示当前操作者</a:t>
              </a:r>
              <a:endParaRPr lang="en-US" altLang="zh-CN" sz="24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400" b="1" dirty="0">
                  <a:solidFill>
                    <a:schemeClr val="accent2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（请实时关注是否轮到您操作了）</a:t>
              </a:r>
              <a:endParaRPr lang="en-US" altLang="zh-CN" sz="24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9AD5971-0F00-97BB-C142-39738707653E}"/>
                </a:ext>
              </a:extLst>
            </p:cNvPr>
            <p:cNvSpPr/>
            <p:nvPr/>
          </p:nvSpPr>
          <p:spPr>
            <a:xfrm>
              <a:off x="258417" y="4363302"/>
              <a:ext cx="2080592" cy="70963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对方为队伍贡献的分数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（跨轮累计）</a:t>
              </a:r>
              <a:endParaRPr lang="en-US" altLang="zh-CN" sz="24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1457FCD-31DB-1C5B-B023-0620D48D4EC7}"/>
                </a:ext>
              </a:extLst>
            </p:cNvPr>
            <p:cNvSpPr/>
            <p:nvPr/>
          </p:nvSpPr>
          <p:spPr>
            <a:xfrm>
              <a:off x="258417" y="5432091"/>
              <a:ext cx="2080592" cy="4373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当前选中的位置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9F2D7AE-7E38-E5CB-1322-02390D91AAC2}"/>
                </a:ext>
              </a:extLst>
            </p:cNvPr>
            <p:cNvSpPr/>
            <p:nvPr/>
          </p:nvSpPr>
          <p:spPr>
            <a:xfrm>
              <a:off x="6501634" y="5923725"/>
              <a:ext cx="2447884" cy="43732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本轮剩余步数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02756D4-DAA6-4D8B-1E7D-4B240FD17EF9}"/>
                </a:ext>
              </a:extLst>
            </p:cNvPr>
            <p:cNvSpPr/>
            <p:nvPr/>
          </p:nvSpPr>
          <p:spPr>
            <a:xfrm>
              <a:off x="2694492" y="5923725"/>
              <a:ext cx="2447884" cy="43732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队伍当前分数</a:t>
              </a:r>
              <a:r>
                <a:rPr lang="zh-CN" altLang="en-US" sz="24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（跨轮累计）</a:t>
              </a:r>
              <a:endParaRPr lang="en-US" altLang="zh-CN" sz="3307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10FDFF69-692F-CC58-37F1-D5D0780C8E06}"/>
                </a:ext>
              </a:extLst>
            </p:cNvPr>
            <p:cNvCxnSpPr/>
            <p:nvPr/>
          </p:nvCxnSpPr>
          <p:spPr>
            <a:xfrm flipH="1">
              <a:off x="2445026" y="3485322"/>
              <a:ext cx="530087" cy="0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6F37003F-EA93-11FC-4432-33F29FDB4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026" y="4363302"/>
              <a:ext cx="668107" cy="255081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C3EBA5B2-D44E-FE04-53BD-204CD97987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026" y="3850503"/>
              <a:ext cx="2954061" cy="1800249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CBBCC67-EBB4-9D64-7571-55FAA0263F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408" y="5388312"/>
              <a:ext cx="855653" cy="459212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16CF1B29-AB2A-9B11-1ADF-AAB2FEF6565A}"/>
                </a:ext>
              </a:extLst>
            </p:cNvPr>
            <p:cNvCxnSpPr>
              <a:cxnSpLocks/>
            </p:cNvCxnSpPr>
            <p:nvPr/>
          </p:nvCxnSpPr>
          <p:spPr>
            <a:xfrm>
              <a:off x="6759003" y="5388312"/>
              <a:ext cx="754897" cy="459212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DE52BFB-212C-1413-E604-EEE976188DD0}"/>
                </a:ext>
              </a:extLst>
            </p:cNvPr>
            <p:cNvSpPr/>
            <p:nvPr/>
          </p:nvSpPr>
          <p:spPr>
            <a:xfrm>
              <a:off x="258417" y="1769076"/>
              <a:ext cx="2080592" cy="70963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您为队伍贡献的分数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4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（跨轮累计）</a:t>
              </a:r>
              <a:endParaRPr lang="en-US" altLang="zh-CN" sz="24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endParaRP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AD82D16-73AC-7576-F387-8F7DAC7A4A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45026" y="2235095"/>
              <a:ext cx="668107" cy="243618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9869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指南：游戏界面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2FE48F-25C8-3039-954F-2CA791CF1D9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4811" y="2313569"/>
            <a:ext cx="14775326" cy="11551284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6F9ADD59-2F86-FEE8-6833-53F97301ECF4}"/>
              </a:ext>
            </a:extLst>
          </p:cNvPr>
          <p:cNvGrpSpPr/>
          <p:nvPr/>
        </p:nvGrpSpPr>
        <p:grpSpPr>
          <a:xfrm>
            <a:off x="610426" y="7395124"/>
            <a:ext cx="20529708" cy="7631036"/>
            <a:chOff x="258417" y="3130503"/>
            <a:chExt cx="8691101" cy="323054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495926C7-043F-5767-60EC-E665060780D5}"/>
                </a:ext>
              </a:extLst>
            </p:cNvPr>
            <p:cNvSpPr/>
            <p:nvPr/>
          </p:nvSpPr>
          <p:spPr>
            <a:xfrm>
              <a:off x="258417" y="3130503"/>
              <a:ext cx="2080592" cy="70963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提示当前操作者</a:t>
              </a:r>
              <a:endParaRPr lang="en-US" altLang="zh-CN" sz="2400" b="1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2400" b="1">
                  <a:solidFill>
                    <a:schemeClr val="accent2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（</a:t>
              </a:r>
              <a:r>
                <a:rPr lang="zh-CN" altLang="en-US" sz="2400" b="1" dirty="0">
                  <a:solidFill>
                    <a:schemeClr val="accent2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请实时关注是否轮到您操作了）</a:t>
              </a:r>
              <a:endParaRPr lang="en-US" altLang="zh-CN" sz="24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566D70DE-BDF0-F002-E53C-776D8D67DD24}"/>
                </a:ext>
              </a:extLst>
            </p:cNvPr>
            <p:cNvSpPr/>
            <p:nvPr/>
          </p:nvSpPr>
          <p:spPr>
            <a:xfrm>
              <a:off x="258417" y="5432091"/>
              <a:ext cx="2080592" cy="437322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当前选中的位置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E8DFBDA-F633-0200-F1E9-2A8B8603A4CB}"/>
                </a:ext>
              </a:extLst>
            </p:cNvPr>
            <p:cNvSpPr/>
            <p:nvPr/>
          </p:nvSpPr>
          <p:spPr>
            <a:xfrm>
              <a:off x="6501634" y="5923725"/>
              <a:ext cx="2447884" cy="43732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本轮剩余步数</a:t>
              </a:r>
              <a:endPara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E32AEA6-9744-593C-A483-AB55BDA756AD}"/>
                </a:ext>
              </a:extLst>
            </p:cNvPr>
            <p:cNvSpPr/>
            <p:nvPr/>
          </p:nvSpPr>
          <p:spPr>
            <a:xfrm>
              <a:off x="2694492" y="5923725"/>
              <a:ext cx="2447884" cy="437321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队伍当前分数</a:t>
              </a:r>
              <a:r>
                <a:rPr lang="zh-CN" altLang="en-US" sz="24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（跨轮累计）</a:t>
              </a:r>
              <a:endParaRPr lang="en-US" altLang="zh-CN" sz="3307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8A9B6A28-7596-503F-0E1D-B7D860076FA3}"/>
                </a:ext>
              </a:extLst>
            </p:cNvPr>
            <p:cNvCxnSpPr/>
            <p:nvPr/>
          </p:nvCxnSpPr>
          <p:spPr>
            <a:xfrm flipH="1">
              <a:off x="2445026" y="3485322"/>
              <a:ext cx="530087" cy="0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44DD5D40-A5AF-034C-A6DE-DC2D89E867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45026" y="3850503"/>
              <a:ext cx="2954061" cy="1800249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102527B-CC05-936E-8EC7-C3D7DEFBE6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408" y="5388312"/>
              <a:ext cx="855653" cy="459212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1107D4B2-ED23-319F-39B4-10D22DC9FAD3}"/>
                </a:ext>
              </a:extLst>
            </p:cNvPr>
            <p:cNvCxnSpPr>
              <a:cxnSpLocks/>
            </p:cNvCxnSpPr>
            <p:nvPr/>
          </p:nvCxnSpPr>
          <p:spPr>
            <a:xfrm>
              <a:off x="6759003" y="5388312"/>
              <a:ext cx="754897" cy="459212"/>
            </a:xfrm>
            <a:prstGeom prst="straightConnector1">
              <a:avLst/>
            </a:prstGeom>
            <a:ln w="57150">
              <a:tailEnd type="triangle"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612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4CB78-92FA-8C31-8E59-945F127D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指南：分数评级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15606-9CF8-9ED7-5A83-7211739C01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zh-CN" altLang="en-US" dirty="0"/>
              <a:t>我的分数、对方的分数代表了什么？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2"/>
                </a:solidFill>
              </a:rPr>
              <a:t>您的分数</a:t>
            </a:r>
            <a:r>
              <a:rPr lang="zh-CN" altLang="en-US" dirty="0"/>
              <a:t> </a:t>
            </a:r>
            <a:r>
              <a:rPr lang="en-US" altLang="zh-CN" dirty="0"/>
              <a:t>+ </a:t>
            </a:r>
            <a:r>
              <a:rPr lang="zh-CN" altLang="en-US" dirty="0">
                <a:solidFill>
                  <a:schemeClr val="accent2"/>
                </a:solidFill>
              </a:rPr>
              <a:t>对方分数</a:t>
            </a:r>
            <a:r>
              <a:rPr lang="zh-CN" altLang="en-US" dirty="0"/>
              <a:t> </a:t>
            </a:r>
            <a:r>
              <a:rPr lang="en-US" altLang="zh-CN" dirty="0"/>
              <a:t>= </a:t>
            </a:r>
            <a:r>
              <a:rPr lang="zh-CN" altLang="en-US" dirty="0">
                <a:solidFill>
                  <a:schemeClr val="accent2"/>
                </a:solidFill>
              </a:rPr>
              <a:t>队伍总分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这两个分数体现了你们双方对</a:t>
            </a:r>
            <a:r>
              <a:rPr lang="zh-CN" altLang="en-US" dirty="0">
                <a:solidFill>
                  <a:schemeClr val="accent2"/>
                </a:solidFill>
              </a:rPr>
              <a:t>队伍总分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贡献量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队伍总分有什么作用？</a:t>
            </a:r>
            <a:endParaRPr lang="en-US" altLang="zh-CN" dirty="0"/>
          </a:p>
          <a:p>
            <a:pPr lvl="1"/>
            <a:r>
              <a:rPr lang="zh-CN" altLang="en-US" dirty="0"/>
              <a:t>你们双方会连续进行多轮游戏，</a:t>
            </a:r>
            <a:r>
              <a:rPr lang="zh-CN" altLang="en-US" dirty="0">
                <a:solidFill>
                  <a:schemeClr val="accent2"/>
                </a:solidFill>
              </a:rPr>
              <a:t>队伍总分</a:t>
            </a:r>
            <a:r>
              <a:rPr lang="zh-CN" altLang="en-US" dirty="0"/>
              <a:t>会不断累计。</a:t>
            </a:r>
          </a:p>
          <a:p>
            <a:pPr lvl="1"/>
            <a:r>
              <a:rPr lang="zh-CN" altLang="en-US" dirty="0"/>
              <a:t>在实验结束后，队伍总分将影响被试费的</a:t>
            </a:r>
            <a:r>
              <a:rPr lang="zh-CN" altLang="en-US" dirty="0">
                <a:solidFill>
                  <a:schemeClr val="accent2"/>
                </a:solidFill>
              </a:rPr>
              <a:t>额外收益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7223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E4CB78-92FA-8C31-8E59-945F127D9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指南：分数评级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015606-9CF8-9ED7-5A83-7211739C019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zh-CN" altLang="en-US" dirty="0"/>
              <a:t>队伍总分有什么作用？</a:t>
            </a:r>
            <a:endParaRPr lang="en-US" altLang="zh-CN" dirty="0"/>
          </a:p>
          <a:p>
            <a:pPr lvl="1"/>
            <a:r>
              <a:rPr lang="zh-CN" altLang="en-US" dirty="0"/>
              <a:t>你们双方会连续进行多轮游戏，</a:t>
            </a:r>
            <a:r>
              <a:rPr lang="zh-CN" altLang="en-US" dirty="0">
                <a:solidFill>
                  <a:schemeClr val="accent2"/>
                </a:solidFill>
              </a:rPr>
              <a:t>队伍总分</a:t>
            </a:r>
            <a:r>
              <a:rPr lang="zh-CN" altLang="en-US" dirty="0"/>
              <a:t>会不断累计。</a:t>
            </a:r>
          </a:p>
          <a:p>
            <a:pPr lvl="1"/>
            <a:r>
              <a:rPr lang="zh-CN" altLang="en-US" dirty="0"/>
              <a:t>在实验结束后，队伍总分将影响被试费的</a:t>
            </a:r>
            <a:r>
              <a:rPr lang="zh-CN" altLang="en-US" dirty="0">
                <a:solidFill>
                  <a:schemeClr val="accent2"/>
                </a:solidFill>
              </a:rPr>
              <a:t>额外收益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561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09F81-FD0E-E496-E2E0-2D17B7BBE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指南：操作方法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FEEAC0-8EEE-B54B-096E-44B2CB30681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如何使用手柄操作“走方格”游戏呢？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1026" name="Picture 2" descr="北通蝙蝠BD2E有线游戏手柄PC电脑Steam电视PS赛博朋克刺客信条原神怪物猎人只狼FIFA实况2k篮球双打白色- 返利网">
            <a:extLst>
              <a:ext uri="{FF2B5EF4-FFF2-40B4-BE49-F238E27FC236}">
                <a16:creationId xmlns:a16="http://schemas.microsoft.com/office/drawing/2014/main" id="{54EE7572-975C-89F9-0A8D-C77D93317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750" r="91250">
                        <a14:foregroundMark x1="9000" y1="68875" x2="8875" y2="72875"/>
                        <a14:foregroundMark x1="7750" y1="67000" x2="10500" y2="54125"/>
                        <a14:foregroundMark x1="11875" y1="45875" x2="6750" y2="66125"/>
                        <a14:foregroundMark x1="90625" y1="75375" x2="91250" y2="638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610" y="3933555"/>
            <a:ext cx="9516313" cy="95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8A277D2-AF21-2EEE-6D7C-BBBBCCAC5E86}"/>
              </a:ext>
            </a:extLst>
          </p:cNvPr>
          <p:cNvSpPr/>
          <p:nvPr/>
        </p:nvSpPr>
        <p:spPr>
          <a:xfrm>
            <a:off x="15085225" y="9334117"/>
            <a:ext cx="5400000" cy="2880000"/>
          </a:xfrm>
          <a:prstGeom prst="rect">
            <a:avLst/>
          </a:pr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【Y】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上移  </a:t>
            </a:r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【A】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下移</a:t>
            </a:r>
            <a:endParaRPr lang="en-US" altLang="zh-CN" sz="36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【X】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左移  </a:t>
            </a:r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【B】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右移</a:t>
            </a:r>
            <a:endParaRPr lang="en-US" altLang="zh-CN" sz="36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移动光标，选择目标位置。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E0D367-9411-182C-A733-7A3684C29A46}"/>
              </a:ext>
            </a:extLst>
          </p:cNvPr>
          <p:cNvSpPr/>
          <p:nvPr/>
        </p:nvSpPr>
        <p:spPr>
          <a:xfrm>
            <a:off x="1108358" y="3803760"/>
            <a:ext cx="5400000" cy="4320000"/>
          </a:xfrm>
          <a:prstGeom prst="rect">
            <a:avLst/>
          </a:pr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【LB】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确定并移动</a:t>
            </a:r>
            <a:endParaRPr lang="en-US" altLang="zh-CN" sz="36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endParaRPr lang="en-US" altLang="zh-CN" sz="40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彩色格子：用步数获得分数</a:t>
            </a:r>
            <a:endParaRPr lang="en-US" altLang="zh-CN" sz="3200" b="1" dirty="0">
              <a:solidFill>
                <a:schemeClr val="tx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白色格子：用分数重置步数</a:t>
            </a:r>
            <a:endParaRPr lang="en-US" altLang="zh-CN" sz="3200" b="1" dirty="0">
              <a:solidFill>
                <a:schemeClr val="tx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仅在蓝色方框（合法位置）</a:t>
            </a:r>
            <a:b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</a:b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按键才有效。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074DFB-2F15-D875-69C3-F10A74CF4C90}"/>
              </a:ext>
            </a:extLst>
          </p:cNvPr>
          <p:cNvSpPr/>
          <p:nvPr/>
        </p:nvSpPr>
        <p:spPr>
          <a:xfrm>
            <a:off x="15091167" y="3803760"/>
            <a:ext cx="5400000" cy="2880000"/>
          </a:xfrm>
          <a:prstGeom prst="rect">
            <a:avLst/>
          </a:prstGeom>
          <a:solidFill>
            <a:schemeClr val="accent3"/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【RB】</a:t>
            </a:r>
            <a:r>
              <a:rPr lang="zh-CN" altLang="en-US" sz="3600" b="1" dirty="0">
                <a:solidFill>
                  <a:schemeClr val="accent2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结束本轮游戏</a:t>
            </a:r>
            <a:endParaRPr lang="en-US" altLang="zh-CN" sz="3600" b="1" dirty="0">
              <a:solidFill>
                <a:schemeClr val="accent2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  <a:p>
            <a:pPr algn="ctr"/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仅在黑色格子（起始位置）</a:t>
            </a:r>
            <a:br>
              <a:rPr lang="en-US" altLang="zh-CN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</a:br>
            <a:r>
              <a:rPr lang="zh-CN" altLang="en-US" sz="3200" b="1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</a:rPr>
              <a:t>按键才有效。</a:t>
            </a:r>
            <a:endParaRPr lang="en-US" altLang="zh-CN" sz="3200" b="1" dirty="0">
              <a:solidFill>
                <a:schemeClr val="accent1"/>
              </a:solidFill>
              <a:latin typeface="DIN Pro Regular" panose="020B0504020101020102" pitchFamily="34" charset="0"/>
              <a:ea typeface="更纱黑体 SC SemiBold" panose="02000700000000000000" pitchFamily="2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12C3E7E-2B7D-4FA0-6343-C797E47CFE73}"/>
              </a:ext>
            </a:extLst>
          </p:cNvPr>
          <p:cNvSpPr/>
          <p:nvPr/>
        </p:nvSpPr>
        <p:spPr>
          <a:xfrm>
            <a:off x="12496351" y="6151574"/>
            <a:ext cx="1616303" cy="735633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51E2F9-43B5-3D7D-1820-AE59C6266B30}"/>
              </a:ext>
            </a:extLst>
          </p:cNvPr>
          <p:cNvSpPr/>
          <p:nvPr/>
        </p:nvSpPr>
        <p:spPr>
          <a:xfrm>
            <a:off x="7460746" y="6151574"/>
            <a:ext cx="1616303" cy="735633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EDF90A5-91A9-4CD8-FA69-C10FCFD1E056}"/>
              </a:ext>
            </a:extLst>
          </p:cNvPr>
          <p:cNvSpPr/>
          <p:nvPr/>
        </p:nvSpPr>
        <p:spPr>
          <a:xfrm>
            <a:off x="12300380" y="6975942"/>
            <a:ext cx="2248564" cy="2248564"/>
          </a:xfrm>
          <a:prstGeom prst="ellipse">
            <a:avLst/>
          </a:prstGeom>
          <a:solidFill>
            <a:schemeClr val="accent3">
              <a:alpha val="35000"/>
            </a:schemeClr>
          </a:solidFill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307" dirty="0">
              <a:solidFill>
                <a:schemeClr val="accent1"/>
              </a:solidFill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D3639707-F563-C72E-04E3-56AECF66F917}"/>
              </a:ext>
            </a:extLst>
          </p:cNvPr>
          <p:cNvSpPr/>
          <p:nvPr/>
        </p:nvSpPr>
        <p:spPr>
          <a:xfrm rot="13500000">
            <a:off x="6482090" y="5427014"/>
            <a:ext cx="1253128" cy="444767"/>
          </a:xfrm>
          <a:prstGeom prst="rightArrow">
            <a:avLst>
              <a:gd name="adj1" fmla="val 50000"/>
              <a:gd name="adj2" fmla="val 76241"/>
            </a:avLst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6A0229D3-9529-A70D-D00B-968010EFB2BE}"/>
              </a:ext>
            </a:extLst>
          </p:cNvPr>
          <p:cNvSpPr/>
          <p:nvPr/>
        </p:nvSpPr>
        <p:spPr>
          <a:xfrm rot="8100000" flipH="1">
            <a:off x="13858364" y="5427015"/>
            <a:ext cx="1253128" cy="444767"/>
          </a:xfrm>
          <a:prstGeom prst="rightArrow">
            <a:avLst>
              <a:gd name="adj1" fmla="val 50000"/>
              <a:gd name="adj2" fmla="val 76241"/>
            </a:avLst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dirty="0">
              <a:solidFill>
                <a:schemeClr val="accent1"/>
              </a:solidFill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C051728C-9D57-6ED9-23FC-F52FE3DF560D}"/>
              </a:ext>
            </a:extLst>
          </p:cNvPr>
          <p:cNvSpPr/>
          <p:nvPr/>
        </p:nvSpPr>
        <p:spPr>
          <a:xfrm rot="13500000" flipH="1" flipV="1">
            <a:off x="14596844" y="8401826"/>
            <a:ext cx="1253128" cy="444767"/>
          </a:xfrm>
          <a:prstGeom prst="rightArrow">
            <a:avLst>
              <a:gd name="adj1" fmla="val 50000"/>
              <a:gd name="adj2" fmla="val 76241"/>
            </a:avLst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zh-CN" altLang="en-US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5083396"/>
      </p:ext>
    </p:extLst>
  </p:cSld>
  <p:clrMapOvr>
    <a:masterClrMapping/>
  </p:clrMapOvr>
</p:sld>
</file>

<file path=ppt/theme/theme1.xml><?xml version="1.0" encoding="utf-8"?>
<a:theme xmlns:a="http://schemas.openxmlformats.org/drawingml/2006/main" name="renjiayi_PPT">
  <a:themeElements>
    <a:clrScheme name="renjiayi_PPT">
      <a:dk1>
        <a:srgbClr val="606060"/>
      </a:dk1>
      <a:lt1>
        <a:srgbClr val="FFFFFF"/>
      </a:lt1>
      <a:dk2>
        <a:srgbClr val="969696"/>
      </a:dk2>
      <a:lt2>
        <a:srgbClr val="EAEAEA"/>
      </a:lt2>
      <a:accent1>
        <a:srgbClr val="0084CD"/>
      </a:accent1>
      <a:accent2>
        <a:srgbClr val="CE0058"/>
      </a:accent2>
      <a:accent3>
        <a:srgbClr val="FBEFC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非衬线系列">
      <a:majorFont>
        <a:latin typeface="DIN Pro Regular"/>
        <a:ea typeface="等距更纱黑体 Slab SC"/>
        <a:cs typeface=""/>
      </a:majorFont>
      <a:minorFont>
        <a:latin typeface="DIN Pro Regular"/>
        <a:ea typeface="等距更纱黑体 Slab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 w="38100">
          <a:solidFill>
            <a:schemeClr val="accent1"/>
          </a:solidFill>
          <a:prstDash val="solid"/>
        </a:ln>
      </a:spPr>
      <a:bodyPr rtlCol="0" anchor="ctr"/>
      <a:lstStyle>
        <a:defPPr algn="ctr">
          <a:spcBef>
            <a:spcPts val="300"/>
          </a:spcBef>
          <a:spcAft>
            <a:spcPts val="300"/>
          </a:spcAft>
          <a:defRPr sz="3200" b="1" dirty="0" smtClean="0">
            <a:solidFill>
              <a:schemeClr val="accent1"/>
            </a:solidFill>
            <a:latin typeface="DIN Pro Regular" panose="020B0504020101020102" pitchFamily="34" charset="0"/>
            <a:ea typeface="更纱黑体 SC SemiBold" panose="02000700000000000000" pitchFamily="2" charset="-122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14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AC9FBD1B-2101-4EF6-97BC-2CE4B38F11FD}" vid="{F8197E64-91BE-4815-ABB9-C17BF69F62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renjiayi_PPT_new</Template>
  <TotalTime>6166</TotalTime>
  <Words>568</Words>
  <Application>Microsoft Office PowerPoint</Application>
  <PresentationFormat>自定义</PresentationFormat>
  <Paragraphs>66</Paragraphs>
  <Slides>8</Slides>
  <Notes>0</Notes>
  <HiddenSlides>8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Sarasa Gothic SC Semibold</vt:lpstr>
      <vt:lpstr>Source Han Serif SC Medium</vt:lpstr>
      <vt:lpstr>等线</vt:lpstr>
      <vt:lpstr>Arial</vt:lpstr>
      <vt:lpstr>DIN Pro Regular</vt:lpstr>
      <vt:lpstr>renjiayi_PPT</vt:lpstr>
      <vt:lpstr>正式实验</vt:lpstr>
      <vt:lpstr>正式实验</vt:lpstr>
      <vt:lpstr>指南：游戏规则</vt:lpstr>
      <vt:lpstr>指南：游戏界面</vt:lpstr>
      <vt:lpstr>指南：游戏界面</vt:lpstr>
      <vt:lpstr>指南：分数评级</vt:lpstr>
      <vt:lpstr>指南：分数评级</vt:lpstr>
      <vt:lpstr>指南：操作方法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Jiayi Ren</dc:creator>
  <cp:lastModifiedBy>Jiayi Ren</cp:lastModifiedBy>
  <cp:revision>1</cp:revision>
  <dcterms:created xsi:type="dcterms:W3CDTF">2024-06-21T01:53:34Z</dcterms:created>
  <dcterms:modified xsi:type="dcterms:W3CDTF">2024-10-11T09:20:39Z</dcterms:modified>
</cp:coreProperties>
</file>