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86" r:id="rId4"/>
    <p:sldId id="274" r:id="rId5"/>
    <p:sldId id="291" r:id="rId6"/>
    <p:sldId id="261" r:id="rId7"/>
    <p:sldId id="275" r:id="rId8"/>
    <p:sldId id="287" r:id="rId9"/>
    <p:sldId id="288" r:id="rId10"/>
    <p:sldId id="277" r:id="rId11"/>
    <p:sldId id="263" r:id="rId12"/>
    <p:sldId id="264" r:id="rId13"/>
    <p:sldId id="265" r:id="rId14"/>
    <p:sldId id="266" r:id="rId15"/>
    <p:sldId id="290" r:id="rId16"/>
    <p:sldId id="268" r:id="rId17"/>
    <p:sldId id="289" r:id="rId18"/>
    <p:sldId id="292" r:id="rId19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C4DBD04-81B6-4D08-9AAB-8A4D1307E3C7}">
          <p14:sldIdLst>
            <p14:sldId id="256"/>
          </p14:sldIdLst>
        </p14:section>
        <p14:section name="grid_1" id="{65BEDA52-2945-497C-9CCA-22C2C7F3C0BB}">
          <p14:sldIdLst>
            <p14:sldId id="259"/>
            <p14:sldId id="286"/>
            <p14:sldId id="274"/>
            <p14:sldId id="291"/>
            <p14:sldId id="261"/>
            <p14:sldId id="275"/>
            <p14:sldId id="287"/>
            <p14:sldId id="288"/>
            <p14:sldId id="277"/>
          </p14:sldIdLst>
        </p14:section>
        <p14:section name="opinion" id="{FB1360FA-E57F-4E58-83F7-097E1EC00A64}">
          <p14:sldIdLst>
            <p14:sldId id="263"/>
            <p14:sldId id="264"/>
            <p14:sldId id="265"/>
            <p14:sldId id="266"/>
            <p14:sldId id="290"/>
          </p14:sldIdLst>
        </p14:section>
        <p14:section name="grid_2" id="{BFF36070-DCDB-4FE7-88DA-ECBB6D050462}">
          <p14:sldIdLst>
            <p14:sldId id="268"/>
            <p14:sldId id="28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61319-54CA-4668-B91C-CDFDC5107FD0}" v="64" dt="2024-10-31T07:11:3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6012" autoAdjust="0"/>
  </p:normalViewPr>
  <p:slideViewPr>
    <p:cSldViewPr snapToGrid="0">
      <p:cViewPr varScale="1">
        <p:scale>
          <a:sx n="50" d="100"/>
          <a:sy n="50" d="100"/>
        </p:scale>
        <p:origin x="14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  <pc:picChg chg="mod">
          <ac:chgData name="Jiayi Ren" userId="95118b2d664f9e16" providerId="LiveId" clId="{A0C85FDE-5279-4957-B861-5BE288B410A7}" dt="2024-09-12T02:41:55.056" v="1325" actId="1076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  <pc:spChg chg="mod">
          <ac:chgData name="Jiayi Ren" userId="95118b2d664f9e16" providerId="LiveId" clId="{A0C85FDE-5279-4957-B861-5BE288B410A7}" dt="2024-09-05T01:42:18.248" v="132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  <pc:spChg chg="mod">
          <ac:chgData name="Jiayi Ren" userId="95118b2d664f9e16" providerId="LiveId" clId="{A0C85FDE-5279-4957-B861-5BE288B410A7}" dt="2024-08-31T08:24:53.614" v="25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A0C85FDE-5279-4957-B861-5BE288B410A7}" dt="2024-08-31T08:42:51.550" v="1322" actId="20577"/>
          <ac:spMkLst>
            <pc:docMk/>
            <pc:sldMk cId="3596989916" sldId="272"/>
            <ac:spMk id="3" creationId="{157E11AA-F472-BDAA-94D8-319D9C9AC6FA}"/>
          </ac:spMkLst>
        </pc:spChg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  <pc:spChg chg="mod">
          <ac:chgData name="Jiayi Ren" userId="95118b2d664f9e16" providerId="LiveId" clId="{AE21796C-DBE8-1B4B-B822-58C841B5F6F7}" dt="2024-10-08T01:09:44.145" v="469" actId="242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  <pc:picChg chg="add del">
          <ac:chgData name="Jiayi Ren" userId="95118b2d664f9e16" providerId="LiveId" clId="{AE21796C-DBE8-1B4B-B822-58C841B5F6F7}" dt="2024-10-08T01:10:39.998" v="471" actId="478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  <pc:spChg chg="mod">
          <ac:chgData name="Jiayi Ren" userId="95118b2d664f9e16" providerId="LiveId" clId="{AE21796C-DBE8-1B4B-B822-58C841B5F6F7}" dt="2024-10-08T02:35:22.588" v="971" actId="1076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AE21796C-DBE8-1B4B-B822-58C841B5F6F7}" dt="2024-10-08T02:34:30.462" v="964" actId="1076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AE21796C-DBE8-1B4B-B822-58C841B5F6F7}" dt="2024-10-08T02:34:42.377" v="966" actId="20577"/>
          <ac:spMkLst>
            <pc:docMk/>
            <pc:sldMk cId="1395083396" sldId="260"/>
            <ac:spMk id="7" creationId="{94074DFB-2F15-D875-69C3-F10A74CF4C90}"/>
          </ac:spMkLst>
        </pc:spChg>
        <pc:spChg chg="mod">
          <ac:chgData name="Jiayi Ren" userId="95118b2d664f9e16" providerId="LiveId" clId="{AE21796C-DBE8-1B4B-B822-58C841B5F6F7}" dt="2024-10-08T02:35:38.184" v="973" actId="1037"/>
          <ac:spMkLst>
            <pc:docMk/>
            <pc:sldMk cId="1395083396" sldId="260"/>
            <ac:spMk id="9" creationId="{712C3E7E-2B7D-4FA0-6343-C797E47CFE73}"/>
          </ac:spMkLst>
        </pc:spChg>
        <pc:spChg chg="mod">
          <ac:chgData name="Jiayi Ren" userId="95118b2d664f9e16" providerId="LiveId" clId="{AE21796C-DBE8-1B4B-B822-58C841B5F6F7}" dt="2024-10-08T02:35:41.938" v="974" actId="1038"/>
          <ac:spMkLst>
            <pc:docMk/>
            <pc:sldMk cId="1395083396" sldId="260"/>
            <ac:spMk id="10" creationId="{2B51E2F9-43B5-3D7D-1820-AE59C6266B30}"/>
          </ac:spMkLst>
        </pc:spChg>
        <pc:spChg chg="mod">
          <ac:chgData name="Jiayi Ren" userId="95118b2d664f9e16" providerId="LiveId" clId="{AE21796C-DBE8-1B4B-B822-58C841B5F6F7}" dt="2024-10-08T02:33:47.089" v="963" actId="1582"/>
          <ac:spMkLst>
            <pc:docMk/>
            <pc:sldMk cId="1395083396" sldId="260"/>
            <ac:spMk id="11" creationId="{FEDF90A5-91A9-4CD8-FA69-C10FCFD1E056}"/>
          </ac:spMkLst>
        </pc:sp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5" creationId="{F32CA165-FF34-E724-4727-4474873AD358}"/>
          </ac:cxnSpMkLst>
        </pc:cxn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8" creationId="{F7EE6830-C9E8-DD47-F933-0B8FF644F0E4}"/>
          </ac:cxnSpMkLst>
        </pc:cxnChg>
        <pc:cxnChg chg="mod">
          <ac:chgData name="Jiayi Ren" userId="95118b2d664f9e16" providerId="LiveId" clId="{AE21796C-DBE8-1B4B-B822-58C841B5F6F7}" dt="2024-10-08T02:33:36.396" v="962" actId="1582"/>
          <ac:cxnSpMkLst>
            <pc:docMk/>
            <pc:sldMk cId="1395083396" sldId="260"/>
            <ac:cxnSpMk id="21" creationId="{92106A87-E594-3650-E0F4-957511F46601}"/>
          </ac:cxnSpMkLst>
        </pc:cxnChg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  <pc:spChg chg="mod">
          <ac:chgData name="Jiayi Ren" userId="95118b2d664f9e16" providerId="LiveId" clId="{C2706DF5-61F4-4D54-8EF0-6CE740A93DCB}" dt="2024-10-11T08:20:37.328" v="12696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  <pc:spChg chg="mod">
          <ac:chgData name="Jiayi Ren" userId="95118b2d664f9e16" providerId="LiveId" clId="{C2706DF5-61F4-4D54-8EF0-6CE740A93DCB}" dt="2024-10-08T08:36:48.337" v="801"/>
          <ac:spMkLst>
            <pc:docMk/>
            <pc:sldMk cId="1519869103" sldId="257"/>
            <ac:spMk id="5" creationId="{3DE52BFB-212C-1413-E604-EEE976188DD0}"/>
          </ac:spMkLst>
        </pc:spChg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  <pc:spChg chg="mod">
          <ac:chgData name="Jiayi Ren" userId="95118b2d664f9e16" providerId="LiveId" clId="{C2706DF5-61F4-4D54-8EF0-6CE740A93DCB}" dt="2024-10-08T12:06:32.288" v="8454" actId="20577"/>
          <ac:spMkLst>
            <pc:docMk/>
            <pc:sldMk cId="2959281096" sldId="259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13:13:54.471" v="10448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8T08:36:38.476" v="800" actId="478"/>
          <ac:spMkLst>
            <pc:docMk/>
            <pc:sldMk cId="2959281096" sldId="259"/>
            <ac:spMk id="21" creationId="{C57DD7FF-FDE3-599B-A449-0894B24A1851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22" creationId="{CC439B29-EBD6-C9F0-CDE8-10040605BCFF}"/>
          </ac:spMkLst>
        </pc:spChg>
        <pc:spChg chg="add mod topLvl">
          <ac:chgData name="Jiayi Ren" userId="95118b2d664f9e16" providerId="LiveId" clId="{C2706DF5-61F4-4D54-8EF0-6CE740A93DCB}" dt="2024-10-09T08:58:42.815" v="9751" actId="1076"/>
          <ac:spMkLst>
            <pc:docMk/>
            <pc:sldMk cId="2959281096" sldId="259"/>
            <ac:spMk id="25" creationId="{127EB1C9-8602-CA46-58B4-32F23E4B4650}"/>
          </ac:spMkLst>
        </pc:spChg>
        <pc:spChg chg="add mod topLvl">
          <ac:chgData name="Jiayi Ren" userId="95118b2d664f9e16" providerId="LiveId" clId="{C2706DF5-61F4-4D54-8EF0-6CE740A93DCB}" dt="2024-10-09T08:52:49.991" v="9444" actId="1076"/>
          <ac:spMkLst>
            <pc:docMk/>
            <pc:sldMk cId="2959281096" sldId="259"/>
            <ac:spMk id="29" creationId="{6D319146-6936-929B-CDD0-92C820563B21}"/>
          </ac:spMkLst>
        </pc:spChg>
        <pc:spChg chg="add del mod topLvl">
          <ac:chgData name="Jiayi Ren" userId="95118b2d664f9e16" providerId="LiveId" clId="{C2706DF5-61F4-4D54-8EF0-6CE740A93DCB}" dt="2024-10-08T08:58:26.493" v="1768" actId="478"/>
          <ac:spMkLst>
            <pc:docMk/>
            <pc:sldMk cId="2959281096" sldId="259"/>
            <ac:spMk id="30" creationId="{CA49BAC8-FB36-A102-1AF0-3763CAC85EC0}"/>
          </ac:spMkLst>
        </pc:spChg>
        <pc:spChg chg="add del mod topLvl">
          <ac:chgData name="Jiayi Ren" userId="95118b2d664f9e16" providerId="LiveId" clId="{C2706DF5-61F4-4D54-8EF0-6CE740A93DCB}" dt="2024-10-08T08:58:28" v="1769" actId="478"/>
          <ac:spMkLst>
            <pc:docMk/>
            <pc:sldMk cId="2959281096" sldId="259"/>
            <ac:spMk id="31" creationId="{596936BB-07EB-EE60-955D-A3D059AAFD23}"/>
          </ac:spMkLst>
        </pc:spChg>
        <pc:spChg chg="add mod topLvl">
          <ac:chgData name="Jiayi Ren" userId="95118b2d664f9e16" providerId="LiveId" clId="{C2706DF5-61F4-4D54-8EF0-6CE740A93DCB}" dt="2024-10-10T06:37:54.126" v="10856" actId="1076"/>
          <ac:spMkLst>
            <pc:docMk/>
            <pc:sldMk cId="2959281096" sldId="259"/>
            <ac:spMk id="34" creationId="{03E9D1B2-2B82-7B57-A89D-8611E89A4188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8" creationId="{68476977-0244-BAEA-0645-DF7EF99DF81E}"/>
          </ac:spMkLst>
        </pc:spChg>
        <pc:spChg chg="add mod">
          <ac:chgData name="Jiayi Ren" userId="95118b2d664f9e16" providerId="LiveId" clId="{C2706DF5-61F4-4D54-8EF0-6CE740A93DCB}" dt="2024-10-08T08:58:39.957" v="1773" actId="571"/>
          <ac:spMkLst>
            <pc:docMk/>
            <pc:sldMk cId="2959281096" sldId="259"/>
            <ac:spMk id="40" creationId="{53DA28C5-9D13-1358-5609-B64C96FDAA19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41" creationId="{D2B6EAC8-6ED6-587C-A4DE-7D8C6DFA3413}"/>
          </ac:spMkLst>
        </pc:spChg>
        <pc:spChg chg="add mod">
          <ac:chgData name="Jiayi Ren" userId="95118b2d664f9e16" providerId="LiveId" clId="{C2706DF5-61F4-4D54-8EF0-6CE740A93DCB}" dt="2024-10-09T08:51:27.931" v="9431" actId="34136"/>
          <ac:spMkLst>
            <pc:docMk/>
            <pc:sldMk cId="2959281096" sldId="259"/>
            <ac:spMk id="43" creationId="{2D8E0E04-0D28-96ED-8613-E998DD9BDDDB}"/>
          </ac:spMkLst>
        </pc:spChg>
        <pc:spChg chg="add mod">
          <ac:chgData name="Jiayi Ren" userId="95118b2d664f9e16" providerId="LiveId" clId="{C2706DF5-61F4-4D54-8EF0-6CE740A93DCB}" dt="2024-10-09T08:58:32.566" v="9749" actId="1076"/>
          <ac:spMkLst>
            <pc:docMk/>
            <pc:sldMk cId="2959281096" sldId="259"/>
            <ac:spMk id="51" creationId="{DE2BFFFE-9503-3FA9-BB88-F73D82DD421F}"/>
          </ac:spMkLst>
        </pc:spChg>
        <pc:spChg chg="add mod">
          <ac:chgData name="Jiayi Ren" userId="95118b2d664f9e16" providerId="LiveId" clId="{C2706DF5-61F4-4D54-8EF0-6CE740A93DCB}" dt="2024-10-09T09:00:57.687" v="9767" actId="14861"/>
          <ac:spMkLst>
            <pc:docMk/>
            <pc:sldMk cId="2959281096" sldId="259"/>
            <ac:spMk id="56" creationId="{4FFFB9BF-2A45-9C68-881C-99B57F4942D1}"/>
          </ac:spMkLst>
        </pc:spChg>
        <pc:spChg chg="add mod">
          <ac:chgData name="Jiayi Ren" userId="95118b2d664f9e16" providerId="LiveId" clId="{C2706DF5-61F4-4D54-8EF0-6CE740A93DCB}" dt="2024-10-09T09:13:31.154" v="9980" actId="34135"/>
          <ac:spMkLst>
            <pc:docMk/>
            <pc:sldMk cId="2959281096" sldId="259"/>
            <ac:spMk id="63" creationId="{E10C4BC8-952D-DB68-0688-3D4BA0209262}"/>
          </ac:spMkLst>
        </pc:spChg>
        <pc:grpChg chg="add del mod">
          <ac:chgData name="Jiayi Ren" userId="95118b2d664f9e16" providerId="LiveId" clId="{C2706DF5-61F4-4D54-8EF0-6CE740A93DCB}" dt="2024-10-08T08:41:53.681" v="1057" actId="165"/>
          <ac:grpSpMkLst>
            <pc:docMk/>
            <pc:sldMk cId="2959281096" sldId="259"/>
            <ac:grpSpMk id="23" creationId="{E2BF55A3-9067-9B96-3FEE-DD169EB7D731}"/>
          </ac:grpSpMkLst>
        </pc:grpChg>
        <pc:grpChg chg="add del mod">
          <ac:chgData name="Jiayi Ren" userId="95118b2d664f9e16" providerId="LiveId" clId="{C2706DF5-61F4-4D54-8EF0-6CE740A93DCB}" dt="2024-10-08T08:58:23.863" v="1767" actId="165"/>
          <ac:grpSpMkLst>
            <pc:docMk/>
            <pc:sldMk cId="2959281096" sldId="259"/>
            <ac:grpSpMk id="37" creationId="{7E7254A2-3A25-ABF7-D120-8B8EC06E12FB}"/>
          </ac:grpSpMkLst>
        </pc:grpChg>
        <pc:grpChg chg="add del mod ord">
          <ac:chgData name="Jiayi Ren" userId="95118b2d664f9e16" providerId="LiveId" clId="{C2706DF5-61F4-4D54-8EF0-6CE740A93DCB}" dt="2024-10-09T08:51:32.167" v="9432" actId="478"/>
          <ac:grpSpMkLst>
            <pc:docMk/>
            <pc:sldMk cId="2959281096" sldId="259"/>
            <ac:grpSpMk id="44" creationId="{6CB1E168-2098-DA49-C65B-A6D8F44B6014}"/>
          </ac:grpSpMkLst>
        </pc:grpChg>
        <pc:grpChg chg="add mod ord">
          <ac:chgData name="Jiayi Ren" userId="95118b2d664f9e16" providerId="LiveId" clId="{C2706DF5-61F4-4D54-8EF0-6CE740A93DCB}" dt="2024-10-09T09:13:44.806" v="9986" actId="167"/>
          <ac:grpSpMkLst>
            <pc:docMk/>
            <pc:sldMk cId="2959281096" sldId="259"/>
            <ac:grpSpMk id="64" creationId="{8903564D-6E8B-1A3E-362D-572B7C72ED1A}"/>
          </ac:grpSpMkLst>
        </pc:grpChg>
        <pc:picChg chg="del">
          <ac:chgData name="Jiayi Ren" userId="95118b2d664f9e16" providerId="LiveId" clId="{C2706DF5-61F4-4D54-8EF0-6CE740A93DCB}" dt="2024-10-08T08:13:14.053" v="482" actId="478"/>
          <ac:picMkLst>
            <pc:docMk/>
            <pc:sldMk cId="2959281096" sldId="259"/>
            <ac:picMk id="4" creationId="{4C447172-368E-50E9-B9E5-E053D6AB8CE7}"/>
          </ac:picMkLst>
        </pc:picChg>
        <pc:picChg chg="add mod">
          <ac:chgData name="Jiayi Ren" userId="95118b2d664f9e16" providerId="LiveId" clId="{C2706DF5-61F4-4D54-8EF0-6CE740A93DCB}" dt="2024-10-09T08:51:27.931" v="9431" actId="34136"/>
          <ac:picMkLst>
            <pc:docMk/>
            <pc:sldMk cId="2959281096" sldId="259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8T08:58:39.957" v="1773" actId="571"/>
          <ac:picMkLst>
            <pc:docMk/>
            <pc:sldMk cId="2959281096" sldId="259"/>
            <ac:picMk id="39" creationId="{CD21DAE8-F1C6-431C-FA70-6F35EA0BA11E}"/>
          </ac:picMkLst>
        </pc:picChg>
        <pc:picChg chg="add del mod ord">
          <ac:chgData name="Jiayi Ren" userId="95118b2d664f9e16" providerId="LiveId" clId="{C2706DF5-61F4-4D54-8EF0-6CE740A93DCB}" dt="2024-10-09T08:59:33.263" v="9754" actId="478"/>
          <ac:picMkLst>
            <pc:docMk/>
            <pc:sldMk cId="2959281096" sldId="259"/>
            <ac:picMk id="50" creationId="{830C69D8-2A4A-6A30-F310-9DE285633778}"/>
          </ac:picMkLst>
        </pc:picChg>
        <pc:picChg chg="add mod ord">
          <ac:chgData name="Jiayi Ren" userId="95118b2d664f9e16" providerId="LiveId" clId="{C2706DF5-61F4-4D54-8EF0-6CE740A93DCB}" dt="2024-10-09T09:13:24.253" v="9979" actId="164"/>
          <ac:picMkLst>
            <pc:docMk/>
            <pc:sldMk cId="2959281096" sldId="259"/>
            <ac:picMk id="62" creationId="{EF2D954D-84A0-7798-8B06-5C3FAF4F8360}"/>
          </ac:picMkLst>
        </pc:pic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8" creationId="{DD6C8F6B-80E1-20F1-BFFE-D84478B9E878}"/>
          </ac:cxnSpMkLst>
        </pc:cxn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10" creationId="{A70FBDA0-8CBF-8606-95F5-67C6982E0370}"/>
          </ac:cxnSpMkLst>
        </pc:cxnChg>
        <pc:cxnChg chg="add mod topLvl">
          <ac:chgData name="Jiayi Ren" userId="95118b2d664f9e16" providerId="LiveId" clId="{C2706DF5-61F4-4D54-8EF0-6CE740A93DCB}" dt="2024-10-10T06:38:13.765" v="10861" actId="14100"/>
          <ac:cxnSpMkLst>
            <pc:docMk/>
            <pc:sldMk cId="2959281096" sldId="259"/>
            <ac:cxnSpMk id="15" creationId="{89545F0F-7F5D-1AB7-4ADF-8E092C481675}"/>
          </ac:cxnSpMkLst>
        </pc:cxnChg>
        <pc:cxnChg chg="add mod topLvl">
          <ac:chgData name="Jiayi Ren" userId="95118b2d664f9e16" providerId="LiveId" clId="{C2706DF5-61F4-4D54-8EF0-6CE740A93DCB}" dt="2024-10-09T08:58:46.524" v="9752" actId="1076"/>
          <ac:cxnSpMkLst>
            <pc:docMk/>
            <pc:sldMk cId="2959281096" sldId="259"/>
            <ac:cxnSpMk id="24" creationId="{1C85C606-0D19-224E-0945-24FEC4B980A7}"/>
          </ac:cxnSpMkLst>
        </pc:cxnChg>
        <pc:cxnChg chg="add mod topLvl">
          <ac:chgData name="Jiayi Ren" userId="95118b2d664f9e16" providerId="LiveId" clId="{C2706DF5-61F4-4D54-8EF0-6CE740A93DCB}" dt="2024-10-10T06:37:59.433" v="10857" actId="1076"/>
          <ac:cxnSpMkLst>
            <pc:docMk/>
            <pc:sldMk cId="2959281096" sldId="259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10T06:38:06.381" v="10859" actId="14100"/>
          <ac:cxnSpMkLst>
            <pc:docMk/>
            <pc:sldMk cId="2959281096" sldId="259"/>
            <ac:cxnSpMk id="46" creationId="{6AD8BE90-B5F7-D5C4-2F9C-7A29327709E1}"/>
          </ac:cxnSpMkLst>
        </pc:cxnChg>
        <pc:cxnChg chg="add mod">
          <ac:chgData name="Jiayi Ren" userId="95118b2d664f9e16" providerId="LiveId" clId="{C2706DF5-61F4-4D54-8EF0-6CE740A93DCB}" dt="2024-10-09T09:00:24.734" v="9764" actId="14861"/>
          <ac:cxnSpMkLst>
            <pc:docMk/>
            <pc:sldMk cId="2959281096" sldId="259"/>
            <ac:cxnSpMk id="52" creationId="{F84A0302-C22D-DC56-BF0E-D6FB06B5294C}"/>
          </ac:cxnSpMkLst>
        </pc:cxnChg>
        <pc:cxnChg chg="add mod">
          <ac:chgData name="Jiayi Ren" userId="95118b2d664f9e16" providerId="LiveId" clId="{C2706DF5-61F4-4D54-8EF0-6CE740A93DCB}" dt="2024-10-09T09:00:33.327" v="9765" actId="14861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4" creationId="{D3639707-F563-C72E-04E3-56AECF66F917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5" creationId="{78A277D2-AF21-2EEE-6D7C-BBBBCCAC5E8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6" creationId="{35E0D367-9411-182C-A733-7A3684C29A4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7" creationId="{94074DFB-2F15-D875-69C3-F10A74CF4C90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8" creationId="{6A0229D3-9529-A70D-D00B-968010EFB2BE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9" creationId="{712C3E7E-2B7D-4FA0-6343-C797E47CFE73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0" creationId="{2B51E2F9-43B5-3D7D-1820-AE59C6266B30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1" creationId="{FEDF90A5-91A9-4CD8-FA69-C10FCFD1E056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2" creationId="{C051728C-9D57-6ED9-23FC-F52FE3DF560D}"/>
          </ac:spMkLst>
        </pc:spChg>
        <pc:grpChg chg="add del mod">
          <ac:chgData name="Jiayi Ren" userId="95118b2d664f9e16" providerId="LiveId" clId="{C2706DF5-61F4-4D54-8EF0-6CE740A93DCB}" dt="2024-10-08T09:00:00.411" v="1781" actId="165"/>
          <ac:grpSpMkLst>
            <pc:docMk/>
            <pc:sldMk cId="1395083396" sldId="260"/>
            <ac:grpSpMk id="13" creationId="{856EACD8-824C-1996-D046-AC9999B302A6}"/>
          </ac:grpSpMkLst>
        </pc:grpChg>
        <pc:picChg chg="mod">
          <ac:chgData name="Jiayi Ren" userId="95118b2d664f9e16" providerId="LiveId" clId="{C2706DF5-61F4-4D54-8EF0-6CE740A93DCB}" dt="2024-10-08T09:00:53.357" v="1783"/>
          <ac:picMkLst>
            <pc:docMk/>
            <pc:sldMk cId="1395083396" sldId="260"/>
            <ac:picMk id="1026" creationId="{54EE7572-975C-89F9-0A8D-C77D93317D2F}"/>
          </ac:picMkLst>
        </pc:picChg>
        <pc:cxnChg chg="del">
          <ac:chgData name="Jiayi Ren" userId="95118b2d664f9e16" providerId="LiveId" clId="{C2706DF5-61F4-4D54-8EF0-6CE740A93DCB}" dt="2024-10-08T08:01:18.334" v="97" actId="478"/>
          <ac:cxnSpMkLst>
            <pc:docMk/>
            <pc:sldMk cId="1395083396" sldId="260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9.121" v="98" actId="478"/>
          <ac:cxnSpMkLst>
            <pc:docMk/>
            <pc:sldMk cId="1395083396" sldId="260"/>
            <ac:cxnSpMk id="18" creationId="{F7EE6830-C9E8-DD47-F933-0B8FF644F0E4}"/>
          </ac:cxnSpMkLst>
        </pc:cxnChg>
        <pc:cxnChg chg="del">
          <ac:chgData name="Jiayi Ren" userId="95118b2d664f9e16" providerId="LiveId" clId="{C2706DF5-61F4-4D54-8EF0-6CE740A93DCB}" dt="2024-10-08T08:01:19.859" v="99" actId="478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  <pc:spChg chg="mod">
          <ac:chgData name="Jiayi Ren" userId="95118b2d664f9e16" providerId="LiveId" clId="{C2706DF5-61F4-4D54-8EF0-6CE740A93DCB}" dt="2024-10-08T12:06:43.015" v="8459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3.863" v="12959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  <pc:spChg chg="mod">
          <ac:chgData name="Jiayi Ren" userId="95118b2d664f9e16" providerId="LiveId" clId="{C2706DF5-61F4-4D54-8EF0-6CE740A93DCB}" dt="2024-10-08T12:06:46.181" v="8460"/>
          <ac:spMkLst>
            <pc:docMk/>
            <pc:sldMk cId="3123544733" sldId="26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9.827" v="12960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  <pc:spChg chg="mod">
          <ac:chgData name="Jiayi Ren" userId="95118b2d664f9e16" providerId="LiveId" clId="{C2706DF5-61F4-4D54-8EF0-6CE740A93DCB}" dt="2024-10-08T11:33:47.582" v="6002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2:30:42.640" v="1132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  <pc:spChg chg="mod">
          <ac:chgData name="Jiayi Ren" userId="95118b2d664f9e16" providerId="LiveId" clId="{C2706DF5-61F4-4D54-8EF0-6CE740A93DCB}" dt="2024-10-08T11:33:44.619" v="599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52.734" v="10970" actId="20577"/>
          <ac:spMkLst>
            <pc:docMk/>
            <pc:sldMk cId="2708943974" sldId="264"/>
            <ac:spMk id="3" creationId="{3AFEEAC0-8EEE-B54B-096E-44B2CB30681D}"/>
          </ac:spMkLst>
        </pc:spChg>
        <pc:spChg chg="add del mod">
          <ac:chgData name="Jiayi Ren" userId="95118b2d664f9e16" providerId="LiveId" clId="{C2706DF5-61F4-4D54-8EF0-6CE740A93DCB}" dt="2024-10-08T09:50:19.599" v="4160" actId="478"/>
          <ac:spMkLst>
            <pc:docMk/>
            <pc:sldMk cId="2708943974" sldId="264"/>
            <ac:spMk id="4" creationId="{BE30D32F-5CD5-87F2-78B2-5C1434535352}"/>
          </ac:spMkLst>
        </pc:spChg>
        <pc:spChg chg="mod">
          <ac:chgData name="Jiayi Ren" userId="95118b2d664f9e16" providerId="LiveId" clId="{C2706DF5-61F4-4D54-8EF0-6CE740A93DCB}" dt="2024-10-08T09:50:46.850" v="4164" actId="1076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706DF5-61F4-4D54-8EF0-6CE740A93DCB}" dt="2024-10-08T11:19:17.743" v="5875" actId="207"/>
          <ac:spMkLst>
            <pc:docMk/>
            <pc:sldMk cId="2708943974" sldId="264"/>
            <ac:spMk id="6" creationId="{35E0D367-9411-182C-A733-7A3684C29A46}"/>
          </ac:spMkLst>
        </pc:spChg>
        <pc:spChg chg="add del mod">
          <ac:chgData name="Jiayi Ren" userId="95118b2d664f9e16" providerId="LiveId" clId="{C2706DF5-61F4-4D54-8EF0-6CE740A93DCB}" dt="2024-10-08T09:50:19.149" v="4159" actId="478"/>
          <ac:spMkLst>
            <pc:docMk/>
            <pc:sldMk cId="2708943974" sldId="264"/>
            <ac:spMk id="7" creationId="{BF185A0A-E367-6308-7F99-6C407D4270C8}"/>
          </ac:spMkLst>
        </pc:spChg>
        <pc:spChg chg="mod">
          <ac:chgData name="Jiayi Ren" userId="95118b2d664f9e16" providerId="LiveId" clId="{C2706DF5-61F4-4D54-8EF0-6CE740A93DCB}" dt="2024-10-08T09:50:05.586" v="4157" actId="693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C2706DF5-61F4-4D54-8EF0-6CE740A93DCB}" dt="2024-10-08T09:50:51.855" v="4165" actId="1076"/>
          <ac:spMkLst>
            <pc:docMk/>
            <pc:sldMk cId="2708943974" sldId="264"/>
            <ac:spMk id="11" creationId="{FEDF90A5-91A9-4CD8-FA69-C10FCFD1E056}"/>
          </ac:spMkLst>
        </pc:spChg>
        <pc:cxnChg chg="add">
          <ac:chgData name="Jiayi Ren" userId="95118b2d664f9e16" providerId="LiveId" clId="{C2706DF5-61F4-4D54-8EF0-6CE740A93DCB}" dt="2024-10-08T09:50:24.833" v="4161" actId="11529"/>
          <ac:cxnSpMkLst>
            <pc:docMk/>
            <pc:sldMk cId="2708943974" sldId="264"/>
            <ac:cxnSpMk id="9" creationId="{10B8FE25-531A-F338-6037-31E788ED0D39}"/>
          </ac:cxnSpMkLst>
        </pc:cxnChg>
        <pc:cxnChg chg="add mod">
          <ac:chgData name="Jiayi Ren" userId="95118b2d664f9e16" providerId="LiveId" clId="{C2706DF5-61F4-4D54-8EF0-6CE740A93DCB}" dt="2024-10-08T09:50:51.855" v="4165" actId="1076"/>
          <ac:cxnSpMkLst>
            <pc:docMk/>
            <pc:sldMk cId="2708943974" sldId="264"/>
            <ac:cxnSpMk id="13" creationId="{5697D257-70FF-88E8-BEF4-558F6D65511F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  <pc:spChg chg="mod">
          <ac:chgData name="Jiayi Ren" userId="95118b2d664f9e16" providerId="LiveId" clId="{C2706DF5-61F4-4D54-8EF0-6CE740A93DCB}" dt="2024-10-08T11:33:41.110" v="5986" actId="20577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1:21.195" v="1296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  <pc:spChg chg="mod">
          <ac:chgData name="Jiayi Ren" userId="95118b2d664f9e16" providerId="LiveId" clId="{C2706DF5-61F4-4D54-8EF0-6CE740A93DCB}" dt="2024-10-08T11:34:05.291" v="6003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4.650" v="12964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  <pc:spChg chg="mod">
          <ac:chgData name="Jiayi Ren" userId="95118b2d664f9e16" providerId="LiveId" clId="{C2706DF5-61F4-4D54-8EF0-6CE740A93DCB}" dt="2024-10-08T11:34:09.332" v="6004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2.359" v="12962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  <pc:spChg chg="mod">
          <ac:chgData name="Jiayi Ren" userId="95118b2d664f9e16" providerId="LiveId" clId="{C2706DF5-61F4-4D54-8EF0-6CE740A93DCB}" dt="2024-10-10T06:39:38.317" v="1093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18:21.079" v="13165" actId="21"/>
          <ac:spMkLst>
            <pc:docMk/>
            <pc:sldMk cId="3596989916" sldId="272"/>
            <ac:spMk id="3" creationId="{157E11AA-F472-BDAA-94D8-319D9C9AC6FA}"/>
          </ac:spMkLst>
        </pc:spChg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  <pc:spChg chg="mod">
          <ac:chgData name="Jiayi Ren" userId="95118b2d664f9e16" providerId="LiveId" clId="{C2706DF5-61F4-4D54-8EF0-6CE740A93DCB}" dt="2024-10-11T09:19:02.294" v="12776" actId="20577"/>
          <ac:spMkLst>
            <pc:docMk/>
            <pc:sldMk cId="849654598" sldId="273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  <pc:spChg chg="mod">
          <ac:chgData name="Jiayi Ren" userId="95118b2d664f9e16" providerId="LiveId" clId="{C2706DF5-61F4-4D54-8EF0-6CE740A93DCB}" dt="2024-10-08T12:06:36.288" v="8455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4:13.963" v="10203" actId="207"/>
          <ac:spMkLst>
            <pc:docMk/>
            <pc:sldMk cId="1773339522" sldId="274"/>
            <ac:spMk id="6" creationId="{FFE3F832-03F6-0B95-A5D0-59EAE62ED9FA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2" creationId="{B0A30A07-382E-1F49-E7D4-5922A7F12B9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3" creationId="{C7A4FF49-0D07-4369-F34F-B68AA9E7A41B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4" creationId="{1C2CB055-48CE-9162-6AD1-4E8A5162324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6" creationId="{2AAA4FA5-0DE1-23C2-41D7-1240F3A6AD96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7" creationId="{9565019F-A95E-982C-0856-FEBD85C89D8D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8" creationId="{B96E8BCD-AD05-5F5B-8892-3AEBA37FA632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9" creationId="{A5EAC7ED-A6EB-7540-D4F3-952EECA41273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0" creationId="{3DCE9DFD-A778-F957-DCB0-F367353F3D1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1" creationId="{9CAFA214-A0A1-5085-948B-BF4F0F0D799A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5" creationId="{127EB1C9-8602-CA46-58B4-32F23E4B4650}"/>
          </ac:spMkLst>
        </pc:spChg>
        <pc:spChg chg="add del mod">
          <ac:chgData name="Jiayi Ren" userId="95118b2d664f9e16" providerId="LiveId" clId="{C2706DF5-61F4-4D54-8EF0-6CE740A93DCB}" dt="2024-10-08T09:01:48.838" v="1795" actId="478"/>
          <ac:spMkLst>
            <pc:docMk/>
            <pc:sldMk cId="1773339522" sldId="274"/>
            <ac:spMk id="26" creationId="{B399A41A-F1EA-D105-CBB5-A31BE55D7166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27" creationId="{F7EEB013-9FE3-AD17-6FB1-05A766A83786}"/>
          </ac:spMkLst>
        </pc:spChg>
        <pc:spChg chg="add del mod">
          <ac:chgData name="Jiayi Ren" userId="95118b2d664f9e16" providerId="LiveId" clId="{C2706DF5-61F4-4D54-8EF0-6CE740A93DCB}" dt="2024-10-08T09:01:25.468" v="1788" actId="478"/>
          <ac:spMkLst>
            <pc:docMk/>
            <pc:sldMk cId="1773339522" sldId="274"/>
            <ac:spMk id="28" creationId="{C59E7175-C6FF-39DE-DFDA-CFFD6261FE5D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1" creationId="{596936BB-07EB-EE60-955D-A3D059AAFD23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2" creationId="{28AF5730-67E3-580C-F5A3-73CCD2F8BD6E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3" creationId="{553D2A46-8629-F81B-2AE2-310795124C64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6" creationId="{D3E2D588-99D4-B23E-0E30-1FCE9C8D00AC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7" creationId="{B6E2836B-8AAB-3C59-484B-5E771DAF72B5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8" creationId="{5CC48319-EB4E-A869-5056-4812DA7D0849}"/>
          </ac:spMkLst>
        </pc:spChg>
        <pc:spChg chg="add del mod">
          <ac:chgData name="Jiayi Ren" userId="95118b2d664f9e16" providerId="LiveId" clId="{C2706DF5-61F4-4D54-8EF0-6CE740A93DCB}" dt="2024-10-08T09:01:25.933" v="1789" actId="478"/>
          <ac:spMkLst>
            <pc:docMk/>
            <pc:sldMk cId="1773339522" sldId="274"/>
            <ac:spMk id="39" creationId="{70FB7EB3-92A8-0AE2-DAB5-473C0F542443}"/>
          </ac:spMkLst>
        </pc:spChg>
        <pc:spChg chg="add del mod">
          <ac:chgData name="Jiayi Ren" userId="95118b2d664f9e16" providerId="LiveId" clId="{C2706DF5-61F4-4D54-8EF0-6CE740A93DCB}" dt="2024-10-08T09:01:50.209" v="1796" actId="478"/>
          <ac:spMkLst>
            <pc:docMk/>
            <pc:sldMk cId="1773339522" sldId="274"/>
            <ac:spMk id="40" creationId="{D3CC0385-6661-F467-6CDB-72918CB252E2}"/>
          </ac:spMkLst>
        </pc:spChg>
        <pc:spChg chg="add del">
          <ac:chgData name="Jiayi Ren" userId="95118b2d664f9e16" providerId="LiveId" clId="{C2706DF5-61F4-4D54-8EF0-6CE740A93DCB}" dt="2024-10-08T09:02:44.835" v="1804" actId="478"/>
          <ac:spMkLst>
            <pc:docMk/>
            <pc:sldMk cId="1773339522" sldId="274"/>
            <ac:spMk id="41" creationId="{240D3C3E-B7F6-7616-3CAE-F6A453B61707}"/>
          </ac:spMkLst>
        </pc:spChg>
        <pc:spChg chg="add mod">
          <ac:chgData name="Jiayi Ren" userId="95118b2d664f9e16" providerId="LiveId" clId="{C2706DF5-61F4-4D54-8EF0-6CE740A93DCB}" dt="2024-10-09T09:16:00.776" v="10025" actId="20577"/>
          <ac:spMkLst>
            <pc:docMk/>
            <pc:sldMk cId="1773339522" sldId="274"/>
            <ac:spMk id="42" creationId="{0BB0E872-E024-0F93-2B19-8F6AD3039372}"/>
          </ac:spMkLst>
        </pc:spChg>
        <pc:spChg chg="add mod">
          <ac:chgData name="Jiayi Ren" userId="95118b2d664f9e16" providerId="LiveId" clId="{C2706DF5-61F4-4D54-8EF0-6CE740A93DCB}" dt="2024-10-08T09:06:33.683" v="2042" actId="1076"/>
          <ac:spMkLst>
            <pc:docMk/>
            <pc:sldMk cId="1773339522" sldId="274"/>
            <ac:spMk id="46" creationId="{B243E630-99E6-A037-4103-6401065CBAD2}"/>
          </ac:spMkLst>
        </pc:spChg>
        <pc:spChg chg="add mod">
          <ac:chgData name="Jiayi Ren" userId="95118b2d664f9e16" providerId="LiveId" clId="{C2706DF5-61F4-4D54-8EF0-6CE740A93DCB}" dt="2024-10-08T09:07:36.240" v="2065" actId="1036"/>
          <ac:spMkLst>
            <pc:docMk/>
            <pc:sldMk cId="1773339522" sldId="274"/>
            <ac:spMk id="49" creationId="{E5FFB0AF-1371-609C-CC19-0F60136A178F}"/>
          </ac:spMkLst>
        </pc:spChg>
        <pc:spChg chg="add mod">
          <ac:chgData name="Jiayi Ren" userId="95118b2d664f9e16" providerId="LiveId" clId="{C2706DF5-61F4-4D54-8EF0-6CE740A93DCB}" dt="2024-10-09T09:25:44.010" v="10205" actId="1076"/>
          <ac:spMkLst>
            <pc:docMk/>
            <pc:sldMk cId="1773339522" sldId="274"/>
            <ac:spMk id="53" creationId="{EEF43D3D-1CAC-9338-AD92-642B954E2C1E}"/>
          </ac:spMkLst>
        </pc:spChg>
        <pc:spChg chg="add del mod">
          <ac:chgData name="Jiayi Ren" userId="95118b2d664f9e16" providerId="LiveId" clId="{C2706DF5-61F4-4D54-8EF0-6CE740A93DCB}" dt="2024-10-08T09:12:50.994" v="2181" actId="478"/>
          <ac:spMkLst>
            <pc:docMk/>
            <pc:sldMk cId="1773339522" sldId="274"/>
            <ac:spMk id="58" creationId="{B3248429-52CE-DF84-E00C-94DD064B8C39}"/>
          </ac:spMkLst>
        </pc:spChg>
        <pc:spChg chg="add mod ord">
          <ac:chgData name="Jiayi Ren" userId="95118b2d664f9e16" providerId="LiveId" clId="{C2706DF5-61F4-4D54-8EF0-6CE740A93DCB}" dt="2024-10-09T09:12:22.602" v="9973" actId="1036"/>
          <ac:spMkLst>
            <pc:docMk/>
            <pc:sldMk cId="1773339522" sldId="274"/>
            <ac:spMk id="62" creationId="{2BCF010B-8D4C-6218-CFD6-CD394B286269}"/>
          </ac:spMkLst>
        </pc:spChg>
        <pc:spChg chg="add mod">
          <ac:chgData name="Jiayi Ren" userId="95118b2d664f9e16" providerId="LiveId" clId="{C2706DF5-61F4-4D54-8EF0-6CE740A93DCB}" dt="2024-10-08T09:12:55.480" v="2183" actId="571"/>
          <ac:spMkLst>
            <pc:docMk/>
            <pc:sldMk cId="1773339522" sldId="274"/>
            <ac:spMk id="66" creationId="{BE92FF37-2BC9-EE99-5974-E2CF6AC082EA}"/>
          </ac:spMkLst>
        </pc:spChg>
        <pc:spChg chg="add mod">
          <ac:chgData name="Jiayi Ren" userId="95118b2d664f9e16" providerId="LiveId" clId="{C2706DF5-61F4-4D54-8EF0-6CE740A93DCB}" dt="2024-10-08T09:12:58.112" v="2185" actId="571"/>
          <ac:spMkLst>
            <pc:docMk/>
            <pc:sldMk cId="1773339522" sldId="274"/>
            <ac:spMk id="68" creationId="{9320938C-EB77-0FC7-4063-E38DD2293CEA}"/>
          </ac:spMkLst>
        </pc:spChg>
        <pc:spChg chg="add mod ord">
          <ac:chgData name="Jiayi Ren" userId="95118b2d664f9e16" providerId="LiveId" clId="{C2706DF5-61F4-4D54-8EF0-6CE740A93DCB}" dt="2024-10-09T09:11:09.945" v="9948" actId="14100"/>
          <ac:spMkLst>
            <pc:docMk/>
            <pc:sldMk cId="1773339522" sldId="274"/>
            <ac:spMk id="70" creationId="{ADD04642-99A0-3D84-B997-811C8993CFDE}"/>
          </ac:spMkLst>
        </pc:spChg>
        <pc:spChg chg="add mod ord">
          <ac:chgData name="Jiayi Ren" userId="95118b2d664f9e16" providerId="LiveId" clId="{C2706DF5-61F4-4D54-8EF0-6CE740A93DCB}" dt="2024-10-09T09:07:01.399" v="9850" actId="170"/>
          <ac:spMkLst>
            <pc:docMk/>
            <pc:sldMk cId="1773339522" sldId="274"/>
            <ac:spMk id="71" creationId="{79C7D8CB-F7D1-0124-8167-30DC90916CF3}"/>
          </ac:spMkLst>
        </pc:spChg>
        <pc:spChg chg="add mod ord">
          <ac:chgData name="Jiayi Ren" userId="95118b2d664f9e16" providerId="LiveId" clId="{C2706DF5-61F4-4D54-8EF0-6CE740A93DCB}" dt="2024-10-09T09:15:56.598" v="10013" actId="20577"/>
          <ac:spMkLst>
            <pc:docMk/>
            <pc:sldMk cId="1773339522" sldId="274"/>
            <ac:spMk id="73" creationId="{6BBDB828-BC6F-360B-0504-09D4933509AD}"/>
          </ac:spMkLst>
        </pc:spChg>
        <pc:spChg chg="add mod">
          <ac:chgData name="Jiayi Ren" userId="95118b2d664f9e16" providerId="LiveId" clId="{C2706DF5-61F4-4D54-8EF0-6CE740A93DCB}" dt="2024-10-09T08:51:37.185" v="9433" actId="34136"/>
          <ac:spMkLst>
            <pc:docMk/>
            <pc:sldMk cId="1773339522" sldId="274"/>
            <ac:spMk id="74" creationId="{330C0788-39FC-C902-2A42-BC1B64AD7F24}"/>
          </ac:spMkLst>
        </pc:spChg>
        <pc:spChg chg="add mod">
          <ac:chgData name="Jiayi Ren" userId="95118b2d664f9e16" providerId="LiveId" clId="{C2706DF5-61F4-4D54-8EF0-6CE740A93DCB}" dt="2024-10-09T09:13:40.538" v="9985" actId="34135"/>
          <ac:spMkLst>
            <pc:docMk/>
            <pc:sldMk cId="1773339522" sldId="274"/>
            <ac:spMk id="98" creationId="{039F2A78-9EC1-100B-7E29-7BC20E291492}"/>
          </ac:spMkLst>
        </pc:spChg>
        <pc:grpChg chg="add mod">
          <ac:chgData name="Jiayi Ren" userId="95118b2d664f9e16" providerId="LiveId" clId="{C2706DF5-61F4-4D54-8EF0-6CE740A93DCB}" dt="2024-10-08T09:00:08.317" v="1782"/>
          <ac:grpSpMkLst>
            <pc:docMk/>
            <pc:sldMk cId="1773339522" sldId="274"/>
            <ac:grpSpMk id="11" creationId="{DBE979B9-4965-2944-2243-80E00D3E47FF}"/>
          </ac:grpSpMkLst>
        </pc:grpChg>
        <pc:grpChg chg="add del mod ord">
          <ac:chgData name="Jiayi Ren" userId="95118b2d664f9e16" providerId="LiveId" clId="{C2706DF5-61F4-4D54-8EF0-6CE740A93DCB}" dt="2024-10-09T08:51:37.829" v="9434" actId="478"/>
          <ac:grpSpMkLst>
            <pc:docMk/>
            <pc:sldMk cId="1773339522" sldId="274"/>
            <ac:grpSpMk id="75" creationId="{554689FE-9616-4D95-BF57-27F14272C74F}"/>
          </ac:grpSpMkLst>
        </pc:grpChg>
        <pc:grpChg chg="add mod ord">
          <ac:chgData name="Jiayi Ren" userId="95118b2d664f9e16" providerId="LiveId" clId="{C2706DF5-61F4-4D54-8EF0-6CE740A93DCB}" dt="2024-10-09T09:13:47.988" v="9987" actId="167"/>
          <ac:grpSpMkLst>
            <pc:docMk/>
            <pc:sldMk cId="1773339522" sldId="274"/>
            <ac:grpSpMk id="99" creationId="{5305B5A5-6AA0-B350-6C4D-4BFBC060989C}"/>
          </ac:grpSpMkLst>
        </pc:grpChg>
        <pc:picChg chg="add del mod">
          <ac:chgData name="Jiayi Ren" userId="95118b2d664f9e16" providerId="LiveId" clId="{C2706DF5-61F4-4D54-8EF0-6CE740A93DCB}" dt="2024-10-08T08:56:48.626" v="1744" actId="478"/>
          <ac:picMkLst>
            <pc:docMk/>
            <pc:sldMk cId="1773339522" sldId="274"/>
            <ac:picMk id="4" creationId="{3EE3F553-C4C9-C36C-8212-A909658E018A}"/>
          </ac:picMkLst>
        </pc:picChg>
        <pc:picChg chg="del">
          <ac:chgData name="Jiayi Ren" userId="95118b2d664f9e16" providerId="LiveId" clId="{C2706DF5-61F4-4D54-8EF0-6CE740A93DCB}" dt="2024-10-08T08:55:40.658" v="1738" actId="478"/>
          <ac:picMkLst>
            <pc:docMk/>
            <pc:sldMk cId="1773339522" sldId="274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9T08:51:37.185" v="9433" actId="34136"/>
          <ac:picMkLst>
            <pc:docMk/>
            <pc:sldMk cId="1773339522" sldId="274"/>
            <ac:picMk id="9" creationId="{3200E1F2-BB33-F803-B22D-C8250255EA87}"/>
          </ac:picMkLst>
        </pc:picChg>
        <pc:picChg chg="add mod">
          <ac:chgData name="Jiayi Ren" userId="95118b2d664f9e16" providerId="LiveId" clId="{C2706DF5-61F4-4D54-8EF0-6CE740A93DCB}" dt="2024-10-08T09:06:28.117" v="2039" actId="34135"/>
          <ac:picMkLst>
            <pc:docMk/>
            <pc:sldMk cId="1773339522" sldId="274"/>
            <ac:picMk id="23" creationId="{C7EE5394-4928-CEBF-BAEE-8547F4E818C4}"/>
          </ac:picMkLst>
        </pc:picChg>
        <pc:picChg chg="add mod ord">
          <ac:chgData name="Jiayi Ren" userId="95118b2d664f9e16" providerId="LiveId" clId="{C2706DF5-61F4-4D54-8EF0-6CE740A93DCB}" dt="2024-10-09T09:13:40.538" v="9985" actId="34135"/>
          <ac:picMkLst>
            <pc:docMk/>
            <pc:sldMk cId="1773339522" sldId="274"/>
            <ac:picMk id="77" creationId="{02F7E5BD-C775-32E2-6536-E5173FB40B11}"/>
          </ac:picMkLst>
        </pc:pic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0" creationId="{A70FBDA0-8CBF-8606-95F5-67C6982E0370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5" creationId="{89545F0F-7F5D-1AB7-4ADF-8E092C481675}"/>
          </ac:cxnSpMkLst>
        </pc:cxn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8T09:07:44.473" v="2066" actId="14100"/>
          <ac:cxnSpMkLst>
            <pc:docMk/>
            <pc:sldMk cId="1773339522" sldId="274"/>
            <ac:cxnSpMk id="44" creationId="{89B28189-9913-C05D-6DC2-04B779628816}"/>
          </ac:cxnSpMkLst>
        </pc:cxnChg>
        <pc:cxnChg chg="add mod">
          <ac:chgData name="Jiayi Ren" userId="95118b2d664f9e16" providerId="LiveId" clId="{C2706DF5-61F4-4D54-8EF0-6CE740A93DCB}" dt="2024-10-09T09:25:44.010" v="10205" actId="1076"/>
          <ac:cxnSpMkLst>
            <pc:docMk/>
            <pc:sldMk cId="1773339522" sldId="274"/>
            <ac:cxnSpMk id="51" creationId="{F309BD09-6770-DD15-BBD8-C2A7C755DED0}"/>
          </ac:cxnSpMkLst>
        </pc:cxnChg>
        <pc:cxnChg chg="add del mod">
          <ac:chgData name="Jiayi Ren" userId="95118b2d664f9e16" providerId="LiveId" clId="{C2706DF5-61F4-4D54-8EF0-6CE740A93DCB}" dt="2024-10-08T09:12:50.994" v="2181" actId="478"/>
          <ac:cxnSpMkLst>
            <pc:docMk/>
            <pc:sldMk cId="1773339522" sldId="274"/>
            <ac:cxnSpMk id="60" creationId="{4EC9F706-8072-A007-E9B1-2138F8D002B5}"/>
          </ac:cxnSpMkLst>
        </pc:cxnChg>
        <pc:cxnChg chg="add del mod">
          <ac:chgData name="Jiayi Ren" userId="95118b2d664f9e16" providerId="LiveId" clId="{C2706DF5-61F4-4D54-8EF0-6CE740A93DCB}" dt="2024-10-09T09:01:54.336" v="9774" actId="478"/>
          <ac:cxnSpMkLst>
            <pc:docMk/>
            <pc:sldMk cId="1773339522" sldId="274"/>
            <ac:cxnSpMk id="63" creationId="{B7ED5EF6-C0AA-05BE-8544-BAE4F8A2809A}"/>
          </ac:cxnSpMkLst>
        </pc:cxnChg>
        <pc:cxnChg chg="add del mod">
          <ac:chgData name="Jiayi Ren" userId="95118b2d664f9e16" providerId="LiveId" clId="{C2706DF5-61F4-4D54-8EF0-6CE740A93DCB}" dt="2024-10-09T09:01:55.783" v="9775" actId="478"/>
          <ac:cxnSpMkLst>
            <pc:docMk/>
            <pc:sldMk cId="1773339522" sldId="274"/>
            <ac:cxnSpMk id="72" creationId="{744624D4-F71C-795A-297B-8AD8D2C5E031}"/>
          </ac:cxnSpMkLst>
        </pc:cxnChg>
        <pc:cxnChg chg="add mod ord">
          <ac:chgData name="Jiayi Ren" userId="95118b2d664f9e16" providerId="LiveId" clId="{C2706DF5-61F4-4D54-8EF0-6CE740A93DCB}" dt="2024-10-09T09:11:12.215" v="9949" actId="14100"/>
          <ac:cxnSpMkLst>
            <pc:docMk/>
            <pc:sldMk cId="1773339522" sldId="274"/>
            <ac:cxnSpMk id="78" creationId="{A2E1E83C-0192-C598-39B7-82178A6EC119}"/>
          </ac:cxnSpMkLst>
        </pc:cxnChg>
        <pc:cxnChg chg="add mod">
          <ac:chgData name="Jiayi Ren" userId="95118b2d664f9e16" providerId="LiveId" clId="{C2706DF5-61F4-4D54-8EF0-6CE740A93DCB}" dt="2024-10-09T09:04:03.839" v="9801" actId="14100"/>
          <ac:cxnSpMkLst>
            <pc:docMk/>
            <pc:sldMk cId="1773339522" sldId="274"/>
            <ac:cxnSpMk id="79" creationId="{5F4A9402-26F0-602B-F2C4-60B35977E673}"/>
          </ac:cxnSpMkLst>
        </pc:cxnChg>
        <pc:cxnChg chg="add mod">
          <ac:chgData name="Jiayi Ren" userId="95118b2d664f9e16" providerId="LiveId" clId="{C2706DF5-61F4-4D54-8EF0-6CE740A93DCB}" dt="2024-10-09T09:06:46.568" v="9846" actId="14100"/>
          <ac:cxnSpMkLst>
            <pc:docMk/>
            <pc:sldMk cId="1773339522" sldId="274"/>
            <ac:cxnSpMk id="92" creationId="{F99817CD-E7F8-9174-D085-1829AF20FA03}"/>
          </ac:cxnSpMkLst>
        </pc:cxnChg>
        <pc:cxnChg chg="add mod">
          <ac:chgData name="Jiayi Ren" userId="95118b2d664f9e16" providerId="LiveId" clId="{C2706DF5-61F4-4D54-8EF0-6CE740A93DCB}" dt="2024-10-09T09:07:05.808" v="9853" actId="14100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  <pc:spChg chg="mod">
          <ac:chgData name="Jiayi Ren" userId="95118b2d664f9e16" providerId="LiveId" clId="{C2706DF5-61F4-4D54-8EF0-6CE740A93DCB}" dt="2024-10-08T12:06:37.788" v="8456"/>
          <ac:spMkLst>
            <pc:docMk/>
            <pc:sldMk cId="440423623" sldId="275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1T15:50:11.790" v="13550" actId="20577"/>
          <ac:spMkLst>
            <pc:docMk/>
            <pc:sldMk cId="440423623" sldId="275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9T09:19:34.247" v="10158" actId="478"/>
          <ac:spMkLst>
            <pc:docMk/>
            <pc:sldMk cId="440423623" sldId="275"/>
            <ac:spMk id="12" creationId="{B9E79047-0968-666D-5705-EF250219EBB2}"/>
          </ac:spMkLst>
        </pc:spChg>
        <pc:spChg chg="add mod">
          <ac:chgData name="Jiayi Ren" userId="95118b2d664f9e16" providerId="LiveId" clId="{C2706DF5-61F4-4D54-8EF0-6CE740A93DCB}" dt="2024-10-09T09:08:14.993" v="9914" actId="14100"/>
          <ac:spMkLst>
            <pc:docMk/>
            <pc:sldMk cId="440423623" sldId="275"/>
            <ac:spMk id="14" creationId="{0C2343A6-4996-09E8-D531-65AC77ADC518}"/>
          </ac:spMkLst>
        </pc:spChg>
        <pc:spChg chg="add mod">
          <ac:chgData name="Jiayi Ren" userId="95118b2d664f9e16" providerId="LiveId" clId="{C2706DF5-61F4-4D54-8EF0-6CE740A93DCB}" dt="2024-10-09T09:05:35.037" v="9821" actId="1076"/>
          <ac:spMkLst>
            <pc:docMk/>
            <pc:sldMk cId="440423623" sldId="275"/>
            <ac:spMk id="16" creationId="{215843BB-9175-7F1E-B03E-A38B4D48A97B}"/>
          </ac:spMkLst>
        </pc:spChg>
        <pc:spChg chg="add mod">
          <ac:chgData name="Jiayi Ren" userId="95118b2d664f9e16" providerId="LiveId" clId="{C2706DF5-61F4-4D54-8EF0-6CE740A93DCB}" dt="2024-10-09T09:08:17.300" v="9915" actId="14100"/>
          <ac:spMkLst>
            <pc:docMk/>
            <pc:sldMk cId="440423623" sldId="275"/>
            <ac:spMk id="20" creationId="{7FAC626F-2943-663A-930A-59DD4EE928E2}"/>
          </ac:spMkLst>
        </pc:spChg>
        <pc:spChg chg="add del mod">
          <ac:chgData name="Jiayi Ren" userId="95118b2d664f9e16" providerId="LiveId" clId="{C2706DF5-61F4-4D54-8EF0-6CE740A93DCB}" dt="2024-10-09T09:13:11.469" v="9975" actId="478"/>
          <ac:spMkLst>
            <pc:docMk/>
            <pc:sldMk cId="440423623" sldId="275"/>
            <ac:spMk id="21" creationId="{62F589D0-21F2-504B-A7BF-BDFB945550E5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5" creationId="{127EB1C9-8602-CA46-58B4-32F23E4B465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1" creationId="{596936BB-07EB-EE60-955D-A3D059AAFD23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3" creationId="{B33E2DDC-5831-0B9C-B83D-9E7BE0697DE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8" creationId="{BD34B31B-E82E-906F-5CDC-A101DA855FF1}"/>
          </ac:spMkLst>
        </pc:spChg>
        <pc:spChg chg="add mod">
          <ac:chgData name="Jiayi Ren" userId="95118b2d664f9e16" providerId="LiveId" clId="{C2706DF5-61F4-4D54-8EF0-6CE740A93DCB}" dt="2024-10-09T09:19:44.620" v="10166" actId="1038"/>
          <ac:spMkLst>
            <pc:docMk/>
            <pc:sldMk cId="440423623" sldId="275"/>
            <ac:spMk id="39" creationId="{744EB656-AF63-9DB5-98B0-6AE6CA606BC2}"/>
          </ac:spMkLst>
        </pc:spChg>
        <pc:picChg chg="add del mod">
          <ac:chgData name="Jiayi Ren" userId="95118b2d664f9e16" providerId="LiveId" clId="{C2706DF5-61F4-4D54-8EF0-6CE740A93DCB}" dt="2024-10-08T09:31:33.857" v="3221" actId="478"/>
          <ac:picMkLst>
            <pc:docMk/>
            <pc:sldMk cId="440423623" sldId="275"/>
            <ac:picMk id="4" creationId="{E11AF7A1-1A44-E2C6-728F-BA372CE09705}"/>
          </ac:picMkLst>
        </pc:picChg>
        <pc:picChg chg="del">
          <ac:chgData name="Jiayi Ren" userId="95118b2d664f9e16" providerId="LiveId" clId="{C2706DF5-61F4-4D54-8EF0-6CE740A93DCB}" dt="2024-10-08T08:55:42.410" v="1739" actId="478"/>
          <ac:picMkLst>
            <pc:docMk/>
            <pc:sldMk cId="440423623" sldId="275"/>
            <ac:picMk id="5" creationId="{39B65009-30F3-EB3E-2941-CEA72882BF76}"/>
          </ac:picMkLst>
        </pc:picChg>
        <pc:picChg chg="add del mod ord">
          <ac:chgData name="Jiayi Ren" userId="95118b2d664f9e16" providerId="LiveId" clId="{C2706DF5-61F4-4D54-8EF0-6CE740A93DCB}" dt="2024-10-09T08:51:40.176" v="9436" actId="478"/>
          <ac:picMkLst>
            <pc:docMk/>
            <pc:sldMk cId="440423623" sldId="275"/>
            <ac:picMk id="9" creationId="{4F622C52-9A24-ABFD-FAA8-BBB555FFEE5B}"/>
          </ac:picMkLst>
        </pc:picChg>
        <pc:picChg chg="add mod ord">
          <ac:chgData name="Jiayi Ren" userId="95118b2d664f9e16" providerId="LiveId" clId="{C2706DF5-61F4-4D54-8EF0-6CE740A93DCB}" dt="2024-10-09T09:05:27.861" v="9820" actId="1076"/>
          <ac:picMkLst>
            <pc:docMk/>
            <pc:sldMk cId="440423623" sldId="275"/>
            <ac:picMk id="26" creationId="{2042EAC2-768C-CECA-FA08-42ED96989F20}"/>
          </ac:picMkLst>
        </pc:picChg>
        <pc:picChg chg="add mod">
          <ac:chgData name="Jiayi Ren" userId="95118b2d664f9e16" providerId="LiveId" clId="{C2706DF5-61F4-4D54-8EF0-6CE740A93DCB}" dt="2024-10-09T09:14:45.177" v="9994" actId="1076"/>
          <ac:picMkLst>
            <pc:docMk/>
            <pc:sldMk cId="440423623" sldId="275"/>
            <ac:picMk id="32" creationId="{F3BE7492-0772-BBC0-90EB-74554BB7D469}"/>
          </ac:picMkLst>
        </pc:pic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0" creationId="{A70FBDA0-8CBF-8606-95F5-67C6982E0370}"/>
          </ac:cxnSpMkLst>
        </pc:cxnChg>
        <pc:cxnChg chg="add mod">
          <ac:chgData name="Jiayi Ren" userId="95118b2d664f9e16" providerId="LiveId" clId="{C2706DF5-61F4-4D54-8EF0-6CE740A93DCB}" dt="2024-10-09T09:19:47.613" v="10167" actId="14100"/>
          <ac:cxnSpMkLst>
            <pc:docMk/>
            <pc:sldMk cId="440423623" sldId="275"/>
            <ac:cxnSpMk id="11" creationId="{06FDC527-CEE2-1C61-E09B-996A4252B6F1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5" creationId="{89545F0F-7F5D-1AB7-4ADF-8E092C481675}"/>
          </ac:cxnSpMkLst>
        </pc:cxnChg>
        <pc:cxnChg chg="add mod">
          <ac:chgData name="Jiayi Ren" userId="95118b2d664f9e16" providerId="LiveId" clId="{C2706DF5-61F4-4D54-8EF0-6CE740A93DCB}" dt="2024-10-09T09:08:17.300" v="9915" actId="14100"/>
          <ac:cxnSpMkLst>
            <pc:docMk/>
            <pc:sldMk cId="440423623" sldId="275"/>
            <ac:cxnSpMk id="18" creationId="{8B49E2F1-C5B6-C201-6F41-3D7757945966}"/>
          </ac:cxnSpMkLst>
        </pc:cxn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9T09:14:45.177" v="9994" actId="1076"/>
          <ac:cxnSpMkLst>
            <pc:docMk/>
            <pc:sldMk cId="440423623" sldId="275"/>
            <ac:cxnSpMk id="37" creationId="{7B167FCD-6A60-0F31-EA25-2966A618242C}"/>
          </ac:cxnSpMkLst>
        </pc:cxnChg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  <pc:spChg chg="mod">
          <ac:chgData name="Jiayi Ren" userId="95118b2d664f9e16" providerId="LiveId" clId="{C2706DF5-61F4-4D54-8EF0-6CE740A93DCB}" dt="2024-10-08T08:53:06.028" v="1577" actId="20577"/>
          <ac:spMkLst>
            <pc:docMk/>
            <pc:sldMk cId="762652737" sldId="276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  <pc:spChg chg="mod">
          <ac:chgData name="Jiayi Ren" userId="95118b2d664f9e16" providerId="LiveId" clId="{C2706DF5-61F4-4D54-8EF0-6CE740A93DCB}" dt="2024-10-08T12:06:39.364" v="8457"/>
          <ac:spMkLst>
            <pc:docMk/>
            <pc:sldMk cId="4263967567" sldId="276"/>
            <ac:spMk id="2" creationId="{21209F81-FD0E-E496-E2E0-2D17B7BBE1F2}"/>
          </ac:spMkLst>
        </pc:spChg>
        <pc:spChg chg="add mod">
          <ac:chgData name="Jiayi Ren" userId="95118b2d664f9e16" providerId="LiveId" clId="{C2706DF5-61F4-4D54-8EF0-6CE740A93DCB}" dt="2024-10-09T09:08:56.667" v="9924" actId="1036"/>
          <ac:spMkLst>
            <pc:docMk/>
            <pc:sldMk cId="4263967567" sldId="276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6:36:03.924" v="11763" actId="207"/>
          <ac:spMkLst>
            <pc:docMk/>
            <pc:sldMk cId="4263967567" sldId="276"/>
            <ac:spMk id="6" creationId="{FFE3F832-03F6-0B95-A5D0-59EAE62ED9FA}"/>
          </ac:spMkLst>
        </pc:spChg>
        <pc:spChg chg="add mod">
          <ac:chgData name="Jiayi Ren" userId="95118b2d664f9e16" providerId="LiveId" clId="{C2706DF5-61F4-4D54-8EF0-6CE740A93DCB}" dt="2024-10-08T10:23:00.633" v="5866" actId="1076"/>
          <ac:spMkLst>
            <pc:docMk/>
            <pc:sldMk cId="4263967567" sldId="276"/>
            <ac:spMk id="8" creationId="{6DAE410A-B741-4165-296D-EC09631B04BB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2" creationId="{DD6CEA14-C71A-2E3D-3EAE-DF3C80E2602E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4" creationId="{1B2BA2E4-4ABD-A23C-4AC8-1FB8B579FFCC}"/>
          </ac:spMkLst>
        </pc:spChg>
        <pc:spChg chg="add mod">
          <ac:chgData name="Jiayi Ren" userId="95118b2d664f9e16" providerId="LiveId" clId="{C2706DF5-61F4-4D54-8EF0-6CE740A93DCB}" dt="2024-10-08T10:21:57.783" v="5861" actId="20577"/>
          <ac:spMkLst>
            <pc:docMk/>
            <pc:sldMk cId="4263967567" sldId="276"/>
            <ac:spMk id="15" creationId="{73AE4AB8-49E5-E9AF-2AE4-1B151589843B}"/>
          </ac:spMkLst>
        </pc:spChg>
        <pc:spChg chg="add del mod">
          <ac:chgData name="Jiayi Ren" userId="95118b2d664f9e16" providerId="LiveId" clId="{C2706DF5-61F4-4D54-8EF0-6CE740A93DCB}" dt="2024-10-08T09:59:54.600" v="4613" actId="478"/>
          <ac:spMkLst>
            <pc:docMk/>
            <pc:sldMk cId="4263967567" sldId="276"/>
            <ac:spMk id="17" creationId="{B98D9EE4-39A7-F5B8-5B18-F91FBA6879A2}"/>
          </ac:spMkLst>
        </pc:spChg>
        <pc:spChg chg="add mod">
          <ac:chgData name="Jiayi Ren" userId="95118b2d664f9e16" providerId="LiveId" clId="{C2706DF5-61F4-4D54-8EF0-6CE740A93DCB}" dt="2024-10-08T10:01:39.298" v="4782" actId="1076"/>
          <ac:spMkLst>
            <pc:docMk/>
            <pc:sldMk cId="4263967567" sldId="276"/>
            <ac:spMk id="18" creationId="{C73A2689-65FE-4EDD-C43E-E995700ED480}"/>
          </ac:spMkLst>
        </pc:spChg>
        <pc:spChg chg="add mod">
          <ac:chgData name="Jiayi Ren" userId="95118b2d664f9e16" providerId="LiveId" clId="{C2706DF5-61F4-4D54-8EF0-6CE740A93DCB}" dt="2024-10-09T08:51:41.686" v="9437" actId="34136"/>
          <ac:spMkLst>
            <pc:docMk/>
            <pc:sldMk cId="4263967567" sldId="276"/>
            <ac:spMk id="19" creationId="{EFCFF840-69F1-19B9-B5AE-EF57031A0487}"/>
          </ac:spMkLst>
        </pc:spChg>
        <pc:spChg chg="add mod">
          <ac:chgData name="Jiayi Ren" userId="95118b2d664f9e16" providerId="LiveId" clId="{C2706DF5-61F4-4D54-8EF0-6CE740A93DCB}" dt="2024-10-09T09:13:58.454" v="9990" actId="34135"/>
          <ac:spMkLst>
            <pc:docMk/>
            <pc:sldMk cId="4263967567" sldId="276"/>
            <ac:spMk id="35" creationId="{7D00EB3F-9C36-149F-B7BC-A1F1E55177A7}"/>
          </ac:spMkLst>
        </pc:spChg>
        <pc:spChg chg="add mod">
          <ac:chgData name="Jiayi Ren" userId="95118b2d664f9e16" providerId="LiveId" clId="{C2706DF5-61F4-4D54-8EF0-6CE740A93DCB}" dt="2024-10-09T09:20:48.151" v="10192" actId="20577"/>
          <ac:spMkLst>
            <pc:docMk/>
            <pc:sldMk cId="4263967567" sldId="276"/>
            <ac:spMk id="38" creationId="{A4A32087-D7D2-4D7C-70D7-77A9DE56EFCD}"/>
          </ac:spMkLst>
        </pc:spChg>
        <pc:spChg chg="add del mod">
          <ac:chgData name="Jiayi Ren" userId="95118b2d664f9e16" providerId="LiveId" clId="{C2706DF5-61F4-4D54-8EF0-6CE740A93DCB}" dt="2024-10-09T09:19:58.178" v="10168" actId="478"/>
          <ac:spMkLst>
            <pc:docMk/>
            <pc:sldMk cId="4263967567" sldId="276"/>
            <ac:spMk id="39" creationId="{9A80989B-0EDE-49B8-A1F7-2C6173E514B5}"/>
          </ac:spMkLst>
        </pc:spChg>
        <pc:spChg chg="add mod">
          <ac:chgData name="Jiayi Ren" userId="95118b2d664f9e16" providerId="LiveId" clId="{C2706DF5-61F4-4D54-8EF0-6CE740A93DCB}" dt="2024-10-09T09:19:58.469" v="10169"/>
          <ac:spMkLst>
            <pc:docMk/>
            <pc:sldMk cId="4263967567" sldId="276"/>
            <ac:spMk id="44" creationId="{7AE2B817-D98C-7360-2096-77BB0C56BFE5}"/>
          </ac:spMkLst>
        </pc:spChg>
        <pc:grpChg chg="add del mod ord">
          <ac:chgData name="Jiayi Ren" userId="95118b2d664f9e16" providerId="LiveId" clId="{C2706DF5-61F4-4D54-8EF0-6CE740A93DCB}" dt="2024-10-09T08:51:42.066" v="9438" actId="478"/>
          <ac:grpSpMkLst>
            <pc:docMk/>
            <pc:sldMk cId="4263967567" sldId="276"/>
            <ac:grpSpMk id="20" creationId="{3911EA9C-1D5C-0E58-48A3-19E278B06A56}"/>
          </ac:grpSpMkLst>
        </pc:grpChg>
        <pc:grpChg chg="add mod ord">
          <ac:chgData name="Jiayi Ren" userId="95118b2d664f9e16" providerId="LiveId" clId="{C2706DF5-61F4-4D54-8EF0-6CE740A93DCB}" dt="2024-10-09T09:14:00.169" v="9991" actId="167"/>
          <ac:grpSpMkLst>
            <pc:docMk/>
            <pc:sldMk cId="4263967567" sldId="276"/>
            <ac:grpSpMk id="36" creationId="{E019D9D6-5745-F967-89F7-78468ED48E4E}"/>
          </ac:grpSpMkLst>
        </pc:grpChg>
        <pc:picChg chg="add mod">
          <ac:chgData name="Jiayi Ren" userId="95118b2d664f9e16" providerId="LiveId" clId="{C2706DF5-61F4-4D54-8EF0-6CE740A93DCB}" dt="2024-10-09T08:51:41.686" v="9437" actId="34136"/>
          <ac:picMkLst>
            <pc:docMk/>
            <pc:sldMk cId="4263967567" sldId="276"/>
            <ac:picMk id="4" creationId="{C19DBA91-7EBC-AC6C-AD13-7EBAA6AFF049}"/>
          </ac:picMkLst>
        </pc:picChg>
        <pc:picChg chg="add mod">
          <ac:chgData name="Jiayi Ren" userId="95118b2d664f9e16" providerId="LiveId" clId="{C2706DF5-61F4-4D54-8EF0-6CE740A93DCB}" dt="2024-10-08T09:59:30.686" v="4608"/>
          <ac:picMkLst>
            <pc:docMk/>
            <pc:sldMk cId="4263967567" sldId="276"/>
            <ac:picMk id="10" creationId="{02B8519F-5F59-4686-4AE1-39196F5290A1}"/>
          </ac:picMkLst>
        </pc:picChg>
        <pc:picChg chg="add mod ord">
          <ac:chgData name="Jiayi Ren" userId="95118b2d664f9e16" providerId="LiveId" clId="{C2706DF5-61F4-4D54-8EF0-6CE740A93DCB}" dt="2024-10-09T09:13:58.454" v="9990" actId="34135"/>
          <ac:picMkLst>
            <pc:docMk/>
            <pc:sldMk cId="4263967567" sldId="276"/>
            <ac:picMk id="28" creationId="{981EF751-1E1F-06EA-3880-56E368926D15}"/>
          </ac:picMkLst>
        </pc:picChg>
        <pc:cxnChg chg="add del mod">
          <ac:chgData name="Jiayi Ren" userId="95118b2d664f9e16" providerId="LiveId" clId="{C2706DF5-61F4-4D54-8EF0-6CE740A93DCB}" dt="2024-10-09T09:09:30.881" v="9928" actId="478"/>
          <ac:cxnSpMkLst>
            <pc:docMk/>
            <pc:sldMk cId="4263967567" sldId="276"/>
            <ac:cxnSpMk id="7" creationId="{C68A3686-36A1-FE91-7508-26BBACF717DE}"/>
          </ac:cxnSpMkLst>
        </pc:cxnChg>
        <pc:cxnChg chg="add del mod">
          <ac:chgData name="Jiayi Ren" userId="95118b2d664f9e16" providerId="LiveId" clId="{C2706DF5-61F4-4D54-8EF0-6CE740A93DCB}" dt="2024-10-08T09:59:51.789" v="4611" actId="478"/>
          <ac:cxnSpMkLst>
            <pc:docMk/>
            <pc:sldMk cId="4263967567" sldId="276"/>
            <ac:cxnSpMk id="13" creationId="{9101BEE7-187D-A064-CDF2-981D2EE6101C}"/>
          </ac:cxnSpMkLst>
        </pc:cxnChg>
        <pc:cxnChg chg="add mod">
          <ac:chgData name="Jiayi Ren" userId="95118b2d664f9e16" providerId="LiveId" clId="{C2706DF5-61F4-4D54-8EF0-6CE740A93DCB}" dt="2024-10-08T10:01:47.016" v="4791" actId="1036"/>
          <ac:cxnSpMkLst>
            <pc:docMk/>
            <pc:sldMk cId="4263967567" sldId="276"/>
            <ac:cxnSpMk id="16" creationId="{7126C4A9-1A1D-671B-57FD-50A50607D6FF}"/>
          </ac:cxnSpMkLst>
        </pc:cxnChg>
        <pc:cxnChg chg="add mod">
          <ac:chgData name="Jiayi Ren" userId="95118b2d664f9e16" providerId="LiveId" clId="{C2706DF5-61F4-4D54-8EF0-6CE740A93DCB}" dt="2024-10-09T09:10:04.038" v="9936" actId="14100"/>
          <ac:cxnSpMkLst>
            <pc:docMk/>
            <pc:sldMk cId="4263967567" sldId="276"/>
            <ac:cxnSpMk id="30" creationId="{8B70A448-CE9F-22A1-51B3-2C65C76DB832}"/>
          </ac:cxnSpMkLst>
        </pc:cxnChg>
        <pc:cxnChg chg="add mod ord">
          <ac:chgData name="Jiayi Ren" userId="95118b2d664f9e16" providerId="LiveId" clId="{C2706DF5-61F4-4D54-8EF0-6CE740A93DCB}" dt="2024-10-09T09:10:15.178" v="9939" actId="14861"/>
          <ac:cxnSpMkLst>
            <pc:docMk/>
            <pc:sldMk cId="4263967567" sldId="276"/>
            <ac:cxnSpMk id="31" creationId="{31C480E9-1AAC-2E9C-5855-0A5376799277}"/>
          </ac:cxnSpMkLst>
        </pc:cxnChg>
        <pc:cxnChg chg="add mod">
          <ac:chgData name="Jiayi Ren" userId="95118b2d664f9e16" providerId="LiveId" clId="{C2706DF5-61F4-4D54-8EF0-6CE740A93DCB}" dt="2024-10-09T09:20:02.335" v="10170" actId="1076"/>
          <ac:cxnSpMkLst>
            <pc:docMk/>
            <pc:sldMk cId="4263967567" sldId="276"/>
            <ac:cxnSpMk id="37" creationId="{142C378E-39A5-A90C-32AC-7A2FD16C11F8}"/>
          </ac:cxnSpMkLst>
        </pc:cxnChg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  <pc:spChg chg="mod">
          <ac:chgData name="Jiayi Ren" userId="95118b2d664f9e16" providerId="LiveId" clId="{C2706DF5-61F4-4D54-8EF0-6CE740A93DCB}" dt="2024-10-08T12:06:40.990" v="8458"/>
          <ac:spMkLst>
            <pc:docMk/>
            <pc:sldMk cId="1298748388" sldId="277"/>
            <ac:spMk id="2" creationId="{21209F81-FD0E-E496-E2E0-2D17B7BBE1F2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9:33:23.151" v="13115" actId="20577"/>
          <ac:spMkLst>
            <pc:docMk/>
            <pc:sldMk cId="1298748388" sldId="277"/>
            <ac:spMk id="6" creationId="{FFE3F832-03F6-0B95-A5D0-59EAE62ED9FA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8" creationId="{6DAE410A-B741-4165-296D-EC09631B04B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5" creationId="{73AE4AB8-49E5-E9AF-2AE4-1B151589843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8" creationId="{C73A2689-65FE-4EDD-C43E-E995700ED480}"/>
          </ac:spMkLst>
        </pc:spChg>
        <pc:spChg chg="mod">
          <ac:chgData name="Jiayi Ren" userId="95118b2d664f9e16" providerId="LiveId" clId="{C2706DF5-61F4-4D54-8EF0-6CE740A93DCB}" dt="2024-10-08T10:11:10.984" v="4867" actId="34136"/>
          <ac:spMkLst>
            <pc:docMk/>
            <pc:sldMk cId="1298748388" sldId="277"/>
            <ac:spMk id="19" creationId="{EFCFF840-69F1-19B9-B5AE-EF57031A0487}"/>
          </ac:spMkLst>
        </pc:spChg>
        <pc:grpChg chg="del mod">
          <ac:chgData name="Jiayi Ren" userId="95118b2d664f9e16" providerId="LiveId" clId="{C2706DF5-61F4-4D54-8EF0-6CE740A93DCB}" dt="2024-10-08T10:11:11.687" v="4868" actId="478"/>
          <ac:grpSpMkLst>
            <pc:docMk/>
            <pc:sldMk cId="1298748388" sldId="277"/>
            <ac:grpSpMk id="20" creationId="{3911EA9C-1D5C-0E58-48A3-19E278B06A56}"/>
          </ac:grpSpMkLst>
        </pc:grpChg>
        <pc:picChg chg="mod">
          <ac:chgData name="Jiayi Ren" userId="95118b2d664f9e16" providerId="LiveId" clId="{C2706DF5-61F4-4D54-8EF0-6CE740A93DCB}" dt="2024-10-08T10:11:10.984" v="4867" actId="34136"/>
          <ac:picMkLst>
            <pc:docMk/>
            <pc:sldMk cId="1298748388" sldId="277"/>
            <ac:picMk id="4" creationId="{C19DBA91-7EBC-AC6C-AD13-7EBAA6AFF049}"/>
          </ac:picMkLst>
        </pc:picChg>
        <pc:picChg chg="del">
          <ac:chgData name="Jiayi Ren" userId="95118b2d664f9e16" providerId="LiveId" clId="{C2706DF5-61F4-4D54-8EF0-6CE740A93DCB}" dt="2024-10-08T10:11:13.531" v="4869" actId="478"/>
          <ac:picMkLst>
            <pc:docMk/>
            <pc:sldMk cId="1298748388" sldId="277"/>
            <ac:picMk id="10" creationId="{02B8519F-5F59-4686-4AE1-39196F5290A1}"/>
          </ac:picMkLst>
        </pc:pic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7" creationId="{C68A3686-36A1-FE91-7508-26BBACF717DE}"/>
          </ac:cxnSpMkLst>
        </pc:cxn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16" creationId="{7126C4A9-1A1D-671B-57FD-50A50607D6FF}"/>
          </ac:cxnSpMkLst>
        </pc:cxnChg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  <pc:spChg chg="mod">
          <ac:chgData name="Jiayi Ren" userId="95118b2d664f9e16" providerId="LiveId" clId="{C2706DF5-61F4-4D54-8EF0-6CE740A93DCB}" dt="2024-10-10T06:39:39.777" v="10933" actId="20577"/>
          <ac:spMkLst>
            <pc:docMk/>
            <pc:sldMk cId="2700518952" sldId="278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47.198" v="10957" actId="20577"/>
          <ac:spMkLst>
            <pc:docMk/>
            <pc:sldMk cId="2700518952" sldId="278"/>
            <ac:spMk id="3" creationId="{3AFEEAC0-8EEE-B54B-096E-44B2CB30681D}"/>
          </ac:spMkLst>
        </pc:spChg>
        <pc:spChg chg="mod">
          <ac:chgData name="Jiayi Ren" userId="95118b2d664f9e16" providerId="LiveId" clId="{C2706DF5-61F4-4D54-8EF0-6CE740A93DCB}" dt="2024-10-11T06:34:27.187" v="11736" actId="20577"/>
          <ac:spMkLst>
            <pc:docMk/>
            <pc:sldMk cId="2700518952" sldId="278"/>
            <ac:spMk id="5" creationId="{78A277D2-AF21-2EEE-6D7C-BBBBCCAC5E86}"/>
          </ac:spMkLst>
        </pc:spChg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  <pc:spChg chg="mod">
          <ac:chgData name="Jiayi Ren" userId="95118b2d664f9e16" providerId="LiveId" clId="{C2706DF5-61F4-4D54-8EF0-6CE740A93DCB}" dt="2024-10-09T10:43:54.790" v="10396" actId="20577"/>
          <ac:spMkLst>
            <pc:docMk/>
            <pc:sldMk cId="1491470167" sldId="279"/>
            <ac:spMk id="3" creationId="{157E11AA-F472-BDAA-94D8-319D9C9AC6FA}"/>
          </ac:spMkLst>
        </pc:spChg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  <pc:spChg chg="mod">
          <ac:chgData name="Jiayi Ren" userId="95118b2d664f9e16" providerId="LiveId" clId="{C2706DF5-61F4-4D54-8EF0-6CE740A93DCB}" dt="2024-10-11T08:21:24.419" v="12775" actId="20577"/>
          <ac:spMkLst>
            <pc:docMk/>
            <pc:sldMk cId="2817497312" sldId="279"/>
            <ac:spMk id="5" creationId="{02A72432-7A94-D760-BD90-507DE2A09BD7}"/>
          </ac:spMkLst>
        </pc:spChg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  <pc:spChg chg="mod">
          <ac:chgData name="Jiayi Ren" userId="95118b2d664f9e16" providerId="LiveId" clId="{C2706DF5-61F4-4D54-8EF0-6CE740A93DCB}" dt="2024-10-11T15:18:01.953" v="13147" actId="20577"/>
          <ac:spMkLst>
            <pc:docMk/>
            <pc:sldMk cId="2433580148" sldId="280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47:38.493" v="13548" actId="20577"/>
          <ac:spMkLst>
            <pc:docMk/>
            <pc:sldMk cId="2433580148" sldId="280"/>
            <ac:spMk id="3" creationId="{157E11AA-F472-BDAA-94D8-319D9C9AC6FA}"/>
          </ac:spMkLst>
        </pc:spChg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pChg chg="mod">
          <ac:chgData name="Jiayi Ren" userId="95118b2d664f9e16" providerId="LiveId" clId="{C2706DF5-61F4-4D54-8EF0-6CE740A93DCB}" dt="2024-10-09T06:31:00.117" v="9059" actId="255"/>
          <ac:spMkLst>
            <pc:docMk/>
            <pc:sldMasterMk cId="599766977" sldId="2147483660"/>
            <ac:spMk id="7" creationId="{7576C0BF-9664-0DFE-3666-4D91582ACAA8}"/>
          </ac:spMkLst>
        </pc:sp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  <pc:spChg chg="mod">
          <ac:chgData name="Jiayi Ren" userId="95118b2d664f9e16" providerId="LiveId" clId="{00161319-54CA-4668-B91C-CDFDC5107FD0}" dt="2024-11-02T00:31:28.470" v="6745" actId="2711"/>
          <ac:spMkLst>
            <pc:docMk/>
            <pc:sldMk cId="1043885009" sldId="256"/>
            <ac:spMk id="4" creationId="{A14F7995-4B01-243D-D922-603267518770}"/>
          </ac:spMkLst>
        </pc:spChg>
        <pc:spChg chg="mod">
          <ac:chgData name="Jiayi Ren" userId="95118b2d664f9e16" providerId="LiveId" clId="{00161319-54CA-4668-B91C-CDFDC5107FD0}" dt="2024-11-02T00:31:28.684" v="6746" actId="2711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  <pc:spChg chg="mod or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2" creationId="{21209F81-FD0E-E496-E2E0-2D17B7BBE1F2}"/>
          </ac:spMkLst>
        </pc:spChg>
        <pc:spChg chg="mod ord">
          <ac:chgData name="Jiayi Ren" userId="95118b2d664f9e16" providerId="LiveId" clId="{00161319-54CA-4668-B91C-CDFDC5107FD0}" dt="2024-10-31T02:01:41.007" v="4126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9" creationId="{699F075C-6E9E-4CF5-2590-E76FEFC85198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11" creationId="{BC76ED69-7846-C593-605A-53C3291A7608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2" creationId="{CC439B29-EBD6-C9F0-CDE8-10040605BCFF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5" creationId="{127EB1C9-8602-CA46-58B4-32F23E4B4650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9" creationId="{6D319146-6936-929B-CDD0-92C820563B21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4" creationId="{03E9D1B2-2B82-7B57-A89D-8611E89A4188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6" creationId="{D3E2D588-99D4-B23E-0E30-1FCE9C8D00AC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8" creationId="{68476977-0244-BAEA-0645-DF7EF99DF81E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41" creationId="{D2B6EAC8-6ED6-587C-A4DE-7D8C6DFA3413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1" creationId="{DE2BFFFE-9503-3FA9-BB88-F73D82DD421F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6" creationId="{4FFFB9BF-2A45-9C68-881C-99B57F4942D1}"/>
          </ac:spMkLst>
        </pc:spChg>
        <pc:grpChg chg="add del">
          <ac:chgData name="Jiayi Ren" userId="95118b2d664f9e16" providerId="LiveId" clId="{00161319-54CA-4668-B91C-CDFDC5107FD0}" dt="2024-10-30T10:14:00.260" v="20" actId="478"/>
          <ac:grpSpMkLst>
            <pc:docMk/>
            <pc:sldMk cId="2959281096" sldId="259"/>
            <ac:grpSpMk id="64" creationId="{8903564D-6E8B-1A3E-362D-572B7C72ED1A}"/>
          </ac:grpSpMkLst>
        </pc:grpChg>
        <pc:picChg chg="add mod ord">
          <ac:chgData name="Jiayi Ren" userId="95118b2d664f9e16" providerId="LiveId" clId="{00161319-54CA-4668-B91C-CDFDC5107FD0}" dt="2024-10-30T10:13:26.806" v="13" actId="14100"/>
          <ac:picMkLst>
            <pc:docMk/>
            <pc:sldMk cId="2959281096" sldId="259"/>
            <ac:picMk id="4" creationId="{DE1005C8-233A-B42F-4B92-AA67A8589D2F}"/>
          </ac:picMkLst>
        </pc:picChg>
        <pc:picChg chg="add del mod ord modCrop">
          <ac:chgData name="Jiayi Ren" userId="95118b2d664f9e16" providerId="LiveId" clId="{00161319-54CA-4668-B91C-CDFDC5107FD0}" dt="2024-10-30T10:20:30.023" v="176" actId="208"/>
          <ac:picMkLst>
            <pc:docMk/>
            <pc:sldMk cId="2959281096" sldId="259"/>
            <ac:picMk id="7" creationId="{144C5210-C442-4484-940E-1B0693F940A5}"/>
          </ac:picMkLst>
        </pc:picChg>
        <pc:cxnChg chg="add del mod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8" creationId="{DD6C8F6B-80E1-20F1-BFFE-D84478B9E878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0" creationId="{A70FBDA0-8CBF-8606-95F5-67C6982E0370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5" creationId="{89545F0F-7F5D-1AB7-4ADF-8E092C481675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24" creationId="{1C85C606-0D19-224E-0945-24FEC4B980A7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35" creationId="{FD1993D3-C03F-12DE-FBB4-8F28DBA76ACE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46" creationId="{6AD8BE90-B5F7-D5C4-2F9C-7A29327709E1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2" creationId="{F84A0302-C22D-DC56-BF0E-D6FB06B5294C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  <pc:spChg chg="mod">
          <ac:chgData name="Jiayi Ren" userId="95118b2d664f9e16" providerId="LiveId" clId="{00161319-54CA-4668-B91C-CDFDC5107FD0}" dt="2024-10-31T02:27:27.262" v="5177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  <pc:spChg chg="mod or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00161319-54CA-4668-B91C-CDFDC5107FD0}" dt="2024-10-31T01:54:26.139" v="3669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4" creationId="{F5BDAFBD-E7DD-6CFB-07DF-10AED21B0770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5" creationId="{A65F34B6-513A-71EA-3658-D46675CAFA85}"/>
          </ac:spMkLst>
        </pc:spChg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  <pc:spChg chg="mod">
          <ac:chgData name="Jiayi Ren" userId="95118b2d664f9e16" providerId="LiveId" clId="{00161319-54CA-4668-B91C-CDFDC5107FD0}" dt="2024-10-31T04:04:56.538" v="607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  <pc:spChg chg="mod">
          <ac:chgData name="Jiayi Ren" userId="95118b2d664f9e16" providerId="LiveId" clId="{00161319-54CA-4668-B91C-CDFDC5107FD0}" dt="2024-10-31T03:55:12.401" v="5844" actId="20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00161319-54CA-4668-B91C-CDFDC5107FD0}" dt="2024-10-31T03:55:56.681" v="5874" actId="20577"/>
          <ac:spMkLst>
            <pc:docMk/>
            <pc:sldMk cId="2708943974" sldId="264"/>
            <ac:spMk id="6" creationId="{35E0D367-9411-182C-A733-7A3684C29A46}"/>
          </ac:spMkLst>
        </pc:spChg>
        <pc:spChg chg="mod">
          <ac:chgData name="Jiayi Ren" userId="95118b2d664f9e16" providerId="LiveId" clId="{00161319-54CA-4668-B91C-CDFDC5107FD0}" dt="2024-10-31T03:56:06.181" v="5878" actId="1038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00161319-54CA-4668-B91C-CDFDC5107FD0}" dt="2024-10-31T04:00:11.427" v="5990" actId="1037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00161319-54CA-4668-B91C-CDFDC5107FD0}" dt="2024-10-31T03:53:50.884" v="5827" actId="1076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00161319-54CA-4668-B91C-CDFDC5107FD0}" dt="2024-10-31T04:23:50.189" v="6478" actId="14100"/>
          <ac:cxnSpMkLst>
            <pc:docMk/>
            <pc:sldMk cId="2708943974" sldId="264"/>
            <ac:cxnSpMk id="9" creationId="{10B8FE25-531A-F338-6037-31E788ED0D39}"/>
          </ac:cxnSpMkLst>
        </pc:cxnChg>
        <pc:cxnChg chg="mod">
          <ac:chgData name="Jiayi Ren" userId="95118b2d664f9e16" providerId="LiveId" clId="{00161319-54CA-4668-B91C-CDFDC5107FD0}" dt="2024-10-31T04:00:11.427" v="5990" actId="1037"/>
          <ac:cxnSpMkLst>
            <pc:docMk/>
            <pc:sldMk cId="2708943974" sldId="264"/>
            <ac:cxnSpMk id="13" creationId="{5697D257-70FF-88E8-BEF4-558F6D65511F}"/>
          </ac:cxnSpMkLst>
        </pc:cxnChg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  <pc:spChg chg="mod">
          <ac:chgData name="Jiayi Ren" userId="95118b2d664f9e16" providerId="LiveId" clId="{00161319-54CA-4668-B91C-CDFDC5107FD0}" dt="2024-10-31T01:58:45.649" v="3920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  <pc:spChg chg="mod">
          <ac:chgData name="Jiayi Ren" userId="95118b2d664f9e16" providerId="LiveId" clId="{00161319-54CA-4668-B91C-CDFDC5107FD0}" dt="2024-10-31T04:01:53.003" v="6022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  <pc:spChg chg="mod">
          <ac:chgData name="Jiayi Ren" userId="95118b2d664f9e16" providerId="LiveId" clId="{00161319-54CA-4668-B91C-CDFDC5107FD0}" dt="2024-10-31T02:04:02.022" v="4189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00161319-54CA-4668-B91C-CDFDC5107FD0}" dt="2024-10-31T03:40:07.597" v="5604" actId="20577"/>
          <ac:spMkLst>
            <pc:docMk/>
            <pc:sldMk cId="2851145920" sldId="268"/>
            <ac:spMk id="3" creationId="{157E11AA-F472-BDAA-94D8-319D9C9AC6FA}"/>
          </ac:spMkLst>
        </pc:spChg>
        <pc:spChg chg="del mod">
          <ac:chgData name="Jiayi Ren" userId="95118b2d664f9e16" providerId="LiveId" clId="{00161319-54CA-4668-B91C-CDFDC5107FD0}" dt="2024-10-31T02:04:39.724" v="4193" actId="478"/>
          <ac:spMkLst>
            <pc:docMk/>
            <pc:sldMk cId="2851145920" sldId="268"/>
            <ac:spMk id="6" creationId="{B2310DD3-D2E2-A8FA-99EE-A67A32BF5090}"/>
          </ac:spMkLst>
        </pc:spChg>
        <pc:spChg chg="add del mod topLvl">
          <ac:chgData name="Jiayi Ren" userId="95118b2d664f9e16" providerId="LiveId" clId="{00161319-54CA-4668-B91C-CDFDC5107FD0}" dt="2024-10-31T02:04:42.824" v="4195" actId="478"/>
          <ac:spMkLst>
            <pc:docMk/>
            <pc:sldMk cId="2851145920" sldId="268"/>
            <ac:spMk id="7" creationId="{D363C295-4351-C90E-1643-E62897B7A629}"/>
          </ac:spMkLst>
        </pc:spChg>
        <pc:spChg chg="add del">
          <ac:chgData name="Jiayi Ren" userId="95118b2d664f9e16" providerId="LiveId" clId="{00161319-54CA-4668-B91C-CDFDC5107FD0}" dt="2024-10-31T02:11:16.072" v="5020" actId="22"/>
          <ac:spMkLst>
            <pc:docMk/>
            <pc:sldMk cId="2851145920" sldId="268"/>
            <ac:spMk id="9" creationId="{03B1177E-4EBF-1D56-3F14-3197073795F1}"/>
          </ac:spMkLst>
        </pc:spChg>
        <pc:spChg chg="add mod">
          <ac:chgData name="Jiayi Ren" userId="95118b2d664f9e16" providerId="LiveId" clId="{00161319-54CA-4668-B91C-CDFDC5107FD0}" dt="2024-10-31T03:45:28.237" v="5784" actId="207"/>
          <ac:spMkLst>
            <pc:docMk/>
            <pc:sldMk cId="2851145920" sldId="268"/>
            <ac:spMk id="12" creationId="{55EB978E-BB96-7ADD-34D1-F6E8029AD5DE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4" creationId="{EEB31CAF-E42C-6209-BB16-682D42748E52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6" creationId="{7170ABC3-1872-7B0E-9A28-A41822BF50FE}"/>
          </ac:spMkLst>
        </pc:spChg>
        <pc:spChg chg="add mod">
          <ac:chgData name="Jiayi Ren" userId="95118b2d664f9e16" providerId="LiveId" clId="{00161319-54CA-4668-B91C-CDFDC5107FD0}" dt="2024-10-31T03:17:34.611" v="5515" actId="164"/>
          <ac:spMkLst>
            <pc:docMk/>
            <pc:sldMk cId="2851145920" sldId="268"/>
            <ac:spMk id="25" creationId="{1EBFB55B-BE1A-7D08-B0AC-33CD8415BA94}"/>
          </ac:spMkLst>
        </pc:spChg>
        <pc:grpChg chg="add del mod">
          <ac:chgData name="Jiayi Ren" userId="95118b2d664f9e16" providerId="LiveId" clId="{00161319-54CA-4668-B91C-CDFDC5107FD0}" dt="2024-10-31T02:04:51.381" v="4196" actId="478"/>
          <ac:grpSpMkLst>
            <pc:docMk/>
            <pc:sldMk cId="2851145920" sldId="268"/>
            <ac:grpSpMk id="4" creationId="{69C9515A-6B09-C5C9-0B39-1CD740A3F2AF}"/>
          </ac:grpSpMkLst>
        </pc:grpChg>
        <pc:grpChg chg="add mod ord">
          <ac:chgData name="Jiayi Ren" userId="95118b2d664f9e16" providerId="LiveId" clId="{00161319-54CA-4668-B91C-CDFDC5107FD0}" dt="2024-10-31T03:17:39.125" v="5516" actId="167"/>
          <ac:grpSpMkLst>
            <pc:docMk/>
            <pc:sldMk cId="2851145920" sldId="268"/>
            <ac:grpSpMk id="26" creationId="{D5B669D8-B886-AA81-2207-43B92EE37C5D}"/>
          </ac:grpSpMkLst>
        </pc:grpChg>
        <pc:picChg chg="mod topLvl">
          <ac:chgData name="Jiayi Ren" userId="95118b2d664f9e16" providerId="LiveId" clId="{00161319-54CA-4668-B91C-CDFDC5107FD0}" dt="2024-10-31T02:04:42.824" v="4195" actId="478"/>
          <ac:picMkLst>
            <pc:docMk/>
            <pc:sldMk cId="2851145920" sldId="268"/>
            <ac:picMk id="5" creationId="{BF542806-7F45-E937-6752-BE1BFE203E9E}"/>
          </ac:picMkLst>
        </pc:picChg>
        <pc:picChg chg="add mod">
          <ac:chgData name="Jiayi Ren" userId="95118b2d664f9e16" providerId="LiveId" clId="{00161319-54CA-4668-B91C-CDFDC5107FD0}" dt="2024-10-31T03:17:34.611" v="5515" actId="164"/>
          <ac:picMkLst>
            <pc:docMk/>
            <pc:sldMk cId="2851145920" sldId="268"/>
            <ac:picMk id="11" creationId="{CE18FFE3-9D14-002D-30AE-31260B154A3E}"/>
          </ac:picMkLst>
        </pc:pic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3" creationId="{2B94963A-31E1-0DD4-16EA-DC3EE3A9E0E3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7" creationId="{AA17DDDB-0C37-8337-2D5B-6D23C1CA1D97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20" creationId="{1973AF51-5475-7C99-CF5E-0B48EBF92738}"/>
          </ac:cxnSpMkLst>
        </pc:cxn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  <pc:spChg chg="mod">
          <ac:chgData name="Jiayi Ren" userId="95118b2d664f9e16" providerId="LiveId" clId="{00161319-54CA-4668-B91C-CDFDC5107FD0}" dt="2024-10-31T03:59:45.196" v="5986" actId="207"/>
          <ac:spMkLst>
            <pc:docMk/>
            <pc:sldMk cId="1773339522" sldId="274"/>
            <ac:spMk id="6" creationId="{FFE3F832-03F6-0B95-A5D0-59EAE62ED9FA}"/>
          </ac:spMkLst>
        </pc:spChg>
        <pc:spChg chg="add mod">
          <ac:chgData name="Jiayi Ren" userId="95118b2d664f9e16" providerId="LiveId" clId="{00161319-54CA-4668-B91C-CDFDC5107FD0}" dt="2024-10-31T04:12:48.715" v="6361" actId="1076"/>
          <ac:spMkLst>
            <pc:docMk/>
            <pc:sldMk cId="1773339522" sldId="274"/>
            <ac:spMk id="11" creationId="{5E5B5652-9053-956D-9AF6-F4C1E3876502}"/>
          </ac:spMkLst>
        </pc:spChg>
        <pc:spChg chg="add del mod">
          <ac:chgData name="Jiayi Ren" userId="95118b2d664f9e16" providerId="LiveId" clId="{00161319-54CA-4668-B91C-CDFDC5107FD0}" dt="2024-10-30T10:47:48.077" v="1160" actId="478"/>
          <ac:spMkLst>
            <pc:docMk/>
            <pc:sldMk cId="1773339522" sldId="274"/>
            <ac:spMk id="17" creationId="{435EF759-37B5-244E-D48C-C00D3C57128E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18" creationId="{58824F05-CFB5-08C0-1D00-EC2451957A79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0" creationId="{A7468F2F-7C1E-3019-3FED-2FB2B60E0A34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2" creationId="{4D6250E4-21D4-4110-BC92-8FB65AC69336}"/>
          </ac:spMkLst>
        </pc:spChg>
        <pc:spChg chg="add del mod">
          <ac:chgData name="Jiayi Ren" userId="95118b2d664f9e16" providerId="LiveId" clId="{00161319-54CA-4668-B91C-CDFDC5107FD0}" dt="2024-10-30T10:51:26.484" v="1357" actId="478"/>
          <ac:spMkLst>
            <pc:docMk/>
            <pc:sldMk cId="1773339522" sldId="274"/>
            <ac:spMk id="24" creationId="{B4412262-664E-987E-4E55-E58EB9BFA083}"/>
          </ac:spMkLst>
        </pc:spChg>
        <pc:spChg chg="add mod">
          <ac:chgData name="Jiayi Ren" userId="95118b2d664f9e16" providerId="LiveId" clId="{00161319-54CA-4668-B91C-CDFDC5107FD0}" dt="2024-10-30T10:51:41.882" v="1362" actId="571"/>
          <ac:spMkLst>
            <pc:docMk/>
            <pc:sldMk cId="1773339522" sldId="274"/>
            <ac:spMk id="25" creationId="{1DDBBB96-F290-6323-D630-09D063A6525B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26" creationId="{22BE8381-BF38-A863-500E-2263049C39A6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6" creationId="{384CCF54-D4F6-419A-6E4A-4EF1235E20C5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7" creationId="{31524E70-2466-24DA-1A0D-D10E034F6B12}"/>
          </ac:spMkLst>
        </pc:spChg>
        <pc:spChg chg="mod">
          <ac:chgData name="Jiayi Ren" userId="95118b2d664f9e16" providerId="LiveId" clId="{00161319-54CA-4668-B91C-CDFDC5107FD0}" dt="2024-10-31T04:12:14.914" v="6351" actId="1076"/>
          <ac:spMkLst>
            <pc:docMk/>
            <pc:sldMk cId="1773339522" sldId="274"/>
            <ac:spMk id="42" creationId="{0BB0E872-E024-0F93-2B19-8F6AD3039372}"/>
          </ac:spMkLst>
        </pc:spChg>
        <pc:spChg chg="mod">
          <ac:chgData name="Jiayi Ren" userId="95118b2d664f9e16" providerId="LiveId" clId="{00161319-54CA-4668-B91C-CDFDC5107FD0}" dt="2024-10-30T10:48:45.507" v="1195" actId="1038"/>
          <ac:spMkLst>
            <pc:docMk/>
            <pc:sldMk cId="1773339522" sldId="274"/>
            <ac:spMk id="46" creationId="{B243E630-99E6-A037-4103-6401065CBAD2}"/>
          </ac:spMkLst>
        </pc:spChg>
        <pc:spChg chg="mod">
          <ac:chgData name="Jiayi Ren" userId="95118b2d664f9e16" providerId="LiveId" clId="{00161319-54CA-4668-B91C-CDFDC5107FD0}" dt="2024-10-30T10:46:40.949" v="1148" actId="1037"/>
          <ac:spMkLst>
            <pc:docMk/>
            <pc:sldMk cId="1773339522" sldId="274"/>
            <ac:spMk id="49" creationId="{E5FFB0AF-1371-609C-CC19-0F60136A178F}"/>
          </ac:spMkLst>
        </pc:spChg>
        <pc:spChg chg="mod">
          <ac:chgData name="Jiayi Ren" userId="95118b2d664f9e16" providerId="LiveId" clId="{00161319-54CA-4668-B91C-CDFDC5107FD0}" dt="2024-10-31T04:12:01.894" v="6345" actId="1076"/>
          <ac:spMkLst>
            <pc:docMk/>
            <pc:sldMk cId="1773339522" sldId="274"/>
            <ac:spMk id="53" creationId="{EEF43D3D-1CAC-9338-AD92-642B954E2C1E}"/>
          </ac:spMkLst>
        </pc:spChg>
        <pc:spChg chg="del">
          <ac:chgData name="Jiayi Ren" userId="95118b2d664f9e16" providerId="LiveId" clId="{00161319-54CA-4668-B91C-CDFDC5107FD0}" dt="2024-10-30T10:33:32.176" v="726" actId="478"/>
          <ac:spMkLst>
            <pc:docMk/>
            <pc:sldMk cId="1773339522" sldId="274"/>
            <ac:spMk id="62" creationId="{2BCF010B-8D4C-6218-CFD6-CD394B286269}"/>
          </ac:spMkLst>
        </pc:spChg>
        <pc:spChg chg="del">
          <ac:chgData name="Jiayi Ren" userId="95118b2d664f9e16" providerId="LiveId" clId="{00161319-54CA-4668-B91C-CDFDC5107FD0}" dt="2024-10-30T10:33:30.366" v="723" actId="478"/>
          <ac:spMkLst>
            <pc:docMk/>
            <pc:sldMk cId="1773339522" sldId="274"/>
            <ac:spMk id="70" creationId="{ADD04642-99A0-3D84-B997-811C8993CFDE}"/>
          </ac:spMkLst>
        </pc:spChg>
        <pc:spChg chg="del">
          <ac:chgData name="Jiayi Ren" userId="95118b2d664f9e16" providerId="LiveId" clId="{00161319-54CA-4668-B91C-CDFDC5107FD0}" dt="2024-10-30T10:33:27.615" v="720" actId="478"/>
          <ac:spMkLst>
            <pc:docMk/>
            <pc:sldMk cId="1773339522" sldId="274"/>
            <ac:spMk id="71" creationId="{79C7D8CB-F7D1-0124-8167-30DC90916CF3}"/>
          </ac:spMkLst>
        </pc:spChg>
        <pc:spChg chg="del mod">
          <ac:chgData name="Jiayi Ren" userId="95118b2d664f9e16" providerId="LiveId" clId="{00161319-54CA-4668-B91C-CDFDC5107FD0}" dt="2024-10-30T10:33:29.384" v="722" actId="478"/>
          <ac:spMkLst>
            <pc:docMk/>
            <pc:sldMk cId="1773339522" sldId="274"/>
            <ac:spMk id="73" creationId="{6BBDB828-BC6F-360B-0504-09D4933509AD}"/>
          </ac:spMkLst>
        </pc:spChg>
        <pc:grpChg chg="del">
          <ac:chgData name="Jiayi Ren" userId="95118b2d664f9e16" providerId="LiveId" clId="{00161319-54CA-4668-B91C-CDFDC5107FD0}" dt="2024-10-30T10:14:01.933" v="21" actId="478"/>
          <ac:grpSpMkLst>
            <pc:docMk/>
            <pc:sldMk cId="1773339522" sldId="274"/>
            <ac:grpSpMk id="99" creationId="{5305B5A5-6AA0-B350-6C4D-4BFBC060989C}"/>
          </ac:grpSpMkLst>
        </pc:grpChg>
        <pc:picChg chg="add del mod modCrop">
          <ac:chgData name="Jiayi Ren" userId="95118b2d664f9e16" providerId="LiveId" clId="{00161319-54CA-4668-B91C-CDFDC5107FD0}" dt="2024-10-31T07:04:25.562" v="6632" actId="478"/>
          <ac:picMkLst>
            <pc:docMk/>
            <pc:sldMk cId="1773339522" sldId="274"/>
            <ac:picMk id="4" creationId="{4B3DBAF2-F339-3B24-480B-2408426824C4}"/>
          </ac:picMkLst>
        </pc:picChg>
        <pc:picChg chg="add del mod modCrop">
          <ac:chgData name="Jiayi Ren" userId="95118b2d664f9e16" providerId="LiveId" clId="{00161319-54CA-4668-B91C-CDFDC5107FD0}" dt="2024-10-31T07:08:12.308" v="6664" actId="478"/>
          <ac:picMkLst>
            <pc:docMk/>
            <pc:sldMk cId="1773339522" sldId="274"/>
            <ac:picMk id="7" creationId="{AEF338CD-2A1D-D6E8-B501-BA1C12D0854E}"/>
          </ac:picMkLst>
        </pc:picChg>
        <pc:picChg chg="add mod modCrop">
          <ac:chgData name="Jiayi Ren" userId="95118b2d664f9e16" providerId="LiveId" clId="{00161319-54CA-4668-B91C-CDFDC5107FD0}" dt="2024-10-31T07:16:00.683" v="6718" actId="1076"/>
          <ac:picMkLst>
            <pc:docMk/>
            <pc:sldMk cId="1773339522" sldId="274"/>
            <ac:picMk id="12" creationId="{EDF6AF91-60D0-074E-7B95-306C06BE6BD8}"/>
          </ac:picMkLst>
        </pc:picChg>
        <pc:picChg chg="mod">
          <ac:chgData name="Jiayi Ren" userId="95118b2d664f9e16" providerId="LiveId" clId="{00161319-54CA-4668-B91C-CDFDC5107FD0}" dt="2024-10-30T10:42:15.497" v="941"/>
          <ac:picMkLst>
            <pc:docMk/>
            <pc:sldMk cId="1773339522" sldId="274"/>
            <ac:picMk id="23" creationId="{C7EE5394-4928-CEBF-BAEE-8547F4E818C4}"/>
          </ac:picMkLst>
        </pc:picChg>
        <pc:cxnChg chg="add del mod">
          <ac:chgData name="Jiayi Ren" userId="95118b2d664f9e16" providerId="LiveId" clId="{00161319-54CA-4668-B91C-CDFDC5107FD0}" dt="2024-10-31T04:12:12.558" v="6350" actId="478"/>
          <ac:cxnSpMkLst>
            <pc:docMk/>
            <pc:sldMk cId="1773339522" sldId="274"/>
            <ac:cxnSpMk id="5" creationId="{95014581-F42B-926A-B459-D74148457568}"/>
          </ac:cxnSpMkLst>
        </pc:cxnChg>
        <pc:cxnChg chg="add">
          <ac:chgData name="Jiayi Ren" userId="95118b2d664f9e16" providerId="LiveId" clId="{00161319-54CA-4668-B91C-CDFDC5107FD0}" dt="2024-10-31T04:12:20.789" v="6352" actId="11529"/>
          <ac:cxnSpMkLst>
            <pc:docMk/>
            <pc:sldMk cId="1773339522" sldId="274"/>
            <ac:cxnSpMk id="8" creationId="{766FB75E-7713-60B2-F0C6-74674228A1A9}"/>
          </ac:cxnSpMkLst>
        </pc:cxnChg>
        <pc:cxnChg chg="add mod">
          <ac:chgData name="Jiayi Ren" userId="95118b2d664f9e16" providerId="LiveId" clId="{00161319-54CA-4668-B91C-CDFDC5107FD0}" dt="2024-10-31T04:12:26.993" v="6355" actId="14100"/>
          <ac:cxnSpMkLst>
            <pc:docMk/>
            <pc:sldMk cId="1773339522" sldId="274"/>
            <ac:cxnSpMk id="9" creationId="{3FDC1A93-7EAA-DFD6-B6D4-A03C19EF628C}"/>
          </ac:cxnSpMkLst>
        </pc:cxnChg>
        <pc:cxnChg chg="add mod">
          <ac:chgData name="Jiayi Ren" userId="95118b2d664f9e16" providerId="LiveId" clId="{00161319-54CA-4668-B91C-CDFDC5107FD0}" dt="2024-10-31T07:16:18.454" v="6721" actId="208"/>
          <ac:cxnSpMkLst>
            <pc:docMk/>
            <pc:sldMk cId="1773339522" sldId="274"/>
            <ac:cxnSpMk id="14" creationId="{3978EE0A-5B03-FA3B-9CCD-43914A347B8D}"/>
          </ac:cxnSpMkLst>
        </pc:cxnChg>
        <pc:cxnChg chg="add del mod">
          <ac:chgData name="Jiayi Ren" userId="95118b2d664f9e16" providerId="LiveId" clId="{00161319-54CA-4668-B91C-CDFDC5107FD0}" dt="2024-10-31T04:10:37.294" v="6336" actId="478"/>
          <ac:cxnSpMkLst>
            <pc:docMk/>
            <pc:sldMk cId="1773339522" sldId="274"/>
            <ac:cxnSpMk id="28" creationId="{365D01A6-0E13-8E09-0FC8-968C69507328}"/>
          </ac:cxnSpMkLst>
        </pc:cxnChg>
        <pc:cxnChg chg="add del mod">
          <ac:chgData name="Jiayi Ren" userId="95118b2d664f9e16" providerId="LiveId" clId="{00161319-54CA-4668-B91C-CDFDC5107FD0}" dt="2024-10-31T04:10:42.349" v="6337" actId="478"/>
          <ac:cxnSpMkLst>
            <pc:docMk/>
            <pc:sldMk cId="1773339522" sldId="274"/>
            <ac:cxnSpMk id="30" creationId="{FCE90597-89C0-C47C-1A88-8FBD3B01413E}"/>
          </ac:cxnSpMkLst>
        </pc:cxnChg>
        <pc:cxnChg chg="add del mod">
          <ac:chgData name="Jiayi Ren" userId="95118b2d664f9e16" providerId="LiveId" clId="{00161319-54CA-4668-B91C-CDFDC5107FD0}" dt="2024-10-30T10:52:38.597" v="1394" actId="478"/>
          <ac:cxnSpMkLst>
            <pc:docMk/>
            <pc:sldMk cId="1773339522" sldId="274"/>
            <ac:cxnSpMk id="34" creationId="{FE93D244-456E-A9AD-4320-007BC0321377}"/>
          </ac:cxnSpMkLst>
        </pc:cxnChg>
        <pc:cxnChg chg="del mod">
          <ac:chgData name="Jiayi Ren" userId="95118b2d664f9e16" providerId="LiveId" clId="{00161319-54CA-4668-B91C-CDFDC5107FD0}" dt="2024-10-31T04:12:05.727" v="6348" actId="478"/>
          <ac:cxnSpMkLst>
            <pc:docMk/>
            <pc:sldMk cId="1773339522" sldId="274"/>
            <ac:cxnSpMk id="44" creationId="{89B28189-9913-C05D-6DC2-04B779628816}"/>
          </ac:cxnSpMkLst>
        </pc:cxnChg>
        <pc:cxnChg chg="del mod">
          <ac:chgData name="Jiayi Ren" userId="95118b2d664f9e16" providerId="LiveId" clId="{00161319-54CA-4668-B91C-CDFDC5107FD0}" dt="2024-10-31T04:12:04.932" v="6347" actId="478"/>
          <ac:cxnSpMkLst>
            <pc:docMk/>
            <pc:sldMk cId="1773339522" sldId="274"/>
            <ac:cxnSpMk id="51" creationId="{F309BD09-6770-DD15-BBD8-C2A7C755DED0}"/>
          </ac:cxnSpMkLst>
        </pc:cxnChg>
        <pc:cxnChg chg="del mod">
          <ac:chgData name="Jiayi Ren" userId="95118b2d664f9e16" providerId="LiveId" clId="{00161319-54CA-4668-B91C-CDFDC5107FD0}" dt="2024-10-30T10:33:31.049" v="724" actId="478"/>
          <ac:cxnSpMkLst>
            <pc:docMk/>
            <pc:sldMk cId="1773339522" sldId="274"/>
            <ac:cxnSpMk id="78" creationId="{A2E1E83C-0192-C598-39B7-82178A6EC119}"/>
          </ac:cxnSpMkLst>
        </pc:cxnChg>
        <pc:cxnChg chg="del">
          <ac:chgData name="Jiayi Ren" userId="95118b2d664f9e16" providerId="LiveId" clId="{00161319-54CA-4668-B91C-CDFDC5107FD0}" dt="2024-10-30T10:33:31.566" v="725" actId="478"/>
          <ac:cxnSpMkLst>
            <pc:docMk/>
            <pc:sldMk cId="1773339522" sldId="274"/>
            <ac:cxnSpMk id="79" creationId="{5F4A9402-26F0-602B-F2C4-60B35977E673}"/>
          </ac:cxnSpMkLst>
        </pc:cxnChg>
        <pc:cxnChg chg="del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2" creationId="{F99817CD-E7F8-9174-D085-1829AF20FA03}"/>
          </ac:cxnSpMkLst>
        </pc:cxnChg>
        <pc:cxnChg chg="del mod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  <pc:spChg chg="del mod">
          <ac:chgData name="Jiayi Ren" userId="95118b2d664f9e16" providerId="LiveId" clId="{00161319-54CA-4668-B91C-CDFDC5107FD0}" dt="2024-10-30T11:08:31.063" v="2075" actId="478"/>
          <ac:spMkLst>
            <pc:docMk/>
            <pc:sldMk cId="440423623" sldId="275"/>
            <ac:spMk id="5" creationId="{B7B6006D-39B3-CF48-40C3-7AD4C359E6DD}"/>
          </ac:spMkLst>
        </pc:spChg>
        <pc:spChg chg="mod">
          <ac:chgData name="Jiayi Ren" userId="95118b2d664f9e16" providerId="LiveId" clId="{00161319-54CA-4668-B91C-CDFDC5107FD0}" dt="2024-10-31T04:09:10.248" v="6115" actId="20577"/>
          <ac:spMkLst>
            <pc:docMk/>
            <pc:sldMk cId="440423623" sldId="275"/>
            <ac:spMk id="6" creationId="{FFE3F832-03F6-0B95-A5D0-59EAE62ED9FA}"/>
          </ac:spMkLst>
        </pc:spChg>
        <pc:spChg chg="mod">
          <ac:chgData name="Jiayi Ren" userId="95118b2d664f9e16" providerId="LiveId" clId="{00161319-54CA-4668-B91C-CDFDC5107FD0}" dt="2024-10-31T03:51:04.819" v="5802"/>
          <ac:spMkLst>
            <pc:docMk/>
            <pc:sldMk cId="440423623" sldId="275"/>
            <ac:spMk id="7" creationId="{09034F12-571B-81FF-1146-570260203532}"/>
          </ac:spMkLst>
        </pc:spChg>
        <pc:spChg chg="mod">
          <ac:chgData name="Jiayi Ren" userId="95118b2d664f9e16" providerId="LiveId" clId="{00161319-54CA-4668-B91C-CDFDC5107FD0}" dt="2024-10-30T11:14:01.384" v="2373" actId="14100"/>
          <ac:spMkLst>
            <pc:docMk/>
            <pc:sldMk cId="440423623" sldId="275"/>
            <ac:spMk id="14" creationId="{0C2343A6-4996-09E8-D531-65AC77ADC518}"/>
          </ac:spMkLst>
        </pc:spChg>
        <pc:spChg chg="mod">
          <ac:chgData name="Jiayi Ren" userId="95118b2d664f9e16" providerId="LiveId" clId="{00161319-54CA-4668-B91C-CDFDC5107FD0}" dt="2024-10-30T11:08:38.929" v="2076" actId="1076"/>
          <ac:spMkLst>
            <pc:docMk/>
            <pc:sldMk cId="440423623" sldId="275"/>
            <ac:spMk id="16" creationId="{215843BB-9175-7F1E-B03E-A38B4D48A97B}"/>
          </ac:spMkLst>
        </pc:spChg>
        <pc:spChg chg="mod">
          <ac:chgData name="Jiayi Ren" userId="95118b2d664f9e16" providerId="LiveId" clId="{00161319-54CA-4668-B91C-CDFDC5107FD0}" dt="2024-10-30T11:14:31.825" v="2393" actId="20577"/>
          <ac:spMkLst>
            <pc:docMk/>
            <pc:sldMk cId="440423623" sldId="275"/>
            <ac:spMk id="20" creationId="{7FAC626F-2943-663A-930A-59DD4EE928E2}"/>
          </ac:spMkLst>
        </pc:spChg>
        <pc:spChg chg="del">
          <ac:chgData name="Jiayi Ren" userId="95118b2d664f9e16" providerId="LiveId" clId="{00161319-54CA-4668-B91C-CDFDC5107FD0}" dt="2024-10-30T10:14:05.135" v="23" actId="478"/>
          <ac:spMkLst>
            <pc:docMk/>
            <pc:sldMk cId="440423623" sldId="275"/>
            <ac:spMk id="21" creationId="{62F589D0-21F2-504B-A7BF-BDFB945550E5}"/>
          </ac:spMkLst>
        </pc:spChg>
        <pc:grpChg chg="add mod ord">
          <ac:chgData name="Jiayi Ren" userId="95118b2d664f9e16" providerId="LiveId" clId="{00161319-54CA-4668-B91C-CDFDC5107FD0}" dt="2024-10-31T03:51:04.819" v="5802"/>
          <ac:grpSpMkLst>
            <pc:docMk/>
            <pc:sldMk cId="440423623" sldId="275"/>
            <ac:grpSpMk id="3" creationId="{6D67AEA2-9B94-ADE1-BB53-AAA1026E523E}"/>
          </ac:grpSpMkLst>
        </pc:grpChg>
        <pc:picChg chg="mod">
          <ac:chgData name="Jiayi Ren" userId="95118b2d664f9e16" providerId="LiveId" clId="{00161319-54CA-4668-B91C-CDFDC5107FD0}" dt="2024-10-31T03:51:04.819" v="5802"/>
          <ac:picMkLst>
            <pc:docMk/>
            <pc:sldMk cId="440423623" sldId="275"/>
            <ac:picMk id="4" creationId="{1717F730-0AAF-E913-9132-227C1BEA4B3B}"/>
          </ac:picMkLst>
        </pc:picChg>
        <pc:picChg chg="del">
          <ac:chgData name="Jiayi Ren" userId="95118b2d664f9e16" providerId="LiveId" clId="{00161319-54CA-4668-B91C-CDFDC5107FD0}" dt="2024-10-30T10:14:04.460" v="22" actId="478"/>
          <ac:picMkLst>
            <pc:docMk/>
            <pc:sldMk cId="440423623" sldId="275"/>
            <ac:picMk id="26" creationId="{2042EAC2-768C-CECA-FA08-42ED96989F20}"/>
          </ac:picMkLst>
        </pc:picChg>
        <pc:cxnChg chg="mod">
          <ac:chgData name="Jiayi Ren" userId="95118b2d664f9e16" providerId="LiveId" clId="{00161319-54CA-4668-B91C-CDFDC5107FD0}" dt="2024-10-30T11:14:22.122" v="2382" actId="14100"/>
          <ac:cxnSpMkLst>
            <pc:docMk/>
            <pc:sldMk cId="440423623" sldId="275"/>
            <ac:cxnSpMk id="18" creationId="{8B49E2F1-C5B6-C201-6F41-3D7757945966}"/>
          </ac:cxnSpMkLst>
        </pc:cxnChg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  <pc:grpChg chg="del">
          <ac:chgData name="Jiayi Ren" userId="95118b2d664f9e16" providerId="LiveId" clId="{00161319-54CA-4668-B91C-CDFDC5107FD0}" dt="2024-10-30T10:14:09.598" v="24" actId="478"/>
          <ac:grpSpMkLst>
            <pc:docMk/>
            <pc:sldMk cId="4263967567" sldId="276"/>
            <ac:grpSpMk id="36" creationId="{E019D9D6-5745-F967-89F7-78468ED48E4E}"/>
          </ac:grpSpMkLst>
        </pc:grpChg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  <pc:spChg chg="mod or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2" creationId="{21209F81-FD0E-E496-E2E0-2D17B7BBE1F2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3" creationId="{FCA963D9-768F-1E18-BE25-805DB236E735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4" creationId="{44422E95-99E1-CA4B-47F4-A60517DBFD21}"/>
          </ac:spMkLst>
        </pc:spChg>
        <pc:spChg chg="mod ord">
          <ac:chgData name="Jiayi Ren" userId="95118b2d664f9e16" providerId="LiveId" clId="{00161319-54CA-4668-B91C-CDFDC5107FD0}" dt="2024-10-31T04:22:09.476" v="6476" actId="207"/>
          <ac:spMkLst>
            <pc:docMk/>
            <pc:sldMk cId="1298748388" sldId="277"/>
            <ac:spMk id="6" creationId="{FFE3F832-03F6-0B95-A5D0-59EAE62ED9FA}"/>
          </ac:spMkLst>
        </pc:sp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2" creationId="{347041EB-2A66-D525-AC1A-20C8849C4906}"/>
          </ac:spMkLst>
        </pc:spChg>
        <pc:spChg chg="add del">
          <ac:chgData name="Jiayi Ren" userId="95118b2d664f9e16" providerId="LiveId" clId="{00161319-54CA-4668-B91C-CDFDC5107FD0}" dt="2024-10-30T10:16:38.585" v="128" actId="22"/>
          <ac:spMkLst>
            <pc:docMk/>
            <pc:sldMk cId="1766101745" sldId="286"/>
            <ac:spMk id="4" creationId="{A9441FB1-DB7B-C443-AFF5-6ECA5DA28868}"/>
          </ac:spMkLst>
        </pc:spChg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6" creationId="{BD541579-E5E9-207C-A14F-FB6436C3BE7A}"/>
          </ac:spMkLst>
        </pc:spChg>
        <pc:spChg chg="add 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17" creationId="{BC6E4672-B4C4-4127-94E3-93385BAD97C0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22" creationId="{65725D84-CF7C-396A-FE23-EA64CD384BF7}"/>
          </ac:spMkLst>
        </pc:spChg>
        <pc:spChg chg="add mod">
          <ac:chgData name="Jiayi Ren" userId="95118b2d664f9e16" providerId="LiveId" clId="{00161319-54CA-4668-B91C-CDFDC5107FD0}" dt="2024-10-30T11:20:19.829" v="2513" actId="20577"/>
          <ac:spMkLst>
            <pc:docMk/>
            <pc:sldMk cId="1766101745" sldId="286"/>
            <ac:spMk id="23" creationId="{015F71F8-1816-1364-350B-C67B2B654BA8}"/>
          </ac:spMkLst>
        </pc:spChg>
        <pc:spChg chg="mod">
          <ac:chgData name="Jiayi Ren" userId="95118b2d664f9e16" providerId="LiveId" clId="{00161319-54CA-4668-B91C-CDFDC5107FD0}" dt="2024-10-30T11:05:17.925" v="2035" actId="20577"/>
          <ac:spMkLst>
            <pc:docMk/>
            <pc:sldMk cId="1766101745" sldId="286"/>
            <ac:spMk id="25" creationId="{3BC0DC16-C718-9A59-F5DF-915321F08B64}"/>
          </ac:spMkLst>
        </pc:spChg>
        <pc:spChg chg="mod">
          <ac:chgData name="Jiayi Ren" userId="95118b2d664f9e16" providerId="LiveId" clId="{00161319-54CA-4668-B91C-CDFDC5107FD0}" dt="2024-10-30T10:15:14.018" v="34" actId="1076"/>
          <ac:spMkLst>
            <pc:docMk/>
            <pc:sldMk cId="1766101745" sldId="286"/>
            <ac:spMk id="29" creationId="{15F51376-A7CC-BFB5-E5F6-7C340C96C756}"/>
          </ac:spMkLst>
        </pc:spChg>
        <pc:spChg chg="mod">
          <ac:chgData name="Jiayi Ren" userId="95118b2d664f9e16" providerId="LiveId" clId="{00161319-54CA-4668-B91C-CDFDC5107FD0}" dt="2024-10-31T03:39:19.571" v="5598" actId="20577"/>
          <ac:spMkLst>
            <pc:docMk/>
            <pc:sldMk cId="1766101745" sldId="286"/>
            <ac:spMk id="34" creationId="{0CD33E36-9893-C194-7EBF-5D06DFE9A5EF}"/>
          </ac:spMkLst>
        </pc:spChg>
        <pc:spChg chg="mod">
          <ac:chgData name="Jiayi Ren" userId="95118b2d664f9e16" providerId="LiveId" clId="{00161319-54CA-4668-B91C-CDFDC5107FD0}" dt="2024-10-30T11:00:07.243" v="1826" actId="1076"/>
          <ac:spMkLst>
            <pc:docMk/>
            <pc:sldMk cId="1766101745" sldId="286"/>
            <ac:spMk id="36" creationId="{D099EF67-6242-3531-D9AD-279E44D4D122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38" creationId="{3D39AF54-76F0-D5F6-6E8A-66ECEB8E8079}"/>
          </ac:spMkLst>
        </pc:spChg>
        <pc:spChg chg="del mod">
          <ac:chgData name="Jiayi Ren" userId="95118b2d664f9e16" providerId="LiveId" clId="{00161319-54CA-4668-B91C-CDFDC5107FD0}" dt="2024-10-30T10:17:15.027" v="144" actId="478"/>
          <ac:spMkLst>
            <pc:docMk/>
            <pc:sldMk cId="1766101745" sldId="286"/>
            <ac:spMk id="41" creationId="{01E393E0-5D4C-405C-CBA9-3049B8797ABD}"/>
          </ac:spMkLst>
        </pc:spChg>
        <pc:spChg chg="mod">
          <ac:chgData name="Jiayi Ren" userId="95118b2d664f9e16" providerId="LiveId" clId="{00161319-54CA-4668-B91C-CDFDC5107FD0}" dt="2024-10-31T04:06:21.055" v="6113" actId="20577"/>
          <ac:spMkLst>
            <pc:docMk/>
            <pc:sldMk cId="1766101745" sldId="286"/>
            <ac:spMk id="51" creationId="{23FBD5F0-19E2-E18A-77B4-AC65BFA7AC6C}"/>
          </ac:spMkLst>
        </pc:spChg>
        <pc:spChg chg="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56" creationId="{3D99891B-9A95-73B2-8B2B-2D0523F9C9C6}"/>
          </ac:spMkLst>
        </pc:spChg>
        <pc:spChg chg="add mod">
          <ac:chgData name="Jiayi Ren" userId="95118b2d664f9e16" providerId="LiveId" clId="{00161319-54CA-4668-B91C-CDFDC5107FD0}" dt="2024-10-30T11:20:04.148" v="2503" actId="20577"/>
          <ac:spMkLst>
            <pc:docMk/>
            <pc:sldMk cId="1766101745" sldId="286"/>
            <ac:spMk id="59" creationId="{B7754AFA-F950-04D6-C171-2B5DDC91C11F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8" creationId="{E19F9652-4D9F-F3CE-8C3E-85A48FCE131E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9" creationId="{4555DB9D-CCA4-25D0-3152-5B185685DB2D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0" creationId="{0EE183DA-D6B0-2C86-C515-60530B8BE823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1" creationId="{D9041D17-E546-B2B3-F7C1-881647C1FFE5}"/>
          </ac:spMkLst>
        </pc:spChg>
        <pc:grpChg chg="add mod ord">
          <ac:chgData name="Jiayi Ren" userId="95118b2d664f9e16" providerId="LiveId" clId="{00161319-54CA-4668-B91C-CDFDC5107FD0}" dt="2024-10-30T10:59:54.634" v="1822" actId="1076"/>
          <ac:grpSpMkLst>
            <pc:docMk/>
            <pc:sldMk cId="1766101745" sldId="286"/>
            <ac:grpSpMk id="80" creationId="{94697A45-A869-4083-3853-232B2EF145FE}"/>
          </ac:grpSpMkLst>
        </pc:grpChg>
        <pc:picChg chg="mod">
          <ac:chgData name="Jiayi Ren" userId="95118b2d664f9e16" providerId="LiveId" clId="{00161319-54CA-4668-B91C-CDFDC5107FD0}" dt="2024-10-30T10:35:22.409" v="740" actId="164"/>
          <ac:picMkLst>
            <pc:docMk/>
            <pc:sldMk cId="1766101745" sldId="286"/>
            <ac:picMk id="7" creationId="{2582418E-11CC-07AB-214C-5A2EDDF14FCC}"/>
          </ac:picMkLst>
        </pc:picChg>
        <pc:cxnChg chg="del mod">
          <ac:chgData name="Jiayi Ren" userId="95118b2d664f9e16" providerId="LiveId" clId="{00161319-54CA-4668-B91C-CDFDC5107FD0}" dt="2024-10-30T10:17:12.260" v="140" actId="478"/>
          <ac:cxnSpMkLst>
            <pc:docMk/>
            <pc:sldMk cId="1766101745" sldId="286"/>
            <ac:cxnSpMk id="8" creationId="{8BF279A5-8662-B112-0D88-42B9BBDAA7C3}"/>
          </ac:cxnSpMkLst>
        </pc:cxnChg>
        <pc:cxnChg chg="del mod">
          <ac:chgData name="Jiayi Ren" userId="95118b2d664f9e16" providerId="LiveId" clId="{00161319-54CA-4668-B91C-CDFDC5107FD0}" dt="2024-10-30T10:17:14.225" v="143" actId="478"/>
          <ac:cxnSpMkLst>
            <pc:docMk/>
            <pc:sldMk cId="1766101745" sldId="286"/>
            <ac:cxnSpMk id="10" creationId="{40CEFBB3-01AA-26A6-86F8-3F5C3109B721}"/>
          </ac:cxnSpMkLst>
        </pc:cxnChg>
        <pc:cxnChg chg="add del mod">
          <ac:chgData name="Jiayi Ren" userId="95118b2d664f9e16" providerId="LiveId" clId="{00161319-54CA-4668-B91C-CDFDC5107FD0}" dt="2024-10-30T10:26:37.650" v="424" actId="478"/>
          <ac:cxnSpMkLst>
            <pc:docMk/>
            <pc:sldMk cId="1766101745" sldId="286"/>
            <ac:cxnSpMk id="13" creationId="{7B15F615-80FC-0910-54E6-EFF38380B45D}"/>
          </ac:cxnSpMkLst>
        </pc:cxnChg>
        <pc:cxnChg chg="del mod">
          <ac:chgData name="Jiayi Ren" userId="95118b2d664f9e16" providerId="LiveId" clId="{00161319-54CA-4668-B91C-CDFDC5107FD0}" dt="2024-10-30T10:17:13.767" v="142" actId="478"/>
          <ac:cxnSpMkLst>
            <pc:docMk/>
            <pc:sldMk cId="1766101745" sldId="286"/>
            <ac:cxnSpMk id="15" creationId="{06F60FD3-0F04-CCD9-DA76-904A15777EAE}"/>
          </ac:cxnSpMkLst>
        </pc:cxnChg>
        <pc:cxnChg chg="add mod">
          <ac:chgData name="Jiayi Ren" userId="95118b2d664f9e16" providerId="LiveId" clId="{00161319-54CA-4668-B91C-CDFDC5107FD0}" dt="2024-10-30T10:37:33.188" v="764" actId="14100"/>
          <ac:cxnSpMkLst>
            <pc:docMk/>
            <pc:sldMk cId="1766101745" sldId="286"/>
            <ac:cxnSpMk id="19" creationId="{8F0A5AB0-F7AA-9CFB-01F1-975AB4BD7D3C}"/>
          </ac:cxnSpMkLst>
        </pc:cxnChg>
        <pc:cxnChg chg="add del mod">
          <ac:chgData name="Jiayi Ren" userId="95118b2d664f9e16" providerId="LiveId" clId="{00161319-54CA-4668-B91C-CDFDC5107FD0}" dt="2024-10-30T10:31:50.083" v="702" actId="478"/>
          <ac:cxnSpMkLst>
            <pc:docMk/>
            <pc:sldMk cId="1766101745" sldId="286"/>
            <ac:cxnSpMk id="20" creationId="{4E96DAB5-86EA-3762-F705-B7623BAF69A6}"/>
          </ac:cxnSpMkLst>
        </pc:cxnChg>
        <pc:cxnChg chg="mod">
          <ac:chgData name="Jiayi Ren" userId="95118b2d664f9e16" providerId="LiveId" clId="{00161319-54CA-4668-B91C-CDFDC5107FD0}" dt="2024-10-30T11:05:23.513" v="2037" actId="14100"/>
          <ac:cxnSpMkLst>
            <pc:docMk/>
            <pc:sldMk cId="1766101745" sldId="286"/>
            <ac:cxnSpMk id="24" creationId="{4F1178FC-9569-9046-BE5D-716DD6A1E1A7}"/>
          </ac:cxnSpMkLst>
        </pc:cxnChg>
        <pc:cxnChg chg="add mod">
          <ac:chgData name="Jiayi Ren" userId="95118b2d664f9e16" providerId="LiveId" clId="{00161319-54CA-4668-B91C-CDFDC5107FD0}" dt="2024-10-30T11:04:33.660" v="1975" actId="1076"/>
          <ac:cxnSpMkLst>
            <pc:docMk/>
            <pc:sldMk cId="1766101745" sldId="286"/>
            <ac:cxnSpMk id="30" creationId="{34299C53-595D-4151-5A4D-E29F279CDBB7}"/>
          </ac:cxnSpMkLst>
        </pc:cxnChg>
        <pc:cxnChg chg="add mod">
          <ac:chgData name="Jiayi Ren" userId="95118b2d664f9e16" providerId="LiveId" clId="{00161319-54CA-4668-B91C-CDFDC5107FD0}" dt="2024-10-30T11:04:36.388" v="1976" actId="14100"/>
          <ac:cxnSpMkLst>
            <pc:docMk/>
            <pc:sldMk cId="1766101745" sldId="286"/>
            <ac:cxnSpMk id="32" creationId="{504C23BF-72F1-9E58-9892-97F822D8EC61}"/>
          </ac:cxnSpMkLst>
        </pc:cxnChg>
        <pc:cxnChg chg="mod">
          <ac:chgData name="Jiayi Ren" userId="95118b2d664f9e16" providerId="LiveId" clId="{00161319-54CA-4668-B91C-CDFDC5107FD0}" dt="2024-10-30T11:00:09.528" v="1827" actId="14100"/>
          <ac:cxnSpMkLst>
            <pc:docMk/>
            <pc:sldMk cId="1766101745" sldId="286"/>
            <ac:cxnSpMk id="35" creationId="{55656571-120E-0ADE-FD34-0DB994A8F3CC}"/>
          </ac:cxnSpMkLst>
        </pc:cxnChg>
        <pc:cxnChg chg="del mod">
          <ac:chgData name="Jiayi Ren" userId="95118b2d664f9e16" providerId="LiveId" clId="{00161319-54CA-4668-B91C-CDFDC5107FD0}" dt="2024-10-30T10:17:13.062" v="141" actId="478"/>
          <ac:cxnSpMkLst>
            <pc:docMk/>
            <pc:sldMk cId="1766101745" sldId="286"/>
            <ac:cxnSpMk id="46" creationId="{420FD7CC-F0FB-63D3-147C-50057EE5D878}"/>
          </ac:cxnSpMkLst>
        </pc:cxnChg>
        <pc:cxnChg chg="mod">
          <ac:chgData name="Jiayi Ren" userId="95118b2d664f9e16" providerId="LiveId" clId="{00161319-54CA-4668-B91C-CDFDC5107FD0}" dt="2024-10-30T11:04:25.634" v="1974" actId="14100"/>
          <ac:cxnSpMkLst>
            <pc:docMk/>
            <pc:sldMk cId="1766101745" sldId="286"/>
            <ac:cxnSpMk id="52" creationId="{3EA6A54E-27CA-2E99-E51E-85A5CFEDBFC0}"/>
          </ac:cxnSpMkLst>
        </pc:cxnChg>
        <pc:cxnChg chg="del mod">
          <ac:chgData name="Jiayi Ren" userId="95118b2d664f9e16" providerId="LiveId" clId="{00161319-54CA-4668-B91C-CDFDC5107FD0}" dt="2024-10-30T10:17:53.057" v="149" actId="478"/>
          <ac:cxnSpMkLst>
            <pc:docMk/>
            <pc:sldMk cId="1766101745" sldId="286"/>
            <ac:cxnSpMk id="54" creationId="{580DBECA-3593-2578-D026-E81008B46874}"/>
          </ac:cxnSpMkLst>
        </pc:cxnChg>
        <pc:cxnChg chg="add mod">
          <ac:chgData name="Jiayi Ren" userId="95118b2d664f9e16" providerId="LiveId" clId="{00161319-54CA-4668-B91C-CDFDC5107FD0}" dt="2024-10-30T10:37:22.671" v="762" actId="14100"/>
          <ac:cxnSpMkLst>
            <pc:docMk/>
            <pc:sldMk cId="1766101745" sldId="286"/>
            <ac:cxnSpMk id="57" creationId="{C1B8EDA2-5EDB-57A3-3F63-80A2A5834E16}"/>
          </ac:cxnSpMkLst>
        </pc:cxnChg>
        <pc:cxnChg chg="add mod">
          <ac:chgData name="Jiayi Ren" userId="95118b2d664f9e16" providerId="LiveId" clId="{00161319-54CA-4668-B91C-CDFDC5107FD0}" dt="2024-10-30T10:37:35.095" v="765" actId="14100"/>
          <ac:cxnSpMkLst>
            <pc:docMk/>
            <pc:sldMk cId="1766101745" sldId="286"/>
            <ac:cxnSpMk id="71" creationId="{1E1BCE85-E633-8931-8078-A327F7581F1F}"/>
          </ac:cxnSpMkLst>
        </pc:cxn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  <pc:spChg chg="mod or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2" creationId="{7E6006E9-F555-B29A-A7B2-822BDAA96AFC}"/>
          </ac:spMkLst>
        </pc:spChg>
        <pc:spChg chg="mod ord">
          <ac:chgData name="Jiayi Ren" userId="95118b2d664f9e16" providerId="LiveId" clId="{00161319-54CA-4668-B91C-CDFDC5107FD0}" dt="2024-10-31T07:18:51.828" v="6739" actId="20577"/>
          <ac:spMkLst>
            <pc:docMk/>
            <pc:sldMk cId="1493661833" sldId="287"/>
            <ac:spMk id="3" creationId="{2EF60567-61D3-90E0-5B2E-9AD151825BBD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4" creationId="{B0377583-BC0E-BD5B-BB28-F3DC5739B8D9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5" creationId="{42E82774-F3CA-8A11-0593-1BAFE4DDA230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  <pc:spChg chg="mod or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2" creationId="{D8338B10-247C-C313-17B6-295C127E3CB0}"/>
          </ac:spMkLst>
        </pc:spChg>
        <pc:spChg chg="mod ord">
          <ac:chgData name="Jiayi Ren" userId="95118b2d664f9e16" providerId="LiveId" clId="{00161319-54CA-4668-B91C-CDFDC5107FD0}" dt="2024-10-31T03:38:03.471" v="5572" actId="20577"/>
          <ac:spMkLst>
            <pc:docMk/>
            <pc:sldMk cId="604399182" sldId="288"/>
            <ac:spMk id="3" creationId="{5C540585-791E-E431-CEB0-B0715FF02753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4" creationId="{6C04B009-6196-CCBC-01EC-DF575B11BD77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5" creationId="{F5937CEE-5F87-4A76-7112-B6E4BDBC0439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  <pc:spChg chg="mod">
          <ac:chgData name="Jiayi Ren" userId="95118b2d664f9e16" providerId="LiveId" clId="{00161319-54CA-4668-B91C-CDFDC5107FD0}" dt="2024-10-31T03:50:57.200" v="5801"/>
          <ac:spMkLst>
            <pc:docMk/>
            <pc:sldMk cId="1396921963" sldId="289"/>
            <ac:spMk id="5" creationId="{96453E5A-012D-09D5-B8E3-FE2FE17F1CD3}"/>
          </ac:spMkLst>
        </pc:spChg>
        <pc:spChg chg="mod">
          <ac:chgData name="Jiayi Ren" userId="95118b2d664f9e16" providerId="LiveId" clId="{00161319-54CA-4668-B91C-CDFDC5107FD0}" dt="2024-10-31T03:44:05.265" v="5780" actId="15"/>
          <ac:spMkLst>
            <pc:docMk/>
            <pc:sldMk cId="1396921963" sldId="289"/>
            <ac:spMk id="6" creationId="{78CEBA0C-AAF3-7E75-8A21-42661D780E14}"/>
          </ac:spMkLst>
        </pc:spChg>
        <pc:spChg chg="add mod">
          <ac:chgData name="Jiayi Ren" userId="95118b2d664f9e16" providerId="LiveId" clId="{00161319-54CA-4668-B91C-CDFDC5107FD0}" dt="2024-10-31T03:43:46.797" v="5769" actId="207"/>
          <ac:spMkLst>
            <pc:docMk/>
            <pc:sldMk cId="1396921963" sldId="289"/>
            <ac:spMk id="7" creationId="{79B39CE8-4F28-390F-EEE1-9776F45DF66A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9" creationId="{F071B496-5FC4-3693-B49B-D8309CA92AC9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10" creationId="{6CA352CB-4E3F-F99C-C9C2-93D48612BA63}"/>
          </ac:spMkLst>
        </pc:spChg>
        <pc:spChg chg="add mod">
          <ac:chgData name="Jiayi Ren" userId="95118b2d664f9e16" providerId="LiveId" clId="{00161319-54CA-4668-B91C-CDFDC5107FD0}" dt="2024-10-31T03:42:43.421" v="5752" actId="208"/>
          <ac:spMkLst>
            <pc:docMk/>
            <pc:sldMk cId="1396921963" sldId="289"/>
            <ac:spMk id="13" creationId="{EC397F6F-4920-FF8D-05C6-83DE18E2D699}"/>
          </ac:spMkLst>
        </pc:spChg>
        <pc:spChg chg="add mod">
          <ac:chgData name="Jiayi Ren" userId="95118b2d664f9e16" providerId="LiveId" clId="{00161319-54CA-4668-B91C-CDFDC5107FD0}" dt="2024-10-31T04:05:30.022" v="6100" actId="20577"/>
          <ac:spMkLst>
            <pc:docMk/>
            <pc:sldMk cId="1396921963" sldId="289"/>
            <ac:spMk id="16" creationId="{00CE0F72-A6F8-F1FE-3BB3-2521A20FD56B}"/>
          </ac:spMkLst>
        </pc:spChg>
        <pc:grpChg chg="add mod">
          <ac:chgData name="Jiayi Ren" userId="95118b2d664f9e16" providerId="LiveId" clId="{00161319-54CA-4668-B91C-CDFDC5107FD0}" dt="2024-10-31T03:50:57.200" v="5801"/>
          <ac:grpSpMkLst>
            <pc:docMk/>
            <pc:sldMk cId="1396921963" sldId="289"/>
            <ac:grpSpMk id="3" creationId="{E320FA1D-EA86-7729-5063-32966229655E}"/>
          </ac:grpSpMkLst>
        </pc:grpChg>
        <pc:picChg chg="mod">
          <ac:chgData name="Jiayi Ren" userId="95118b2d664f9e16" providerId="LiveId" clId="{00161319-54CA-4668-B91C-CDFDC5107FD0}" dt="2024-10-31T03:50:57.200" v="5801"/>
          <ac:picMkLst>
            <pc:docMk/>
            <pc:sldMk cId="1396921963" sldId="289"/>
            <ac:picMk id="4" creationId="{486A4498-2646-474B-DF55-3D39397CE887}"/>
          </ac:picMkLst>
        </pc:pic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8" creationId="{459CA695-FE66-D06E-7D03-E70293E9C709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1" creationId="{CFDDCA97-C9C3-1844-4CD8-F508762F2A40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2" creationId="{7B5FD38E-0D18-2D2B-BF16-C51B598989F9}"/>
          </ac:cxnSpMkLst>
        </pc:cxnChg>
        <pc:cxnChg chg="add mod">
          <ac:chgData name="Jiayi Ren" userId="95118b2d664f9e16" providerId="LiveId" clId="{00161319-54CA-4668-B91C-CDFDC5107FD0}" dt="2024-10-31T03:42:43.421" v="5752" actId="208"/>
          <ac:cxnSpMkLst>
            <pc:docMk/>
            <pc:sldMk cId="1396921963" sldId="289"/>
            <ac:cxnSpMk id="14" creationId="{1AC41BC4-557C-CAC0-40E6-085755284209}"/>
          </ac:cxnSpMkLst>
        </pc:cxnChg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  <pc:spChg chg="mod">
          <ac:chgData name="Jiayi Ren" userId="95118b2d664f9e16" providerId="LiveId" clId="{00161319-54CA-4668-B91C-CDFDC5107FD0}" dt="2024-10-31T04:01:48.428" v="6014" actId="20577"/>
          <ac:spMkLst>
            <pc:docMk/>
            <pc:sldMk cId="2888532111" sldId="290"/>
            <ac:spMk id="3" creationId="{D691ECF6-641B-A16D-5DC6-9CDE8FFA7527}"/>
          </ac:spMkLst>
        </pc:spChg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  <pc:spChg chg="add del mod">
          <ac:chgData name="Jiayi Ren" userId="95118b2d664f9e16" providerId="LiveId" clId="{00161319-54CA-4668-B91C-CDFDC5107FD0}" dt="2024-10-31T06:56:26.476" v="6531" actId="478"/>
          <ac:spMkLst>
            <pc:docMk/>
            <pc:sldMk cId="80394157" sldId="291"/>
            <ac:spMk id="4" creationId="{35EF812E-7400-AC1A-C1BC-5E9C28CD91AB}"/>
          </ac:spMkLst>
        </pc:spChg>
        <pc:spChg chg="add mod">
          <ac:chgData name="Jiayi Ren" userId="95118b2d664f9e16" providerId="LiveId" clId="{00161319-54CA-4668-B91C-CDFDC5107FD0}" dt="2024-10-31T07:00:03.774" v="6628" actId="20577"/>
          <ac:spMkLst>
            <pc:docMk/>
            <pc:sldMk cId="80394157" sldId="291"/>
            <ac:spMk id="5" creationId="{E9F1D7AB-C45A-B8AD-07C9-5D6FD7764210}"/>
          </ac:spMkLst>
        </pc:spChg>
        <pc:spChg chg="mod">
          <ac:chgData name="Jiayi Ren" userId="95118b2d664f9e16" providerId="LiveId" clId="{00161319-54CA-4668-B91C-CDFDC5107FD0}" dt="2024-10-31T04:10:23.270" v="6333" actId="207"/>
          <ac:spMkLst>
            <pc:docMk/>
            <pc:sldMk cId="80394157" sldId="291"/>
            <ac:spMk id="6" creationId="{D35CEAFE-E599-E4A1-8DB2-E51859A18039}"/>
          </ac:spMkLst>
        </pc:spChg>
        <pc:spChg chg="add 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7" creationId="{5619447F-1702-5ACC-DF97-33FFC960B9A5}"/>
          </ac:spMkLst>
        </pc:spChg>
        <pc:spChg chg="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36" creationId="{8573F8ED-0976-B0A3-D30C-F1BF07E5F7E3}"/>
          </ac:spMkLst>
        </pc:spChg>
        <pc:spChg chg="mod">
          <ac:chgData name="Jiayi Ren" userId="95118b2d664f9e16" providerId="LiveId" clId="{00161319-54CA-4668-B91C-CDFDC5107FD0}" dt="2024-10-31T06:57:30.132" v="6534" actId="207"/>
          <ac:spMkLst>
            <pc:docMk/>
            <pc:sldMk cId="80394157" sldId="291"/>
            <ac:spMk id="37" creationId="{B3244B50-04A1-1253-5F1F-EE5447DA313E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2" creationId="{31D44604-6797-917B-3D74-103FB207A839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6" creationId="{74300F59-4384-F89F-3CAC-374AA3BC34F9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49" creationId="{1D3C1EE3-8E5C-B4D2-F009-A92CABEB3743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53" creationId="{35A658FE-8350-49DC-B962-09493611A99B}"/>
          </ac:spMkLst>
        </pc:spChg>
        <pc:picChg chg="add mod modCrop">
          <ac:chgData name="Jiayi Ren" userId="95118b2d664f9e16" providerId="LiveId" clId="{00161319-54CA-4668-B91C-CDFDC5107FD0}" dt="2024-10-31T07:13:32.580" v="6714" actId="1036"/>
          <ac:picMkLst>
            <pc:docMk/>
            <pc:sldMk cId="80394157" sldId="291"/>
            <ac:picMk id="9" creationId="{C8CE8F7C-40F4-DBE3-D5F8-E67629108221}"/>
          </ac:picMkLst>
        </pc:picChg>
        <pc:cxnChg chg="add del mod">
          <ac:chgData name="Jiayi Ren" userId="95118b2d664f9e16" providerId="LiveId" clId="{00161319-54CA-4668-B91C-CDFDC5107FD0}" dt="2024-10-31T07:15:52.378" v="6717" actId="478"/>
          <ac:cxnSpMkLst>
            <pc:docMk/>
            <pc:sldMk cId="80394157" sldId="291"/>
            <ac:cxnSpMk id="11" creationId="{843DEF3B-3D26-E2B3-19A3-E46B8AE51982}"/>
          </ac:cxnSpMkLst>
        </pc:cxnChg>
        <pc:cxnChg chg="add mod">
          <ac:chgData name="Jiayi Ren" userId="95118b2d664f9e16" providerId="LiveId" clId="{00161319-54CA-4668-B91C-CDFDC5107FD0}" dt="2024-10-31T07:16:31.300" v="6723" actId="208"/>
          <ac:cxnSpMkLst>
            <pc:docMk/>
            <pc:sldMk cId="80394157" sldId="291"/>
            <ac:cxnSpMk id="14" creationId="{154CC473-EA4B-7059-03D3-38ADF66D8386}"/>
          </ac:cxnSpMkLst>
        </pc:cxnChg>
        <pc:cxnChg chg="mod">
          <ac:chgData name="Jiayi Ren" userId="95118b2d664f9e16" providerId="LiveId" clId="{00161319-54CA-4668-B91C-CDFDC5107FD0}" dt="2024-10-31T04:13:11.221" v="6363" actId="14100"/>
          <ac:cxnSpMkLst>
            <pc:docMk/>
            <pc:sldMk cId="80394157" sldId="291"/>
            <ac:cxnSpMk id="28" creationId="{40EE0BD2-A788-5C7E-8FB7-F794FE08D93D}"/>
          </ac:cxnSpMkLst>
        </pc:cxnChg>
        <pc:cxnChg chg="del">
          <ac:chgData name="Jiayi Ren" userId="95118b2d664f9e16" providerId="LiveId" clId="{00161319-54CA-4668-B91C-CDFDC5107FD0}" dt="2024-10-31T04:10:29.359" v="6335" actId="478"/>
          <ac:cxnSpMkLst>
            <pc:docMk/>
            <pc:sldMk cId="80394157" sldId="291"/>
            <ac:cxnSpMk id="44" creationId="{C9C9F87D-A93E-2E16-29E1-8B46201B04B4}"/>
          </ac:cxnSpMkLst>
        </pc:cxnChg>
        <pc:cxnChg chg="del mod">
          <ac:chgData name="Jiayi Ren" userId="95118b2d664f9e16" providerId="LiveId" clId="{00161319-54CA-4668-B91C-CDFDC5107FD0}" dt="2024-10-31T04:10:26.629" v="6334" actId="478"/>
          <ac:cxnSpMkLst>
            <pc:docMk/>
            <pc:sldMk cId="80394157" sldId="291"/>
            <ac:cxnSpMk id="51" creationId="{867EF1DE-E410-19DF-5565-15B3C2EBD1A3}"/>
          </ac:cxnSpMkLst>
        </pc:cxnChg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  <pc:spChg chg="mod">
          <ac:chgData name="Jiayi Ren" userId="95118b2d664f9e16" providerId="LiveId" clId="{00161319-54CA-4668-B91C-CDFDC5107FD0}" dt="2024-10-31T07:20:14.312" v="6740" actId="20577"/>
          <ac:spMkLst>
            <pc:docMk/>
            <pc:sldMk cId="2503109574" sldId="292"/>
            <ac:spMk id="6" creationId="{8DEDFD81-20A8-8E28-8525-FC4D34AB0D1D}"/>
          </ac:spMkLst>
        </pc:spChg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6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58C29-C256-7613-99DF-5A00CB6B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532B43-3457-9BC0-7CC2-FA9D4D965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871808-7330-B0AB-98E8-58DEA744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A8E5-B8B5-D0BC-8F46-73690BCB3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608E-477D-CFFE-A901-6F43DF0E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43FA7A-80AA-29C8-09D4-18E7B234B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748798-642E-2AEB-FC0D-8E7352E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53D2C-A7C3-2983-6CF7-E85EF1991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>
                <a:latin typeface="Sarasa Gothic SC Semibold" panose="02000700000000000000" pitchFamily="2" charset="-122"/>
                <a:ea typeface="Sarasa Gothic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+mn-lt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zh-CN" altLang="en-US" dirty="0"/>
              <a:t>本实验由以下部分组成：</a:t>
            </a:r>
            <a:endParaRPr lang="en-US" altLang="zh-CN" dirty="0"/>
          </a:p>
          <a:p>
            <a:pPr lvl="2"/>
            <a:r>
              <a:rPr lang="zh-CN" altLang="en-US" dirty="0"/>
              <a:t>完成“走方格”游戏。</a:t>
            </a:r>
            <a:endParaRPr lang="en-US" altLang="zh-CN" dirty="0"/>
          </a:p>
          <a:p>
            <a:pPr lvl="2"/>
            <a:r>
              <a:rPr lang="zh-CN" altLang="en-US" dirty="0"/>
              <a:t>阅读一些问题并进行评判。</a:t>
            </a:r>
            <a:endParaRPr lang="en-US" altLang="zh-CN" dirty="0"/>
          </a:p>
          <a:p>
            <a:pPr lvl="2"/>
            <a:r>
              <a:rPr lang="zh-CN" altLang="en-US" dirty="0"/>
              <a:t>就某些问题与对方进行讨论。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实验时长</a:t>
            </a:r>
            <a:endParaRPr lang="en-US" altLang="zh-CN" dirty="0"/>
          </a:p>
          <a:p>
            <a:pPr lvl="1"/>
            <a:r>
              <a:rPr lang="zh-CN" altLang="en-US" dirty="0"/>
              <a:t>大概</a:t>
            </a:r>
            <a:r>
              <a:rPr lang="en-US" altLang="zh-CN" dirty="0"/>
              <a:t> 45 </a:t>
            </a:r>
            <a:r>
              <a:rPr lang="zh-CN" altLang="en-US" dirty="0"/>
              <a:t>分钟。</a:t>
            </a:r>
            <a:endParaRPr lang="en-US" altLang="zh-CN" dirty="0"/>
          </a:p>
          <a:p>
            <a:pPr lvl="2"/>
            <a:r>
              <a:rPr lang="zh-CN" altLang="en-US" dirty="0"/>
              <a:t>主试会控制时长，不必为时间焦虑。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正式任务阶段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目标：在 </a:t>
            </a:r>
            <a:r>
              <a:rPr lang="en-US" altLang="zh-CN" dirty="0"/>
              <a:t>3 </a:t>
            </a:r>
            <a:r>
              <a:rPr lang="zh-CN" altLang="en-US" dirty="0"/>
              <a:t>轮正式任务中，获得</a:t>
            </a:r>
            <a:r>
              <a:rPr lang="zh-CN" altLang="en-US" dirty="0">
                <a:solidFill>
                  <a:schemeClr val="accent2"/>
                </a:solidFill>
              </a:rPr>
              <a:t>尽可能高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两条实用建议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）若代价合理，则重置步数是正收益的。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）尽量耗尽步数再重置，避免浪费步数。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74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任务概述</a:t>
            </a:r>
            <a:endParaRPr lang="en-US" altLang="zh-CN" dirty="0"/>
          </a:p>
          <a:p>
            <a:pPr lvl="1"/>
            <a:r>
              <a:rPr lang="zh-CN" altLang="en-US" dirty="0"/>
              <a:t>您将阅读一系列</a:t>
            </a:r>
            <a:r>
              <a:rPr lang="zh-CN" altLang="en-US" dirty="0">
                <a:solidFill>
                  <a:schemeClr val="accent2"/>
                </a:solidFill>
              </a:rPr>
              <a:t>问题</a:t>
            </a:r>
            <a:r>
              <a:rPr lang="zh-CN" altLang="en-US" dirty="0"/>
              <a:t>，并根据自己的</a:t>
            </a:r>
            <a:r>
              <a:rPr lang="zh-CN" altLang="en-US" dirty="0">
                <a:solidFill>
                  <a:schemeClr val="accent2"/>
                </a:solidFill>
              </a:rPr>
              <a:t>真实情况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chemeClr val="accent1"/>
                </a:solidFill>
              </a:rPr>
              <a:t>“是”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“否”</a:t>
            </a:r>
            <a:r>
              <a:rPr lang="zh-CN" altLang="en-US" dirty="0"/>
              <a:t>来回答。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回答没有对错之分</a:t>
            </a:r>
            <a:endParaRPr lang="en-US" altLang="zh-CN" dirty="0"/>
          </a:p>
          <a:p>
            <a:pPr lvl="1"/>
            <a:r>
              <a:rPr lang="zh-CN" altLang="en-US" dirty="0"/>
              <a:t>您的选择都</a:t>
            </a:r>
            <a:r>
              <a:rPr lang="zh-CN" altLang="en-US" dirty="0">
                <a:solidFill>
                  <a:schemeClr val="accent2"/>
                </a:solidFill>
              </a:rPr>
              <a:t>不会</a:t>
            </a:r>
            <a:r>
              <a:rPr lang="zh-CN" altLang="en-US" dirty="0"/>
              <a:t>对您的实验表现产生影响。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不能交流</a:t>
            </a:r>
            <a:endParaRPr lang="en-US" altLang="zh-CN" dirty="0"/>
          </a:p>
          <a:p>
            <a:pPr lvl="1"/>
            <a:r>
              <a:rPr lang="zh-CN" altLang="en-US" dirty="0"/>
              <a:t>你们双方的评判结果</a:t>
            </a:r>
            <a:r>
              <a:rPr lang="zh-CN" altLang="en-US" dirty="0">
                <a:solidFill>
                  <a:schemeClr val="accent2"/>
                </a:solidFill>
              </a:rPr>
              <a:t>互不可见</a:t>
            </a:r>
            <a:r>
              <a:rPr lang="zh-CN" altLang="en-US" dirty="0"/>
              <a:t>，您需要独立完成。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5446769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253185" y="3809360"/>
            <a:ext cx="4861372" cy="180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选择“是”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选择“否”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确认前可以随时修改</a:t>
            </a:r>
            <a:endParaRPr lang="en-US" altLang="zh-CN" sz="28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1484968" y="3809360"/>
            <a:ext cx="4861374" cy="180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确认你的选择</a:t>
            </a:r>
            <a:endParaRPr lang="en-US" altLang="zh-CN" sz="28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54940" y="7722242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10540" y="9101745"/>
            <a:ext cx="2248564" cy="100430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B8FE25-531A-F338-6037-31E788ED0D39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3915655" y="5609360"/>
            <a:ext cx="3539285" cy="248069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97D257-70FF-88E8-BEF4-558F6D65511F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V="1">
            <a:off x="14559104" y="5609360"/>
            <a:ext cx="3124767" cy="3994539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即将开始问题评判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如果感到某些问题难以抉择，请选择原因和理由</a:t>
            </a:r>
            <a:r>
              <a:rPr lang="zh-CN" altLang="en-US" dirty="0">
                <a:solidFill>
                  <a:schemeClr val="accent2"/>
                </a:solidFill>
              </a:rPr>
              <a:t>更充分</a:t>
            </a:r>
            <a:r>
              <a:rPr lang="zh-CN" altLang="en-US" dirty="0"/>
              <a:t>的一项。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，总时长：</a:t>
            </a:r>
            <a:r>
              <a:rPr lang="en-US" altLang="zh-CN" dirty="0">
                <a:solidFill>
                  <a:schemeClr val="accent1"/>
                </a:solidFill>
              </a:rPr>
              <a:t>2 </a:t>
            </a:r>
            <a:r>
              <a:rPr lang="zh-CN" altLang="en-US" dirty="0">
                <a:solidFill>
                  <a:schemeClr val="accent1"/>
                </a:solidFill>
              </a:rPr>
              <a:t>分钟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坚持己见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对方的发言，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7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8C81E-66FA-9327-87F9-5167C6A9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D11C-6599-1589-2D57-8F89708A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1ECF6-641B-A16D-5DC6-9CDE8FFA7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，总时长：</a:t>
            </a:r>
            <a:r>
              <a:rPr lang="en-US" altLang="zh-CN" dirty="0">
                <a:solidFill>
                  <a:schemeClr val="accent1"/>
                </a:solidFill>
              </a:rPr>
              <a:t>2 </a:t>
            </a:r>
            <a:r>
              <a:rPr lang="zh-CN" altLang="en-US" dirty="0">
                <a:solidFill>
                  <a:schemeClr val="accent1"/>
                </a:solidFill>
              </a:rPr>
              <a:t>分钟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坚持己见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对方的发言，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53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B669D8-B886-AA81-2207-43B92EE37C5D}"/>
              </a:ext>
            </a:extLst>
          </p:cNvPr>
          <p:cNvGrpSpPr/>
          <p:nvPr/>
        </p:nvGrpSpPr>
        <p:grpSpPr>
          <a:xfrm>
            <a:off x="9063074" y="6375075"/>
            <a:ext cx="11051483" cy="8640000"/>
            <a:chOff x="9063074" y="6375075"/>
            <a:chExt cx="11051483" cy="864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18FFE3-9D14-002D-30AE-31260B15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074" y="6375075"/>
              <a:ext cx="11051483" cy="86400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EBFB55B-BE1A-7D08-B0AC-33CD8415BA94}"/>
                </a:ext>
              </a:extLst>
            </p:cNvPr>
            <p:cNvSpPr/>
            <p:nvPr/>
          </p:nvSpPr>
          <p:spPr>
            <a:xfrm>
              <a:off x="18149539" y="9600525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第二阶段</a:t>
            </a:r>
            <a:endParaRPr lang="en-US" altLang="zh-CN" dirty="0"/>
          </a:p>
          <a:p>
            <a:pPr lvl="1"/>
            <a:r>
              <a:rPr lang="zh-CN" altLang="en-US" dirty="0"/>
              <a:t>游戏规则不变，但会展示双方的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重置步数消耗的分数，将从</a:t>
            </a:r>
            <a:r>
              <a:rPr lang="zh-CN" altLang="en-US" dirty="0">
                <a:solidFill>
                  <a:schemeClr val="accent1"/>
                </a:solidFill>
              </a:rPr>
              <a:t>当前回合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中扣除。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EB978E-BB96-7ADD-34D1-F6E8029AD5DE}"/>
              </a:ext>
            </a:extLst>
          </p:cNvPr>
          <p:cNvSpPr/>
          <p:nvPr/>
        </p:nvSpPr>
        <p:spPr>
          <a:xfrm>
            <a:off x="2199042" y="8821315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双方分数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相加等于队伍总分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94963A-31E1-0DD4-16EA-DC3EE3A9E0E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037915" y="9557916"/>
            <a:ext cx="331952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EB31CAF-E42C-6209-BB16-682D42748E52}"/>
              </a:ext>
            </a:extLst>
          </p:cNvPr>
          <p:cNvSpPr/>
          <p:nvPr/>
        </p:nvSpPr>
        <p:spPr>
          <a:xfrm>
            <a:off x="9357440" y="9014268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70ABC3-1872-7B0E-9A28-A41822BF50FE}"/>
              </a:ext>
            </a:extLst>
          </p:cNvPr>
          <p:cNvSpPr/>
          <p:nvPr/>
        </p:nvSpPr>
        <p:spPr>
          <a:xfrm>
            <a:off x="9374965" y="11582341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17DDDB-0C37-8337-2D5B-6D23C1CA1D97}"/>
              </a:ext>
            </a:extLst>
          </p:cNvPr>
          <p:cNvCxnSpPr>
            <a:cxnSpLocks/>
          </p:cNvCxnSpPr>
          <p:nvPr/>
        </p:nvCxnSpPr>
        <p:spPr>
          <a:xfrm flipH="1">
            <a:off x="4145360" y="12136149"/>
            <a:ext cx="522960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973AF51-5475-7C99-CF5E-0B48EBF92738}"/>
              </a:ext>
            </a:extLst>
          </p:cNvPr>
          <p:cNvCxnSpPr>
            <a:cxnSpLocks/>
          </p:cNvCxnSpPr>
          <p:nvPr/>
        </p:nvCxnSpPr>
        <p:spPr>
          <a:xfrm>
            <a:off x="4145360" y="10294514"/>
            <a:ext cx="0" cy="1831474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92EA-8B7F-9E52-2497-68275F87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E9B9-0E91-9890-6914-C7F6F8C2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CEBA0C-AAF3-7E75-8A21-42661D780E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第二阶段</a:t>
            </a:r>
            <a:endParaRPr lang="en-US" altLang="zh-CN" dirty="0"/>
          </a:p>
          <a:p>
            <a:pPr lvl="1"/>
            <a:r>
              <a:rPr lang="zh-CN" altLang="en-US" dirty="0"/>
              <a:t>本次实验的</a:t>
            </a:r>
            <a:r>
              <a:rPr lang="zh-CN" altLang="en-US" dirty="0">
                <a:solidFill>
                  <a:schemeClr val="accent1"/>
                </a:solidFill>
              </a:rPr>
              <a:t>被试费基数</a:t>
            </a:r>
            <a:r>
              <a:rPr lang="zh-CN" altLang="en-US" dirty="0"/>
              <a:t>取决于这一阶段的</a:t>
            </a:r>
            <a:r>
              <a:rPr lang="zh-CN" altLang="en-US" dirty="0">
                <a:solidFill>
                  <a:schemeClr val="accent1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游戏结束时，</a:t>
            </a:r>
            <a:r>
              <a:rPr lang="zh-CN" altLang="en-US" dirty="0">
                <a:solidFill>
                  <a:schemeClr val="accent2"/>
                </a:solidFill>
              </a:rPr>
              <a:t>个人分数更高</a:t>
            </a:r>
            <a:r>
              <a:rPr lang="zh-CN" altLang="en-US" dirty="0"/>
              <a:t>的一方的收益</a:t>
            </a:r>
            <a:r>
              <a:rPr lang="zh-CN" altLang="en-US" dirty="0">
                <a:solidFill>
                  <a:schemeClr val="accent2"/>
                </a:solidFill>
              </a:rPr>
              <a:t>额外增加 </a:t>
            </a:r>
            <a:r>
              <a:rPr lang="en-US" altLang="zh-CN" dirty="0">
                <a:solidFill>
                  <a:schemeClr val="accent2"/>
                </a:solidFill>
              </a:rPr>
              <a:t>25%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20FA1D-EA86-7729-5063-32966229655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4" y="6375075"/>
            <a:ext cx="11051483" cy="8640000"/>
            <a:chOff x="9063074" y="6375075"/>
            <a:chExt cx="11051483" cy="86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86A4498-2646-474B-DF55-3D39397CE88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3074" y="6375075"/>
              <a:ext cx="11051483" cy="864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453E5A-012D-09D5-B8E3-FE2FE17F1C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149539" y="9600525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9B39CE8-4F28-390F-EEE1-9776F45DF66A}"/>
              </a:ext>
            </a:extLst>
          </p:cNvPr>
          <p:cNvSpPr/>
          <p:nvPr/>
        </p:nvSpPr>
        <p:spPr>
          <a:xfrm>
            <a:off x="2199042" y="8821315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得分更高的一方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收益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额外增加 </a:t>
            </a:r>
            <a:r>
              <a:rPr lang="en-US" altLang="zh-CN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25%</a:t>
            </a:r>
            <a:endParaRPr lang="zh-CN" altLang="en-US" sz="24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9CA695-FE66-D06E-7D03-E70293E9C70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7915" y="9557916"/>
            <a:ext cx="331952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071B496-5FC4-3693-B49B-D8309CA92AC9}"/>
              </a:ext>
            </a:extLst>
          </p:cNvPr>
          <p:cNvSpPr/>
          <p:nvPr/>
        </p:nvSpPr>
        <p:spPr>
          <a:xfrm>
            <a:off x="9357440" y="9014268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A352CB-4E3F-F99C-C9C2-93D48612BA63}"/>
              </a:ext>
            </a:extLst>
          </p:cNvPr>
          <p:cNvSpPr/>
          <p:nvPr/>
        </p:nvSpPr>
        <p:spPr>
          <a:xfrm>
            <a:off x="9374965" y="11582341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DDCA97-C9C3-1844-4CD8-F508762F2A40}"/>
              </a:ext>
            </a:extLst>
          </p:cNvPr>
          <p:cNvCxnSpPr>
            <a:cxnSpLocks/>
          </p:cNvCxnSpPr>
          <p:nvPr/>
        </p:nvCxnSpPr>
        <p:spPr>
          <a:xfrm flipH="1">
            <a:off x="4145360" y="12136149"/>
            <a:ext cx="522960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5FD38E-0D18-2D2B-BF16-C51B598989F9}"/>
              </a:ext>
            </a:extLst>
          </p:cNvPr>
          <p:cNvCxnSpPr>
            <a:cxnSpLocks/>
          </p:cNvCxnSpPr>
          <p:nvPr/>
        </p:nvCxnSpPr>
        <p:spPr>
          <a:xfrm>
            <a:off x="4145360" y="10294514"/>
            <a:ext cx="0" cy="1831474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397F6F-4920-FF8D-05C6-83DE18E2D699}"/>
              </a:ext>
            </a:extLst>
          </p:cNvPr>
          <p:cNvSpPr/>
          <p:nvPr/>
        </p:nvSpPr>
        <p:spPr>
          <a:xfrm>
            <a:off x="15077520" y="13458320"/>
            <a:ext cx="1653205" cy="108729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C41BC4-557C-CAC0-40E6-08575528420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037915" y="14001967"/>
            <a:ext cx="9039605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0CE0F72-A6F8-F1FE-3BB3-2521A20FD56B}"/>
              </a:ext>
            </a:extLst>
          </p:cNvPr>
          <p:cNvSpPr/>
          <p:nvPr/>
        </p:nvSpPr>
        <p:spPr>
          <a:xfrm>
            <a:off x="2199042" y="13265367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决定被试费基数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分数越高，收益越高</a:t>
            </a:r>
            <a:endParaRPr lang="zh-CN" altLang="en-US" sz="24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92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D93A0-032B-F43B-ED27-58C4AAA3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65E6-4A20-B3C2-E21B-B43B6503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DFD81-20A8-8E28-8525-FC4D34AB0D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正式任务阶段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目标：在 </a:t>
            </a:r>
            <a:r>
              <a:rPr lang="en-US" altLang="zh-CN" dirty="0"/>
              <a:t>3 </a:t>
            </a:r>
            <a:r>
              <a:rPr lang="zh-CN" altLang="en-US" dirty="0"/>
              <a:t>轮正式任务中，获得</a:t>
            </a:r>
            <a:r>
              <a:rPr lang="zh-CN" altLang="en-US" dirty="0">
                <a:solidFill>
                  <a:schemeClr val="accent2"/>
                </a:solidFill>
              </a:rPr>
              <a:t>尽可能高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最终收益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收益计算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被试费基数</a:t>
            </a:r>
            <a:r>
              <a:rPr lang="zh-CN" altLang="en-US" dirty="0"/>
              <a:t>取决于的</a:t>
            </a:r>
            <a:r>
              <a:rPr lang="zh-CN" altLang="en-US" dirty="0">
                <a:solidFill>
                  <a:schemeClr val="accent1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个人分数更高</a:t>
            </a:r>
            <a:r>
              <a:rPr lang="zh-CN" altLang="en-US" dirty="0"/>
              <a:t>的一方的收益</a:t>
            </a:r>
            <a:r>
              <a:rPr lang="zh-CN" altLang="en-US" dirty="0">
                <a:solidFill>
                  <a:schemeClr val="accent2"/>
                </a:solidFill>
              </a:rPr>
              <a:t>额外增加 </a:t>
            </a:r>
            <a:r>
              <a:rPr lang="en-US" altLang="zh-CN" dirty="0">
                <a:solidFill>
                  <a:schemeClr val="accent2"/>
                </a:solidFill>
              </a:rPr>
              <a:t>25%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1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4C5210-C442-4484-940E-1B0693F9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4945" r="20762" b="20384"/>
          <a:stretch/>
        </p:blipFill>
        <p:spPr>
          <a:xfrm>
            <a:off x="6466155" y="6375412"/>
            <a:ext cx="8667213" cy="864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1"/>
                </a:solidFill>
              </a:rPr>
              <a:t>轮流移动</a:t>
            </a:r>
            <a:r>
              <a:rPr lang="zh-CN" altLang="en-US" dirty="0"/>
              <a:t>黑色方格来</a:t>
            </a:r>
            <a:r>
              <a:rPr lang="zh-CN" altLang="en-US" dirty="0">
                <a:solidFill>
                  <a:schemeClr val="accent1"/>
                </a:solidFill>
              </a:rPr>
              <a:t>获取分数</a:t>
            </a:r>
            <a:r>
              <a:rPr lang="zh-CN" altLang="en-US" dirty="0"/>
              <a:t>。获取分数会</a:t>
            </a:r>
            <a:r>
              <a:rPr lang="zh-CN" altLang="en-US" dirty="0">
                <a:solidFill>
                  <a:schemeClr val="accent1"/>
                </a:solidFill>
              </a:rPr>
              <a:t>消耗步数</a:t>
            </a:r>
            <a:r>
              <a:rPr lang="zh-CN" altLang="en-US" dirty="0"/>
              <a:t>，步数由</a:t>
            </a:r>
            <a:r>
              <a:rPr lang="zh-CN" altLang="en-US" dirty="0">
                <a:solidFill>
                  <a:schemeClr val="accent1"/>
                </a:solidFill>
              </a:rPr>
              <a:t>双方共享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目标：获得更高的队伍总分。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注意：游戏过程中不能交流。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8F1B-E4FC-ABE8-1DAE-38AD5D9F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94697A45-A869-4083-3853-232B2EF145FE}"/>
              </a:ext>
            </a:extLst>
          </p:cNvPr>
          <p:cNvGrpSpPr/>
          <p:nvPr/>
        </p:nvGrpSpPr>
        <p:grpSpPr>
          <a:xfrm>
            <a:off x="9063072" y="6376163"/>
            <a:ext cx="11051483" cy="8640000"/>
            <a:chOff x="9063072" y="6378480"/>
            <a:chExt cx="11051483" cy="864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82418E-11CC-07AB-214C-5A2EDDF1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2" y="6378480"/>
              <a:ext cx="11051483" cy="8640000"/>
            </a:xfrm>
            <a:prstGeom prst="rect">
              <a:avLst/>
            </a:prstGeom>
          </p:spPr>
        </p:pic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19F9652-4D9F-F3CE-8C3E-85A48FCE131E}"/>
                </a:ext>
              </a:extLst>
            </p:cNvPr>
            <p:cNvSpPr/>
            <p:nvPr/>
          </p:nvSpPr>
          <p:spPr>
            <a:xfrm>
              <a:off x="12273280" y="13563601"/>
              <a:ext cx="2032000" cy="101477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555DB9D-CCA4-25D0-3152-5B185685DB2D}"/>
                </a:ext>
              </a:extLst>
            </p:cNvPr>
            <p:cNvSpPr/>
            <p:nvPr/>
          </p:nvSpPr>
          <p:spPr>
            <a:xfrm>
              <a:off x="18149539" y="9602842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47041EB-2A66-D525-AC1A-20C8849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41579-E5E9-207C-A14F-FB6436C3BE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1178FC-9569-9046-BE5D-716DD6A1E1A7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323840" y="14002780"/>
            <a:ext cx="956056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BC0DC16-C718-9A59-F5DF-915321F08B64}"/>
              </a:ext>
            </a:extLst>
          </p:cNvPr>
          <p:cNvSpPr/>
          <p:nvPr/>
        </p:nvSpPr>
        <p:spPr>
          <a:xfrm>
            <a:off x="1484967" y="13266180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队伍总分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目标：让总分更高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F51376-A7CC-BFB5-E5F6-7C340C96C756}"/>
              </a:ext>
            </a:extLst>
          </p:cNvPr>
          <p:cNvSpPr/>
          <p:nvPr/>
        </p:nvSpPr>
        <p:spPr>
          <a:xfrm>
            <a:off x="14884400" y="13425968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D33E36-9893-C194-7EBF-5D06DFE9A5EF}"/>
              </a:ext>
            </a:extLst>
          </p:cNvPr>
          <p:cNvSpPr/>
          <p:nvPr/>
        </p:nvSpPr>
        <p:spPr>
          <a:xfrm>
            <a:off x="1484967" y="10084621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谁的回合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双方轮流移动一次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5656571-120E-0ADE-FD34-0DB994A8F3C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23840" y="10818904"/>
            <a:ext cx="4051045" cy="624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099EF67-6242-3531-D9AD-279E44D4D122}"/>
              </a:ext>
            </a:extLst>
          </p:cNvPr>
          <p:cNvSpPr/>
          <p:nvPr/>
        </p:nvSpPr>
        <p:spPr>
          <a:xfrm>
            <a:off x="9374885" y="10275256"/>
            <a:ext cx="1653205" cy="108729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FBD5F0-19E2-E18A-77B4-AC65BFA7AC6C}"/>
              </a:ext>
            </a:extLst>
          </p:cNvPr>
          <p:cNvSpPr/>
          <p:nvPr/>
        </p:nvSpPr>
        <p:spPr>
          <a:xfrm>
            <a:off x="1484967" y="6908002"/>
            <a:ext cx="6074069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要移动的黑色方格</a:t>
            </a: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与</a:t>
            </a: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剩余步数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步数双方共享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EA6A54E-27CA-2E99-E51E-85A5CFEDBFC0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559036" y="7644602"/>
            <a:ext cx="72443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D99891B-9A95-73B2-8B2B-2D0523F9C9C6}"/>
              </a:ext>
            </a:extLst>
          </p:cNvPr>
          <p:cNvSpPr/>
          <p:nvPr/>
        </p:nvSpPr>
        <p:spPr>
          <a:xfrm>
            <a:off x="13865074" y="9331345"/>
            <a:ext cx="1447481" cy="1447481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C6E4672-B4C4-4127-94E3-93385BAD97C0}"/>
              </a:ext>
            </a:extLst>
          </p:cNvPr>
          <p:cNvSpPr/>
          <p:nvPr/>
        </p:nvSpPr>
        <p:spPr>
          <a:xfrm>
            <a:off x="12088040" y="7541137"/>
            <a:ext cx="1447481" cy="1447481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0A5AB0-F7AA-9CFB-01F1-975AB4BD7D3C}"/>
              </a:ext>
            </a:extLst>
          </p:cNvPr>
          <p:cNvCxnSpPr>
            <a:cxnSpLocks/>
          </p:cNvCxnSpPr>
          <p:nvPr/>
        </p:nvCxnSpPr>
        <p:spPr>
          <a:xfrm>
            <a:off x="8283472" y="4464576"/>
            <a:ext cx="3804568" cy="380456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15F71F8-1816-1364-350B-C67B2B654BA8}"/>
              </a:ext>
            </a:extLst>
          </p:cNvPr>
          <p:cNvSpPr/>
          <p:nvPr/>
        </p:nvSpPr>
        <p:spPr>
          <a:xfrm>
            <a:off x="1484967" y="3722619"/>
            <a:ext cx="6074069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选择框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选择移动的目的地，以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粉色边框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标示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4299C53-595D-4151-5A4D-E29F279CDBB7}"/>
              </a:ext>
            </a:extLst>
          </p:cNvPr>
          <p:cNvCxnSpPr>
            <a:cxnSpLocks/>
          </p:cNvCxnSpPr>
          <p:nvPr/>
        </p:nvCxnSpPr>
        <p:spPr>
          <a:xfrm>
            <a:off x="8282814" y="7633929"/>
            <a:ext cx="2411652" cy="241165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4C23BF-72F1-9E58-9892-97F822D8EC61}"/>
              </a:ext>
            </a:extLst>
          </p:cNvPr>
          <p:cNvCxnSpPr>
            <a:cxnSpLocks/>
          </p:cNvCxnSpPr>
          <p:nvPr/>
        </p:nvCxnSpPr>
        <p:spPr>
          <a:xfrm flipH="1">
            <a:off x="10694466" y="10040405"/>
            <a:ext cx="3161104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B8EDA2-5EDB-57A3-3F63-80A2A5834E16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576369" y="5195818"/>
            <a:ext cx="0" cy="171218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7754AFA-F950-04D6-C171-2B5DDC91C11F}"/>
              </a:ext>
            </a:extLst>
          </p:cNvPr>
          <p:cNvSpPr/>
          <p:nvPr/>
        </p:nvSpPr>
        <p:spPr>
          <a:xfrm>
            <a:off x="10113116" y="3722619"/>
            <a:ext cx="892650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合法移动位置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用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蓝色边框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标示，是以黑色方格为中心的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十字形区域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E1BCE85-E633-8931-8078-A327F7581F1F}"/>
              </a:ext>
            </a:extLst>
          </p:cNvPr>
          <p:cNvCxnSpPr>
            <a:cxnSpLocks/>
          </p:cNvCxnSpPr>
          <p:nvPr/>
        </p:nvCxnSpPr>
        <p:spPr>
          <a:xfrm flipH="1">
            <a:off x="7559036" y="4469751"/>
            <a:ext cx="72443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获取分数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将黑色方格移动到</a:t>
            </a:r>
            <a:r>
              <a:rPr lang="zh-CN" altLang="en-US" dirty="0">
                <a:solidFill>
                  <a:schemeClr val="accent1"/>
                </a:solidFill>
              </a:rPr>
              <a:t>合法的彩色方格</a:t>
            </a:r>
            <a:r>
              <a:rPr lang="zh-CN" altLang="en-US" dirty="0"/>
              <a:t>（带有</a:t>
            </a:r>
            <a:r>
              <a:rPr lang="zh-CN" altLang="en-US" dirty="0">
                <a:solidFill>
                  <a:schemeClr val="accent1"/>
                </a:solidFill>
              </a:rPr>
              <a:t>蓝色边框</a:t>
            </a:r>
            <a:r>
              <a:rPr lang="zh-CN" altLang="en-US" dirty="0"/>
              <a:t>）内，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>
                <a:solidFill>
                  <a:schemeClr val="accent2"/>
                </a:solidFill>
              </a:rPr>
              <a:t>消耗对应步数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获得对应分数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7EE5394-4928-CEBF-BAEE-8547F4E818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6106645" y="8980901"/>
            <a:ext cx="9386233" cy="60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BB0E872-E024-0F93-2B19-8F6AD3039372}"/>
              </a:ext>
            </a:extLst>
          </p:cNvPr>
          <p:cNvSpPr/>
          <p:nvPr/>
        </p:nvSpPr>
        <p:spPr>
          <a:xfrm>
            <a:off x="11419809" y="6424303"/>
            <a:ext cx="3960000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【Y | A | X | B】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上下左右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移动选择框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243E630-99E6-A037-4103-6401065CBAD2}"/>
              </a:ext>
            </a:extLst>
          </p:cNvPr>
          <p:cNvSpPr/>
          <p:nvPr/>
        </p:nvSpPr>
        <p:spPr>
          <a:xfrm>
            <a:off x="12313666" y="9825093"/>
            <a:ext cx="2172286" cy="2172286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5FFB0AF-1371-609C-CC19-0F60136A178F}"/>
              </a:ext>
            </a:extLst>
          </p:cNvPr>
          <p:cNvSpPr/>
          <p:nvPr/>
        </p:nvSpPr>
        <p:spPr>
          <a:xfrm>
            <a:off x="7597997" y="9030837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F43D3D-1CAC-9338-AD92-642B954E2C1E}"/>
              </a:ext>
            </a:extLst>
          </p:cNvPr>
          <p:cNvSpPr/>
          <p:nvPr/>
        </p:nvSpPr>
        <p:spPr>
          <a:xfrm>
            <a:off x="6328393" y="6424303"/>
            <a:ext cx="3960000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确认移动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只能移动到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合法位置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6FB75E-7713-60B2-F0C6-74674228A1A9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13399809" y="7847304"/>
            <a:ext cx="0" cy="197778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DC1A93-7EAA-DFD6-B6D4-A03C19EF628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308393" y="7847304"/>
            <a:ext cx="1" cy="118353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E5B5652-9053-956D-9AF6-F4C1E3876502}"/>
              </a:ext>
            </a:extLst>
          </p:cNvPr>
          <p:cNvSpPr/>
          <p:nvPr/>
        </p:nvSpPr>
        <p:spPr>
          <a:xfrm flipH="1">
            <a:off x="10455546" y="6899549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F6AF91-60D0-074E-7B95-306C06BE6B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4" t="6211" r="28852" b="61166"/>
          <a:stretch/>
        </p:blipFill>
        <p:spPr>
          <a:xfrm>
            <a:off x="16217507" y="8439070"/>
            <a:ext cx="3897048" cy="3897048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78EE0A-5B03-FA3B-9CCD-43914A347B8D}"/>
              </a:ext>
            </a:extLst>
          </p:cNvPr>
          <p:cNvCxnSpPr>
            <a:cxnSpLocks/>
          </p:cNvCxnSpPr>
          <p:nvPr/>
        </p:nvCxnSpPr>
        <p:spPr>
          <a:xfrm>
            <a:off x="15379809" y="7847304"/>
            <a:ext cx="1276376" cy="127637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0AFC0-5A1A-DEF1-6F64-7412F44B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164C-6F2C-A99F-3F6C-5D0F9AD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CEAFE-E599-E4A1-8DB2-E51859A180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结束本轮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处于</a:t>
            </a:r>
            <a:r>
              <a:rPr lang="zh-CN" altLang="en-US" dirty="0">
                <a:solidFill>
                  <a:schemeClr val="accent1"/>
                </a:solidFill>
              </a:rPr>
              <a:t>当前回合</a:t>
            </a:r>
            <a:r>
              <a:rPr lang="zh-CN" altLang="en-US" dirty="0"/>
              <a:t>的一方可以选择结束本轮游戏。</a:t>
            </a:r>
            <a:endParaRPr lang="en-US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E989DAD-9303-065E-3FD7-01556CB600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6106645" y="8980901"/>
            <a:ext cx="9386233" cy="60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9470CE6F-71C5-4173-571F-BF6E7AB7BC8E}"/>
              </a:ext>
            </a:extLst>
          </p:cNvPr>
          <p:cNvSpPr/>
          <p:nvPr/>
        </p:nvSpPr>
        <p:spPr>
          <a:xfrm>
            <a:off x="9667114" y="10412780"/>
            <a:ext cx="935949" cy="935949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C7EFFC-CF37-6B4A-9BCB-D91312E0652A}"/>
              </a:ext>
            </a:extLst>
          </p:cNvPr>
          <p:cNvSpPr/>
          <p:nvPr/>
        </p:nvSpPr>
        <p:spPr>
          <a:xfrm>
            <a:off x="12580736" y="9030835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515B42-C9A0-AD07-BC80-CB937DEFA73E}"/>
              </a:ext>
            </a:extLst>
          </p:cNvPr>
          <p:cNvSpPr/>
          <p:nvPr/>
        </p:nvSpPr>
        <p:spPr>
          <a:xfrm>
            <a:off x="11778681" y="6293827"/>
            <a:ext cx="3024902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再按</a:t>
            </a:r>
            <a:r>
              <a: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【RB】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0C7D0-BC7C-EA87-90E2-04498E421421}"/>
              </a:ext>
            </a:extLst>
          </p:cNvPr>
          <p:cNvSpPr/>
          <p:nvPr/>
        </p:nvSpPr>
        <p:spPr>
          <a:xfrm>
            <a:off x="8622637" y="6293827"/>
            <a:ext cx="3024902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先按</a:t>
            </a:r>
            <a:r>
              <a: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【back】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EE0BD2-A788-5C7E-8FB7-F794FE08D93D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10135088" y="7716829"/>
            <a:ext cx="1" cy="269595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9CB93E2-E5F6-99A4-9DAF-40DB1EB12FAE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13291132" y="7716829"/>
            <a:ext cx="1" cy="13140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573F8ED-0976-B0A3-D30C-F1BF07E5F7E3}"/>
              </a:ext>
            </a:extLst>
          </p:cNvPr>
          <p:cNvSpPr/>
          <p:nvPr/>
        </p:nvSpPr>
        <p:spPr>
          <a:xfrm>
            <a:off x="14981078" y="6769072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244B50-04A1-1253-5F1F-EE5447DA313E}"/>
              </a:ext>
            </a:extLst>
          </p:cNvPr>
          <p:cNvSpPr/>
          <p:nvPr/>
        </p:nvSpPr>
        <p:spPr>
          <a:xfrm>
            <a:off x="15955684" y="6293826"/>
            <a:ext cx="3996309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结束本轮游戏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每轮的分数会不断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累计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F1D7AB-C45A-B8AD-07C9-5D6FD7764210}"/>
              </a:ext>
            </a:extLst>
          </p:cNvPr>
          <p:cNvSpPr/>
          <p:nvPr/>
        </p:nvSpPr>
        <p:spPr>
          <a:xfrm>
            <a:off x="3468439" y="6293826"/>
            <a:ext cx="3996309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把选择框定位到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黑色方格处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619447F-1702-5ACC-DF97-33FFC960B9A5}"/>
              </a:ext>
            </a:extLst>
          </p:cNvPr>
          <p:cNvSpPr/>
          <p:nvPr/>
        </p:nvSpPr>
        <p:spPr>
          <a:xfrm>
            <a:off x="7642243" y="6769072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CE8F7C-40F4-DBE3-D5F8-E67629108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t="26486" r="29391" b="41258"/>
          <a:stretch/>
        </p:blipFill>
        <p:spPr>
          <a:xfrm>
            <a:off x="1846407" y="8434792"/>
            <a:ext cx="3898800" cy="3898800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4CC473-EA4B-7059-03D3-38ADF66D8386}"/>
              </a:ext>
            </a:extLst>
          </p:cNvPr>
          <p:cNvCxnSpPr>
            <a:stCxn id="5" idx="2"/>
          </p:cNvCxnSpPr>
          <p:nvPr/>
        </p:nvCxnSpPr>
        <p:spPr>
          <a:xfrm flipH="1">
            <a:off x="4612640" y="7716828"/>
            <a:ext cx="853954" cy="86359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目标：双方</a:t>
            </a:r>
            <a:r>
              <a:rPr lang="zh-CN" altLang="en-US" dirty="0">
                <a:solidFill>
                  <a:schemeClr val="accent1"/>
                </a:solidFill>
              </a:rPr>
              <a:t>各获得一次分数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67AEA2-9B94-ADE1-BB53-AAA1026E52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2" y="6376163"/>
            <a:ext cx="11051483" cy="8640000"/>
            <a:chOff x="9063072" y="6378480"/>
            <a:chExt cx="11051483" cy="86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717F730-0AAF-E913-9132-227C1BEA4B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2" y="6378480"/>
              <a:ext cx="11051483" cy="86400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034F12-571B-81FF-1146-570260203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149539" y="9602842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重置步数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将黑色方格移动到</a:t>
            </a:r>
            <a:r>
              <a:rPr lang="zh-CN" altLang="en-US" dirty="0">
                <a:solidFill>
                  <a:schemeClr val="accent1"/>
                </a:solidFill>
              </a:rPr>
              <a:t>合法的空白方格</a:t>
            </a:r>
            <a:r>
              <a:rPr lang="zh-CN" altLang="en-US" dirty="0"/>
              <a:t>（带有</a:t>
            </a:r>
            <a:r>
              <a:rPr lang="zh-CN" altLang="en-US" dirty="0">
                <a:solidFill>
                  <a:schemeClr val="accent1"/>
                </a:solidFill>
              </a:rPr>
              <a:t>蓝色边框</a:t>
            </a:r>
            <a:r>
              <a:rPr lang="zh-CN" altLang="en-US" dirty="0"/>
              <a:t>）内，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>
                <a:solidFill>
                  <a:schemeClr val="accent2"/>
                </a:solidFill>
              </a:rPr>
              <a:t>消耗分数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将步数重置为 </a:t>
            </a:r>
            <a:r>
              <a:rPr lang="en-US" altLang="zh-CN" dirty="0">
                <a:solidFill>
                  <a:schemeClr val="accent2"/>
                </a:solidFill>
              </a:rPr>
              <a:t>11 </a:t>
            </a:r>
            <a:r>
              <a:rPr lang="zh-CN" altLang="en-US" dirty="0">
                <a:solidFill>
                  <a:schemeClr val="accent2"/>
                </a:solidFill>
              </a:rPr>
              <a:t>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FDC527-CEE2-1C61-E09B-996A4252B6F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538562" y="14035356"/>
            <a:ext cx="4713838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C2343A6-4996-09E8-D531-65AC77ADC518}"/>
              </a:ext>
            </a:extLst>
          </p:cNvPr>
          <p:cNvSpPr/>
          <p:nvPr/>
        </p:nvSpPr>
        <p:spPr>
          <a:xfrm>
            <a:off x="1484968" y="13014959"/>
            <a:ext cx="6053594" cy="200045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重置为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11 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步所要消耗的分数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每轮游戏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初始消耗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始终为  </a:t>
            </a:r>
            <a:r>
              <a:rPr lang="en-US" altLang="zh-CN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3  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本轮游戏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每重置一次消耗 </a:t>
            </a:r>
            <a:r>
              <a:rPr lang="en-US" altLang="zh-CN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+1 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5843BB-9175-7F1E-B03E-A38B4D48A97B}"/>
              </a:ext>
            </a:extLst>
          </p:cNvPr>
          <p:cNvSpPr/>
          <p:nvPr/>
        </p:nvSpPr>
        <p:spPr>
          <a:xfrm>
            <a:off x="13865072" y="7543256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B49E2F1-C5B6-C201-6F41-3D7757945966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flipH="1" flipV="1">
            <a:off x="7538562" y="8266996"/>
            <a:ext cx="6326510" cy="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FAC626F-2943-663A-930A-59DD4EE928E2}"/>
              </a:ext>
            </a:extLst>
          </p:cNvPr>
          <p:cNvSpPr/>
          <p:nvPr/>
        </p:nvSpPr>
        <p:spPr>
          <a:xfrm>
            <a:off x="1554194" y="7266772"/>
            <a:ext cx="5984368" cy="20004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任意一个合法的空白方格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移动至此，重置步数为 </a:t>
            </a:r>
            <a:r>
              <a: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11 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</a:t>
            </a:r>
            <a:endParaRPr lang="en-US" altLang="zh-CN" sz="28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4EB656-AF63-9DB5-98B0-6AE6CA606BC2}"/>
              </a:ext>
            </a:extLst>
          </p:cNvPr>
          <p:cNvSpPr/>
          <p:nvPr/>
        </p:nvSpPr>
        <p:spPr>
          <a:xfrm>
            <a:off x="12252400" y="13458543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2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021E9-1277-2782-E497-BAC2EDE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06E9-F555-B29A-A7B2-822BDA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60567-61D3-90E0-5B2E-9AD151825B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目标：双方</a:t>
            </a:r>
            <a:r>
              <a:rPr lang="zh-CN" altLang="en-US" dirty="0">
                <a:solidFill>
                  <a:schemeClr val="accent1"/>
                </a:solidFill>
              </a:rPr>
              <a:t>各重置一次步数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chemeClr val="accent1"/>
                </a:solidFill>
              </a:rPr>
              <a:t>各获得两次分数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6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C3129-5E8F-8E7E-4F33-63FB4597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8B10-247C-C313-17B6-295C127E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40585-791E-E431-CEB0-B0715FF027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目标：自由操作，让</a:t>
            </a:r>
            <a:r>
              <a:rPr lang="zh-CN" altLang="en-US" dirty="0">
                <a:solidFill>
                  <a:schemeClr val="accent1"/>
                </a:solidFill>
              </a:rPr>
              <a:t>队伍总分</a:t>
            </a:r>
            <a:r>
              <a:rPr lang="zh-CN" altLang="en-US" dirty="0"/>
              <a:t>达到 </a:t>
            </a:r>
            <a:r>
              <a:rPr lang="en-US" altLang="zh-CN" dirty="0">
                <a:solidFill>
                  <a:schemeClr val="accent1"/>
                </a:solidFill>
              </a:rPr>
              <a:t>25 </a:t>
            </a:r>
            <a:r>
              <a:rPr lang="zh-CN" altLang="en-US" dirty="0">
                <a:solidFill>
                  <a:schemeClr val="accent1"/>
                </a:solidFill>
              </a:rPr>
              <a:t>分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39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renjiayi_PPT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084CD"/>
      </a:accent1>
      <a:accent2>
        <a:srgbClr val="CE0058"/>
      </a:accent2>
      <a:accent3>
        <a:srgbClr val="FBEFC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1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 smtClean="0">
            <a:solidFill>
              <a:schemeClr val="accent1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6681</TotalTime>
  <Words>884</Words>
  <Application>Microsoft Office PowerPoint</Application>
  <PresentationFormat>自定义</PresentationFormat>
  <Paragraphs>145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Sarasa Gothic SC Semibold</vt:lpstr>
      <vt:lpstr>Source Han Serif SC Medium</vt:lpstr>
      <vt:lpstr>等线</vt:lpstr>
      <vt:lpstr>Arial</vt:lpstr>
      <vt:lpstr>DIN Pro Regular</vt:lpstr>
      <vt:lpstr>renjiayi_PPT</vt:lpstr>
      <vt:lpstr>欢迎参加本次实验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问题评判任务</vt:lpstr>
      <vt:lpstr>问题评判任务</vt:lpstr>
      <vt:lpstr>问题评判任务</vt:lpstr>
      <vt:lpstr>问题评判任务</vt:lpstr>
      <vt:lpstr>问题评判任务</vt:lpstr>
      <vt:lpstr>走方格游戏</vt:lpstr>
      <vt:lpstr>走方格游戏</vt:lpstr>
      <vt:lpstr>走方格游戏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2024-11-02T00:31:29Z</dcterms:modified>
</cp:coreProperties>
</file>