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1229" r:id="rId2"/>
    <p:sldId id="1313" r:id="rId3"/>
    <p:sldId id="1302" r:id="rId4"/>
    <p:sldId id="1178" r:id="rId5"/>
    <p:sldId id="1307" r:id="rId6"/>
    <p:sldId id="1250" r:id="rId7"/>
    <p:sldId id="1382" r:id="rId8"/>
    <p:sldId id="1480" r:id="rId9"/>
    <p:sldId id="1477" r:id="rId10"/>
    <p:sldId id="1487" r:id="rId11"/>
    <p:sldId id="1488" r:id="rId12"/>
    <p:sldId id="1481" r:id="rId13"/>
    <p:sldId id="1482" r:id="rId14"/>
    <p:sldId id="1479" r:id="rId15"/>
    <p:sldId id="1478" r:id="rId16"/>
    <p:sldId id="1326" r:id="rId17"/>
    <p:sldId id="1484" r:id="rId18"/>
    <p:sldId id="1485" r:id="rId19"/>
    <p:sldId id="1486" r:id="rId20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E74AC0"/>
    <a:srgbClr val="A846F2"/>
    <a:srgbClr val="68AF55"/>
    <a:srgbClr val="009846"/>
    <a:srgbClr val="445469"/>
    <a:srgbClr val="FBB62B"/>
    <a:srgbClr val="364D65"/>
    <a:srgbClr val="19232E"/>
    <a:srgbClr val="2F2F2F"/>
    <a:srgbClr val="FBC8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137" autoAdjust="0"/>
    <p:restoredTop sz="99409" autoAdjust="0"/>
  </p:normalViewPr>
  <p:slideViewPr>
    <p:cSldViewPr snapToGrid="0" snapToObjects="1">
      <p:cViewPr>
        <p:scale>
          <a:sx n="40" d="100"/>
          <a:sy n="40" d="100"/>
        </p:scale>
        <p:origin x="1136" y="144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5" d="100"/>
        <a:sy n="65" d="100"/>
      </p:scale>
      <p:origin x="0" y="28992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Lato Ligh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Lato Light"/>
              </a:defRPr>
            </a:lvl1pPr>
          </a:lstStyle>
          <a:p>
            <a:fld id="{EFC10EE1-B198-C942-8235-326C972CBB30}" type="datetimeFigureOut">
              <a:rPr lang="en-US" smtClean="0"/>
              <a:pPr/>
              <a:t>5/4/17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Lato Ligh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Lato Light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kern="1200">
        <a:solidFill>
          <a:schemeClr val="tx1"/>
        </a:solidFill>
        <a:latin typeface="Lato Light"/>
        <a:ea typeface="+mn-ea"/>
        <a:cs typeface="+mn-cs"/>
      </a:defRPr>
    </a:lvl1pPr>
    <a:lvl2pPr marL="914217" algn="l" defTabSz="914217" rtl="0" eaLnBrk="1" latinLnBrk="0" hangingPunct="1">
      <a:defRPr sz="2400" kern="1200">
        <a:solidFill>
          <a:schemeClr val="tx1"/>
        </a:solidFill>
        <a:latin typeface="Lato Light"/>
        <a:ea typeface="+mn-ea"/>
        <a:cs typeface="+mn-cs"/>
      </a:defRPr>
    </a:lvl2pPr>
    <a:lvl3pPr marL="1828434" algn="l" defTabSz="914217" rtl="0" eaLnBrk="1" latinLnBrk="0" hangingPunct="1">
      <a:defRPr sz="2400" kern="1200">
        <a:solidFill>
          <a:schemeClr val="tx1"/>
        </a:solidFill>
        <a:latin typeface="Lato Light"/>
        <a:ea typeface="+mn-ea"/>
        <a:cs typeface="+mn-cs"/>
      </a:defRPr>
    </a:lvl3pPr>
    <a:lvl4pPr marL="2742651" algn="l" defTabSz="914217" rtl="0" eaLnBrk="1" latinLnBrk="0" hangingPunct="1">
      <a:defRPr sz="2400" kern="1200">
        <a:solidFill>
          <a:schemeClr val="tx1"/>
        </a:solidFill>
        <a:latin typeface="Lato Light"/>
        <a:ea typeface="+mn-ea"/>
        <a:cs typeface="+mn-cs"/>
      </a:defRPr>
    </a:lvl4pPr>
    <a:lvl5pPr marL="3656868" algn="l" defTabSz="914217" rtl="0" eaLnBrk="1" latinLnBrk="0" hangingPunct="1">
      <a:defRPr sz="2400" kern="1200">
        <a:solidFill>
          <a:schemeClr val="tx1"/>
        </a:solidFill>
        <a:latin typeface="Lato Light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9085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FA003C-ACE2-4EF7-AF62-71758D32E637}" type="slidenum">
              <a:rPr lang="bg-BG" smtClean="0"/>
              <a:t>15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366955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FA003C-ACE2-4EF7-AF62-71758D32E637}" type="slidenum">
              <a:rPr lang="bg-BG" smtClean="0"/>
              <a:t>16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924532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1680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6089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2831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FA003C-ACE2-4EF7-AF62-71758D32E637}" type="slidenum">
              <a:rPr lang="bg-BG" smtClean="0"/>
              <a:t>9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03520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FA003C-ACE2-4EF7-AF62-71758D32E637}" type="slidenum">
              <a:rPr lang="bg-BG" smtClean="0"/>
              <a:t>10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456451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FA003C-ACE2-4EF7-AF62-71758D32E637}" type="slidenum">
              <a:rPr lang="bg-BG" smtClean="0"/>
              <a:t>11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747746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FA003C-ACE2-4EF7-AF62-71758D32E637}" type="slidenum">
              <a:rPr lang="bg-BG" smtClean="0"/>
              <a:t>12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127856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FA003C-ACE2-4EF7-AF62-71758D32E637}" type="slidenum">
              <a:rPr lang="bg-BG" smtClean="0"/>
              <a:t>13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164056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FA003C-ACE2-4EF7-AF62-71758D32E637}" type="slidenum">
              <a:rPr lang="bg-BG" smtClean="0"/>
              <a:t>14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11790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st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797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vis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8675648" cy="13716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915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3072889" y="1449173"/>
            <a:ext cx="7076660" cy="10416209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82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ership ski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2682362" y="3945706"/>
            <a:ext cx="2935224" cy="2935154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2300" b="0" i="0"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897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lium_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/>
          <p:cNvSpPr>
            <a:spLocks noGrp="1"/>
          </p:cNvSpPr>
          <p:nvPr>
            <p:ph type="pic" sz="quarter" idx="14"/>
          </p:nvPr>
        </p:nvSpPr>
        <p:spPr>
          <a:xfrm>
            <a:off x="13467525" y="44604"/>
            <a:ext cx="11088796" cy="13491341"/>
          </a:xfrm>
          <a:custGeom>
            <a:avLst/>
            <a:gdLst>
              <a:gd name="connsiteX0" fmla="*/ 490691 w 11088796"/>
              <a:gd name="connsiteY0" fmla="*/ 11756903 h 13491341"/>
              <a:gd name="connsiteX1" fmla="*/ 733817 w 11088796"/>
              <a:gd name="connsiteY1" fmla="*/ 11837830 h 13491341"/>
              <a:gd name="connsiteX2" fmla="*/ 1808437 w 11088796"/>
              <a:gd name="connsiteY2" fmla="*/ 12656501 h 13491341"/>
              <a:gd name="connsiteX3" fmla="*/ 1856663 w 11088796"/>
              <a:gd name="connsiteY3" fmla="*/ 13306044 h 13491341"/>
              <a:gd name="connsiteX4" fmla="*/ 1236430 w 11088796"/>
              <a:gd name="connsiteY4" fmla="*/ 13407341 h 13491341"/>
              <a:gd name="connsiteX5" fmla="*/ 161810 w 11088796"/>
              <a:gd name="connsiteY5" fmla="*/ 12588671 h 13491341"/>
              <a:gd name="connsiteX6" fmla="*/ 97910 w 11088796"/>
              <a:gd name="connsiteY6" fmla="*/ 11966183 h 13491341"/>
              <a:gd name="connsiteX7" fmla="*/ 490691 w 11088796"/>
              <a:gd name="connsiteY7" fmla="*/ 11756903 h 13491341"/>
              <a:gd name="connsiteX8" fmla="*/ 1287637 w 11088796"/>
              <a:gd name="connsiteY8" fmla="*/ 10710803 h 13491341"/>
              <a:gd name="connsiteX9" fmla="*/ 1523741 w 11088796"/>
              <a:gd name="connsiteY9" fmla="*/ 10800947 h 13491341"/>
              <a:gd name="connsiteX10" fmla="*/ 2598361 w 11088796"/>
              <a:gd name="connsiteY10" fmla="*/ 11619618 h 13491341"/>
              <a:gd name="connsiteX11" fmla="*/ 2667707 w 11088796"/>
              <a:gd name="connsiteY11" fmla="*/ 12241437 h 13491341"/>
              <a:gd name="connsiteX12" fmla="*/ 2049794 w 11088796"/>
              <a:gd name="connsiteY12" fmla="*/ 12339687 h 13491341"/>
              <a:gd name="connsiteX13" fmla="*/ 975175 w 11088796"/>
              <a:gd name="connsiteY13" fmla="*/ 11521017 h 13491341"/>
              <a:gd name="connsiteX14" fmla="*/ 908953 w 11088796"/>
              <a:gd name="connsiteY14" fmla="*/ 10901578 h 13491341"/>
              <a:gd name="connsiteX15" fmla="*/ 1287637 w 11088796"/>
              <a:gd name="connsiteY15" fmla="*/ 10710803 h 13491341"/>
              <a:gd name="connsiteX16" fmla="*/ 1721569 w 11088796"/>
              <a:gd name="connsiteY16" fmla="*/ 9334566 h 13491341"/>
              <a:gd name="connsiteX17" fmla="*/ 1947183 w 11088796"/>
              <a:gd name="connsiteY17" fmla="*/ 9405678 h 13491341"/>
              <a:gd name="connsiteX18" fmla="*/ 3834230 w 11088796"/>
              <a:gd name="connsiteY18" fmla="*/ 10843275 h 13491341"/>
              <a:gd name="connsiteX19" fmla="*/ 3878894 w 11088796"/>
              <a:gd name="connsiteY19" fmla="*/ 11451101 h 13491341"/>
              <a:gd name="connsiteX20" fmla="*/ 3262230 w 11088796"/>
              <a:gd name="connsiteY20" fmla="*/ 11594106 h 13491341"/>
              <a:gd name="connsiteX21" fmla="*/ 1375183 w 11088796"/>
              <a:gd name="connsiteY21" fmla="*/ 10156508 h 13491341"/>
              <a:gd name="connsiteX22" fmla="*/ 1349316 w 11088796"/>
              <a:gd name="connsiteY22" fmla="*/ 9524008 h 13491341"/>
              <a:gd name="connsiteX23" fmla="*/ 1721569 w 11088796"/>
              <a:gd name="connsiteY23" fmla="*/ 9334566 h 13491341"/>
              <a:gd name="connsiteX24" fmla="*/ 2101387 w 11088796"/>
              <a:gd name="connsiteY24" fmla="*/ 7936576 h 13491341"/>
              <a:gd name="connsiteX25" fmla="*/ 2344041 w 11088796"/>
              <a:gd name="connsiteY25" fmla="*/ 8020670 h 13491341"/>
              <a:gd name="connsiteX26" fmla="*/ 5052676 w 11088796"/>
              <a:gd name="connsiteY26" fmla="*/ 10084172 h 13491341"/>
              <a:gd name="connsiteX27" fmla="*/ 5120124 w 11088796"/>
              <a:gd name="connsiteY27" fmla="*/ 10709361 h 13491341"/>
              <a:gd name="connsiteX28" fmla="*/ 4480668 w 11088796"/>
              <a:gd name="connsiteY28" fmla="*/ 10835011 h 13491341"/>
              <a:gd name="connsiteX29" fmla="*/ 1772034 w 11088796"/>
              <a:gd name="connsiteY29" fmla="*/ 8771509 h 13491341"/>
              <a:gd name="connsiteX30" fmla="*/ 1723383 w 11088796"/>
              <a:gd name="connsiteY30" fmla="*/ 8121644 h 13491341"/>
              <a:gd name="connsiteX31" fmla="*/ 2101387 w 11088796"/>
              <a:gd name="connsiteY31" fmla="*/ 7936576 h 13491341"/>
              <a:gd name="connsiteX32" fmla="*/ 1945410 w 11088796"/>
              <a:gd name="connsiteY32" fmla="*/ 6115309 h 13491341"/>
              <a:gd name="connsiteX33" fmla="*/ 2188908 w 11088796"/>
              <a:gd name="connsiteY33" fmla="*/ 6197004 h 13491341"/>
              <a:gd name="connsiteX34" fmla="*/ 6859286 w 11088796"/>
              <a:gd name="connsiteY34" fmla="*/ 9755006 h 13491341"/>
              <a:gd name="connsiteX35" fmla="*/ 6889502 w 11088796"/>
              <a:gd name="connsiteY35" fmla="*/ 10387978 h 13491341"/>
              <a:gd name="connsiteX36" fmla="*/ 6287266 w 11088796"/>
              <a:gd name="connsiteY36" fmla="*/ 10505862 h 13491341"/>
              <a:gd name="connsiteX37" fmla="*/ 1616888 w 11088796"/>
              <a:gd name="connsiteY37" fmla="*/ 6947860 h 13491341"/>
              <a:gd name="connsiteX38" fmla="*/ 1551927 w 11088796"/>
              <a:gd name="connsiteY38" fmla="*/ 6321692 h 13491341"/>
              <a:gd name="connsiteX39" fmla="*/ 1945410 w 11088796"/>
              <a:gd name="connsiteY39" fmla="*/ 6115309 h 13491341"/>
              <a:gd name="connsiteX40" fmla="*/ 1120711 w 11088796"/>
              <a:gd name="connsiteY40" fmla="*/ 3826332 h 13491341"/>
              <a:gd name="connsiteX41" fmla="*/ 1362501 w 11088796"/>
              <a:gd name="connsiteY41" fmla="*/ 3910611 h 13491341"/>
              <a:gd name="connsiteX42" fmla="*/ 9297658 w 11088796"/>
              <a:gd name="connsiteY42" fmla="*/ 9955798 h 13491341"/>
              <a:gd name="connsiteX43" fmla="*/ 9344772 w 11088796"/>
              <a:gd name="connsiteY43" fmla="*/ 10560687 h 13491341"/>
              <a:gd name="connsiteX44" fmla="*/ 8749084 w 11088796"/>
              <a:gd name="connsiteY44" fmla="*/ 10675877 h 13491341"/>
              <a:gd name="connsiteX45" fmla="*/ 813928 w 11088796"/>
              <a:gd name="connsiteY45" fmla="*/ 4630689 h 13491341"/>
              <a:gd name="connsiteX46" fmla="*/ 744971 w 11088796"/>
              <a:gd name="connsiteY46" fmla="*/ 4009160 h 13491341"/>
              <a:gd name="connsiteX47" fmla="*/ 1120711 w 11088796"/>
              <a:gd name="connsiteY47" fmla="*/ 3826332 h 13491341"/>
              <a:gd name="connsiteX48" fmla="*/ 4227254 w 11088796"/>
              <a:gd name="connsiteY48" fmla="*/ 2790686 h 13491341"/>
              <a:gd name="connsiteX49" fmla="*/ 4454070 w 11088796"/>
              <a:gd name="connsiteY49" fmla="*/ 2860658 h 13491341"/>
              <a:gd name="connsiteX50" fmla="*/ 9475564 w 11088796"/>
              <a:gd name="connsiteY50" fmla="*/ 6686148 h 13491341"/>
              <a:gd name="connsiteX51" fmla="*/ 9504938 w 11088796"/>
              <a:gd name="connsiteY51" fmla="*/ 7321320 h 13491341"/>
              <a:gd name="connsiteX52" fmla="*/ 8903564 w 11088796"/>
              <a:gd name="connsiteY52" fmla="*/ 7436978 h 13491341"/>
              <a:gd name="connsiteX53" fmla="*/ 3882070 w 11088796"/>
              <a:gd name="connsiteY53" fmla="*/ 3611488 h 13491341"/>
              <a:gd name="connsiteX54" fmla="*/ 3837020 w 11088796"/>
              <a:gd name="connsiteY54" fmla="*/ 3003370 h 13491341"/>
              <a:gd name="connsiteX55" fmla="*/ 4227254 w 11088796"/>
              <a:gd name="connsiteY55" fmla="*/ 2790686 h 13491341"/>
              <a:gd name="connsiteX56" fmla="*/ 5978286 w 11088796"/>
              <a:gd name="connsiteY56" fmla="*/ 2454748 h 13491341"/>
              <a:gd name="connsiteX57" fmla="*/ 6213830 w 11088796"/>
              <a:gd name="connsiteY57" fmla="*/ 2544466 h 13491341"/>
              <a:gd name="connsiteX58" fmla="*/ 9303674 w 11088796"/>
              <a:gd name="connsiteY58" fmla="*/ 4898383 h 13491341"/>
              <a:gd name="connsiteX59" fmla="*/ 9350860 w 11088796"/>
              <a:gd name="connsiteY59" fmla="*/ 5503319 h 13491341"/>
              <a:gd name="connsiteX60" fmla="*/ 8755108 w 11088796"/>
              <a:gd name="connsiteY60" fmla="*/ 5618451 h 13491341"/>
              <a:gd name="connsiteX61" fmla="*/ 5665264 w 11088796"/>
              <a:gd name="connsiteY61" fmla="*/ 3264535 h 13491341"/>
              <a:gd name="connsiteX62" fmla="*/ 5596232 w 11088796"/>
              <a:gd name="connsiteY62" fmla="*/ 2642955 h 13491341"/>
              <a:gd name="connsiteX63" fmla="*/ 5978286 w 11088796"/>
              <a:gd name="connsiteY63" fmla="*/ 2454748 h 13491341"/>
              <a:gd name="connsiteX64" fmla="*/ 1124504 w 11088796"/>
              <a:gd name="connsiteY64" fmla="*/ 2113497 h 13491341"/>
              <a:gd name="connsiteX65" fmla="*/ 1366063 w 11088796"/>
              <a:gd name="connsiteY65" fmla="*/ 2195470 h 13491341"/>
              <a:gd name="connsiteX66" fmla="*/ 10938820 w 11088796"/>
              <a:gd name="connsiteY66" fmla="*/ 9488219 h 13491341"/>
              <a:gd name="connsiteX67" fmla="*/ 10982418 w 11088796"/>
              <a:gd name="connsiteY67" fmla="*/ 10098117 h 13491341"/>
              <a:gd name="connsiteX68" fmla="*/ 10366800 w 11088796"/>
              <a:gd name="connsiteY68" fmla="*/ 10239076 h 13491341"/>
              <a:gd name="connsiteX69" fmla="*/ 794043 w 11088796"/>
              <a:gd name="connsiteY69" fmla="*/ 2946327 h 13491341"/>
              <a:gd name="connsiteX70" fmla="*/ 744627 w 11088796"/>
              <a:gd name="connsiteY70" fmla="*/ 2298728 h 13491341"/>
              <a:gd name="connsiteX71" fmla="*/ 1124504 w 11088796"/>
              <a:gd name="connsiteY71" fmla="*/ 2113497 h 13491341"/>
              <a:gd name="connsiteX72" fmla="*/ 7356102 w 11088796"/>
              <a:gd name="connsiteY72" fmla="*/ 1797588 h 13491341"/>
              <a:gd name="connsiteX73" fmla="*/ 7581448 w 11088796"/>
              <a:gd name="connsiteY73" fmla="*/ 1868497 h 13491341"/>
              <a:gd name="connsiteX74" fmla="*/ 9593352 w 11088796"/>
              <a:gd name="connsiteY74" fmla="*/ 3401213 h 13491341"/>
              <a:gd name="connsiteX75" fmla="*/ 9637536 w 11088796"/>
              <a:gd name="connsiteY75" fmla="*/ 4008670 h 13491341"/>
              <a:gd name="connsiteX76" fmla="*/ 9021352 w 11088796"/>
              <a:gd name="connsiteY76" fmla="*/ 4152044 h 13491341"/>
              <a:gd name="connsiteX77" fmla="*/ 7009448 w 11088796"/>
              <a:gd name="connsiteY77" fmla="*/ 2619328 h 13491341"/>
              <a:gd name="connsiteX78" fmla="*/ 6984064 w 11088796"/>
              <a:gd name="connsiteY78" fmla="*/ 1987194 h 13491341"/>
              <a:gd name="connsiteX79" fmla="*/ 7356102 w 11088796"/>
              <a:gd name="connsiteY79" fmla="*/ 1797588 h 13491341"/>
              <a:gd name="connsiteX80" fmla="*/ 8626238 w 11088796"/>
              <a:gd name="connsiteY80" fmla="*/ 1077861 h 13491341"/>
              <a:gd name="connsiteX81" fmla="*/ 8867664 w 11088796"/>
              <a:gd name="connsiteY81" fmla="*/ 1161018 h 13491341"/>
              <a:gd name="connsiteX82" fmla="*/ 9942284 w 11088796"/>
              <a:gd name="connsiteY82" fmla="*/ 1979689 h 13491341"/>
              <a:gd name="connsiteX83" fmla="*/ 10009308 w 11088796"/>
              <a:gd name="connsiteY83" fmla="*/ 2604557 h 13491341"/>
              <a:gd name="connsiteX84" fmla="*/ 9370276 w 11088796"/>
              <a:gd name="connsiteY84" fmla="*/ 2730530 h 13491341"/>
              <a:gd name="connsiteX85" fmla="*/ 8295656 w 11088796"/>
              <a:gd name="connsiteY85" fmla="*/ 1911858 h 13491341"/>
              <a:gd name="connsiteX86" fmla="*/ 8250554 w 11088796"/>
              <a:gd name="connsiteY86" fmla="*/ 1264696 h 13491341"/>
              <a:gd name="connsiteX87" fmla="*/ 8626238 w 11088796"/>
              <a:gd name="connsiteY87" fmla="*/ 1077861 h 13491341"/>
              <a:gd name="connsiteX88" fmla="*/ 9447378 w 11088796"/>
              <a:gd name="connsiteY88" fmla="*/ 1 h 13491341"/>
              <a:gd name="connsiteX89" fmla="*/ 9689796 w 11088796"/>
              <a:gd name="connsiteY89" fmla="*/ 81858 h 13491341"/>
              <a:gd name="connsiteX90" fmla="*/ 10764416 w 11088796"/>
              <a:gd name="connsiteY90" fmla="*/ 900529 h 13491341"/>
              <a:gd name="connsiteX91" fmla="*/ 10812642 w 11088796"/>
              <a:gd name="connsiteY91" fmla="*/ 1550070 h 13491341"/>
              <a:gd name="connsiteX92" fmla="*/ 10192408 w 11088796"/>
              <a:gd name="connsiteY92" fmla="*/ 1651368 h 13491341"/>
              <a:gd name="connsiteX93" fmla="*/ 9117788 w 11088796"/>
              <a:gd name="connsiteY93" fmla="*/ 832697 h 13491341"/>
              <a:gd name="connsiteX94" fmla="*/ 9053888 w 11088796"/>
              <a:gd name="connsiteY94" fmla="*/ 210211 h 13491341"/>
              <a:gd name="connsiteX95" fmla="*/ 9447378 w 11088796"/>
              <a:gd name="connsiteY95" fmla="*/ 1 h 13491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11088796" h="13491341">
                <a:moveTo>
                  <a:pt x="490691" y="11756903"/>
                </a:moveTo>
                <a:cubicBezTo>
                  <a:pt x="576640" y="11756478"/>
                  <a:pt x="661187" y="11782498"/>
                  <a:pt x="733817" y="11837830"/>
                </a:cubicBezTo>
                <a:cubicBezTo>
                  <a:pt x="733817" y="11837830"/>
                  <a:pt x="733817" y="11837830"/>
                  <a:pt x="1808437" y="12656501"/>
                </a:cubicBezTo>
                <a:cubicBezTo>
                  <a:pt x="2002119" y="12804053"/>
                  <a:pt x="2020477" y="13091014"/>
                  <a:pt x="1856663" y="13306044"/>
                </a:cubicBezTo>
                <a:cubicBezTo>
                  <a:pt x="1708962" y="13499922"/>
                  <a:pt x="1430112" y="13554893"/>
                  <a:pt x="1236430" y="13407341"/>
                </a:cubicBezTo>
                <a:cubicBezTo>
                  <a:pt x="1236430" y="13407341"/>
                  <a:pt x="1236430" y="13407341"/>
                  <a:pt x="161810" y="12588671"/>
                </a:cubicBezTo>
                <a:cubicBezTo>
                  <a:pt x="-31872" y="12441120"/>
                  <a:pt x="-49792" y="12160062"/>
                  <a:pt x="97910" y="11966183"/>
                </a:cubicBezTo>
                <a:cubicBezTo>
                  <a:pt x="200294" y="11831790"/>
                  <a:pt x="347442" y="11757613"/>
                  <a:pt x="490691" y="11756903"/>
                </a:cubicBezTo>
                <a:close/>
                <a:moveTo>
                  <a:pt x="1287637" y="10710803"/>
                </a:moveTo>
                <a:cubicBezTo>
                  <a:pt x="1369716" y="10715457"/>
                  <a:pt x="1451110" y="10745615"/>
                  <a:pt x="1523741" y="10800947"/>
                </a:cubicBezTo>
                <a:cubicBezTo>
                  <a:pt x="1523741" y="10800947"/>
                  <a:pt x="1523741" y="10800947"/>
                  <a:pt x="2598361" y="11619618"/>
                </a:cubicBezTo>
                <a:cubicBezTo>
                  <a:pt x="2792042" y="11767170"/>
                  <a:pt x="2832808" y="12024717"/>
                  <a:pt x="2667707" y="12241437"/>
                </a:cubicBezTo>
                <a:cubicBezTo>
                  <a:pt x="2521245" y="12433688"/>
                  <a:pt x="2243477" y="12487239"/>
                  <a:pt x="2049794" y="12339687"/>
                </a:cubicBezTo>
                <a:cubicBezTo>
                  <a:pt x="2049794" y="12339687"/>
                  <a:pt x="2049794" y="12339687"/>
                  <a:pt x="975175" y="11521017"/>
                </a:cubicBezTo>
                <a:cubicBezTo>
                  <a:pt x="781493" y="11373465"/>
                  <a:pt x="762492" y="11093830"/>
                  <a:pt x="908953" y="10901578"/>
                </a:cubicBezTo>
                <a:cubicBezTo>
                  <a:pt x="1012143" y="10766128"/>
                  <a:pt x="1150840" y="10703045"/>
                  <a:pt x="1287637" y="10710803"/>
                </a:cubicBezTo>
                <a:close/>
                <a:moveTo>
                  <a:pt x="1721569" y="9334566"/>
                </a:moveTo>
                <a:cubicBezTo>
                  <a:pt x="1803463" y="9333793"/>
                  <a:pt x="1882852" y="9356669"/>
                  <a:pt x="1947183" y="9405678"/>
                </a:cubicBezTo>
                <a:cubicBezTo>
                  <a:pt x="1947183" y="9405678"/>
                  <a:pt x="1947183" y="9405678"/>
                  <a:pt x="3834230" y="10843275"/>
                </a:cubicBezTo>
                <a:cubicBezTo>
                  <a:pt x="4005780" y="10973966"/>
                  <a:pt x="4026594" y="11257225"/>
                  <a:pt x="3878894" y="11451101"/>
                </a:cubicBezTo>
                <a:cubicBezTo>
                  <a:pt x="3712398" y="11669653"/>
                  <a:pt x="3433780" y="11724797"/>
                  <a:pt x="3262230" y="11594106"/>
                </a:cubicBezTo>
                <a:cubicBezTo>
                  <a:pt x="3262230" y="11594106"/>
                  <a:pt x="3262230" y="11594106"/>
                  <a:pt x="1375183" y="10156508"/>
                </a:cubicBezTo>
                <a:cubicBezTo>
                  <a:pt x="1203633" y="10025818"/>
                  <a:pt x="1182818" y="9742560"/>
                  <a:pt x="1349316" y="9524008"/>
                </a:cubicBezTo>
                <a:cubicBezTo>
                  <a:pt x="1441628" y="9402835"/>
                  <a:pt x="1585080" y="9335855"/>
                  <a:pt x="1721569" y="9334566"/>
                </a:cubicBezTo>
                <a:close/>
                <a:moveTo>
                  <a:pt x="2101387" y="7936576"/>
                </a:moveTo>
                <a:cubicBezTo>
                  <a:pt x="2186631" y="7938355"/>
                  <a:pt x="2271321" y="7965270"/>
                  <a:pt x="2344041" y="8020670"/>
                </a:cubicBezTo>
                <a:cubicBezTo>
                  <a:pt x="2344041" y="8020670"/>
                  <a:pt x="2344041" y="8020670"/>
                  <a:pt x="5052676" y="10084172"/>
                </a:cubicBezTo>
                <a:cubicBezTo>
                  <a:pt x="5246596" y="10231905"/>
                  <a:pt x="5267826" y="10515482"/>
                  <a:pt x="5120124" y="10709361"/>
                </a:cubicBezTo>
                <a:cubicBezTo>
                  <a:pt x="4953624" y="10927915"/>
                  <a:pt x="4674590" y="10982744"/>
                  <a:pt x="4480668" y="10835011"/>
                </a:cubicBezTo>
                <a:cubicBezTo>
                  <a:pt x="4480668" y="10835011"/>
                  <a:pt x="4480668" y="10835011"/>
                  <a:pt x="1772034" y="8771509"/>
                </a:cubicBezTo>
                <a:cubicBezTo>
                  <a:pt x="1578113" y="8623776"/>
                  <a:pt x="1556883" y="8340198"/>
                  <a:pt x="1723383" y="8121644"/>
                </a:cubicBezTo>
                <a:cubicBezTo>
                  <a:pt x="1815697" y="8000470"/>
                  <a:pt x="1959313" y="7933611"/>
                  <a:pt x="2101387" y="7936576"/>
                </a:cubicBezTo>
                <a:close/>
                <a:moveTo>
                  <a:pt x="1945410" y="6115309"/>
                </a:moveTo>
                <a:cubicBezTo>
                  <a:pt x="2031653" y="6115412"/>
                  <a:pt x="2116421" y="6141783"/>
                  <a:pt x="2188908" y="6197004"/>
                </a:cubicBezTo>
                <a:cubicBezTo>
                  <a:pt x="2188908" y="6197004"/>
                  <a:pt x="2188908" y="6197004"/>
                  <a:pt x="6859286" y="9755006"/>
                </a:cubicBezTo>
                <a:cubicBezTo>
                  <a:pt x="7052586" y="9902268"/>
                  <a:pt x="7052554" y="10173950"/>
                  <a:pt x="6889502" y="10387978"/>
                </a:cubicBezTo>
                <a:cubicBezTo>
                  <a:pt x="6742488" y="10580955"/>
                  <a:pt x="6480566" y="10653123"/>
                  <a:pt x="6287266" y="10505862"/>
                </a:cubicBezTo>
                <a:cubicBezTo>
                  <a:pt x="6287266" y="10505862"/>
                  <a:pt x="6287266" y="10505862"/>
                  <a:pt x="1616888" y="6947860"/>
                </a:cubicBezTo>
                <a:cubicBezTo>
                  <a:pt x="1423588" y="6800599"/>
                  <a:pt x="1404912" y="6514668"/>
                  <a:pt x="1551927" y="6321692"/>
                </a:cubicBezTo>
                <a:cubicBezTo>
                  <a:pt x="1653834" y="6187921"/>
                  <a:pt x="1801671" y="6115135"/>
                  <a:pt x="1945410" y="6115309"/>
                </a:cubicBezTo>
                <a:close/>
                <a:moveTo>
                  <a:pt x="1120711" y="3826332"/>
                </a:moveTo>
                <a:cubicBezTo>
                  <a:pt x="1205571" y="3828346"/>
                  <a:pt x="1289952" y="3855341"/>
                  <a:pt x="1362501" y="3910611"/>
                </a:cubicBezTo>
                <a:cubicBezTo>
                  <a:pt x="1362501" y="3910611"/>
                  <a:pt x="1362501" y="3910611"/>
                  <a:pt x="9297658" y="9955798"/>
                </a:cubicBezTo>
                <a:cubicBezTo>
                  <a:pt x="9491122" y="10103183"/>
                  <a:pt x="9491234" y="10368433"/>
                  <a:pt x="9344772" y="10560687"/>
                </a:cubicBezTo>
                <a:cubicBezTo>
                  <a:pt x="9179666" y="10777410"/>
                  <a:pt x="8942548" y="10823263"/>
                  <a:pt x="8749084" y="10675877"/>
                </a:cubicBezTo>
                <a:cubicBezTo>
                  <a:pt x="8749084" y="10675877"/>
                  <a:pt x="8749084" y="10675877"/>
                  <a:pt x="813928" y="4630689"/>
                </a:cubicBezTo>
                <a:cubicBezTo>
                  <a:pt x="620463" y="4483305"/>
                  <a:pt x="579867" y="4225882"/>
                  <a:pt x="744971" y="4009160"/>
                </a:cubicBezTo>
                <a:cubicBezTo>
                  <a:pt x="836511" y="3889001"/>
                  <a:pt x="979277" y="3822972"/>
                  <a:pt x="1120711" y="3826332"/>
                </a:cubicBezTo>
                <a:close/>
                <a:moveTo>
                  <a:pt x="4227254" y="2790686"/>
                </a:moveTo>
                <a:cubicBezTo>
                  <a:pt x="4310200" y="2788659"/>
                  <a:pt x="4389662" y="2811590"/>
                  <a:pt x="4454070" y="2860658"/>
                </a:cubicBezTo>
                <a:cubicBezTo>
                  <a:pt x="4454070" y="2860658"/>
                  <a:pt x="4454070" y="2860658"/>
                  <a:pt x="9475564" y="6686148"/>
                </a:cubicBezTo>
                <a:cubicBezTo>
                  <a:pt x="9647320" y="6816995"/>
                  <a:pt x="9671436" y="7102770"/>
                  <a:pt x="9504938" y="7321320"/>
                </a:cubicBezTo>
                <a:cubicBezTo>
                  <a:pt x="9357238" y="7515197"/>
                  <a:pt x="9075320" y="7567825"/>
                  <a:pt x="8903564" y="7436978"/>
                </a:cubicBezTo>
                <a:cubicBezTo>
                  <a:pt x="8903564" y="7436978"/>
                  <a:pt x="8903564" y="7436978"/>
                  <a:pt x="3882070" y="3611488"/>
                </a:cubicBezTo>
                <a:cubicBezTo>
                  <a:pt x="3710313" y="3480640"/>
                  <a:pt x="3689321" y="3197246"/>
                  <a:pt x="3837020" y="3003370"/>
                </a:cubicBezTo>
                <a:cubicBezTo>
                  <a:pt x="3941082" y="2866775"/>
                  <a:pt x="4089010" y="2794065"/>
                  <a:pt x="4227254" y="2790686"/>
                </a:cubicBezTo>
                <a:close/>
                <a:moveTo>
                  <a:pt x="5978286" y="2454748"/>
                </a:moveTo>
                <a:cubicBezTo>
                  <a:pt x="6060956" y="2459853"/>
                  <a:pt x="6142436" y="2490076"/>
                  <a:pt x="6213830" y="2544466"/>
                </a:cubicBezTo>
                <a:cubicBezTo>
                  <a:pt x="6213830" y="2544466"/>
                  <a:pt x="6213830" y="2544466"/>
                  <a:pt x="9303674" y="4898383"/>
                </a:cubicBezTo>
                <a:cubicBezTo>
                  <a:pt x="9497180" y="5045798"/>
                  <a:pt x="9515962" y="5286598"/>
                  <a:pt x="9350860" y="5503319"/>
                </a:cubicBezTo>
                <a:cubicBezTo>
                  <a:pt x="9204398" y="5695570"/>
                  <a:pt x="8948614" y="5765868"/>
                  <a:pt x="8755108" y="5618451"/>
                </a:cubicBezTo>
                <a:cubicBezTo>
                  <a:pt x="8755108" y="5618451"/>
                  <a:pt x="8755108" y="5618451"/>
                  <a:pt x="5665264" y="3264535"/>
                </a:cubicBezTo>
                <a:cubicBezTo>
                  <a:pt x="5474880" y="3119496"/>
                  <a:pt x="5449770" y="2835207"/>
                  <a:pt x="5596232" y="2642955"/>
                </a:cubicBezTo>
                <a:cubicBezTo>
                  <a:pt x="5699420" y="2507505"/>
                  <a:pt x="5840504" y="2446239"/>
                  <a:pt x="5978286" y="2454748"/>
                </a:cubicBezTo>
                <a:close/>
                <a:moveTo>
                  <a:pt x="1124504" y="2113497"/>
                </a:moveTo>
                <a:cubicBezTo>
                  <a:pt x="1210071" y="2114841"/>
                  <a:pt x="1294642" y="2141060"/>
                  <a:pt x="1366063" y="2195470"/>
                </a:cubicBezTo>
                <a:cubicBezTo>
                  <a:pt x="1366063" y="2195470"/>
                  <a:pt x="1366063" y="2195470"/>
                  <a:pt x="10938820" y="9488219"/>
                </a:cubicBezTo>
                <a:cubicBezTo>
                  <a:pt x="11132398" y="9635692"/>
                  <a:pt x="11129432" y="9905139"/>
                  <a:pt x="10982418" y="10098117"/>
                </a:cubicBezTo>
                <a:cubicBezTo>
                  <a:pt x="10819366" y="10312145"/>
                  <a:pt x="10560378" y="10386547"/>
                  <a:pt x="10366800" y="10239076"/>
                </a:cubicBezTo>
                <a:cubicBezTo>
                  <a:pt x="10366800" y="10239076"/>
                  <a:pt x="10366800" y="10239076"/>
                  <a:pt x="794043" y="2946327"/>
                </a:cubicBezTo>
                <a:cubicBezTo>
                  <a:pt x="603587" y="2801233"/>
                  <a:pt x="581575" y="2512756"/>
                  <a:pt x="744627" y="2298728"/>
                </a:cubicBezTo>
                <a:cubicBezTo>
                  <a:pt x="836511" y="2178117"/>
                  <a:pt x="981892" y="2111258"/>
                  <a:pt x="1124504" y="2113497"/>
                </a:cubicBezTo>
                <a:close/>
                <a:moveTo>
                  <a:pt x="7356102" y="1797588"/>
                </a:moveTo>
                <a:cubicBezTo>
                  <a:pt x="7437918" y="1796756"/>
                  <a:pt x="7517214" y="1819562"/>
                  <a:pt x="7581448" y="1868497"/>
                </a:cubicBezTo>
                <a:cubicBezTo>
                  <a:pt x="7581448" y="1868497"/>
                  <a:pt x="7581448" y="1868497"/>
                  <a:pt x="9593352" y="3401213"/>
                </a:cubicBezTo>
                <a:cubicBezTo>
                  <a:pt x="9764644" y="3531709"/>
                  <a:pt x="9785234" y="3814795"/>
                  <a:pt x="9637536" y="4008670"/>
                </a:cubicBezTo>
                <a:cubicBezTo>
                  <a:pt x="9471038" y="4227222"/>
                  <a:pt x="9192646" y="4282538"/>
                  <a:pt x="9021352" y="4152044"/>
                </a:cubicBezTo>
                <a:cubicBezTo>
                  <a:pt x="9021352" y="4152044"/>
                  <a:pt x="9021352" y="4152044"/>
                  <a:pt x="7009448" y="2619328"/>
                </a:cubicBezTo>
                <a:cubicBezTo>
                  <a:pt x="6838156" y="2488833"/>
                  <a:pt x="6817566" y="2205746"/>
                  <a:pt x="6984064" y="1987194"/>
                </a:cubicBezTo>
                <a:cubicBezTo>
                  <a:pt x="7076376" y="1866022"/>
                  <a:pt x="7219740" y="1798975"/>
                  <a:pt x="7356102" y="1797588"/>
                </a:cubicBezTo>
                <a:close/>
                <a:moveTo>
                  <a:pt x="8626238" y="1077861"/>
                </a:moveTo>
                <a:cubicBezTo>
                  <a:pt x="8710866" y="1079170"/>
                  <a:pt x="8795034" y="1105687"/>
                  <a:pt x="8867664" y="1161018"/>
                </a:cubicBezTo>
                <a:cubicBezTo>
                  <a:pt x="8867664" y="1161018"/>
                  <a:pt x="8867664" y="1161018"/>
                  <a:pt x="9942284" y="1979689"/>
                </a:cubicBezTo>
                <a:cubicBezTo>
                  <a:pt x="10135964" y="2127242"/>
                  <a:pt x="10157008" y="2410678"/>
                  <a:pt x="10009308" y="2604557"/>
                </a:cubicBezTo>
                <a:cubicBezTo>
                  <a:pt x="9842808" y="2823111"/>
                  <a:pt x="9563958" y="2878081"/>
                  <a:pt x="9370276" y="2730530"/>
                </a:cubicBezTo>
                <a:cubicBezTo>
                  <a:pt x="9370276" y="2730530"/>
                  <a:pt x="9370276" y="2730530"/>
                  <a:pt x="8295656" y="1911858"/>
                </a:cubicBezTo>
                <a:cubicBezTo>
                  <a:pt x="8101974" y="1764307"/>
                  <a:pt x="8084054" y="1483251"/>
                  <a:pt x="8250554" y="1264696"/>
                </a:cubicBezTo>
                <a:cubicBezTo>
                  <a:pt x="8342868" y="1143522"/>
                  <a:pt x="8485190" y="1075680"/>
                  <a:pt x="8626238" y="1077861"/>
                </a:cubicBezTo>
                <a:close/>
                <a:moveTo>
                  <a:pt x="9447378" y="1"/>
                </a:moveTo>
                <a:cubicBezTo>
                  <a:pt x="9532998" y="9"/>
                  <a:pt x="9617166" y="26526"/>
                  <a:pt x="9689796" y="81858"/>
                </a:cubicBezTo>
                <a:cubicBezTo>
                  <a:pt x="9689796" y="81858"/>
                  <a:pt x="9689796" y="81858"/>
                  <a:pt x="10764416" y="900529"/>
                </a:cubicBezTo>
                <a:cubicBezTo>
                  <a:pt x="10958096" y="1048080"/>
                  <a:pt x="10979140" y="1331516"/>
                  <a:pt x="10812642" y="1550070"/>
                </a:cubicBezTo>
                <a:cubicBezTo>
                  <a:pt x="10664940" y="1743949"/>
                  <a:pt x="10386090" y="1798919"/>
                  <a:pt x="10192408" y="1651368"/>
                </a:cubicBezTo>
                <a:cubicBezTo>
                  <a:pt x="10192408" y="1651368"/>
                  <a:pt x="10192408" y="1651368"/>
                  <a:pt x="9117788" y="832697"/>
                </a:cubicBezTo>
                <a:cubicBezTo>
                  <a:pt x="8924106" y="685146"/>
                  <a:pt x="8906186" y="404090"/>
                  <a:pt x="9053888" y="210211"/>
                </a:cubicBezTo>
                <a:cubicBezTo>
                  <a:pt x="9157950" y="73615"/>
                  <a:pt x="9304680" y="-11"/>
                  <a:pt x="9447378" y="1"/>
                </a:cubicBezTo>
                <a:close/>
              </a:path>
            </a:pathLst>
          </a:custGeom>
          <a:effectLst/>
        </p:spPr>
        <p:txBody>
          <a:bodyPr wrap="square">
            <a:no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7738946" y="12533971"/>
            <a:ext cx="8162693" cy="100197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970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13762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Master-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3764079" y="0"/>
            <a:ext cx="10613571" cy="1371599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060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Righ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11285034" y="579864"/>
            <a:ext cx="1895707" cy="691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12178216" y="0"/>
            <a:ext cx="12199434" cy="137160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5820937" y="12623180"/>
            <a:ext cx="12690088" cy="6913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2703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ptop Re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3"/>
          <p:cNvSpPr>
            <a:spLocks noGrp="1"/>
          </p:cNvSpPr>
          <p:nvPr>
            <p:ph type="pic" sz="quarter" idx="22"/>
          </p:nvPr>
        </p:nvSpPr>
        <p:spPr>
          <a:xfrm>
            <a:off x="14688237" y="3147155"/>
            <a:ext cx="11914451" cy="7526404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4297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g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24377650" cy="13715999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6460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phone_devices of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5820937" y="12623180"/>
            <a:ext cx="12690088" cy="6913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icture Placeholder 13"/>
          <p:cNvSpPr>
            <a:spLocks noGrp="1"/>
          </p:cNvSpPr>
          <p:nvPr>
            <p:ph type="pic" sz="quarter" idx="21"/>
          </p:nvPr>
        </p:nvSpPr>
        <p:spPr>
          <a:xfrm>
            <a:off x="13936717" y="3247697"/>
            <a:ext cx="7241628" cy="12875172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735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8675649" y="12533971"/>
            <a:ext cx="7069873" cy="100360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90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phone_devices of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5820937" y="12623180"/>
            <a:ext cx="12690088" cy="6913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icture Placeholder 13"/>
          <p:cNvSpPr>
            <a:spLocks noGrp="1"/>
          </p:cNvSpPr>
          <p:nvPr>
            <p:ph type="pic" sz="quarter" idx="21"/>
          </p:nvPr>
        </p:nvSpPr>
        <p:spPr>
          <a:xfrm>
            <a:off x="9253205" y="6230198"/>
            <a:ext cx="5756336" cy="102067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4360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am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8730082" y="4665515"/>
            <a:ext cx="2935224" cy="2935154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2300" b="0" i="0"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13403702" y="4665515"/>
            <a:ext cx="2935224" cy="2935154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2300" b="0" i="0"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25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008742" y="4665515"/>
            <a:ext cx="2935224" cy="2935154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2300" b="0" i="0"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3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2682362" y="4665515"/>
            <a:ext cx="2935224" cy="2935154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2300" b="0" i="0"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981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 of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12199434" y="6846848"/>
            <a:ext cx="12178216" cy="6869152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8" name="Picture Placeholder 13"/>
          <p:cNvSpPr>
            <a:spLocks noGrp="1"/>
          </p:cNvSpPr>
          <p:nvPr>
            <p:ph type="pic" sz="quarter" idx="19"/>
          </p:nvPr>
        </p:nvSpPr>
        <p:spPr>
          <a:xfrm>
            <a:off x="0" y="6846848"/>
            <a:ext cx="12199434" cy="6869152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9" name="Picture Placeholder 13"/>
          <p:cNvSpPr>
            <a:spLocks noGrp="1"/>
          </p:cNvSpPr>
          <p:nvPr>
            <p:ph type="pic" sz="quarter" idx="20"/>
          </p:nvPr>
        </p:nvSpPr>
        <p:spPr>
          <a:xfrm>
            <a:off x="12199434" y="0"/>
            <a:ext cx="12178216" cy="6846847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766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Meet the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19279223" y="7819891"/>
            <a:ext cx="2691970" cy="3149044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8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8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10886297" y="7819891"/>
            <a:ext cx="2691970" cy="3149044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8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Picture Placeholder 13"/>
          <p:cNvSpPr>
            <a:spLocks noGrp="1"/>
          </p:cNvSpPr>
          <p:nvPr>
            <p:ph type="pic" sz="quarter" idx="15"/>
          </p:nvPr>
        </p:nvSpPr>
        <p:spPr>
          <a:xfrm>
            <a:off x="6636736" y="7819891"/>
            <a:ext cx="2691970" cy="3149044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8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0" name="Picture Placeholder 13"/>
          <p:cNvSpPr>
            <a:spLocks noGrp="1"/>
          </p:cNvSpPr>
          <p:nvPr>
            <p:ph type="pic" sz="quarter" idx="16"/>
          </p:nvPr>
        </p:nvSpPr>
        <p:spPr>
          <a:xfrm>
            <a:off x="2454826" y="7819891"/>
            <a:ext cx="2691970" cy="3149044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8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1" name="Picture Placeholder 13"/>
          <p:cNvSpPr>
            <a:spLocks noGrp="1"/>
          </p:cNvSpPr>
          <p:nvPr>
            <p:ph type="pic" sz="quarter" idx="17"/>
          </p:nvPr>
        </p:nvSpPr>
        <p:spPr>
          <a:xfrm>
            <a:off x="15068207" y="7819891"/>
            <a:ext cx="2691970" cy="3149044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8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2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19279223" y="3015016"/>
            <a:ext cx="2691970" cy="3149044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8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3" name="Picture Placeholder 13"/>
          <p:cNvSpPr>
            <a:spLocks noGrp="1"/>
          </p:cNvSpPr>
          <p:nvPr>
            <p:ph type="pic" sz="quarter" idx="19"/>
          </p:nvPr>
        </p:nvSpPr>
        <p:spPr>
          <a:xfrm>
            <a:off x="10886297" y="3015016"/>
            <a:ext cx="2691970" cy="3149044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8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4" name="Picture Placeholder 13"/>
          <p:cNvSpPr>
            <a:spLocks noGrp="1"/>
          </p:cNvSpPr>
          <p:nvPr>
            <p:ph type="pic" sz="quarter" idx="20"/>
          </p:nvPr>
        </p:nvSpPr>
        <p:spPr>
          <a:xfrm>
            <a:off x="6636736" y="3015016"/>
            <a:ext cx="2691970" cy="3149044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8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5" name="Picture Placeholder 13"/>
          <p:cNvSpPr>
            <a:spLocks noGrp="1"/>
          </p:cNvSpPr>
          <p:nvPr>
            <p:ph type="pic" sz="quarter" idx="21"/>
          </p:nvPr>
        </p:nvSpPr>
        <p:spPr>
          <a:xfrm>
            <a:off x="2454826" y="3015016"/>
            <a:ext cx="2691970" cy="3149044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8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6" name="Picture Placeholder 13"/>
          <p:cNvSpPr>
            <a:spLocks noGrp="1"/>
          </p:cNvSpPr>
          <p:nvPr>
            <p:ph type="pic" sz="quarter" idx="22"/>
          </p:nvPr>
        </p:nvSpPr>
        <p:spPr>
          <a:xfrm>
            <a:off x="15068207" y="3015016"/>
            <a:ext cx="2691970" cy="3149044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8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146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etito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16148104" y="3612994"/>
            <a:ext cx="5819852" cy="2795183"/>
          </a:xfr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6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2409748" y="3612994"/>
            <a:ext cx="5819852" cy="2795183"/>
          </a:xfr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7" name="Picture Placeholder 13"/>
          <p:cNvSpPr>
            <a:spLocks noGrp="1"/>
          </p:cNvSpPr>
          <p:nvPr>
            <p:ph type="pic" sz="quarter" idx="15"/>
          </p:nvPr>
        </p:nvSpPr>
        <p:spPr>
          <a:xfrm>
            <a:off x="9278926" y="3612994"/>
            <a:ext cx="5819852" cy="2795183"/>
          </a:xfr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323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etito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15291434" y="3411210"/>
            <a:ext cx="7434751" cy="8016884"/>
          </a:xfr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195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Miss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1" y="4091685"/>
            <a:ext cx="12105684" cy="6769604"/>
          </a:xfr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780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Picture v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24377649" cy="13715999"/>
          </a:xfr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 userDrawn="1"/>
        </p:nvSpPr>
        <p:spPr>
          <a:xfrm>
            <a:off x="8675649" y="12511668"/>
            <a:ext cx="7225990" cy="93670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12209415" y="0"/>
            <a:ext cx="12168235" cy="13716000"/>
          </a:xfr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295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ictur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8675649" y="12511668"/>
            <a:ext cx="7225990" cy="93670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68235" cy="13716000"/>
          </a:xfr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56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us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8675649" y="12511668"/>
            <a:ext cx="7225990" cy="93670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695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9"/>
            <a:ext cx="21025723" cy="2651126"/>
          </a:xfrm>
          <a:prstGeom prst="rect">
            <a:avLst/>
          </a:prstGeom>
        </p:spPr>
        <p:txBody>
          <a:bodyPr vert="horz" lIns="182843" tIns="91422" rIns="182843" bIns="91422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182843" tIns="91422" rIns="182843" bIns="9142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9"/>
            <a:ext cx="5484971" cy="730250"/>
          </a:xfrm>
          <a:prstGeom prst="rect">
            <a:avLst/>
          </a:prstGeom>
        </p:spPr>
        <p:txBody>
          <a:bodyPr vert="horz" lIns="182843" tIns="91422" rIns="182843" bIns="91422" rtlCol="0" anchor="ctr"/>
          <a:lstStyle>
            <a:lvl1pPr algn="l">
              <a:defRPr sz="2400" b="1" i="0">
                <a:solidFill>
                  <a:schemeClr val="tx1">
                    <a:tint val="75000"/>
                  </a:schemeClr>
                </a:solidFill>
                <a:latin typeface="Lato Bold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9"/>
            <a:ext cx="8227457" cy="730250"/>
          </a:xfrm>
          <a:prstGeom prst="rect">
            <a:avLst/>
          </a:prstGeom>
        </p:spPr>
        <p:txBody>
          <a:bodyPr vert="horz" lIns="182843" tIns="91422" rIns="182843" bIns="91422" rtlCol="0" anchor="ctr"/>
          <a:lstStyle>
            <a:lvl1pPr algn="ctr">
              <a:defRPr sz="2400" b="1" i="0">
                <a:solidFill>
                  <a:schemeClr val="tx1">
                    <a:tint val="75000"/>
                  </a:schemeClr>
                </a:solidFill>
                <a:latin typeface="Lato Bold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9"/>
            <a:ext cx="5484971" cy="730250"/>
          </a:xfrm>
          <a:prstGeom prst="rect">
            <a:avLst/>
          </a:prstGeom>
        </p:spPr>
        <p:txBody>
          <a:bodyPr vert="horz" lIns="182843" tIns="91422" rIns="182843" bIns="91422" rtlCol="0" anchor="ctr"/>
          <a:lstStyle>
            <a:lvl1pPr algn="r">
              <a:defRPr sz="2400" b="1" i="0">
                <a:solidFill>
                  <a:schemeClr val="tx1">
                    <a:tint val="75000"/>
                  </a:schemeClr>
                </a:solidFill>
                <a:latin typeface="Lato Bold" charset="0"/>
              </a:defRPr>
            </a:lvl1pPr>
          </a:lstStyle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848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845" r:id="rId2"/>
    <p:sldLayoutId id="2147483822" r:id="rId3"/>
    <p:sldLayoutId id="2147483823" r:id="rId4"/>
    <p:sldLayoutId id="2147483811" r:id="rId5"/>
    <p:sldLayoutId id="2147483812" r:id="rId6"/>
    <p:sldLayoutId id="2147483806" r:id="rId7"/>
    <p:sldLayoutId id="2147483808" r:id="rId8"/>
    <p:sldLayoutId id="2147483882" r:id="rId9"/>
    <p:sldLayoutId id="2147483844" r:id="rId10"/>
    <p:sldLayoutId id="2147483805" r:id="rId11"/>
    <p:sldLayoutId id="2147483834" r:id="rId12"/>
    <p:sldLayoutId id="2147483833" r:id="rId13"/>
    <p:sldLayoutId id="2147483835" r:id="rId14"/>
    <p:sldLayoutId id="2147483840" r:id="rId15"/>
    <p:sldLayoutId id="2147483873" r:id="rId16"/>
    <p:sldLayoutId id="2147483878" r:id="rId17"/>
    <p:sldLayoutId id="2147483883" r:id="rId18"/>
    <p:sldLayoutId id="2147483893" r:id="rId19"/>
    <p:sldLayoutId id="2147483894" r:id="rId20"/>
    <p:sldLayoutId id="2147483902" r:id="rId21"/>
    <p:sldLayoutId id="2147483903" r:id="rId22"/>
    <p:sldLayoutId id="2147483904" r:id="rId23"/>
  </p:sldLayoutIdLst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828434" rtl="0" eaLnBrk="1" latinLnBrk="0" hangingPunct="1">
        <a:lnSpc>
          <a:spcPct val="90000"/>
        </a:lnSpc>
        <a:spcBef>
          <a:spcPct val="0"/>
        </a:spcBef>
        <a:buNone/>
        <a:defRPr lang="en-US" sz="6000" kern="1200">
          <a:solidFill>
            <a:schemeClr val="tx1"/>
          </a:solidFill>
          <a:latin typeface="Lato" panose="020F0502020204030203" pitchFamily="34" charset="0"/>
          <a:ea typeface="+mj-ea"/>
          <a:cs typeface="+mj-cs"/>
        </a:defRPr>
      </a:lvl1pPr>
    </p:titleStyle>
    <p:bodyStyle>
      <a:lvl1pPr marL="457109" indent="-457109" algn="l" defTabSz="1828434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lang="en-US" sz="48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1pPr>
      <a:lvl2pPr marL="137132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40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2pPr>
      <a:lvl3pPr marL="2285543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6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3pPr>
      <a:lvl4pPr marL="3199760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2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4pPr>
      <a:lvl5pPr marL="4113977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200" kern="1200" dirty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5pPr>
      <a:lvl6pPr marL="5028194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2411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6628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084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21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434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2651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6868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086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5303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39952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373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20.png"/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21.png"/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22.png"/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7.png"/><Relationship Id="rId6" Type="http://schemas.openxmlformats.org/officeDocument/2006/relationships/image" Target="../media/image9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9" Type="http://schemas.openxmlformats.org/officeDocument/2006/relationships/image" Target="../media/image1.jpg"/><Relationship Id="rId1" Type="http://schemas.openxmlformats.org/officeDocument/2006/relationships/slideLayout" Target="../slideLayouts/slideLayout23.xml"/><Relationship Id="rId2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image" Target="../media/image4.png"/><Relationship Id="rId5" Type="http://schemas.openxmlformats.org/officeDocument/2006/relationships/image" Target="../media/image1.jpg"/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5.jpg"/><Relationship Id="rId3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9" Type="http://schemas.openxmlformats.org/officeDocument/2006/relationships/image" Target="../media/image14.png"/><Relationship Id="rId1" Type="http://schemas.openxmlformats.org/officeDocument/2006/relationships/slideLayout" Target="../slideLayouts/slideLayout2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01443" y="4915237"/>
            <a:ext cx="7600157" cy="21852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3600" b="1" dirty="0" smtClean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YO SELF</a:t>
            </a:r>
            <a:endParaRPr lang="en-US" sz="13600" b="1" dirty="0">
              <a:solidFill>
                <a:schemeClr val="tx2"/>
              </a:solidFill>
              <a:latin typeface="Lato Black" charset="0"/>
              <a:ea typeface="Lato Black" charset="0"/>
              <a:cs typeface="Lato Black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34746" y="2860381"/>
            <a:ext cx="6066854" cy="21852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3600" b="1" dirty="0" smtClean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TREAT</a:t>
            </a:r>
            <a:endParaRPr lang="en-US" sz="13600" b="1" dirty="0">
              <a:solidFill>
                <a:schemeClr val="tx2"/>
              </a:solidFill>
              <a:latin typeface="Lato Black" charset="0"/>
              <a:ea typeface="Lato Black" charset="0"/>
              <a:cs typeface="Lato Black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7101959" y="7701760"/>
            <a:ext cx="5016271" cy="227062"/>
            <a:chOff x="6927228" y="7552706"/>
            <a:chExt cx="5016271" cy="227062"/>
          </a:xfrm>
        </p:grpSpPr>
        <p:sp>
          <p:nvSpPr>
            <p:cNvPr id="23" name="Oval 22"/>
            <p:cNvSpPr>
              <a:spLocks noChangeAspect="1"/>
            </p:cNvSpPr>
            <p:nvPr/>
          </p:nvSpPr>
          <p:spPr>
            <a:xfrm rot="18861538">
              <a:off x="6927228" y="7711914"/>
              <a:ext cx="64008" cy="6400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>
              <a:spLocks noChangeAspect="1"/>
            </p:cNvSpPr>
            <p:nvPr/>
          </p:nvSpPr>
          <p:spPr>
            <a:xfrm rot="18861538">
              <a:off x="7142741" y="7709503"/>
              <a:ext cx="64008" cy="6400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>
              <a:spLocks noChangeAspect="1"/>
            </p:cNvSpPr>
            <p:nvPr/>
          </p:nvSpPr>
          <p:spPr>
            <a:xfrm rot="18861538">
              <a:off x="7358254" y="7707092"/>
              <a:ext cx="64008" cy="6400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>
              <a:spLocks noChangeAspect="1"/>
            </p:cNvSpPr>
            <p:nvPr/>
          </p:nvSpPr>
          <p:spPr>
            <a:xfrm rot="18861538">
              <a:off x="7573766" y="7712631"/>
              <a:ext cx="64008" cy="6400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>
              <a:spLocks noChangeAspect="1"/>
            </p:cNvSpPr>
            <p:nvPr/>
          </p:nvSpPr>
          <p:spPr>
            <a:xfrm rot="18861538">
              <a:off x="7789279" y="7710220"/>
              <a:ext cx="64008" cy="6400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>
              <a:spLocks noChangeAspect="1"/>
            </p:cNvSpPr>
            <p:nvPr/>
          </p:nvSpPr>
          <p:spPr>
            <a:xfrm rot="18861538">
              <a:off x="8004792" y="7715760"/>
              <a:ext cx="64008" cy="6400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>
              <a:spLocks noChangeAspect="1"/>
            </p:cNvSpPr>
            <p:nvPr/>
          </p:nvSpPr>
          <p:spPr>
            <a:xfrm rot="18861538">
              <a:off x="8220304" y="7713348"/>
              <a:ext cx="64008" cy="6400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>
              <a:spLocks noChangeAspect="1"/>
            </p:cNvSpPr>
            <p:nvPr/>
          </p:nvSpPr>
          <p:spPr>
            <a:xfrm rot="18861538">
              <a:off x="8435817" y="7710937"/>
              <a:ext cx="64008" cy="6400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>
              <a:spLocks noChangeAspect="1"/>
            </p:cNvSpPr>
            <p:nvPr/>
          </p:nvSpPr>
          <p:spPr>
            <a:xfrm rot="18861538">
              <a:off x="8651330" y="7708526"/>
              <a:ext cx="64008" cy="6400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>
              <a:spLocks noChangeAspect="1"/>
            </p:cNvSpPr>
            <p:nvPr/>
          </p:nvSpPr>
          <p:spPr>
            <a:xfrm rot="18861538">
              <a:off x="8866842" y="7714065"/>
              <a:ext cx="64008" cy="6400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>
              <a:spLocks noChangeAspect="1"/>
            </p:cNvSpPr>
            <p:nvPr/>
          </p:nvSpPr>
          <p:spPr>
            <a:xfrm rot="18861538">
              <a:off x="9082355" y="7711654"/>
              <a:ext cx="64008" cy="6400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>
              <a:spLocks noChangeAspect="1"/>
            </p:cNvSpPr>
            <p:nvPr/>
          </p:nvSpPr>
          <p:spPr>
            <a:xfrm rot="18861538">
              <a:off x="9297868" y="7709243"/>
              <a:ext cx="64008" cy="6400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>
              <a:spLocks noChangeAspect="1"/>
            </p:cNvSpPr>
            <p:nvPr/>
          </p:nvSpPr>
          <p:spPr>
            <a:xfrm rot="18861538">
              <a:off x="6927228" y="7557528"/>
              <a:ext cx="64008" cy="6400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>
              <a:spLocks noChangeAspect="1"/>
            </p:cNvSpPr>
            <p:nvPr/>
          </p:nvSpPr>
          <p:spPr>
            <a:xfrm rot="18861538">
              <a:off x="7142741" y="7555117"/>
              <a:ext cx="64008" cy="6400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>
              <a:spLocks noChangeAspect="1"/>
            </p:cNvSpPr>
            <p:nvPr/>
          </p:nvSpPr>
          <p:spPr>
            <a:xfrm rot="18861538">
              <a:off x="7358254" y="7552706"/>
              <a:ext cx="64008" cy="6400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>
              <a:spLocks noChangeAspect="1"/>
            </p:cNvSpPr>
            <p:nvPr/>
          </p:nvSpPr>
          <p:spPr>
            <a:xfrm rot="18861538">
              <a:off x="7573766" y="7558245"/>
              <a:ext cx="64008" cy="6400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>
              <a:spLocks noChangeAspect="1"/>
            </p:cNvSpPr>
            <p:nvPr/>
          </p:nvSpPr>
          <p:spPr>
            <a:xfrm rot="18861538">
              <a:off x="7789279" y="7555834"/>
              <a:ext cx="64008" cy="6400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>
              <a:spLocks noChangeAspect="1"/>
            </p:cNvSpPr>
            <p:nvPr/>
          </p:nvSpPr>
          <p:spPr>
            <a:xfrm rot="18861538">
              <a:off x="8004792" y="7561374"/>
              <a:ext cx="64008" cy="6400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>
              <a:spLocks noChangeAspect="1"/>
            </p:cNvSpPr>
            <p:nvPr/>
          </p:nvSpPr>
          <p:spPr>
            <a:xfrm rot="18861538">
              <a:off x="8220304" y="7558962"/>
              <a:ext cx="64008" cy="6400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>
              <a:spLocks noChangeAspect="1"/>
            </p:cNvSpPr>
            <p:nvPr/>
          </p:nvSpPr>
          <p:spPr>
            <a:xfrm rot="18861538">
              <a:off x="8435817" y="7556551"/>
              <a:ext cx="64008" cy="6400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>
              <a:spLocks noChangeAspect="1"/>
            </p:cNvSpPr>
            <p:nvPr/>
          </p:nvSpPr>
          <p:spPr>
            <a:xfrm rot="18861538">
              <a:off x="8651330" y="7554140"/>
              <a:ext cx="64008" cy="6400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>
              <a:spLocks noChangeAspect="1"/>
            </p:cNvSpPr>
            <p:nvPr/>
          </p:nvSpPr>
          <p:spPr>
            <a:xfrm rot="18861538">
              <a:off x="8866842" y="7559679"/>
              <a:ext cx="64008" cy="6400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>
              <a:spLocks noChangeAspect="1"/>
            </p:cNvSpPr>
            <p:nvPr/>
          </p:nvSpPr>
          <p:spPr>
            <a:xfrm rot="18861538">
              <a:off x="9082355" y="7557268"/>
              <a:ext cx="64008" cy="6400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>
              <a:spLocks noChangeAspect="1"/>
            </p:cNvSpPr>
            <p:nvPr/>
          </p:nvSpPr>
          <p:spPr>
            <a:xfrm rot="18861538">
              <a:off x="9297868" y="7554857"/>
              <a:ext cx="64008" cy="6400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>
              <a:spLocks noChangeAspect="1"/>
            </p:cNvSpPr>
            <p:nvPr/>
          </p:nvSpPr>
          <p:spPr>
            <a:xfrm rot="18861538">
              <a:off x="9508851" y="7711914"/>
              <a:ext cx="64008" cy="6400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>
              <a:spLocks noChangeAspect="1"/>
            </p:cNvSpPr>
            <p:nvPr/>
          </p:nvSpPr>
          <p:spPr>
            <a:xfrm rot="18861538">
              <a:off x="9724364" y="7709503"/>
              <a:ext cx="64008" cy="6400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>
              <a:spLocks noChangeAspect="1"/>
            </p:cNvSpPr>
            <p:nvPr/>
          </p:nvSpPr>
          <p:spPr>
            <a:xfrm rot="18861538">
              <a:off x="9939877" y="7707092"/>
              <a:ext cx="64008" cy="6400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>
              <a:spLocks noChangeAspect="1"/>
            </p:cNvSpPr>
            <p:nvPr/>
          </p:nvSpPr>
          <p:spPr>
            <a:xfrm rot="18861538">
              <a:off x="10155389" y="7712631"/>
              <a:ext cx="64008" cy="6400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>
              <a:spLocks noChangeAspect="1"/>
            </p:cNvSpPr>
            <p:nvPr/>
          </p:nvSpPr>
          <p:spPr>
            <a:xfrm rot="18861538">
              <a:off x="10370902" y="7710220"/>
              <a:ext cx="64008" cy="6400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>
              <a:spLocks noChangeAspect="1"/>
            </p:cNvSpPr>
            <p:nvPr/>
          </p:nvSpPr>
          <p:spPr>
            <a:xfrm rot="18861538">
              <a:off x="10586415" y="7715760"/>
              <a:ext cx="64008" cy="6400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>
              <a:spLocks noChangeAspect="1"/>
            </p:cNvSpPr>
            <p:nvPr/>
          </p:nvSpPr>
          <p:spPr>
            <a:xfrm rot="18861538">
              <a:off x="10801927" y="7713348"/>
              <a:ext cx="64008" cy="6400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>
              <a:spLocks noChangeAspect="1"/>
            </p:cNvSpPr>
            <p:nvPr/>
          </p:nvSpPr>
          <p:spPr>
            <a:xfrm rot="18861538">
              <a:off x="11017440" y="7710937"/>
              <a:ext cx="64008" cy="6400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>
              <a:spLocks noChangeAspect="1"/>
            </p:cNvSpPr>
            <p:nvPr/>
          </p:nvSpPr>
          <p:spPr>
            <a:xfrm rot="18861538">
              <a:off x="11232953" y="7708526"/>
              <a:ext cx="64008" cy="6400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>
              <a:spLocks noChangeAspect="1"/>
            </p:cNvSpPr>
            <p:nvPr/>
          </p:nvSpPr>
          <p:spPr>
            <a:xfrm rot="18861538">
              <a:off x="11448465" y="7714065"/>
              <a:ext cx="64008" cy="6400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>
              <a:spLocks noChangeAspect="1"/>
            </p:cNvSpPr>
            <p:nvPr/>
          </p:nvSpPr>
          <p:spPr>
            <a:xfrm rot="18861538">
              <a:off x="11663978" y="7711654"/>
              <a:ext cx="64008" cy="6400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>
              <a:spLocks noChangeAspect="1"/>
            </p:cNvSpPr>
            <p:nvPr/>
          </p:nvSpPr>
          <p:spPr>
            <a:xfrm rot="18861538">
              <a:off x="11879491" y="7709243"/>
              <a:ext cx="64008" cy="6400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>
              <a:spLocks noChangeAspect="1"/>
            </p:cNvSpPr>
            <p:nvPr/>
          </p:nvSpPr>
          <p:spPr>
            <a:xfrm rot="18861538">
              <a:off x="9508851" y="7557528"/>
              <a:ext cx="64008" cy="6400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>
              <a:spLocks noChangeAspect="1"/>
            </p:cNvSpPr>
            <p:nvPr/>
          </p:nvSpPr>
          <p:spPr>
            <a:xfrm rot="18861538">
              <a:off x="9724364" y="7555117"/>
              <a:ext cx="64008" cy="6400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>
              <a:spLocks noChangeAspect="1"/>
            </p:cNvSpPr>
            <p:nvPr/>
          </p:nvSpPr>
          <p:spPr>
            <a:xfrm rot="18861538">
              <a:off x="9939877" y="7552706"/>
              <a:ext cx="64008" cy="6400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>
              <a:spLocks noChangeAspect="1"/>
            </p:cNvSpPr>
            <p:nvPr/>
          </p:nvSpPr>
          <p:spPr>
            <a:xfrm rot="18861538">
              <a:off x="10155389" y="7558245"/>
              <a:ext cx="64008" cy="6400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>
              <a:spLocks noChangeAspect="1"/>
            </p:cNvSpPr>
            <p:nvPr/>
          </p:nvSpPr>
          <p:spPr>
            <a:xfrm rot="18861538">
              <a:off x="10370902" y="7555834"/>
              <a:ext cx="64008" cy="6400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>
              <a:spLocks noChangeAspect="1"/>
            </p:cNvSpPr>
            <p:nvPr/>
          </p:nvSpPr>
          <p:spPr>
            <a:xfrm rot="18861538">
              <a:off x="10586415" y="7561374"/>
              <a:ext cx="64008" cy="6400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>
              <a:spLocks noChangeAspect="1"/>
            </p:cNvSpPr>
            <p:nvPr/>
          </p:nvSpPr>
          <p:spPr>
            <a:xfrm rot="18861538">
              <a:off x="10801927" y="7558962"/>
              <a:ext cx="64008" cy="6400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>
              <a:spLocks noChangeAspect="1"/>
            </p:cNvSpPr>
            <p:nvPr/>
          </p:nvSpPr>
          <p:spPr>
            <a:xfrm rot="18861538">
              <a:off x="11017440" y="7556551"/>
              <a:ext cx="64008" cy="6400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>
              <a:spLocks noChangeAspect="1"/>
            </p:cNvSpPr>
            <p:nvPr/>
          </p:nvSpPr>
          <p:spPr>
            <a:xfrm rot="18861538">
              <a:off x="11232953" y="7554140"/>
              <a:ext cx="64008" cy="6400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>
              <a:spLocks noChangeAspect="1"/>
            </p:cNvSpPr>
            <p:nvPr/>
          </p:nvSpPr>
          <p:spPr>
            <a:xfrm rot="18861538">
              <a:off x="11448465" y="7559679"/>
              <a:ext cx="64008" cy="6400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>
              <a:spLocks noChangeAspect="1"/>
            </p:cNvSpPr>
            <p:nvPr/>
          </p:nvSpPr>
          <p:spPr>
            <a:xfrm rot="18861538">
              <a:off x="11663978" y="7557268"/>
              <a:ext cx="64008" cy="6400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>
              <a:spLocks noChangeAspect="1"/>
            </p:cNvSpPr>
            <p:nvPr/>
          </p:nvSpPr>
          <p:spPr>
            <a:xfrm rot="18861538">
              <a:off x="11879491" y="7554857"/>
              <a:ext cx="64008" cy="6400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3" name="Subtitle 2"/>
          <p:cNvSpPr txBox="1">
            <a:spLocks/>
          </p:cNvSpPr>
          <p:nvPr/>
        </p:nvSpPr>
        <p:spPr>
          <a:xfrm>
            <a:off x="2043763" y="8574737"/>
            <a:ext cx="10337595" cy="3697489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4040"/>
              </a:lnSpc>
            </a:pPr>
            <a:r>
              <a:rPr lang="en-US" sz="2600" dirty="0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Alexa Skill Set Developed by:</a:t>
            </a:r>
          </a:p>
          <a:p>
            <a:pPr algn="r">
              <a:lnSpc>
                <a:spcPts val="4040"/>
              </a:lnSpc>
            </a:pPr>
            <a:r>
              <a:rPr lang="en-US" sz="2600" dirty="0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John Williams</a:t>
            </a:r>
          </a:p>
          <a:p>
            <a:pPr algn="r">
              <a:lnSpc>
                <a:spcPts val="4040"/>
              </a:lnSpc>
            </a:pPr>
            <a:r>
              <a:rPr lang="en-US" sz="2600" dirty="0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Nate Terry</a:t>
            </a:r>
          </a:p>
          <a:p>
            <a:pPr algn="r">
              <a:lnSpc>
                <a:spcPts val="4040"/>
              </a:lnSpc>
            </a:pPr>
            <a:r>
              <a:rPr lang="en-US" sz="2600" dirty="0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Cole Christenson</a:t>
            </a:r>
          </a:p>
          <a:p>
            <a:pPr algn="r">
              <a:lnSpc>
                <a:spcPts val="4040"/>
              </a:lnSpc>
            </a:pPr>
            <a:r>
              <a:rPr lang="en-US" sz="2600" dirty="0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Jennifer Guidotti</a:t>
            </a:r>
          </a:p>
          <a:p>
            <a:pPr algn="r">
              <a:lnSpc>
                <a:spcPts val="4040"/>
              </a:lnSpc>
            </a:pPr>
            <a:r>
              <a:rPr lang="en-US" sz="2600" dirty="0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Cecil Hutchings</a:t>
            </a:r>
            <a:endParaRPr lang="en-US" sz="2600" dirty="0">
              <a:solidFill>
                <a:schemeClr val="tx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58028" y="1652815"/>
            <a:ext cx="4187952" cy="9616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096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Placeholder 4"/>
          <p:cNvPicPr>
            <a:picLocks noGrp="1" noChangeAspect="1"/>
          </p:cNvPicPr>
          <p:nvPr>
            <p:ph type="pic" sz="quarter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0" r="5390"/>
          <a:stretch>
            <a:fillRect/>
          </a:stretch>
        </p:blipFill>
        <p:spPr>
          <a:xfrm>
            <a:off x="8742406" y="466794"/>
            <a:ext cx="6827524" cy="384420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193" y="3949348"/>
            <a:ext cx="10858975" cy="86871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3868" y="6625714"/>
            <a:ext cx="16354176" cy="5192325"/>
          </a:xfrm>
          <a:prstGeom prst="rect">
            <a:avLst/>
          </a:prstGeom>
        </p:spPr>
      </p:pic>
      <p:sp>
        <p:nvSpPr>
          <p:cNvPr id="9" name="Subtitle 2"/>
          <p:cNvSpPr txBox="1">
            <a:spLocks/>
          </p:cNvSpPr>
          <p:nvPr/>
        </p:nvSpPr>
        <p:spPr>
          <a:xfrm>
            <a:off x="2090057" y="3282592"/>
            <a:ext cx="6631947" cy="748605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040"/>
              </a:lnSpc>
            </a:pPr>
            <a:r>
              <a:rPr lang="en-US" sz="4800" dirty="0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mLab </a:t>
            </a:r>
            <a:r>
              <a:rPr lang="en-US" sz="4800" dirty="0" err="1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IceCream</a:t>
            </a:r>
            <a:r>
              <a:rPr lang="en-US" sz="4800" dirty="0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 Profile</a:t>
            </a:r>
            <a:endParaRPr lang="en-US" sz="4000" dirty="0">
              <a:solidFill>
                <a:schemeClr val="tx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63104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Placeholder 4"/>
          <p:cNvPicPr>
            <a:picLocks noGrp="1" noChangeAspect="1"/>
          </p:cNvPicPr>
          <p:nvPr>
            <p:ph type="pic" sz="quarter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0" r="5390"/>
          <a:stretch>
            <a:fillRect/>
          </a:stretch>
        </p:blipFill>
        <p:spPr>
          <a:xfrm>
            <a:off x="8742406" y="466794"/>
            <a:ext cx="6827524" cy="384420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07589" y="4310996"/>
            <a:ext cx="9553126" cy="8539325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 rot="10800000">
            <a:off x="15849162" y="6237516"/>
            <a:ext cx="4006381" cy="560880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743301" y="4637568"/>
            <a:ext cx="12188825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Database Profile Balance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>
                <a:sym typeface="Wingdings"/>
              </a:rPr>
              <a:t> </a:t>
            </a:r>
            <a:r>
              <a:rPr lang="en-US" dirty="0"/>
              <a:t>Using JS to monitor and update mLab.</a:t>
            </a:r>
            <a:br>
              <a:rPr lang="en-US" dirty="0"/>
            </a:br>
            <a:r>
              <a:rPr lang="en-US" dirty="0" smtClean="0">
                <a:sym typeface="Wingdings"/>
              </a:rPr>
              <a:t> </a:t>
            </a:r>
            <a:r>
              <a:rPr lang="en-US" dirty="0"/>
              <a:t>Maintain consistency: Alexa, Fitbit, Individual updates.</a:t>
            </a:r>
          </a:p>
        </p:txBody>
      </p:sp>
    </p:spTree>
    <p:extLst>
      <p:ext uri="{BB962C8B-B14F-4D97-AF65-F5344CB8AC3E}">
        <p14:creationId xmlns:p14="http://schemas.microsoft.com/office/powerpoint/2010/main" val="11987635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8273" y="1160485"/>
            <a:ext cx="6821105" cy="1705276"/>
          </a:xfrm>
          <a:prstGeom prst="rect">
            <a:avLst/>
          </a:prstGeom>
        </p:spPr>
      </p:pic>
      <p:sp>
        <p:nvSpPr>
          <p:cNvPr id="57" name="Oval 56"/>
          <p:cNvSpPr>
            <a:spLocks noChangeAspect="1"/>
          </p:cNvSpPr>
          <p:nvPr/>
        </p:nvSpPr>
        <p:spPr>
          <a:xfrm>
            <a:off x="6035073" y="8842056"/>
            <a:ext cx="2743200" cy="2743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>
            <a:spLocks noChangeAspect="1"/>
          </p:cNvSpPr>
          <p:nvPr/>
        </p:nvSpPr>
        <p:spPr>
          <a:xfrm>
            <a:off x="1598766" y="8842056"/>
            <a:ext cx="2743200" cy="27432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Subtitle 2"/>
          <p:cNvSpPr txBox="1">
            <a:spLocks/>
          </p:cNvSpPr>
          <p:nvPr/>
        </p:nvSpPr>
        <p:spPr>
          <a:xfrm>
            <a:off x="-659841" y="9801556"/>
            <a:ext cx="7260414" cy="732575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040"/>
              </a:lnSpc>
            </a:pPr>
            <a:r>
              <a:rPr lang="en-US" sz="4000" dirty="0" smtClean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NodeJS</a:t>
            </a:r>
            <a:endParaRPr lang="en-US" sz="4000" dirty="0">
              <a:solidFill>
                <a:schemeClr val="bg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70" name="Subtitle 2"/>
          <p:cNvSpPr txBox="1">
            <a:spLocks/>
          </p:cNvSpPr>
          <p:nvPr/>
        </p:nvSpPr>
        <p:spPr>
          <a:xfrm>
            <a:off x="5267771" y="9837874"/>
            <a:ext cx="4358711" cy="748605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040"/>
              </a:lnSpc>
            </a:pPr>
            <a:r>
              <a:rPr lang="en-US" sz="4000" dirty="0" smtClean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Fitbit APP</a:t>
            </a:r>
            <a:endParaRPr lang="en-US" sz="4000" dirty="0">
              <a:solidFill>
                <a:schemeClr val="bg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885075" y="4633030"/>
            <a:ext cx="4358711" cy="2743200"/>
            <a:chOff x="5553091" y="4413480"/>
            <a:chExt cx="4358711" cy="2743200"/>
          </a:xfrm>
        </p:grpSpPr>
        <p:sp>
          <p:nvSpPr>
            <p:cNvPr id="61" name="Oval 60"/>
            <p:cNvSpPr>
              <a:spLocks noChangeAspect="1"/>
            </p:cNvSpPr>
            <p:nvPr/>
          </p:nvSpPr>
          <p:spPr>
            <a:xfrm>
              <a:off x="6405684" y="4413480"/>
              <a:ext cx="2743200" cy="2743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Subtitle 2"/>
            <p:cNvSpPr txBox="1">
              <a:spLocks/>
            </p:cNvSpPr>
            <p:nvPr/>
          </p:nvSpPr>
          <p:spPr>
            <a:xfrm>
              <a:off x="5553091" y="5418792"/>
              <a:ext cx="4358711" cy="732575"/>
            </a:xfrm>
            <a:prstGeom prst="rect">
              <a:avLst/>
            </a:prstGeom>
          </p:spPr>
          <p:txBody>
            <a:bodyPr vert="horz" wrap="square" lIns="217490" tIns="108745" rIns="217490" bIns="108745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4040"/>
                </a:lnSpc>
              </a:pPr>
              <a:r>
                <a:rPr lang="en-US" sz="4000" dirty="0" smtClean="0">
                  <a:solidFill>
                    <a:schemeClr val="bg1"/>
                  </a:solidFill>
                  <a:latin typeface="Lato Light" charset="0"/>
                  <a:ea typeface="Lato Light" charset="0"/>
                  <a:cs typeface="Lato Light" charset="0"/>
                </a:rPr>
                <a:t>Fitbit</a:t>
              </a:r>
              <a:endParaRPr lang="en-US" sz="40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endParaRPr>
            </a:p>
          </p:txBody>
        </p:sp>
      </p:grpSp>
      <p:cxnSp>
        <p:nvCxnSpPr>
          <p:cNvPr id="74" name="Straight Arrow Connector 73"/>
          <p:cNvCxnSpPr/>
          <p:nvPr/>
        </p:nvCxnSpPr>
        <p:spPr>
          <a:xfrm flipH="1">
            <a:off x="3438043" y="7376229"/>
            <a:ext cx="885352" cy="1445824"/>
          </a:xfrm>
          <a:prstGeom prst="straightConnector1">
            <a:avLst/>
          </a:prstGeom>
          <a:ln w="1270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4557842" y="10232146"/>
            <a:ext cx="1289230" cy="0"/>
          </a:xfrm>
          <a:prstGeom prst="straightConnector1">
            <a:avLst/>
          </a:prstGeom>
          <a:ln w="1270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H="1" flipV="1">
            <a:off x="6116907" y="7282699"/>
            <a:ext cx="745420" cy="1445824"/>
          </a:xfrm>
          <a:prstGeom prst="straightConnector1">
            <a:avLst/>
          </a:prstGeom>
          <a:ln w="1270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cxnSpLocks/>
          </p:cNvCxnSpPr>
          <p:nvPr/>
        </p:nvCxnSpPr>
        <p:spPr>
          <a:xfrm flipV="1">
            <a:off x="7667271" y="7441543"/>
            <a:ext cx="4706417" cy="0"/>
          </a:xfrm>
          <a:prstGeom prst="straightConnector1">
            <a:avLst/>
          </a:prstGeom>
          <a:ln w="1270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Subtitle 2"/>
          <p:cNvSpPr txBox="1">
            <a:spLocks/>
          </p:cNvSpPr>
          <p:nvPr/>
        </p:nvSpPr>
        <p:spPr>
          <a:xfrm>
            <a:off x="7749105" y="6575929"/>
            <a:ext cx="4358711" cy="748605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040"/>
              </a:lnSpc>
            </a:pPr>
            <a:r>
              <a:rPr lang="en-US" sz="4800" dirty="0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Refresh</a:t>
            </a:r>
            <a:r>
              <a:rPr lang="en-US" sz="4000" dirty="0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 Token</a:t>
            </a:r>
            <a:endParaRPr lang="en-US" sz="4000" dirty="0">
              <a:solidFill>
                <a:schemeClr val="tx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13854340" y="11389315"/>
            <a:ext cx="9003351" cy="1302618"/>
          </a:xfrm>
          <a:prstGeom prst="rect">
            <a:avLst/>
          </a:prstGeom>
          <a:solidFill>
            <a:schemeClr val="accent2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Subtitle 2"/>
          <p:cNvSpPr txBox="1">
            <a:spLocks/>
          </p:cNvSpPr>
          <p:nvPr/>
        </p:nvSpPr>
        <p:spPr>
          <a:xfrm>
            <a:off x="14466766" y="11712298"/>
            <a:ext cx="7693836" cy="732575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040"/>
              </a:lnSpc>
            </a:pPr>
            <a:r>
              <a:rPr lang="en-US" sz="4000" dirty="0" smtClean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Restful call to </a:t>
            </a:r>
            <a:r>
              <a:rPr lang="en-US" sz="40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F</a:t>
            </a:r>
            <a:r>
              <a:rPr lang="en-US" sz="4000" dirty="0" smtClean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itbit with APP info</a:t>
            </a:r>
            <a:endParaRPr lang="en-US" sz="4000" dirty="0">
              <a:solidFill>
                <a:schemeClr val="bg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87" name="Subtitle 2"/>
          <p:cNvSpPr txBox="1">
            <a:spLocks/>
          </p:cNvSpPr>
          <p:nvPr/>
        </p:nvSpPr>
        <p:spPr>
          <a:xfrm>
            <a:off x="15958739" y="3240144"/>
            <a:ext cx="4358711" cy="748605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040"/>
              </a:lnSpc>
            </a:pPr>
            <a:r>
              <a:rPr lang="en-US" sz="4800" dirty="0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Code</a:t>
            </a:r>
            <a:endParaRPr lang="en-US" sz="4800" dirty="0">
              <a:solidFill>
                <a:schemeClr val="tx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pic>
        <p:nvPicPr>
          <p:cNvPr id="89" name="Picture 8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94594" y="4252783"/>
            <a:ext cx="10287000" cy="6692900"/>
          </a:xfrm>
          <a:prstGeom prst="rect">
            <a:avLst/>
          </a:prstGeom>
        </p:spPr>
      </p:pic>
      <p:sp>
        <p:nvSpPr>
          <p:cNvPr id="90" name="Subtitle 2"/>
          <p:cNvSpPr txBox="1">
            <a:spLocks/>
          </p:cNvSpPr>
          <p:nvPr/>
        </p:nvSpPr>
        <p:spPr>
          <a:xfrm>
            <a:off x="2823590" y="3626990"/>
            <a:ext cx="4864031" cy="732575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040"/>
              </a:lnSpc>
            </a:pPr>
            <a:r>
              <a:rPr lang="en-US" sz="4800" dirty="0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Fitbit OAuth 2.0</a:t>
            </a:r>
            <a:endParaRPr lang="en-US" sz="4000" dirty="0">
              <a:solidFill>
                <a:schemeClr val="tx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9991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1639580" y="5460429"/>
            <a:ext cx="11007926" cy="6336696"/>
            <a:chOff x="5898415" y="1976415"/>
            <a:chExt cx="5654530" cy="3255020"/>
          </a:xfrm>
        </p:grpSpPr>
        <p:sp>
          <p:nvSpPr>
            <p:cNvPr id="12" name="Freeform 45"/>
            <p:cNvSpPr>
              <a:spLocks/>
            </p:cNvSpPr>
            <p:nvPr/>
          </p:nvSpPr>
          <p:spPr bwMode="auto">
            <a:xfrm>
              <a:off x="5898415" y="5105745"/>
              <a:ext cx="2848207" cy="125690"/>
            </a:xfrm>
            <a:custGeom>
              <a:avLst/>
              <a:gdLst>
                <a:gd name="T0" fmla="*/ 0 w 885"/>
                <a:gd name="T1" fmla="*/ 16 h 39"/>
                <a:gd name="T2" fmla="*/ 78 w 885"/>
                <a:gd name="T3" fmla="*/ 39 h 39"/>
                <a:gd name="T4" fmla="*/ 885 w 885"/>
                <a:gd name="T5" fmla="*/ 39 h 39"/>
                <a:gd name="T6" fmla="*/ 885 w 885"/>
                <a:gd name="T7" fmla="*/ 0 h 39"/>
                <a:gd name="T8" fmla="*/ 0 w 885"/>
                <a:gd name="T9" fmla="*/ 0 h 39"/>
                <a:gd name="T10" fmla="*/ 0 w 885"/>
                <a:gd name="T11" fmla="*/ 1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85" h="39">
                  <a:moveTo>
                    <a:pt x="0" y="16"/>
                  </a:moveTo>
                  <a:cubicBezTo>
                    <a:pt x="0" y="23"/>
                    <a:pt x="30" y="39"/>
                    <a:pt x="78" y="39"/>
                  </a:cubicBezTo>
                  <a:cubicBezTo>
                    <a:pt x="126" y="39"/>
                    <a:pt x="885" y="39"/>
                    <a:pt x="885" y="39"/>
                  </a:cubicBezTo>
                  <a:cubicBezTo>
                    <a:pt x="885" y="0"/>
                    <a:pt x="885" y="0"/>
                    <a:pt x="885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6"/>
                  </a:lnTo>
                  <a:close/>
                </a:path>
              </a:pathLst>
            </a:custGeom>
            <a:solidFill>
              <a:srgbClr val="B3B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Lato Light" charset="0"/>
              </a:endParaRPr>
            </a:p>
          </p:txBody>
        </p:sp>
        <p:sp>
          <p:nvSpPr>
            <p:cNvPr id="13" name="Freeform 46"/>
            <p:cNvSpPr>
              <a:spLocks/>
            </p:cNvSpPr>
            <p:nvPr/>
          </p:nvSpPr>
          <p:spPr bwMode="auto">
            <a:xfrm>
              <a:off x="8704736" y="5105745"/>
              <a:ext cx="2848207" cy="125690"/>
            </a:xfrm>
            <a:custGeom>
              <a:avLst/>
              <a:gdLst>
                <a:gd name="T0" fmla="*/ 884 w 884"/>
                <a:gd name="T1" fmla="*/ 16 h 39"/>
                <a:gd name="T2" fmla="*/ 806 w 884"/>
                <a:gd name="T3" fmla="*/ 39 h 39"/>
                <a:gd name="T4" fmla="*/ 0 w 884"/>
                <a:gd name="T5" fmla="*/ 39 h 39"/>
                <a:gd name="T6" fmla="*/ 0 w 884"/>
                <a:gd name="T7" fmla="*/ 0 h 39"/>
                <a:gd name="T8" fmla="*/ 884 w 884"/>
                <a:gd name="T9" fmla="*/ 0 h 39"/>
                <a:gd name="T10" fmla="*/ 884 w 884"/>
                <a:gd name="T11" fmla="*/ 1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84" h="39">
                  <a:moveTo>
                    <a:pt x="884" y="16"/>
                  </a:moveTo>
                  <a:cubicBezTo>
                    <a:pt x="884" y="23"/>
                    <a:pt x="854" y="39"/>
                    <a:pt x="806" y="39"/>
                  </a:cubicBezTo>
                  <a:cubicBezTo>
                    <a:pt x="758" y="39"/>
                    <a:pt x="0" y="39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84" y="0"/>
                    <a:pt x="884" y="0"/>
                    <a:pt x="884" y="0"/>
                  </a:cubicBezTo>
                  <a:lnTo>
                    <a:pt x="884" y="16"/>
                  </a:lnTo>
                  <a:close/>
                </a:path>
              </a:pathLst>
            </a:custGeom>
            <a:solidFill>
              <a:srgbClr val="B3B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Lato Light" charset="0"/>
              </a:endParaRPr>
            </a:p>
          </p:txBody>
        </p:sp>
        <p:sp>
          <p:nvSpPr>
            <p:cNvPr id="14" name="Freeform 47"/>
            <p:cNvSpPr>
              <a:spLocks/>
            </p:cNvSpPr>
            <p:nvPr/>
          </p:nvSpPr>
          <p:spPr bwMode="auto">
            <a:xfrm>
              <a:off x="6455812" y="1976415"/>
              <a:ext cx="4581618" cy="3138999"/>
            </a:xfrm>
            <a:custGeom>
              <a:avLst/>
              <a:gdLst>
                <a:gd name="T0" fmla="*/ 1378 w 1423"/>
                <a:gd name="T1" fmla="*/ 0 h 974"/>
                <a:gd name="T2" fmla="*/ 45 w 1423"/>
                <a:gd name="T3" fmla="*/ 0 h 974"/>
                <a:gd name="T4" fmla="*/ 0 w 1423"/>
                <a:gd name="T5" fmla="*/ 45 h 974"/>
                <a:gd name="T6" fmla="*/ 0 w 1423"/>
                <a:gd name="T7" fmla="*/ 218 h 974"/>
                <a:gd name="T8" fmla="*/ 0 w 1423"/>
                <a:gd name="T9" fmla="*/ 929 h 974"/>
                <a:gd name="T10" fmla="*/ 45 w 1423"/>
                <a:gd name="T11" fmla="*/ 974 h 974"/>
                <a:gd name="T12" fmla="*/ 1378 w 1423"/>
                <a:gd name="T13" fmla="*/ 974 h 974"/>
                <a:gd name="T14" fmla="*/ 1423 w 1423"/>
                <a:gd name="T15" fmla="*/ 929 h 974"/>
                <a:gd name="T16" fmla="*/ 1423 w 1423"/>
                <a:gd name="T17" fmla="*/ 45 h 974"/>
                <a:gd name="T18" fmla="*/ 1378 w 1423"/>
                <a:gd name="T19" fmla="*/ 0 h 9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23" h="974">
                  <a:moveTo>
                    <a:pt x="1378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0"/>
                    <a:pt x="0" y="20"/>
                    <a:pt x="0" y="45"/>
                  </a:cubicBezTo>
                  <a:cubicBezTo>
                    <a:pt x="0" y="218"/>
                    <a:pt x="0" y="218"/>
                    <a:pt x="0" y="218"/>
                  </a:cubicBezTo>
                  <a:cubicBezTo>
                    <a:pt x="0" y="929"/>
                    <a:pt x="0" y="929"/>
                    <a:pt x="0" y="929"/>
                  </a:cubicBezTo>
                  <a:cubicBezTo>
                    <a:pt x="0" y="954"/>
                    <a:pt x="20" y="974"/>
                    <a:pt x="45" y="974"/>
                  </a:cubicBezTo>
                  <a:cubicBezTo>
                    <a:pt x="1378" y="974"/>
                    <a:pt x="1378" y="974"/>
                    <a:pt x="1378" y="974"/>
                  </a:cubicBezTo>
                  <a:cubicBezTo>
                    <a:pt x="1403" y="974"/>
                    <a:pt x="1423" y="954"/>
                    <a:pt x="1423" y="929"/>
                  </a:cubicBezTo>
                  <a:cubicBezTo>
                    <a:pt x="1423" y="45"/>
                    <a:pt x="1423" y="45"/>
                    <a:pt x="1423" y="45"/>
                  </a:cubicBezTo>
                  <a:cubicBezTo>
                    <a:pt x="1423" y="20"/>
                    <a:pt x="1403" y="0"/>
                    <a:pt x="1378" y="0"/>
                  </a:cubicBezTo>
                  <a:close/>
                </a:path>
              </a:pathLst>
            </a:custGeom>
            <a:solidFill>
              <a:srgbClr val="D2D3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Lato Light" charset="0"/>
              </a:endParaRPr>
            </a:p>
          </p:txBody>
        </p:sp>
        <p:sp>
          <p:nvSpPr>
            <p:cNvPr id="15" name="Freeform 48"/>
            <p:cNvSpPr>
              <a:spLocks/>
            </p:cNvSpPr>
            <p:nvPr/>
          </p:nvSpPr>
          <p:spPr bwMode="auto">
            <a:xfrm>
              <a:off x="6471923" y="1992528"/>
              <a:ext cx="4552622" cy="3106772"/>
            </a:xfrm>
            <a:custGeom>
              <a:avLst/>
              <a:gdLst>
                <a:gd name="T0" fmla="*/ 40 w 1414"/>
                <a:gd name="T1" fmla="*/ 964 h 964"/>
                <a:gd name="T2" fmla="*/ 0 w 1414"/>
                <a:gd name="T3" fmla="*/ 924 h 964"/>
                <a:gd name="T4" fmla="*/ 0 w 1414"/>
                <a:gd name="T5" fmla="*/ 40 h 964"/>
                <a:gd name="T6" fmla="*/ 40 w 1414"/>
                <a:gd name="T7" fmla="*/ 0 h 964"/>
                <a:gd name="T8" fmla="*/ 1373 w 1414"/>
                <a:gd name="T9" fmla="*/ 0 h 964"/>
                <a:gd name="T10" fmla="*/ 1414 w 1414"/>
                <a:gd name="T11" fmla="*/ 40 h 964"/>
                <a:gd name="T12" fmla="*/ 1414 w 1414"/>
                <a:gd name="T13" fmla="*/ 924 h 964"/>
                <a:gd name="T14" fmla="*/ 1373 w 1414"/>
                <a:gd name="T15" fmla="*/ 964 h 964"/>
                <a:gd name="T16" fmla="*/ 40 w 1414"/>
                <a:gd name="T17" fmla="*/ 964 h 9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14" h="964">
                  <a:moveTo>
                    <a:pt x="40" y="964"/>
                  </a:moveTo>
                  <a:cubicBezTo>
                    <a:pt x="18" y="964"/>
                    <a:pt x="0" y="946"/>
                    <a:pt x="0" y="924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1373" y="0"/>
                    <a:pt x="1373" y="0"/>
                    <a:pt x="1373" y="0"/>
                  </a:cubicBezTo>
                  <a:cubicBezTo>
                    <a:pt x="1396" y="0"/>
                    <a:pt x="1414" y="18"/>
                    <a:pt x="1414" y="40"/>
                  </a:cubicBezTo>
                  <a:cubicBezTo>
                    <a:pt x="1414" y="924"/>
                    <a:pt x="1414" y="924"/>
                    <a:pt x="1414" y="924"/>
                  </a:cubicBezTo>
                  <a:cubicBezTo>
                    <a:pt x="1414" y="946"/>
                    <a:pt x="1396" y="964"/>
                    <a:pt x="1373" y="964"/>
                  </a:cubicBezTo>
                  <a:lnTo>
                    <a:pt x="40" y="964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Lato Light" charset="0"/>
              </a:endParaRPr>
            </a:p>
          </p:txBody>
        </p:sp>
        <p:sp>
          <p:nvSpPr>
            <p:cNvPr id="16" name="Rectangle 50"/>
            <p:cNvSpPr>
              <a:spLocks noChangeArrowheads="1"/>
            </p:cNvSpPr>
            <p:nvPr/>
          </p:nvSpPr>
          <p:spPr bwMode="auto">
            <a:xfrm>
              <a:off x="5898415" y="5054180"/>
              <a:ext cx="5654530" cy="10312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Lato Light" charset="0"/>
              </a:endParaRPr>
            </a:p>
          </p:txBody>
        </p:sp>
        <p:sp>
          <p:nvSpPr>
            <p:cNvPr id="17" name="Freeform 51"/>
            <p:cNvSpPr>
              <a:spLocks/>
            </p:cNvSpPr>
            <p:nvPr/>
          </p:nvSpPr>
          <p:spPr bwMode="auto">
            <a:xfrm>
              <a:off x="8318101" y="5054180"/>
              <a:ext cx="811932" cy="58010"/>
            </a:xfrm>
            <a:custGeom>
              <a:avLst/>
              <a:gdLst>
                <a:gd name="T0" fmla="*/ 0 w 252"/>
                <a:gd name="T1" fmla="*/ 0 h 18"/>
                <a:gd name="T2" fmla="*/ 22 w 252"/>
                <a:gd name="T3" fmla="*/ 18 h 18"/>
                <a:gd name="T4" fmla="*/ 230 w 252"/>
                <a:gd name="T5" fmla="*/ 18 h 18"/>
                <a:gd name="T6" fmla="*/ 252 w 252"/>
                <a:gd name="T7" fmla="*/ 0 h 18"/>
                <a:gd name="T8" fmla="*/ 0 w 252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2" h="18">
                  <a:moveTo>
                    <a:pt x="0" y="0"/>
                  </a:moveTo>
                  <a:cubicBezTo>
                    <a:pt x="2" y="10"/>
                    <a:pt x="11" y="18"/>
                    <a:pt x="22" y="18"/>
                  </a:cubicBezTo>
                  <a:cubicBezTo>
                    <a:pt x="230" y="18"/>
                    <a:pt x="230" y="18"/>
                    <a:pt x="230" y="18"/>
                  </a:cubicBezTo>
                  <a:cubicBezTo>
                    <a:pt x="241" y="18"/>
                    <a:pt x="250" y="10"/>
                    <a:pt x="25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B3B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Lato Light" charset="0"/>
              </a:endParaRPr>
            </a:p>
          </p:txBody>
        </p:sp>
        <p:sp>
          <p:nvSpPr>
            <p:cNvPr id="18" name="Rectangle 52"/>
            <p:cNvSpPr>
              <a:spLocks noChangeArrowheads="1"/>
            </p:cNvSpPr>
            <p:nvPr/>
          </p:nvSpPr>
          <p:spPr bwMode="auto">
            <a:xfrm>
              <a:off x="6623354" y="2189119"/>
              <a:ext cx="4249758" cy="26845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Lato Light" charset="0"/>
              </a:endParaRPr>
            </a:p>
          </p:txBody>
        </p:sp>
        <p:sp>
          <p:nvSpPr>
            <p:cNvPr id="19" name="Oval 54"/>
            <p:cNvSpPr>
              <a:spLocks noChangeArrowheads="1"/>
            </p:cNvSpPr>
            <p:nvPr/>
          </p:nvSpPr>
          <p:spPr bwMode="auto">
            <a:xfrm>
              <a:off x="8720847" y="2076321"/>
              <a:ext cx="48330" cy="48343"/>
            </a:xfrm>
            <a:prstGeom prst="ellipse">
              <a:avLst/>
            </a:prstGeom>
            <a:solidFill>
              <a:srgbClr val="2C2C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Lato Light" charset="0"/>
              </a:endParaRPr>
            </a:p>
          </p:txBody>
        </p:sp>
        <p:sp>
          <p:nvSpPr>
            <p:cNvPr id="20" name="Oval 55"/>
            <p:cNvSpPr>
              <a:spLocks noChangeArrowheads="1"/>
            </p:cNvSpPr>
            <p:nvPr/>
          </p:nvSpPr>
          <p:spPr bwMode="auto">
            <a:xfrm>
              <a:off x="8720847" y="2073099"/>
              <a:ext cx="48330" cy="45119"/>
            </a:xfrm>
            <a:prstGeom prst="ellipse">
              <a:avLst/>
            </a:prstGeom>
            <a:solidFill>
              <a:srgbClr val="0A0A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Lato Light" charset="0"/>
              </a:endParaRPr>
            </a:p>
          </p:txBody>
        </p:sp>
        <p:sp>
          <p:nvSpPr>
            <p:cNvPr id="21" name="Oval 56"/>
            <p:cNvSpPr>
              <a:spLocks noChangeArrowheads="1"/>
            </p:cNvSpPr>
            <p:nvPr/>
          </p:nvSpPr>
          <p:spPr bwMode="auto">
            <a:xfrm>
              <a:off x="8730511" y="2079544"/>
              <a:ext cx="28999" cy="32228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Lato Light" charset="0"/>
              </a:endParaRPr>
            </a:p>
          </p:txBody>
        </p:sp>
        <p:sp>
          <p:nvSpPr>
            <p:cNvPr id="22" name="Oval 57"/>
            <p:cNvSpPr>
              <a:spLocks noChangeArrowheads="1"/>
            </p:cNvSpPr>
            <p:nvPr/>
          </p:nvSpPr>
          <p:spPr bwMode="auto">
            <a:xfrm>
              <a:off x="8736955" y="2089212"/>
              <a:ext cx="16111" cy="16115"/>
            </a:xfrm>
            <a:prstGeom prst="ellipse">
              <a:avLst/>
            </a:prstGeom>
            <a:solidFill>
              <a:srgbClr val="2C99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Lato Light" charset="0"/>
              </a:endParaRPr>
            </a:p>
          </p:txBody>
        </p:sp>
        <p:sp>
          <p:nvSpPr>
            <p:cNvPr id="23" name="Freeform 58"/>
            <p:cNvSpPr>
              <a:spLocks/>
            </p:cNvSpPr>
            <p:nvPr/>
          </p:nvSpPr>
          <p:spPr bwMode="auto">
            <a:xfrm>
              <a:off x="8743399" y="2092436"/>
              <a:ext cx="3223" cy="6446"/>
            </a:xfrm>
            <a:custGeom>
              <a:avLst/>
              <a:gdLst>
                <a:gd name="T0" fmla="*/ 1 w 1"/>
                <a:gd name="T1" fmla="*/ 1 h 2"/>
                <a:gd name="T2" fmla="*/ 1 w 1"/>
                <a:gd name="T3" fmla="*/ 2 h 2"/>
                <a:gd name="T4" fmla="*/ 0 w 1"/>
                <a:gd name="T5" fmla="*/ 1 h 2"/>
                <a:gd name="T6" fmla="*/ 1 w 1"/>
                <a:gd name="T7" fmla="*/ 0 h 2"/>
                <a:gd name="T8" fmla="*/ 1 w 1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2">
                  <a:moveTo>
                    <a:pt x="1" y="1"/>
                  </a:moveTo>
                  <a:lnTo>
                    <a:pt x="1" y="2"/>
                  </a:lnTo>
                  <a:lnTo>
                    <a:pt x="0" y="1"/>
                  </a:lnTo>
                  <a:lnTo>
                    <a:pt x="1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Lato Light" charset="0"/>
              </a:endParaRPr>
            </a:p>
          </p:txBody>
        </p:sp>
      </p:grpSp>
      <p:pic>
        <p:nvPicPr>
          <p:cNvPr id="26" name="Picture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1381" y="788986"/>
            <a:ext cx="11101700" cy="444068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05279" y="7463697"/>
            <a:ext cx="107768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flavor </a:t>
            </a:r>
            <a:r>
              <a:rPr lang="en-US" dirty="0"/>
              <a:t>= </a:t>
            </a:r>
            <a:r>
              <a:rPr lang="en-US" dirty="0" err="1"/>
              <a:t>this</a:t>
            </a:r>
            <a:r>
              <a:rPr lang="en-US" dirty="0" err="1"/>
              <a:t>.</a:t>
            </a:r>
            <a:r>
              <a:rPr lang="en-US" dirty="0" err="1"/>
              <a:t>event</a:t>
            </a:r>
            <a:r>
              <a:rPr lang="en-US" dirty="0" err="1"/>
              <a:t>.request.intent.slots.</a:t>
            </a:r>
            <a:r>
              <a:rPr lang="en-US" dirty="0" err="1"/>
              <a:t>flavor</a:t>
            </a:r>
            <a:r>
              <a:rPr lang="en-US" dirty="0" err="1"/>
              <a:t>.</a:t>
            </a:r>
            <a:r>
              <a:rPr lang="en-US" dirty="0" err="1"/>
              <a:t>value</a:t>
            </a:r>
            <a:r>
              <a:rPr lang="en-US" dirty="0" smtClean="0"/>
              <a:t>;</a:t>
            </a:r>
          </a:p>
          <a:p>
            <a:endParaRPr lang="en-US" dirty="0"/>
          </a:p>
          <a:p>
            <a:r>
              <a:rPr lang="en-US" dirty="0"/>
              <a:t>scoops </a:t>
            </a:r>
            <a:r>
              <a:rPr lang="en-US" dirty="0"/>
              <a:t>= </a:t>
            </a:r>
            <a:r>
              <a:rPr lang="en-US" dirty="0" err="1"/>
              <a:t>this</a:t>
            </a:r>
            <a:r>
              <a:rPr lang="en-US" dirty="0" err="1"/>
              <a:t>.</a:t>
            </a:r>
            <a:r>
              <a:rPr lang="en-US" dirty="0" err="1"/>
              <a:t>event</a:t>
            </a:r>
            <a:r>
              <a:rPr lang="en-US" dirty="0" err="1"/>
              <a:t>.request.intent.slots.numberof.</a:t>
            </a:r>
            <a:r>
              <a:rPr lang="en-US" dirty="0" err="1"/>
              <a:t>value</a:t>
            </a:r>
            <a:r>
              <a:rPr lang="en-US" dirty="0"/>
              <a:t>;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499"/>
          <a:stretch/>
        </p:blipFill>
        <p:spPr>
          <a:xfrm>
            <a:off x="13050851" y="5836867"/>
            <a:ext cx="8273194" cy="5263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892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/>
          <p:cNvSpPr txBox="1">
            <a:spLocks/>
          </p:cNvSpPr>
          <p:nvPr/>
        </p:nvSpPr>
        <p:spPr>
          <a:xfrm>
            <a:off x="1214989" y="5460430"/>
            <a:ext cx="10000243" cy="700515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040"/>
              </a:lnSpc>
            </a:pPr>
            <a:r>
              <a:rPr lang="en-US" sz="3200" dirty="0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Registration and Management for your Skill Set</a:t>
            </a:r>
          </a:p>
        </p:txBody>
      </p:sp>
      <p:sp>
        <p:nvSpPr>
          <p:cNvPr id="9" name="Rectangle 8"/>
          <p:cNvSpPr>
            <a:spLocks/>
          </p:cNvSpPr>
          <p:nvPr/>
        </p:nvSpPr>
        <p:spPr bwMode="auto">
          <a:xfrm>
            <a:off x="6835597" y="1310009"/>
            <a:ext cx="10706457" cy="10159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anchor="ctr" anchorCtr="0">
            <a:spAutoFit/>
          </a:bodyPr>
          <a:lstStyle/>
          <a:p>
            <a:pPr defTabSz="4572000">
              <a:lnSpc>
                <a:spcPts val="8500"/>
              </a:lnSpc>
            </a:pPr>
            <a:r>
              <a:rPr lang="en-US" sz="6600" b="1" spc="500" dirty="0" smtClean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  <a:sym typeface="Bebas Neue" charset="0"/>
              </a:rPr>
              <a:t>DEVELOPER CONSOLE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1608677" y="4358824"/>
            <a:ext cx="11007926" cy="6336696"/>
            <a:chOff x="5898415" y="1976415"/>
            <a:chExt cx="5654530" cy="3255020"/>
          </a:xfrm>
        </p:grpSpPr>
        <p:sp>
          <p:nvSpPr>
            <p:cNvPr id="12" name="Freeform 45"/>
            <p:cNvSpPr>
              <a:spLocks/>
            </p:cNvSpPr>
            <p:nvPr/>
          </p:nvSpPr>
          <p:spPr bwMode="auto">
            <a:xfrm>
              <a:off x="5898415" y="5105745"/>
              <a:ext cx="2848207" cy="125690"/>
            </a:xfrm>
            <a:custGeom>
              <a:avLst/>
              <a:gdLst>
                <a:gd name="T0" fmla="*/ 0 w 885"/>
                <a:gd name="T1" fmla="*/ 16 h 39"/>
                <a:gd name="T2" fmla="*/ 78 w 885"/>
                <a:gd name="T3" fmla="*/ 39 h 39"/>
                <a:gd name="T4" fmla="*/ 885 w 885"/>
                <a:gd name="T5" fmla="*/ 39 h 39"/>
                <a:gd name="T6" fmla="*/ 885 w 885"/>
                <a:gd name="T7" fmla="*/ 0 h 39"/>
                <a:gd name="T8" fmla="*/ 0 w 885"/>
                <a:gd name="T9" fmla="*/ 0 h 39"/>
                <a:gd name="T10" fmla="*/ 0 w 885"/>
                <a:gd name="T11" fmla="*/ 1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85" h="39">
                  <a:moveTo>
                    <a:pt x="0" y="16"/>
                  </a:moveTo>
                  <a:cubicBezTo>
                    <a:pt x="0" y="23"/>
                    <a:pt x="30" y="39"/>
                    <a:pt x="78" y="39"/>
                  </a:cubicBezTo>
                  <a:cubicBezTo>
                    <a:pt x="126" y="39"/>
                    <a:pt x="885" y="39"/>
                    <a:pt x="885" y="39"/>
                  </a:cubicBezTo>
                  <a:cubicBezTo>
                    <a:pt x="885" y="0"/>
                    <a:pt x="885" y="0"/>
                    <a:pt x="885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6"/>
                  </a:lnTo>
                  <a:close/>
                </a:path>
              </a:pathLst>
            </a:custGeom>
            <a:solidFill>
              <a:srgbClr val="B3B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Lato Light" charset="0"/>
              </a:endParaRPr>
            </a:p>
          </p:txBody>
        </p:sp>
        <p:sp>
          <p:nvSpPr>
            <p:cNvPr id="13" name="Freeform 46"/>
            <p:cNvSpPr>
              <a:spLocks/>
            </p:cNvSpPr>
            <p:nvPr/>
          </p:nvSpPr>
          <p:spPr bwMode="auto">
            <a:xfrm>
              <a:off x="8704736" y="5105745"/>
              <a:ext cx="2848207" cy="125690"/>
            </a:xfrm>
            <a:custGeom>
              <a:avLst/>
              <a:gdLst>
                <a:gd name="T0" fmla="*/ 884 w 884"/>
                <a:gd name="T1" fmla="*/ 16 h 39"/>
                <a:gd name="T2" fmla="*/ 806 w 884"/>
                <a:gd name="T3" fmla="*/ 39 h 39"/>
                <a:gd name="T4" fmla="*/ 0 w 884"/>
                <a:gd name="T5" fmla="*/ 39 h 39"/>
                <a:gd name="T6" fmla="*/ 0 w 884"/>
                <a:gd name="T7" fmla="*/ 0 h 39"/>
                <a:gd name="T8" fmla="*/ 884 w 884"/>
                <a:gd name="T9" fmla="*/ 0 h 39"/>
                <a:gd name="T10" fmla="*/ 884 w 884"/>
                <a:gd name="T11" fmla="*/ 1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84" h="39">
                  <a:moveTo>
                    <a:pt x="884" y="16"/>
                  </a:moveTo>
                  <a:cubicBezTo>
                    <a:pt x="884" y="23"/>
                    <a:pt x="854" y="39"/>
                    <a:pt x="806" y="39"/>
                  </a:cubicBezTo>
                  <a:cubicBezTo>
                    <a:pt x="758" y="39"/>
                    <a:pt x="0" y="39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84" y="0"/>
                    <a:pt x="884" y="0"/>
                    <a:pt x="884" y="0"/>
                  </a:cubicBezTo>
                  <a:lnTo>
                    <a:pt x="884" y="16"/>
                  </a:lnTo>
                  <a:close/>
                </a:path>
              </a:pathLst>
            </a:custGeom>
            <a:solidFill>
              <a:srgbClr val="B3B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Lato Light" charset="0"/>
              </a:endParaRPr>
            </a:p>
          </p:txBody>
        </p:sp>
        <p:sp>
          <p:nvSpPr>
            <p:cNvPr id="14" name="Freeform 47"/>
            <p:cNvSpPr>
              <a:spLocks/>
            </p:cNvSpPr>
            <p:nvPr/>
          </p:nvSpPr>
          <p:spPr bwMode="auto">
            <a:xfrm>
              <a:off x="6455812" y="1976415"/>
              <a:ext cx="4581618" cy="3138999"/>
            </a:xfrm>
            <a:custGeom>
              <a:avLst/>
              <a:gdLst>
                <a:gd name="T0" fmla="*/ 1378 w 1423"/>
                <a:gd name="T1" fmla="*/ 0 h 974"/>
                <a:gd name="T2" fmla="*/ 45 w 1423"/>
                <a:gd name="T3" fmla="*/ 0 h 974"/>
                <a:gd name="T4" fmla="*/ 0 w 1423"/>
                <a:gd name="T5" fmla="*/ 45 h 974"/>
                <a:gd name="T6" fmla="*/ 0 w 1423"/>
                <a:gd name="T7" fmla="*/ 218 h 974"/>
                <a:gd name="T8" fmla="*/ 0 w 1423"/>
                <a:gd name="T9" fmla="*/ 929 h 974"/>
                <a:gd name="T10" fmla="*/ 45 w 1423"/>
                <a:gd name="T11" fmla="*/ 974 h 974"/>
                <a:gd name="T12" fmla="*/ 1378 w 1423"/>
                <a:gd name="T13" fmla="*/ 974 h 974"/>
                <a:gd name="T14" fmla="*/ 1423 w 1423"/>
                <a:gd name="T15" fmla="*/ 929 h 974"/>
                <a:gd name="T16" fmla="*/ 1423 w 1423"/>
                <a:gd name="T17" fmla="*/ 45 h 974"/>
                <a:gd name="T18" fmla="*/ 1378 w 1423"/>
                <a:gd name="T19" fmla="*/ 0 h 9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23" h="974">
                  <a:moveTo>
                    <a:pt x="1378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0"/>
                    <a:pt x="0" y="20"/>
                    <a:pt x="0" y="45"/>
                  </a:cubicBezTo>
                  <a:cubicBezTo>
                    <a:pt x="0" y="218"/>
                    <a:pt x="0" y="218"/>
                    <a:pt x="0" y="218"/>
                  </a:cubicBezTo>
                  <a:cubicBezTo>
                    <a:pt x="0" y="929"/>
                    <a:pt x="0" y="929"/>
                    <a:pt x="0" y="929"/>
                  </a:cubicBezTo>
                  <a:cubicBezTo>
                    <a:pt x="0" y="954"/>
                    <a:pt x="20" y="974"/>
                    <a:pt x="45" y="974"/>
                  </a:cubicBezTo>
                  <a:cubicBezTo>
                    <a:pt x="1378" y="974"/>
                    <a:pt x="1378" y="974"/>
                    <a:pt x="1378" y="974"/>
                  </a:cubicBezTo>
                  <a:cubicBezTo>
                    <a:pt x="1403" y="974"/>
                    <a:pt x="1423" y="954"/>
                    <a:pt x="1423" y="929"/>
                  </a:cubicBezTo>
                  <a:cubicBezTo>
                    <a:pt x="1423" y="45"/>
                    <a:pt x="1423" y="45"/>
                    <a:pt x="1423" y="45"/>
                  </a:cubicBezTo>
                  <a:cubicBezTo>
                    <a:pt x="1423" y="20"/>
                    <a:pt x="1403" y="0"/>
                    <a:pt x="1378" y="0"/>
                  </a:cubicBezTo>
                  <a:close/>
                </a:path>
              </a:pathLst>
            </a:custGeom>
            <a:solidFill>
              <a:srgbClr val="D2D3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Lato Light" charset="0"/>
              </a:endParaRPr>
            </a:p>
          </p:txBody>
        </p:sp>
        <p:sp>
          <p:nvSpPr>
            <p:cNvPr id="15" name="Freeform 48"/>
            <p:cNvSpPr>
              <a:spLocks/>
            </p:cNvSpPr>
            <p:nvPr/>
          </p:nvSpPr>
          <p:spPr bwMode="auto">
            <a:xfrm>
              <a:off x="6471923" y="1992528"/>
              <a:ext cx="4552622" cy="3106772"/>
            </a:xfrm>
            <a:custGeom>
              <a:avLst/>
              <a:gdLst>
                <a:gd name="T0" fmla="*/ 40 w 1414"/>
                <a:gd name="T1" fmla="*/ 964 h 964"/>
                <a:gd name="T2" fmla="*/ 0 w 1414"/>
                <a:gd name="T3" fmla="*/ 924 h 964"/>
                <a:gd name="T4" fmla="*/ 0 w 1414"/>
                <a:gd name="T5" fmla="*/ 40 h 964"/>
                <a:gd name="T6" fmla="*/ 40 w 1414"/>
                <a:gd name="T7" fmla="*/ 0 h 964"/>
                <a:gd name="T8" fmla="*/ 1373 w 1414"/>
                <a:gd name="T9" fmla="*/ 0 h 964"/>
                <a:gd name="T10" fmla="*/ 1414 w 1414"/>
                <a:gd name="T11" fmla="*/ 40 h 964"/>
                <a:gd name="T12" fmla="*/ 1414 w 1414"/>
                <a:gd name="T13" fmla="*/ 924 h 964"/>
                <a:gd name="T14" fmla="*/ 1373 w 1414"/>
                <a:gd name="T15" fmla="*/ 964 h 964"/>
                <a:gd name="T16" fmla="*/ 40 w 1414"/>
                <a:gd name="T17" fmla="*/ 964 h 9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14" h="964">
                  <a:moveTo>
                    <a:pt x="40" y="964"/>
                  </a:moveTo>
                  <a:cubicBezTo>
                    <a:pt x="18" y="964"/>
                    <a:pt x="0" y="946"/>
                    <a:pt x="0" y="924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1373" y="0"/>
                    <a:pt x="1373" y="0"/>
                    <a:pt x="1373" y="0"/>
                  </a:cubicBezTo>
                  <a:cubicBezTo>
                    <a:pt x="1396" y="0"/>
                    <a:pt x="1414" y="18"/>
                    <a:pt x="1414" y="40"/>
                  </a:cubicBezTo>
                  <a:cubicBezTo>
                    <a:pt x="1414" y="924"/>
                    <a:pt x="1414" y="924"/>
                    <a:pt x="1414" y="924"/>
                  </a:cubicBezTo>
                  <a:cubicBezTo>
                    <a:pt x="1414" y="946"/>
                    <a:pt x="1396" y="964"/>
                    <a:pt x="1373" y="964"/>
                  </a:cubicBezTo>
                  <a:lnTo>
                    <a:pt x="40" y="964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Lato Light" charset="0"/>
              </a:endParaRPr>
            </a:p>
          </p:txBody>
        </p:sp>
        <p:sp>
          <p:nvSpPr>
            <p:cNvPr id="16" name="Rectangle 50"/>
            <p:cNvSpPr>
              <a:spLocks noChangeArrowheads="1"/>
            </p:cNvSpPr>
            <p:nvPr/>
          </p:nvSpPr>
          <p:spPr bwMode="auto">
            <a:xfrm>
              <a:off x="5898415" y="5054180"/>
              <a:ext cx="5654530" cy="10312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Lato Light" charset="0"/>
              </a:endParaRPr>
            </a:p>
          </p:txBody>
        </p:sp>
        <p:sp>
          <p:nvSpPr>
            <p:cNvPr id="17" name="Freeform 51"/>
            <p:cNvSpPr>
              <a:spLocks/>
            </p:cNvSpPr>
            <p:nvPr/>
          </p:nvSpPr>
          <p:spPr bwMode="auto">
            <a:xfrm>
              <a:off x="8318101" y="5054180"/>
              <a:ext cx="811932" cy="58010"/>
            </a:xfrm>
            <a:custGeom>
              <a:avLst/>
              <a:gdLst>
                <a:gd name="T0" fmla="*/ 0 w 252"/>
                <a:gd name="T1" fmla="*/ 0 h 18"/>
                <a:gd name="T2" fmla="*/ 22 w 252"/>
                <a:gd name="T3" fmla="*/ 18 h 18"/>
                <a:gd name="T4" fmla="*/ 230 w 252"/>
                <a:gd name="T5" fmla="*/ 18 h 18"/>
                <a:gd name="T6" fmla="*/ 252 w 252"/>
                <a:gd name="T7" fmla="*/ 0 h 18"/>
                <a:gd name="T8" fmla="*/ 0 w 252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2" h="18">
                  <a:moveTo>
                    <a:pt x="0" y="0"/>
                  </a:moveTo>
                  <a:cubicBezTo>
                    <a:pt x="2" y="10"/>
                    <a:pt x="11" y="18"/>
                    <a:pt x="22" y="18"/>
                  </a:cubicBezTo>
                  <a:cubicBezTo>
                    <a:pt x="230" y="18"/>
                    <a:pt x="230" y="18"/>
                    <a:pt x="230" y="18"/>
                  </a:cubicBezTo>
                  <a:cubicBezTo>
                    <a:pt x="241" y="18"/>
                    <a:pt x="250" y="10"/>
                    <a:pt x="25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B3B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Lato Light" charset="0"/>
              </a:endParaRPr>
            </a:p>
          </p:txBody>
        </p:sp>
        <p:sp>
          <p:nvSpPr>
            <p:cNvPr id="18" name="Rectangle 52"/>
            <p:cNvSpPr>
              <a:spLocks noChangeArrowheads="1"/>
            </p:cNvSpPr>
            <p:nvPr/>
          </p:nvSpPr>
          <p:spPr bwMode="auto">
            <a:xfrm>
              <a:off x="6623354" y="2189119"/>
              <a:ext cx="4249758" cy="26845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Lato Light" charset="0"/>
              </a:endParaRPr>
            </a:p>
          </p:txBody>
        </p:sp>
        <p:sp>
          <p:nvSpPr>
            <p:cNvPr id="19" name="Oval 54"/>
            <p:cNvSpPr>
              <a:spLocks noChangeArrowheads="1"/>
            </p:cNvSpPr>
            <p:nvPr/>
          </p:nvSpPr>
          <p:spPr bwMode="auto">
            <a:xfrm>
              <a:off x="8720847" y="2076321"/>
              <a:ext cx="48330" cy="48343"/>
            </a:xfrm>
            <a:prstGeom prst="ellipse">
              <a:avLst/>
            </a:prstGeom>
            <a:solidFill>
              <a:srgbClr val="2C2C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Lato Light" charset="0"/>
              </a:endParaRPr>
            </a:p>
          </p:txBody>
        </p:sp>
        <p:sp>
          <p:nvSpPr>
            <p:cNvPr id="20" name="Oval 55"/>
            <p:cNvSpPr>
              <a:spLocks noChangeArrowheads="1"/>
            </p:cNvSpPr>
            <p:nvPr/>
          </p:nvSpPr>
          <p:spPr bwMode="auto">
            <a:xfrm>
              <a:off x="8720847" y="2073099"/>
              <a:ext cx="48330" cy="45119"/>
            </a:xfrm>
            <a:prstGeom prst="ellipse">
              <a:avLst/>
            </a:prstGeom>
            <a:solidFill>
              <a:srgbClr val="0A0A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Lato Light" charset="0"/>
              </a:endParaRPr>
            </a:p>
          </p:txBody>
        </p:sp>
        <p:sp>
          <p:nvSpPr>
            <p:cNvPr id="21" name="Oval 56"/>
            <p:cNvSpPr>
              <a:spLocks noChangeArrowheads="1"/>
            </p:cNvSpPr>
            <p:nvPr/>
          </p:nvSpPr>
          <p:spPr bwMode="auto">
            <a:xfrm>
              <a:off x="8730511" y="2079544"/>
              <a:ext cx="28999" cy="32228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Lato Light" charset="0"/>
              </a:endParaRPr>
            </a:p>
          </p:txBody>
        </p:sp>
        <p:sp>
          <p:nvSpPr>
            <p:cNvPr id="22" name="Oval 57"/>
            <p:cNvSpPr>
              <a:spLocks noChangeArrowheads="1"/>
            </p:cNvSpPr>
            <p:nvPr/>
          </p:nvSpPr>
          <p:spPr bwMode="auto">
            <a:xfrm>
              <a:off x="8736955" y="2089212"/>
              <a:ext cx="16111" cy="16115"/>
            </a:xfrm>
            <a:prstGeom prst="ellipse">
              <a:avLst/>
            </a:prstGeom>
            <a:solidFill>
              <a:srgbClr val="2C99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Lato Light" charset="0"/>
              </a:endParaRPr>
            </a:p>
          </p:txBody>
        </p:sp>
        <p:sp>
          <p:nvSpPr>
            <p:cNvPr id="23" name="Freeform 58"/>
            <p:cNvSpPr>
              <a:spLocks/>
            </p:cNvSpPr>
            <p:nvPr/>
          </p:nvSpPr>
          <p:spPr bwMode="auto">
            <a:xfrm>
              <a:off x="8743399" y="2092436"/>
              <a:ext cx="3223" cy="6446"/>
            </a:xfrm>
            <a:custGeom>
              <a:avLst/>
              <a:gdLst>
                <a:gd name="T0" fmla="*/ 1 w 1"/>
                <a:gd name="T1" fmla="*/ 1 h 2"/>
                <a:gd name="T2" fmla="*/ 1 w 1"/>
                <a:gd name="T3" fmla="*/ 2 h 2"/>
                <a:gd name="T4" fmla="*/ 0 w 1"/>
                <a:gd name="T5" fmla="*/ 1 h 2"/>
                <a:gd name="T6" fmla="*/ 1 w 1"/>
                <a:gd name="T7" fmla="*/ 0 h 2"/>
                <a:gd name="T8" fmla="*/ 1 w 1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2">
                  <a:moveTo>
                    <a:pt x="1" y="1"/>
                  </a:moveTo>
                  <a:lnTo>
                    <a:pt x="1" y="2"/>
                  </a:lnTo>
                  <a:lnTo>
                    <a:pt x="0" y="1"/>
                  </a:lnTo>
                  <a:lnTo>
                    <a:pt x="1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Lato Light" charset="0"/>
              </a:endParaRPr>
            </a:p>
          </p:txBody>
        </p:sp>
      </p:grpSp>
      <p:pic>
        <p:nvPicPr>
          <p:cNvPr id="3" name="Picture Placeholder 2"/>
          <p:cNvPicPr>
            <a:picLocks noGrp="1" noChangeAspect="1"/>
          </p:cNvPicPr>
          <p:nvPr>
            <p:ph type="pic" sz="quarter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03" b="1603"/>
          <a:stretch>
            <a:fillRect/>
          </a:stretch>
        </p:blipFill>
        <p:spPr>
          <a:xfrm>
            <a:off x="12998450" y="4748213"/>
            <a:ext cx="8272463" cy="5221287"/>
          </a:xfrm>
          <a:prstGeom prst="rect">
            <a:avLst/>
          </a:prstGeom>
        </p:spPr>
      </p:pic>
      <p:cxnSp>
        <p:nvCxnSpPr>
          <p:cNvPr id="25" name="Straight Connector 24"/>
          <p:cNvCxnSpPr/>
          <p:nvPr/>
        </p:nvCxnSpPr>
        <p:spPr>
          <a:xfrm>
            <a:off x="8074025" y="2710543"/>
            <a:ext cx="8229600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377403" y="8772935"/>
            <a:ext cx="94190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charset="0"/>
                <a:ea typeface="Lato Light" charset="0"/>
                <a:cs typeface="Lato Light" charset="0"/>
              </a:rPr>
              <a:t>Connects your skill set to the </a:t>
            </a:r>
            <a:r>
              <a:rPr lang="en-US" sz="3200" dirty="0"/>
              <a:t>AWS Lambda </a:t>
            </a:r>
            <a:r>
              <a:rPr lang="en-US" sz="3200" dirty="0" smtClean="0"/>
              <a:t>function</a:t>
            </a:r>
            <a:endParaRPr lang="en-US" sz="3200" dirty="0"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377403" y="6564592"/>
            <a:ext cx="941908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Lato Light" charset="0"/>
                <a:ea typeface="Lato Light" charset="0"/>
                <a:cs typeface="Lato Light" charset="0"/>
              </a:rPr>
              <a:t>Defines the Interaction Model: </a:t>
            </a:r>
            <a:r>
              <a:rPr lang="en-US" sz="3200" dirty="0"/>
              <a:t>intent schema, sample utterances, and any custom slot types</a:t>
            </a:r>
            <a:endParaRPr lang="en-US" sz="3200" dirty="0"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27" name="Subtitle 2"/>
          <p:cNvSpPr txBox="1">
            <a:spLocks/>
          </p:cNvSpPr>
          <p:nvPr/>
        </p:nvSpPr>
        <p:spPr>
          <a:xfrm>
            <a:off x="1254485" y="7857115"/>
            <a:ext cx="10000243" cy="700515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040"/>
              </a:lnSpc>
            </a:pPr>
            <a:r>
              <a:rPr lang="en-US" sz="3200" dirty="0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Basic Testing </a:t>
            </a:r>
            <a:r>
              <a:rPr lang="mr-IN" sz="3200" dirty="0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–</a:t>
            </a:r>
            <a:r>
              <a:rPr lang="en-US" sz="3200" dirty="0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 “Open Treat Yo Self”</a:t>
            </a:r>
          </a:p>
        </p:txBody>
      </p:sp>
    </p:spTree>
    <p:extLst>
      <p:ext uri="{BB962C8B-B14F-4D97-AF65-F5344CB8AC3E}">
        <p14:creationId xmlns:p14="http://schemas.microsoft.com/office/powerpoint/2010/main" val="16168098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/>
          <p:cNvSpPr txBox="1">
            <a:spLocks/>
          </p:cNvSpPr>
          <p:nvPr/>
        </p:nvSpPr>
        <p:spPr>
          <a:xfrm>
            <a:off x="1214989" y="5460430"/>
            <a:ext cx="10000243" cy="700515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040"/>
              </a:lnSpc>
            </a:pPr>
            <a:r>
              <a:rPr lang="en-US" sz="3200" dirty="0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Amazon Web Services </a:t>
            </a:r>
            <a:r>
              <a:rPr lang="en-US" sz="3200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C</a:t>
            </a:r>
            <a:r>
              <a:rPr lang="en-US" sz="3200" dirty="0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omputation Service</a:t>
            </a:r>
          </a:p>
        </p:txBody>
      </p:sp>
      <p:sp>
        <p:nvSpPr>
          <p:cNvPr id="9" name="Rectangle 8"/>
          <p:cNvSpPr>
            <a:spLocks/>
          </p:cNvSpPr>
          <p:nvPr/>
        </p:nvSpPr>
        <p:spPr bwMode="auto">
          <a:xfrm>
            <a:off x="8965250" y="1310009"/>
            <a:ext cx="6447150" cy="10159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anchor="ctr" anchorCtr="0">
            <a:spAutoFit/>
          </a:bodyPr>
          <a:lstStyle/>
          <a:p>
            <a:pPr defTabSz="4572000">
              <a:lnSpc>
                <a:spcPts val="8500"/>
              </a:lnSpc>
            </a:pPr>
            <a:r>
              <a:rPr lang="en-US" sz="6600" b="1" spc="500" dirty="0" smtClean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  <a:sym typeface="Bebas Neue" charset="0"/>
              </a:rPr>
              <a:t>AWS LAMBDA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1608677" y="4358824"/>
            <a:ext cx="11007926" cy="6336696"/>
            <a:chOff x="5898415" y="1976415"/>
            <a:chExt cx="5654530" cy="3255020"/>
          </a:xfrm>
        </p:grpSpPr>
        <p:sp>
          <p:nvSpPr>
            <p:cNvPr id="12" name="Freeform 45"/>
            <p:cNvSpPr>
              <a:spLocks/>
            </p:cNvSpPr>
            <p:nvPr/>
          </p:nvSpPr>
          <p:spPr bwMode="auto">
            <a:xfrm>
              <a:off x="5898415" y="5105745"/>
              <a:ext cx="2848207" cy="125690"/>
            </a:xfrm>
            <a:custGeom>
              <a:avLst/>
              <a:gdLst>
                <a:gd name="T0" fmla="*/ 0 w 885"/>
                <a:gd name="T1" fmla="*/ 16 h 39"/>
                <a:gd name="T2" fmla="*/ 78 w 885"/>
                <a:gd name="T3" fmla="*/ 39 h 39"/>
                <a:gd name="T4" fmla="*/ 885 w 885"/>
                <a:gd name="T5" fmla="*/ 39 h 39"/>
                <a:gd name="T6" fmla="*/ 885 w 885"/>
                <a:gd name="T7" fmla="*/ 0 h 39"/>
                <a:gd name="T8" fmla="*/ 0 w 885"/>
                <a:gd name="T9" fmla="*/ 0 h 39"/>
                <a:gd name="T10" fmla="*/ 0 w 885"/>
                <a:gd name="T11" fmla="*/ 1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85" h="39">
                  <a:moveTo>
                    <a:pt x="0" y="16"/>
                  </a:moveTo>
                  <a:cubicBezTo>
                    <a:pt x="0" y="23"/>
                    <a:pt x="30" y="39"/>
                    <a:pt x="78" y="39"/>
                  </a:cubicBezTo>
                  <a:cubicBezTo>
                    <a:pt x="126" y="39"/>
                    <a:pt x="885" y="39"/>
                    <a:pt x="885" y="39"/>
                  </a:cubicBezTo>
                  <a:cubicBezTo>
                    <a:pt x="885" y="0"/>
                    <a:pt x="885" y="0"/>
                    <a:pt x="885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6"/>
                  </a:lnTo>
                  <a:close/>
                </a:path>
              </a:pathLst>
            </a:custGeom>
            <a:solidFill>
              <a:srgbClr val="B3B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Lato Light" charset="0"/>
              </a:endParaRPr>
            </a:p>
          </p:txBody>
        </p:sp>
        <p:sp>
          <p:nvSpPr>
            <p:cNvPr id="13" name="Freeform 46"/>
            <p:cNvSpPr>
              <a:spLocks/>
            </p:cNvSpPr>
            <p:nvPr/>
          </p:nvSpPr>
          <p:spPr bwMode="auto">
            <a:xfrm>
              <a:off x="8704736" y="5105745"/>
              <a:ext cx="2848207" cy="125690"/>
            </a:xfrm>
            <a:custGeom>
              <a:avLst/>
              <a:gdLst>
                <a:gd name="T0" fmla="*/ 884 w 884"/>
                <a:gd name="T1" fmla="*/ 16 h 39"/>
                <a:gd name="T2" fmla="*/ 806 w 884"/>
                <a:gd name="T3" fmla="*/ 39 h 39"/>
                <a:gd name="T4" fmla="*/ 0 w 884"/>
                <a:gd name="T5" fmla="*/ 39 h 39"/>
                <a:gd name="T6" fmla="*/ 0 w 884"/>
                <a:gd name="T7" fmla="*/ 0 h 39"/>
                <a:gd name="T8" fmla="*/ 884 w 884"/>
                <a:gd name="T9" fmla="*/ 0 h 39"/>
                <a:gd name="T10" fmla="*/ 884 w 884"/>
                <a:gd name="T11" fmla="*/ 1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84" h="39">
                  <a:moveTo>
                    <a:pt x="884" y="16"/>
                  </a:moveTo>
                  <a:cubicBezTo>
                    <a:pt x="884" y="23"/>
                    <a:pt x="854" y="39"/>
                    <a:pt x="806" y="39"/>
                  </a:cubicBezTo>
                  <a:cubicBezTo>
                    <a:pt x="758" y="39"/>
                    <a:pt x="0" y="39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84" y="0"/>
                    <a:pt x="884" y="0"/>
                    <a:pt x="884" y="0"/>
                  </a:cubicBezTo>
                  <a:lnTo>
                    <a:pt x="884" y="16"/>
                  </a:lnTo>
                  <a:close/>
                </a:path>
              </a:pathLst>
            </a:custGeom>
            <a:solidFill>
              <a:srgbClr val="B3B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Lato Light" charset="0"/>
              </a:endParaRPr>
            </a:p>
          </p:txBody>
        </p:sp>
        <p:sp>
          <p:nvSpPr>
            <p:cNvPr id="14" name="Freeform 47"/>
            <p:cNvSpPr>
              <a:spLocks/>
            </p:cNvSpPr>
            <p:nvPr/>
          </p:nvSpPr>
          <p:spPr bwMode="auto">
            <a:xfrm>
              <a:off x="6455812" y="1976415"/>
              <a:ext cx="4581618" cy="3138999"/>
            </a:xfrm>
            <a:custGeom>
              <a:avLst/>
              <a:gdLst>
                <a:gd name="T0" fmla="*/ 1378 w 1423"/>
                <a:gd name="T1" fmla="*/ 0 h 974"/>
                <a:gd name="T2" fmla="*/ 45 w 1423"/>
                <a:gd name="T3" fmla="*/ 0 h 974"/>
                <a:gd name="T4" fmla="*/ 0 w 1423"/>
                <a:gd name="T5" fmla="*/ 45 h 974"/>
                <a:gd name="T6" fmla="*/ 0 w 1423"/>
                <a:gd name="T7" fmla="*/ 218 h 974"/>
                <a:gd name="T8" fmla="*/ 0 w 1423"/>
                <a:gd name="T9" fmla="*/ 929 h 974"/>
                <a:gd name="T10" fmla="*/ 45 w 1423"/>
                <a:gd name="T11" fmla="*/ 974 h 974"/>
                <a:gd name="T12" fmla="*/ 1378 w 1423"/>
                <a:gd name="T13" fmla="*/ 974 h 974"/>
                <a:gd name="T14" fmla="*/ 1423 w 1423"/>
                <a:gd name="T15" fmla="*/ 929 h 974"/>
                <a:gd name="T16" fmla="*/ 1423 w 1423"/>
                <a:gd name="T17" fmla="*/ 45 h 974"/>
                <a:gd name="T18" fmla="*/ 1378 w 1423"/>
                <a:gd name="T19" fmla="*/ 0 h 9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23" h="974">
                  <a:moveTo>
                    <a:pt x="1378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0"/>
                    <a:pt x="0" y="20"/>
                    <a:pt x="0" y="45"/>
                  </a:cubicBezTo>
                  <a:cubicBezTo>
                    <a:pt x="0" y="218"/>
                    <a:pt x="0" y="218"/>
                    <a:pt x="0" y="218"/>
                  </a:cubicBezTo>
                  <a:cubicBezTo>
                    <a:pt x="0" y="929"/>
                    <a:pt x="0" y="929"/>
                    <a:pt x="0" y="929"/>
                  </a:cubicBezTo>
                  <a:cubicBezTo>
                    <a:pt x="0" y="954"/>
                    <a:pt x="20" y="974"/>
                    <a:pt x="45" y="974"/>
                  </a:cubicBezTo>
                  <a:cubicBezTo>
                    <a:pt x="1378" y="974"/>
                    <a:pt x="1378" y="974"/>
                    <a:pt x="1378" y="974"/>
                  </a:cubicBezTo>
                  <a:cubicBezTo>
                    <a:pt x="1403" y="974"/>
                    <a:pt x="1423" y="954"/>
                    <a:pt x="1423" y="929"/>
                  </a:cubicBezTo>
                  <a:cubicBezTo>
                    <a:pt x="1423" y="45"/>
                    <a:pt x="1423" y="45"/>
                    <a:pt x="1423" y="45"/>
                  </a:cubicBezTo>
                  <a:cubicBezTo>
                    <a:pt x="1423" y="20"/>
                    <a:pt x="1403" y="0"/>
                    <a:pt x="1378" y="0"/>
                  </a:cubicBezTo>
                  <a:close/>
                </a:path>
              </a:pathLst>
            </a:custGeom>
            <a:solidFill>
              <a:srgbClr val="D2D3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Lato Light" charset="0"/>
              </a:endParaRPr>
            </a:p>
          </p:txBody>
        </p:sp>
        <p:sp>
          <p:nvSpPr>
            <p:cNvPr id="15" name="Freeform 48"/>
            <p:cNvSpPr>
              <a:spLocks/>
            </p:cNvSpPr>
            <p:nvPr/>
          </p:nvSpPr>
          <p:spPr bwMode="auto">
            <a:xfrm>
              <a:off x="6471923" y="1992528"/>
              <a:ext cx="4552622" cy="3106772"/>
            </a:xfrm>
            <a:custGeom>
              <a:avLst/>
              <a:gdLst>
                <a:gd name="T0" fmla="*/ 40 w 1414"/>
                <a:gd name="T1" fmla="*/ 964 h 964"/>
                <a:gd name="T2" fmla="*/ 0 w 1414"/>
                <a:gd name="T3" fmla="*/ 924 h 964"/>
                <a:gd name="T4" fmla="*/ 0 w 1414"/>
                <a:gd name="T5" fmla="*/ 40 h 964"/>
                <a:gd name="T6" fmla="*/ 40 w 1414"/>
                <a:gd name="T7" fmla="*/ 0 h 964"/>
                <a:gd name="T8" fmla="*/ 1373 w 1414"/>
                <a:gd name="T9" fmla="*/ 0 h 964"/>
                <a:gd name="T10" fmla="*/ 1414 w 1414"/>
                <a:gd name="T11" fmla="*/ 40 h 964"/>
                <a:gd name="T12" fmla="*/ 1414 w 1414"/>
                <a:gd name="T13" fmla="*/ 924 h 964"/>
                <a:gd name="T14" fmla="*/ 1373 w 1414"/>
                <a:gd name="T15" fmla="*/ 964 h 964"/>
                <a:gd name="T16" fmla="*/ 40 w 1414"/>
                <a:gd name="T17" fmla="*/ 964 h 9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14" h="964">
                  <a:moveTo>
                    <a:pt x="40" y="964"/>
                  </a:moveTo>
                  <a:cubicBezTo>
                    <a:pt x="18" y="964"/>
                    <a:pt x="0" y="946"/>
                    <a:pt x="0" y="924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1373" y="0"/>
                    <a:pt x="1373" y="0"/>
                    <a:pt x="1373" y="0"/>
                  </a:cubicBezTo>
                  <a:cubicBezTo>
                    <a:pt x="1396" y="0"/>
                    <a:pt x="1414" y="18"/>
                    <a:pt x="1414" y="40"/>
                  </a:cubicBezTo>
                  <a:cubicBezTo>
                    <a:pt x="1414" y="924"/>
                    <a:pt x="1414" y="924"/>
                    <a:pt x="1414" y="924"/>
                  </a:cubicBezTo>
                  <a:cubicBezTo>
                    <a:pt x="1414" y="946"/>
                    <a:pt x="1396" y="964"/>
                    <a:pt x="1373" y="964"/>
                  </a:cubicBezTo>
                  <a:lnTo>
                    <a:pt x="40" y="964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Lato Light" charset="0"/>
              </a:endParaRPr>
            </a:p>
          </p:txBody>
        </p:sp>
        <p:sp>
          <p:nvSpPr>
            <p:cNvPr id="16" name="Rectangle 50"/>
            <p:cNvSpPr>
              <a:spLocks noChangeArrowheads="1"/>
            </p:cNvSpPr>
            <p:nvPr/>
          </p:nvSpPr>
          <p:spPr bwMode="auto">
            <a:xfrm>
              <a:off x="5898415" y="5054180"/>
              <a:ext cx="5654530" cy="10312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Lato Light" charset="0"/>
              </a:endParaRPr>
            </a:p>
          </p:txBody>
        </p:sp>
        <p:sp>
          <p:nvSpPr>
            <p:cNvPr id="17" name="Freeform 51"/>
            <p:cNvSpPr>
              <a:spLocks/>
            </p:cNvSpPr>
            <p:nvPr/>
          </p:nvSpPr>
          <p:spPr bwMode="auto">
            <a:xfrm>
              <a:off x="8318101" y="5054180"/>
              <a:ext cx="811932" cy="58010"/>
            </a:xfrm>
            <a:custGeom>
              <a:avLst/>
              <a:gdLst>
                <a:gd name="T0" fmla="*/ 0 w 252"/>
                <a:gd name="T1" fmla="*/ 0 h 18"/>
                <a:gd name="T2" fmla="*/ 22 w 252"/>
                <a:gd name="T3" fmla="*/ 18 h 18"/>
                <a:gd name="T4" fmla="*/ 230 w 252"/>
                <a:gd name="T5" fmla="*/ 18 h 18"/>
                <a:gd name="T6" fmla="*/ 252 w 252"/>
                <a:gd name="T7" fmla="*/ 0 h 18"/>
                <a:gd name="T8" fmla="*/ 0 w 252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2" h="18">
                  <a:moveTo>
                    <a:pt x="0" y="0"/>
                  </a:moveTo>
                  <a:cubicBezTo>
                    <a:pt x="2" y="10"/>
                    <a:pt x="11" y="18"/>
                    <a:pt x="22" y="18"/>
                  </a:cubicBezTo>
                  <a:cubicBezTo>
                    <a:pt x="230" y="18"/>
                    <a:pt x="230" y="18"/>
                    <a:pt x="230" y="18"/>
                  </a:cubicBezTo>
                  <a:cubicBezTo>
                    <a:pt x="241" y="18"/>
                    <a:pt x="250" y="10"/>
                    <a:pt x="25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B3B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Lato Light" charset="0"/>
              </a:endParaRPr>
            </a:p>
          </p:txBody>
        </p:sp>
        <p:sp>
          <p:nvSpPr>
            <p:cNvPr id="18" name="Rectangle 52"/>
            <p:cNvSpPr>
              <a:spLocks noChangeArrowheads="1"/>
            </p:cNvSpPr>
            <p:nvPr/>
          </p:nvSpPr>
          <p:spPr bwMode="auto">
            <a:xfrm>
              <a:off x="6623354" y="2189119"/>
              <a:ext cx="4249758" cy="26845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Lato Light" charset="0"/>
              </a:endParaRPr>
            </a:p>
          </p:txBody>
        </p:sp>
        <p:sp>
          <p:nvSpPr>
            <p:cNvPr id="19" name="Oval 54"/>
            <p:cNvSpPr>
              <a:spLocks noChangeArrowheads="1"/>
            </p:cNvSpPr>
            <p:nvPr/>
          </p:nvSpPr>
          <p:spPr bwMode="auto">
            <a:xfrm>
              <a:off x="8720847" y="2076321"/>
              <a:ext cx="48330" cy="48343"/>
            </a:xfrm>
            <a:prstGeom prst="ellipse">
              <a:avLst/>
            </a:prstGeom>
            <a:solidFill>
              <a:srgbClr val="2C2C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Lato Light" charset="0"/>
              </a:endParaRPr>
            </a:p>
          </p:txBody>
        </p:sp>
        <p:sp>
          <p:nvSpPr>
            <p:cNvPr id="20" name="Oval 55"/>
            <p:cNvSpPr>
              <a:spLocks noChangeArrowheads="1"/>
            </p:cNvSpPr>
            <p:nvPr/>
          </p:nvSpPr>
          <p:spPr bwMode="auto">
            <a:xfrm>
              <a:off x="8720847" y="2073099"/>
              <a:ext cx="48330" cy="45119"/>
            </a:xfrm>
            <a:prstGeom prst="ellipse">
              <a:avLst/>
            </a:prstGeom>
            <a:solidFill>
              <a:srgbClr val="0A0A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Lato Light" charset="0"/>
              </a:endParaRPr>
            </a:p>
          </p:txBody>
        </p:sp>
        <p:sp>
          <p:nvSpPr>
            <p:cNvPr id="21" name="Oval 56"/>
            <p:cNvSpPr>
              <a:spLocks noChangeArrowheads="1"/>
            </p:cNvSpPr>
            <p:nvPr/>
          </p:nvSpPr>
          <p:spPr bwMode="auto">
            <a:xfrm>
              <a:off x="8730511" y="2079544"/>
              <a:ext cx="28999" cy="32228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Lato Light" charset="0"/>
              </a:endParaRPr>
            </a:p>
          </p:txBody>
        </p:sp>
        <p:sp>
          <p:nvSpPr>
            <p:cNvPr id="22" name="Oval 57"/>
            <p:cNvSpPr>
              <a:spLocks noChangeArrowheads="1"/>
            </p:cNvSpPr>
            <p:nvPr/>
          </p:nvSpPr>
          <p:spPr bwMode="auto">
            <a:xfrm>
              <a:off x="8736955" y="2089212"/>
              <a:ext cx="16111" cy="16115"/>
            </a:xfrm>
            <a:prstGeom prst="ellipse">
              <a:avLst/>
            </a:prstGeom>
            <a:solidFill>
              <a:srgbClr val="2C99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Lato Light" charset="0"/>
              </a:endParaRPr>
            </a:p>
          </p:txBody>
        </p:sp>
        <p:sp>
          <p:nvSpPr>
            <p:cNvPr id="23" name="Freeform 58"/>
            <p:cNvSpPr>
              <a:spLocks/>
            </p:cNvSpPr>
            <p:nvPr/>
          </p:nvSpPr>
          <p:spPr bwMode="auto">
            <a:xfrm>
              <a:off x="8743399" y="2092436"/>
              <a:ext cx="3223" cy="6446"/>
            </a:xfrm>
            <a:custGeom>
              <a:avLst/>
              <a:gdLst>
                <a:gd name="T0" fmla="*/ 1 w 1"/>
                <a:gd name="T1" fmla="*/ 1 h 2"/>
                <a:gd name="T2" fmla="*/ 1 w 1"/>
                <a:gd name="T3" fmla="*/ 2 h 2"/>
                <a:gd name="T4" fmla="*/ 0 w 1"/>
                <a:gd name="T5" fmla="*/ 1 h 2"/>
                <a:gd name="T6" fmla="*/ 1 w 1"/>
                <a:gd name="T7" fmla="*/ 0 h 2"/>
                <a:gd name="T8" fmla="*/ 1 w 1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2">
                  <a:moveTo>
                    <a:pt x="1" y="1"/>
                  </a:moveTo>
                  <a:lnTo>
                    <a:pt x="1" y="2"/>
                  </a:lnTo>
                  <a:lnTo>
                    <a:pt x="0" y="1"/>
                  </a:lnTo>
                  <a:lnTo>
                    <a:pt x="1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Lato Light" charset="0"/>
              </a:endParaRPr>
            </a:p>
          </p:txBody>
        </p:sp>
      </p:grpSp>
      <p:pic>
        <p:nvPicPr>
          <p:cNvPr id="3" name="Picture Placeholder 2"/>
          <p:cNvPicPr>
            <a:picLocks noGrp="1" noChangeAspect="1"/>
          </p:cNvPicPr>
          <p:nvPr>
            <p:ph type="pic" sz="quarter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8071" y="4748213"/>
            <a:ext cx="8173220" cy="5221287"/>
          </a:xfrm>
          <a:prstGeom prst="rect">
            <a:avLst/>
          </a:prstGeom>
        </p:spPr>
      </p:pic>
      <p:cxnSp>
        <p:nvCxnSpPr>
          <p:cNvPr id="25" name="Straight Connector 24"/>
          <p:cNvCxnSpPr/>
          <p:nvPr/>
        </p:nvCxnSpPr>
        <p:spPr>
          <a:xfrm>
            <a:off x="9886497" y="2710543"/>
            <a:ext cx="4604657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377403" y="6564592"/>
            <a:ext cx="94190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Lato Light" charset="0"/>
                <a:ea typeface="Lato Light" charset="0"/>
                <a:cs typeface="Lato Light" charset="0"/>
              </a:rPr>
              <a:t>Upload that code!</a:t>
            </a:r>
            <a:endParaRPr lang="en-US" sz="3200" dirty="0"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27" name="Subtitle 2"/>
          <p:cNvSpPr txBox="1">
            <a:spLocks/>
          </p:cNvSpPr>
          <p:nvPr/>
        </p:nvSpPr>
        <p:spPr>
          <a:xfrm>
            <a:off x="1214989" y="7610893"/>
            <a:ext cx="10000243" cy="700515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040"/>
              </a:lnSpc>
            </a:pPr>
            <a:r>
              <a:rPr lang="en-US" sz="3200" dirty="0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Testing, CloudWatch </a:t>
            </a:r>
            <a:r>
              <a:rPr lang="mr-IN" sz="3200" dirty="0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–</a:t>
            </a:r>
            <a:r>
              <a:rPr lang="en-US" sz="3200" dirty="0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 find out what went wrong</a:t>
            </a:r>
          </a:p>
        </p:txBody>
      </p:sp>
    </p:spTree>
    <p:extLst>
      <p:ext uri="{BB962C8B-B14F-4D97-AF65-F5344CB8AC3E}">
        <p14:creationId xmlns:p14="http://schemas.microsoft.com/office/powerpoint/2010/main" val="14516569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/>
          <p:cNvSpPr txBox="1">
            <a:spLocks/>
          </p:cNvSpPr>
          <p:nvPr/>
        </p:nvSpPr>
        <p:spPr>
          <a:xfrm>
            <a:off x="1597356" y="6038195"/>
            <a:ext cx="10000243" cy="700515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040"/>
              </a:lnSpc>
            </a:pPr>
            <a:r>
              <a:rPr lang="en-US" sz="3200" dirty="0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View the skills you built on your phone. </a:t>
            </a:r>
            <a:endParaRPr lang="en-US" sz="3200" dirty="0">
              <a:solidFill>
                <a:schemeClr val="tx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9" name="Rectangle 8"/>
          <p:cNvSpPr>
            <a:spLocks/>
          </p:cNvSpPr>
          <p:nvPr/>
        </p:nvSpPr>
        <p:spPr bwMode="auto">
          <a:xfrm>
            <a:off x="4857277" y="4510409"/>
            <a:ext cx="3863237" cy="10159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anchor="ctr" anchorCtr="0">
            <a:spAutoFit/>
          </a:bodyPr>
          <a:lstStyle/>
          <a:p>
            <a:pPr defTabSz="4572000">
              <a:lnSpc>
                <a:spcPts val="8500"/>
              </a:lnSpc>
            </a:pPr>
            <a:r>
              <a:rPr lang="en-US" sz="6600" b="1" spc="500" dirty="0" smtClean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  <a:sym typeface="Bebas Neue" charset="0"/>
              </a:rPr>
              <a:t>MOBILE</a:t>
            </a:r>
          </a:p>
        </p:txBody>
      </p:sp>
      <p:pic>
        <p:nvPicPr>
          <p:cNvPr id="10" name="Picture 9" descr="iPhone6_mockup_front_whit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2542" y="345258"/>
            <a:ext cx="12005741" cy="18779183"/>
          </a:xfrm>
          <a:prstGeom prst="rect">
            <a:avLst/>
          </a:prstGeom>
        </p:spPr>
      </p:pic>
      <p:pic>
        <p:nvPicPr>
          <p:cNvPr id="11" name="Picture Placeholder 10"/>
          <p:cNvPicPr>
            <a:picLocks noGrp="1" noChangeAspect="1"/>
          </p:cNvPicPr>
          <p:nvPr>
            <p:ph type="pic" sz="quarter" idx="2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8199" y="3247697"/>
            <a:ext cx="7238664" cy="12875172"/>
          </a:xfrm>
        </p:spPr>
      </p:pic>
    </p:spTree>
    <p:extLst>
      <p:ext uri="{BB962C8B-B14F-4D97-AF65-F5344CB8AC3E}">
        <p14:creationId xmlns:p14="http://schemas.microsoft.com/office/powerpoint/2010/main" val="7705610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Freeform 30"/>
          <p:cNvSpPr>
            <a:spLocks noChangeArrowheads="1"/>
          </p:cNvSpPr>
          <p:nvPr/>
        </p:nvSpPr>
        <p:spPr bwMode="auto">
          <a:xfrm>
            <a:off x="15222556" y="4279977"/>
            <a:ext cx="3073040" cy="5832421"/>
          </a:xfrm>
          <a:custGeom>
            <a:avLst/>
            <a:gdLst>
              <a:gd name="T0" fmla="*/ 0 w 3196"/>
              <a:gd name="T1" fmla="*/ 903 h 6067"/>
              <a:gd name="T2" fmla="*/ 0 w 3196"/>
              <a:gd name="T3" fmla="*/ 903 h 6067"/>
              <a:gd name="T4" fmla="*/ 0 w 3196"/>
              <a:gd name="T5" fmla="*/ 4778 h 6067"/>
              <a:gd name="T6" fmla="*/ 1600 w 3196"/>
              <a:gd name="T7" fmla="*/ 6066 h 6067"/>
              <a:gd name="T8" fmla="*/ 3195 w 3196"/>
              <a:gd name="T9" fmla="*/ 4778 h 6067"/>
              <a:gd name="T10" fmla="*/ 3195 w 3196"/>
              <a:gd name="T11" fmla="*/ 903 h 6067"/>
              <a:gd name="T12" fmla="*/ 2581 w 3196"/>
              <a:gd name="T13" fmla="*/ 903 h 6067"/>
              <a:gd name="T14" fmla="*/ 1600 w 3196"/>
              <a:gd name="T15" fmla="*/ 0 h 6067"/>
              <a:gd name="T16" fmla="*/ 614 w 3196"/>
              <a:gd name="T17" fmla="*/ 903 h 6067"/>
              <a:gd name="T18" fmla="*/ 0 w 3196"/>
              <a:gd name="T19" fmla="*/ 903 h 6067"/>
              <a:gd name="T20" fmla="*/ 1600 w 3196"/>
              <a:gd name="T21" fmla="*/ 136 h 6067"/>
              <a:gd name="T22" fmla="*/ 1600 w 3196"/>
              <a:gd name="T23" fmla="*/ 136 h 6067"/>
              <a:gd name="T24" fmla="*/ 2445 w 3196"/>
              <a:gd name="T25" fmla="*/ 986 h 6067"/>
              <a:gd name="T26" fmla="*/ 1600 w 3196"/>
              <a:gd name="T27" fmla="*/ 1837 h 6067"/>
              <a:gd name="T28" fmla="*/ 749 w 3196"/>
              <a:gd name="T29" fmla="*/ 986 h 6067"/>
              <a:gd name="T30" fmla="*/ 1600 w 3196"/>
              <a:gd name="T31" fmla="*/ 136 h 60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196" h="6067">
                <a:moveTo>
                  <a:pt x="0" y="903"/>
                </a:moveTo>
                <a:lnTo>
                  <a:pt x="0" y="903"/>
                </a:lnTo>
                <a:cubicBezTo>
                  <a:pt x="0" y="4778"/>
                  <a:pt x="0" y="4778"/>
                  <a:pt x="0" y="4778"/>
                </a:cubicBezTo>
                <a:cubicBezTo>
                  <a:pt x="1600" y="6066"/>
                  <a:pt x="1600" y="6066"/>
                  <a:pt x="1600" y="6066"/>
                </a:cubicBezTo>
                <a:cubicBezTo>
                  <a:pt x="3195" y="4778"/>
                  <a:pt x="3195" y="4778"/>
                  <a:pt x="3195" y="4778"/>
                </a:cubicBezTo>
                <a:cubicBezTo>
                  <a:pt x="3195" y="903"/>
                  <a:pt x="3195" y="903"/>
                  <a:pt x="3195" y="903"/>
                </a:cubicBezTo>
                <a:cubicBezTo>
                  <a:pt x="2581" y="903"/>
                  <a:pt x="2581" y="903"/>
                  <a:pt x="2581" y="903"/>
                </a:cubicBezTo>
                <a:cubicBezTo>
                  <a:pt x="2539" y="396"/>
                  <a:pt x="2114" y="0"/>
                  <a:pt x="1600" y="0"/>
                </a:cubicBezTo>
                <a:cubicBezTo>
                  <a:pt x="1081" y="0"/>
                  <a:pt x="655" y="396"/>
                  <a:pt x="614" y="903"/>
                </a:cubicBezTo>
                <a:cubicBezTo>
                  <a:pt x="0" y="903"/>
                  <a:pt x="0" y="903"/>
                  <a:pt x="0" y="903"/>
                </a:cubicBezTo>
                <a:close/>
                <a:moveTo>
                  <a:pt x="1600" y="136"/>
                </a:moveTo>
                <a:lnTo>
                  <a:pt x="1600" y="136"/>
                </a:lnTo>
                <a:cubicBezTo>
                  <a:pt x="2067" y="136"/>
                  <a:pt x="2445" y="519"/>
                  <a:pt x="2445" y="986"/>
                </a:cubicBezTo>
                <a:cubicBezTo>
                  <a:pt x="2445" y="1452"/>
                  <a:pt x="2067" y="1837"/>
                  <a:pt x="1600" y="1837"/>
                </a:cubicBezTo>
                <a:cubicBezTo>
                  <a:pt x="1128" y="1837"/>
                  <a:pt x="749" y="1452"/>
                  <a:pt x="749" y="986"/>
                </a:cubicBezTo>
                <a:cubicBezTo>
                  <a:pt x="749" y="519"/>
                  <a:pt x="1128" y="136"/>
                  <a:pt x="1600" y="13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7197"/>
          </a:p>
        </p:txBody>
      </p:sp>
      <p:sp>
        <p:nvSpPr>
          <p:cNvPr id="46" name="Freeform 23"/>
          <p:cNvSpPr>
            <a:spLocks noChangeArrowheads="1"/>
          </p:cNvSpPr>
          <p:nvPr/>
        </p:nvSpPr>
        <p:spPr bwMode="auto">
          <a:xfrm>
            <a:off x="6031814" y="4214373"/>
            <a:ext cx="3064565" cy="5836660"/>
          </a:xfrm>
          <a:custGeom>
            <a:avLst/>
            <a:gdLst>
              <a:gd name="T0" fmla="*/ 0 w 3190"/>
              <a:gd name="T1" fmla="*/ 903 h 6073"/>
              <a:gd name="T2" fmla="*/ 0 w 3190"/>
              <a:gd name="T3" fmla="*/ 903 h 6073"/>
              <a:gd name="T4" fmla="*/ 0 w 3190"/>
              <a:gd name="T5" fmla="*/ 4779 h 6073"/>
              <a:gd name="T6" fmla="*/ 1595 w 3190"/>
              <a:gd name="T7" fmla="*/ 6072 h 6073"/>
              <a:gd name="T8" fmla="*/ 3189 w 3190"/>
              <a:gd name="T9" fmla="*/ 4779 h 6073"/>
              <a:gd name="T10" fmla="*/ 3189 w 3190"/>
              <a:gd name="T11" fmla="*/ 903 h 6073"/>
              <a:gd name="T12" fmla="*/ 2581 w 3190"/>
              <a:gd name="T13" fmla="*/ 903 h 6073"/>
              <a:gd name="T14" fmla="*/ 1595 w 3190"/>
              <a:gd name="T15" fmla="*/ 0 h 6073"/>
              <a:gd name="T16" fmla="*/ 614 w 3190"/>
              <a:gd name="T17" fmla="*/ 903 h 6073"/>
              <a:gd name="T18" fmla="*/ 0 w 3190"/>
              <a:gd name="T19" fmla="*/ 903 h 6073"/>
              <a:gd name="T20" fmla="*/ 1595 w 3190"/>
              <a:gd name="T21" fmla="*/ 141 h 6073"/>
              <a:gd name="T22" fmla="*/ 1595 w 3190"/>
              <a:gd name="T23" fmla="*/ 141 h 6073"/>
              <a:gd name="T24" fmla="*/ 2445 w 3190"/>
              <a:gd name="T25" fmla="*/ 986 h 6073"/>
              <a:gd name="T26" fmla="*/ 1595 w 3190"/>
              <a:gd name="T27" fmla="*/ 1837 h 6073"/>
              <a:gd name="T28" fmla="*/ 744 w 3190"/>
              <a:gd name="T29" fmla="*/ 986 h 6073"/>
              <a:gd name="T30" fmla="*/ 1595 w 3190"/>
              <a:gd name="T31" fmla="*/ 141 h 60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190" h="6073">
                <a:moveTo>
                  <a:pt x="0" y="903"/>
                </a:moveTo>
                <a:lnTo>
                  <a:pt x="0" y="903"/>
                </a:lnTo>
                <a:cubicBezTo>
                  <a:pt x="0" y="4779"/>
                  <a:pt x="0" y="4779"/>
                  <a:pt x="0" y="4779"/>
                </a:cubicBezTo>
                <a:cubicBezTo>
                  <a:pt x="1595" y="6072"/>
                  <a:pt x="1595" y="6072"/>
                  <a:pt x="1595" y="6072"/>
                </a:cubicBezTo>
                <a:cubicBezTo>
                  <a:pt x="3189" y="4779"/>
                  <a:pt x="3189" y="4779"/>
                  <a:pt x="3189" y="4779"/>
                </a:cubicBezTo>
                <a:cubicBezTo>
                  <a:pt x="3189" y="903"/>
                  <a:pt x="3189" y="903"/>
                  <a:pt x="3189" y="903"/>
                </a:cubicBezTo>
                <a:cubicBezTo>
                  <a:pt x="2581" y="903"/>
                  <a:pt x="2581" y="903"/>
                  <a:pt x="2581" y="903"/>
                </a:cubicBezTo>
                <a:cubicBezTo>
                  <a:pt x="2534" y="396"/>
                  <a:pt x="2115" y="0"/>
                  <a:pt x="1595" y="0"/>
                </a:cubicBezTo>
                <a:cubicBezTo>
                  <a:pt x="1081" y="0"/>
                  <a:pt x="656" y="396"/>
                  <a:pt x="614" y="903"/>
                </a:cubicBezTo>
                <a:cubicBezTo>
                  <a:pt x="0" y="903"/>
                  <a:pt x="0" y="903"/>
                  <a:pt x="0" y="903"/>
                </a:cubicBezTo>
                <a:close/>
                <a:moveTo>
                  <a:pt x="1595" y="141"/>
                </a:moveTo>
                <a:lnTo>
                  <a:pt x="1595" y="141"/>
                </a:lnTo>
                <a:cubicBezTo>
                  <a:pt x="2068" y="141"/>
                  <a:pt x="2445" y="520"/>
                  <a:pt x="2445" y="986"/>
                </a:cubicBezTo>
                <a:cubicBezTo>
                  <a:pt x="2445" y="1459"/>
                  <a:pt x="2068" y="1837"/>
                  <a:pt x="1595" y="1837"/>
                </a:cubicBezTo>
                <a:cubicBezTo>
                  <a:pt x="1129" y="1837"/>
                  <a:pt x="744" y="1459"/>
                  <a:pt x="744" y="986"/>
                </a:cubicBezTo>
                <a:cubicBezTo>
                  <a:pt x="744" y="520"/>
                  <a:pt x="1129" y="141"/>
                  <a:pt x="1595" y="14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7197"/>
          </a:p>
        </p:txBody>
      </p:sp>
      <p:sp>
        <p:nvSpPr>
          <p:cNvPr id="52" name="Freeform 29"/>
          <p:cNvSpPr>
            <a:spLocks noChangeArrowheads="1"/>
          </p:cNvSpPr>
          <p:nvPr/>
        </p:nvSpPr>
        <p:spPr bwMode="auto">
          <a:xfrm>
            <a:off x="15525621" y="8726350"/>
            <a:ext cx="2466910" cy="63578"/>
          </a:xfrm>
          <a:custGeom>
            <a:avLst/>
            <a:gdLst>
              <a:gd name="T0" fmla="*/ 0 w 2565"/>
              <a:gd name="T1" fmla="*/ 65 h 66"/>
              <a:gd name="T2" fmla="*/ 2564 w 2565"/>
              <a:gd name="T3" fmla="*/ 65 h 66"/>
              <a:gd name="T4" fmla="*/ 2564 w 2565"/>
              <a:gd name="T5" fmla="*/ 0 h 66"/>
              <a:gd name="T6" fmla="*/ 0 w 2565"/>
              <a:gd name="T7" fmla="*/ 0 h 66"/>
              <a:gd name="T8" fmla="*/ 0 w 2565"/>
              <a:gd name="T9" fmla="*/ 65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65" h="66">
                <a:moveTo>
                  <a:pt x="0" y="65"/>
                </a:moveTo>
                <a:lnTo>
                  <a:pt x="2564" y="65"/>
                </a:lnTo>
                <a:lnTo>
                  <a:pt x="2564" y="0"/>
                </a:lnTo>
                <a:lnTo>
                  <a:pt x="0" y="0"/>
                </a:lnTo>
                <a:lnTo>
                  <a:pt x="0" y="65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7197"/>
          </a:p>
        </p:txBody>
      </p:sp>
      <p:sp>
        <p:nvSpPr>
          <p:cNvPr id="76" name="Freeform 32"/>
          <p:cNvSpPr>
            <a:spLocks noChangeArrowheads="1"/>
          </p:cNvSpPr>
          <p:nvPr/>
        </p:nvSpPr>
        <p:spPr bwMode="auto">
          <a:xfrm>
            <a:off x="10627185" y="4244046"/>
            <a:ext cx="3064565" cy="5836657"/>
          </a:xfrm>
          <a:custGeom>
            <a:avLst/>
            <a:gdLst>
              <a:gd name="T0" fmla="*/ 0 w 3190"/>
              <a:gd name="T1" fmla="*/ 904 h 6073"/>
              <a:gd name="T2" fmla="*/ 0 w 3190"/>
              <a:gd name="T3" fmla="*/ 904 h 6073"/>
              <a:gd name="T4" fmla="*/ 0 w 3190"/>
              <a:gd name="T5" fmla="*/ 4779 h 6073"/>
              <a:gd name="T6" fmla="*/ 1595 w 3190"/>
              <a:gd name="T7" fmla="*/ 6072 h 6073"/>
              <a:gd name="T8" fmla="*/ 3189 w 3190"/>
              <a:gd name="T9" fmla="*/ 4779 h 6073"/>
              <a:gd name="T10" fmla="*/ 3189 w 3190"/>
              <a:gd name="T11" fmla="*/ 904 h 6073"/>
              <a:gd name="T12" fmla="*/ 2581 w 3190"/>
              <a:gd name="T13" fmla="*/ 904 h 6073"/>
              <a:gd name="T14" fmla="*/ 1595 w 3190"/>
              <a:gd name="T15" fmla="*/ 0 h 6073"/>
              <a:gd name="T16" fmla="*/ 608 w 3190"/>
              <a:gd name="T17" fmla="*/ 904 h 6073"/>
              <a:gd name="T18" fmla="*/ 0 w 3190"/>
              <a:gd name="T19" fmla="*/ 904 h 6073"/>
              <a:gd name="T20" fmla="*/ 1595 w 3190"/>
              <a:gd name="T21" fmla="*/ 143 h 6073"/>
              <a:gd name="T22" fmla="*/ 1595 w 3190"/>
              <a:gd name="T23" fmla="*/ 143 h 6073"/>
              <a:gd name="T24" fmla="*/ 2445 w 3190"/>
              <a:gd name="T25" fmla="*/ 993 h 6073"/>
              <a:gd name="T26" fmla="*/ 1595 w 3190"/>
              <a:gd name="T27" fmla="*/ 1837 h 6073"/>
              <a:gd name="T28" fmla="*/ 744 w 3190"/>
              <a:gd name="T29" fmla="*/ 993 h 6073"/>
              <a:gd name="T30" fmla="*/ 1595 w 3190"/>
              <a:gd name="T31" fmla="*/ 143 h 60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190" h="6073">
                <a:moveTo>
                  <a:pt x="0" y="904"/>
                </a:moveTo>
                <a:lnTo>
                  <a:pt x="0" y="904"/>
                </a:lnTo>
                <a:cubicBezTo>
                  <a:pt x="0" y="4779"/>
                  <a:pt x="0" y="4779"/>
                  <a:pt x="0" y="4779"/>
                </a:cubicBezTo>
                <a:cubicBezTo>
                  <a:pt x="1595" y="6072"/>
                  <a:pt x="1595" y="6072"/>
                  <a:pt x="1595" y="6072"/>
                </a:cubicBezTo>
                <a:cubicBezTo>
                  <a:pt x="3189" y="4779"/>
                  <a:pt x="3189" y="4779"/>
                  <a:pt x="3189" y="4779"/>
                </a:cubicBezTo>
                <a:cubicBezTo>
                  <a:pt x="3189" y="904"/>
                  <a:pt x="3189" y="904"/>
                  <a:pt x="3189" y="904"/>
                </a:cubicBezTo>
                <a:cubicBezTo>
                  <a:pt x="2581" y="904"/>
                  <a:pt x="2581" y="904"/>
                  <a:pt x="2581" y="904"/>
                </a:cubicBezTo>
                <a:cubicBezTo>
                  <a:pt x="2533" y="402"/>
                  <a:pt x="2114" y="0"/>
                  <a:pt x="1595" y="0"/>
                </a:cubicBezTo>
                <a:cubicBezTo>
                  <a:pt x="1081" y="0"/>
                  <a:pt x="655" y="402"/>
                  <a:pt x="608" y="904"/>
                </a:cubicBezTo>
                <a:cubicBezTo>
                  <a:pt x="0" y="904"/>
                  <a:pt x="0" y="904"/>
                  <a:pt x="0" y="904"/>
                </a:cubicBezTo>
                <a:close/>
                <a:moveTo>
                  <a:pt x="1595" y="143"/>
                </a:moveTo>
                <a:lnTo>
                  <a:pt x="1595" y="143"/>
                </a:lnTo>
                <a:cubicBezTo>
                  <a:pt x="2062" y="143"/>
                  <a:pt x="2445" y="520"/>
                  <a:pt x="2445" y="993"/>
                </a:cubicBezTo>
                <a:cubicBezTo>
                  <a:pt x="2445" y="1459"/>
                  <a:pt x="2062" y="1837"/>
                  <a:pt x="1595" y="1837"/>
                </a:cubicBezTo>
                <a:cubicBezTo>
                  <a:pt x="1128" y="1837"/>
                  <a:pt x="744" y="1459"/>
                  <a:pt x="744" y="993"/>
                </a:cubicBezTo>
                <a:cubicBezTo>
                  <a:pt x="744" y="520"/>
                  <a:pt x="1128" y="143"/>
                  <a:pt x="1595" y="14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7197"/>
          </a:p>
        </p:txBody>
      </p:sp>
      <p:sp>
        <p:nvSpPr>
          <p:cNvPr id="80" name="Freeform 29"/>
          <p:cNvSpPr>
            <a:spLocks noChangeArrowheads="1"/>
          </p:cNvSpPr>
          <p:nvPr/>
        </p:nvSpPr>
        <p:spPr bwMode="auto">
          <a:xfrm>
            <a:off x="10926012" y="8677701"/>
            <a:ext cx="2466910" cy="63578"/>
          </a:xfrm>
          <a:custGeom>
            <a:avLst/>
            <a:gdLst>
              <a:gd name="T0" fmla="*/ 0 w 2565"/>
              <a:gd name="T1" fmla="*/ 65 h 66"/>
              <a:gd name="T2" fmla="*/ 2564 w 2565"/>
              <a:gd name="T3" fmla="*/ 65 h 66"/>
              <a:gd name="T4" fmla="*/ 2564 w 2565"/>
              <a:gd name="T5" fmla="*/ 0 h 66"/>
              <a:gd name="T6" fmla="*/ 0 w 2565"/>
              <a:gd name="T7" fmla="*/ 0 h 66"/>
              <a:gd name="T8" fmla="*/ 0 w 2565"/>
              <a:gd name="T9" fmla="*/ 65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65" h="66">
                <a:moveTo>
                  <a:pt x="0" y="65"/>
                </a:moveTo>
                <a:lnTo>
                  <a:pt x="2564" y="65"/>
                </a:lnTo>
                <a:lnTo>
                  <a:pt x="2564" y="0"/>
                </a:lnTo>
                <a:lnTo>
                  <a:pt x="0" y="0"/>
                </a:lnTo>
                <a:lnTo>
                  <a:pt x="0" y="65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7197"/>
          </a:p>
        </p:txBody>
      </p:sp>
      <p:sp>
        <p:nvSpPr>
          <p:cNvPr id="85" name="Freeform 29"/>
          <p:cNvSpPr>
            <a:spLocks noChangeArrowheads="1"/>
          </p:cNvSpPr>
          <p:nvPr/>
        </p:nvSpPr>
        <p:spPr bwMode="auto">
          <a:xfrm>
            <a:off x="6332760" y="8677701"/>
            <a:ext cx="2466910" cy="63578"/>
          </a:xfrm>
          <a:custGeom>
            <a:avLst/>
            <a:gdLst>
              <a:gd name="T0" fmla="*/ 0 w 2565"/>
              <a:gd name="T1" fmla="*/ 65 h 66"/>
              <a:gd name="T2" fmla="*/ 2564 w 2565"/>
              <a:gd name="T3" fmla="*/ 65 h 66"/>
              <a:gd name="T4" fmla="*/ 2564 w 2565"/>
              <a:gd name="T5" fmla="*/ 0 h 66"/>
              <a:gd name="T6" fmla="*/ 0 w 2565"/>
              <a:gd name="T7" fmla="*/ 0 h 66"/>
              <a:gd name="T8" fmla="*/ 0 w 2565"/>
              <a:gd name="T9" fmla="*/ 65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65" h="66">
                <a:moveTo>
                  <a:pt x="0" y="65"/>
                </a:moveTo>
                <a:lnTo>
                  <a:pt x="2564" y="65"/>
                </a:lnTo>
                <a:lnTo>
                  <a:pt x="2564" y="0"/>
                </a:lnTo>
                <a:lnTo>
                  <a:pt x="0" y="0"/>
                </a:lnTo>
                <a:lnTo>
                  <a:pt x="0" y="65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7197"/>
          </a:p>
        </p:txBody>
      </p:sp>
      <p:sp>
        <p:nvSpPr>
          <p:cNvPr id="100" name="Subtitle 2"/>
          <p:cNvSpPr txBox="1">
            <a:spLocks/>
          </p:cNvSpPr>
          <p:nvPr/>
        </p:nvSpPr>
        <p:spPr>
          <a:xfrm>
            <a:off x="10699741" y="6764435"/>
            <a:ext cx="2919452" cy="1832363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040"/>
              </a:lnSpc>
            </a:pPr>
            <a:r>
              <a:rPr lang="en-US" dirty="0" smtClean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Development</a:t>
            </a:r>
          </a:p>
          <a:p>
            <a:pPr>
              <a:lnSpc>
                <a:spcPts val="4040"/>
              </a:lnSpc>
            </a:pPr>
            <a:r>
              <a:rPr lang="en-US" dirty="0" smtClean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Finding Errors (Syntax)</a:t>
            </a:r>
            <a:endParaRPr lang="en-US" dirty="0" smtClean="0">
              <a:solidFill>
                <a:schemeClr val="bg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11533072" y="6256921"/>
            <a:ext cx="1188147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  <a:latin typeface="Lato Bold" charset="0"/>
                <a:ea typeface="Lato Bold" charset="0"/>
                <a:cs typeface="Lato Bold" charset="0"/>
              </a:rPr>
              <a:t>Alexa</a:t>
            </a:r>
            <a:endParaRPr lang="en-US" sz="3200" b="1" dirty="0">
              <a:solidFill>
                <a:schemeClr val="bg1"/>
              </a:solidFill>
              <a:latin typeface="Lato Bold" charset="0"/>
              <a:ea typeface="Lato Bold" charset="0"/>
              <a:cs typeface="Lato Bold" charset="0"/>
            </a:endParaRPr>
          </a:p>
        </p:txBody>
      </p:sp>
      <p:sp>
        <p:nvSpPr>
          <p:cNvPr id="102" name="Subtitle 2"/>
          <p:cNvSpPr txBox="1">
            <a:spLocks/>
          </p:cNvSpPr>
          <p:nvPr/>
        </p:nvSpPr>
        <p:spPr>
          <a:xfrm>
            <a:off x="6132323" y="6764435"/>
            <a:ext cx="2919452" cy="1319402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040"/>
              </a:lnSpc>
            </a:pPr>
            <a:r>
              <a:rPr lang="en-US" dirty="0" smtClean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OAuth </a:t>
            </a:r>
            <a:r>
              <a:rPr lang="en-US" dirty="0" smtClean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2.0</a:t>
            </a:r>
          </a:p>
          <a:p>
            <a:pPr>
              <a:lnSpc>
                <a:spcPts val="4040"/>
              </a:lnSpc>
            </a:pPr>
            <a:r>
              <a:rPr lang="en-US" dirty="0" smtClean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Issues with Refresh</a:t>
            </a:r>
            <a:endParaRPr lang="en-US" dirty="0" smtClean="0">
              <a:solidFill>
                <a:schemeClr val="bg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16457320" y="8944697"/>
            <a:ext cx="595036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  <a:latin typeface="Lato Bold" charset="0"/>
                <a:ea typeface="Lato Bold" charset="0"/>
                <a:cs typeface="Lato Bold" charset="0"/>
              </a:rPr>
              <a:t>03</a:t>
            </a:r>
            <a:endParaRPr lang="en-US" sz="3200" b="1" dirty="0">
              <a:solidFill>
                <a:schemeClr val="bg1"/>
              </a:solidFill>
              <a:latin typeface="Lato Bold" charset="0"/>
              <a:ea typeface="Lato Bold" charset="0"/>
              <a:cs typeface="Lato Bold" charset="0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15671381" y="6272913"/>
            <a:ext cx="2167581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  <a:latin typeface="Lato Bold" charset="0"/>
                <a:ea typeface="Lato Bold" charset="0"/>
                <a:cs typeface="Lato Bold" charset="0"/>
              </a:rPr>
              <a:t>Integration</a:t>
            </a:r>
            <a:endParaRPr lang="en-US" sz="3200" b="1" dirty="0">
              <a:solidFill>
                <a:schemeClr val="bg1"/>
              </a:solidFill>
              <a:latin typeface="Lato Bold" charset="0"/>
              <a:ea typeface="Lato Bold" charset="0"/>
              <a:cs typeface="Lato Bold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7011130" y="6224264"/>
            <a:ext cx="1162499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  <a:latin typeface="Lato Bold" charset="0"/>
                <a:ea typeface="Lato Bold" charset="0"/>
                <a:cs typeface="Lato Bold" charset="0"/>
              </a:rPr>
              <a:t>Fitbit</a:t>
            </a:r>
            <a:endParaRPr lang="en-US" sz="3200" b="1" dirty="0">
              <a:solidFill>
                <a:schemeClr val="bg1"/>
              </a:solidFill>
              <a:latin typeface="Lato Bold" charset="0"/>
              <a:ea typeface="Lato Bold" charset="0"/>
              <a:cs typeface="Lato Bold" charset="0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11861949" y="8896048"/>
            <a:ext cx="595036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  <a:latin typeface="Lato Bold" charset="0"/>
                <a:ea typeface="Lato Bold" charset="0"/>
                <a:cs typeface="Lato Bold" charset="0"/>
              </a:rPr>
              <a:t>02</a:t>
            </a:r>
            <a:endParaRPr lang="en-US" sz="3200" b="1" dirty="0">
              <a:solidFill>
                <a:schemeClr val="bg1"/>
              </a:solidFill>
              <a:latin typeface="Lato Bold" charset="0"/>
              <a:ea typeface="Lato Bold" charset="0"/>
              <a:cs typeface="Lato Bold" charset="0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7262800" y="8896048"/>
            <a:ext cx="659156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  <a:latin typeface="Lato Bold" charset="0"/>
                <a:ea typeface="Lato Bold" charset="0"/>
                <a:cs typeface="Lato Bold" charset="0"/>
              </a:rPr>
              <a:t>01</a:t>
            </a:r>
            <a:endParaRPr lang="en-US" sz="3200" b="1" dirty="0">
              <a:solidFill>
                <a:schemeClr val="bg1"/>
              </a:solidFill>
              <a:latin typeface="Lato Bold" charset="0"/>
              <a:ea typeface="Lato Bold" charset="0"/>
              <a:cs typeface="Lato Bold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175583" y="483017"/>
            <a:ext cx="8026521" cy="1446532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8800" b="1" dirty="0" smtClean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CHALLENGES</a:t>
            </a:r>
            <a:endParaRPr lang="id-ID" sz="8800" b="1" dirty="0" smtClean="0">
              <a:solidFill>
                <a:schemeClr val="tx2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1432898" y="2470667"/>
            <a:ext cx="1553038" cy="9143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39" tIns="45672" rIns="91339" bIns="45672" rtlCol="0" anchor="ctr"/>
          <a:lstStyle/>
          <a:p>
            <a:pPr algn="ctr"/>
            <a:endParaRPr lang="en-US" dirty="0">
              <a:solidFill>
                <a:schemeClr val="accent2"/>
              </a:solidFill>
              <a:latin typeface="Lato Light" charset="0"/>
            </a:endParaRPr>
          </a:p>
        </p:txBody>
      </p:sp>
      <p:sp>
        <p:nvSpPr>
          <p:cNvPr id="31" name="Subtitle 2"/>
          <p:cNvSpPr txBox="1">
            <a:spLocks/>
          </p:cNvSpPr>
          <p:nvPr/>
        </p:nvSpPr>
        <p:spPr>
          <a:xfrm>
            <a:off x="10459738" y="1634834"/>
            <a:ext cx="3499361" cy="792078"/>
          </a:xfrm>
          <a:prstGeom prst="rect">
            <a:avLst/>
          </a:prstGeom>
        </p:spPr>
        <p:txBody>
          <a:bodyPr vert="horz" wrap="non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100" dirty="0" smtClean="0">
                <a:latin typeface="Lato Light"/>
                <a:cs typeface="Lato Light"/>
              </a:rPr>
              <a:t>The struggle is </a:t>
            </a:r>
            <a:r>
              <a:rPr lang="en-US" sz="3100" dirty="0" smtClean="0">
                <a:solidFill>
                  <a:schemeClr val="accent1"/>
                </a:solidFill>
                <a:latin typeface="Lato Light"/>
                <a:cs typeface="Lato Light"/>
              </a:rPr>
              <a:t>real</a:t>
            </a:r>
            <a:endParaRPr lang="en-US" sz="3100" dirty="0">
              <a:solidFill>
                <a:schemeClr val="accent1"/>
              </a:solidFill>
              <a:latin typeface="Lato Light"/>
              <a:cs typeface="Lato Ligh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829889" y="4569947"/>
            <a:ext cx="69762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sz="7200" dirty="0">
                <a:solidFill>
                  <a:schemeClr val="accent3"/>
                </a:solidFill>
                <a:latin typeface="Helvetica" charset="0"/>
              </a:rPr>
              <a:t>λ</a:t>
            </a:r>
            <a:endParaRPr lang="el-GR" dirty="0">
              <a:solidFill>
                <a:schemeClr val="accent3"/>
              </a:solidFill>
              <a:effectLst/>
              <a:latin typeface="Helvetica" charset="0"/>
            </a:endParaRP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419"/>
          <a:stretch/>
        </p:blipFill>
        <p:spPr>
          <a:xfrm>
            <a:off x="7082107" y="4524189"/>
            <a:ext cx="1093476" cy="1210637"/>
          </a:xfrm>
          <a:prstGeom prst="rect">
            <a:avLst/>
          </a:prstGeom>
        </p:spPr>
      </p:pic>
      <p:sp>
        <p:nvSpPr>
          <p:cNvPr id="37" name="Shape 2783"/>
          <p:cNvSpPr/>
          <p:nvPr/>
        </p:nvSpPr>
        <p:spPr>
          <a:xfrm>
            <a:off x="16157288" y="4702694"/>
            <a:ext cx="1195100" cy="10321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5855"/>
                </a:moveTo>
                <a:lnTo>
                  <a:pt x="1633" y="10800"/>
                </a:lnTo>
                <a:lnTo>
                  <a:pt x="4615" y="9156"/>
                </a:lnTo>
                <a:lnTo>
                  <a:pt x="10589" y="12450"/>
                </a:lnTo>
                <a:lnTo>
                  <a:pt x="10591" y="12446"/>
                </a:lnTo>
                <a:cubicBezTo>
                  <a:pt x="10654" y="12482"/>
                  <a:pt x="10724" y="12505"/>
                  <a:pt x="10800" y="12505"/>
                </a:cubicBezTo>
                <a:cubicBezTo>
                  <a:pt x="10876" y="12505"/>
                  <a:pt x="10946" y="12482"/>
                  <a:pt x="11009" y="12446"/>
                </a:cubicBezTo>
                <a:lnTo>
                  <a:pt x="11011" y="12450"/>
                </a:lnTo>
                <a:lnTo>
                  <a:pt x="16985" y="9156"/>
                </a:lnTo>
                <a:lnTo>
                  <a:pt x="19967" y="10800"/>
                </a:lnTo>
                <a:cubicBezTo>
                  <a:pt x="19967" y="10800"/>
                  <a:pt x="10800" y="15855"/>
                  <a:pt x="10800" y="15855"/>
                </a:cubicBezTo>
                <a:close/>
                <a:moveTo>
                  <a:pt x="19967" y="15347"/>
                </a:moveTo>
                <a:lnTo>
                  <a:pt x="10800" y="20402"/>
                </a:lnTo>
                <a:lnTo>
                  <a:pt x="1633" y="15347"/>
                </a:lnTo>
                <a:lnTo>
                  <a:pt x="4615" y="13703"/>
                </a:lnTo>
                <a:lnTo>
                  <a:pt x="10589" y="16997"/>
                </a:lnTo>
                <a:lnTo>
                  <a:pt x="10591" y="16994"/>
                </a:lnTo>
                <a:cubicBezTo>
                  <a:pt x="10654" y="17029"/>
                  <a:pt x="10724" y="17053"/>
                  <a:pt x="10800" y="17053"/>
                </a:cubicBezTo>
                <a:cubicBezTo>
                  <a:pt x="10876" y="17053"/>
                  <a:pt x="10946" y="17029"/>
                  <a:pt x="11009" y="16994"/>
                </a:cubicBezTo>
                <a:lnTo>
                  <a:pt x="11011" y="16997"/>
                </a:lnTo>
                <a:lnTo>
                  <a:pt x="16985" y="13703"/>
                </a:lnTo>
                <a:cubicBezTo>
                  <a:pt x="16985" y="13703"/>
                  <a:pt x="19967" y="15347"/>
                  <a:pt x="19967" y="15347"/>
                </a:cubicBezTo>
                <a:close/>
                <a:moveTo>
                  <a:pt x="1633" y="6253"/>
                </a:moveTo>
                <a:lnTo>
                  <a:pt x="10800" y="1198"/>
                </a:lnTo>
                <a:lnTo>
                  <a:pt x="19967" y="6253"/>
                </a:lnTo>
                <a:lnTo>
                  <a:pt x="10800" y="11307"/>
                </a:lnTo>
                <a:cubicBezTo>
                  <a:pt x="10800" y="11307"/>
                  <a:pt x="1633" y="6253"/>
                  <a:pt x="1633" y="6253"/>
                </a:cubicBezTo>
                <a:close/>
                <a:moveTo>
                  <a:pt x="21600" y="10800"/>
                </a:moveTo>
                <a:cubicBezTo>
                  <a:pt x="21600" y="10574"/>
                  <a:pt x="21484" y="10383"/>
                  <a:pt x="21319" y="10290"/>
                </a:cubicBezTo>
                <a:lnTo>
                  <a:pt x="21320" y="10287"/>
                </a:lnTo>
                <a:lnTo>
                  <a:pt x="18127" y="8526"/>
                </a:lnTo>
                <a:lnTo>
                  <a:pt x="21320" y="6766"/>
                </a:lnTo>
                <a:lnTo>
                  <a:pt x="21319" y="6762"/>
                </a:lnTo>
                <a:cubicBezTo>
                  <a:pt x="21484" y="6671"/>
                  <a:pt x="21600" y="6479"/>
                  <a:pt x="21600" y="6253"/>
                </a:cubicBezTo>
                <a:cubicBezTo>
                  <a:pt x="21600" y="6027"/>
                  <a:pt x="21484" y="5835"/>
                  <a:pt x="21319" y="5743"/>
                </a:cubicBezTo>
                <a:lnTo>
                  <a:pt x="21320" y="5740"/>
                </a:lnTo>
                <a:lnTo>
                  <a:pt x="11011" y="56"/>
                </a:lnTo>
                <a:lnTo>
                  <a:pt x="11009" y="59"/>
                </a:lnTo>
                <a:cubicBezTo>
                  <a:pt x="10946" y="23"/>
                  <a:pt x="10876" y="0"/>
                  <a:pt x="10800" y="0"/>
                </a:cubicBezTo>
                <a:cubicBezTo>
                  <a:pt x="10724" y="0"/>
                  <a:pt x="10654" y="23"/>
                  <a:pt x="10591" y="59"/>
                </a:cubicBezTo>
                <a:lnTo>
                  <a:pt x="10589" y="56"/>
                </a:lnTo>
                <a:lnTo>
                  <a:pt x="280" y="5740"/>
                </a:lnTo>
                <a:lnTo>
                  <a:pt x="281" y="5743"/>
                </a:lnTo>
                <a:cubicBezTo>
                  <a:pt x="116" y="5835"/>
                  <a:pt x="0" y="6027"/>
                  <a:pt x="0" y="6253"/>
                </a:cubicBezTo>
                <a:cubicBezTo>
                  <a:pt x="0" y="6479"/>
                  <a:pt x="116" y="6671"/>
                  <a:pt x="281" y="6762"/>
                </a:cubicBezTo>
                <a:lnTo>
                  <a:pt x="280" y="6766"/>
                </a:lnTo>
                <a:lnTo>
                  <a:pt x="3473" y="8526"/>
                </a:lnTo>
                <a:lnTo>
                  <a:pt x="280" y="10287"/>
                </a:lnTo>
                <a:lnTo>
                  <a:pt x="281" y="10290"/>
                </a:lnTo>
                <a:cubicBezTo>
                  <a:pt x="116" y="10383"/>
                  <a:pt x="0" y="10574"/>
                  <a:pt x="0" y="10800"/>
                </a:cubicBezTo>
                <a:cubicBezTo>
                  <a:pt x="0" y="11026"/>
                  <a:pt x="116" y="11218"/>
                  <a:pt x="281" y="11310"/>
                </a:cubicBezTo>
                <a:lnTo>
                  <a:pt x="280" y="11313"/>
                </a:lnTo>
                <a:lnTo>
                  <a:pt x="3473" y="13074"/>
                </a:lnTo>
                <a:lnTo>
                  <a:pt x="280" y="14834"/>
                </a:lnTo>
                <a:lnTo>
                  <a:pt x="281" y="14838"/>
                </a:lnTo>
                <a:cubicBezTo>
                  <a:pt x="116" y="14930"/>
                  <a:pt x="0" y="15121"/>
                  <a:pt x="0" y="15347"/>
                </a:cubicBezTo>
                <a:cubicBezTo>
                  <a:pt x="0" y="15574"/>
                  <a:pt x="116" y="15765"/>
                  <a:pt x="281" y="15857"/>
                </a:cubicBezTo>
                <a:lnTo>
                  <a:pt x="280" y="15860"/>
                </a:lnTo>
                <a:lnTo>
                  <a:pt x="10589" y="21544"/>
                </a:lnTo>
                <a:lnTo>
                  <a:pt x="10591" y="21541"/>
                </a:lnTo>
                <a:cubicBezTo>
                  <a:pt x="10654" y="21577"/>
                  <a:pt x="10724" y="21600"/>
                  <a:pt x="10800" y="21600"/>
                </a:cubicBezTo>
                <a:cubicBezTo>
                  <a:pt x="10876" y="21600"/>
                  <a:pt x="10946" y="21577"/>
                  <a:pt x="11009" y="21541"/>
                </a:cubicBezTo>
                <a:lnTo>
                  <a:pt x="11011" y="21544"/>
                </a:lnTo>
                <a:lnTo>
                  <a:pt x="21320" y="15860"/>
                </a:lnTo>
                <a:lnTo>
                  <a:pt x="21319" y="15857"/>
                </a:lnTo>
                <a:cubicBezTo>
                  <a:pt x="21484" y="15765"/>
                  <a:pt x="21600" y="15574"/>
                  <a:pt x="21600" y="15347"/>
                </a:cubicBezTo>
                <a:cubicBezTo>
                  <a:pt x="21600" y="15121"/>
                  <a:pt x="21484" y="14930"/>
                  <a:pt x="21319" y="14838"/>
                </a:cubicBezTo>
                <a:lnTo>
                  <a:pt x="21320" y="14834"/>
                </a:lnTo>
                <a:lnTo>
                  <a:pt x="18127" y="13074"/>
                </a:lnTo>
                <a:lnTo>
                  <a:pt x="21320" y="11313"/>
                </a:lnTo>
                <a:lnTo>
                  <a:pt x="21319" y="11310"/>
                </a:lnTo>
                <a:cubicBezTo>
                  <a:pt x="21484" y="11218"/>
                  <a:pt x="21600" y="11026"/>
                  <a:pt x="21600" y="10800"/>
                </a:cubicBezTo>
              </a:path>
            </a:pathLst>
          </a:custGeom>
          <a:solidFill>
            <a:schemeClr val="accent2"/>
          </a:solidFill>
          <a:ln w="12700">
            <a:noFill/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8" name="Subtitle 2"/>
          <p:cNvSpPr txBox="1">
            <a:spLocks/>
          </p:cNvSpPr>
          <p:nvPr/>
        </p:nvSpPr>
        <p:spPr>
          <a:xfrm>
            <a:off x="15192101" y="6857688"/>
            <a:ext cx="2919452" cy="732575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040"/>
              </a:lnSpc>
            </a:pPr>
            <a:r>
              <a:rPr lang="en-US" dirty="0" smtClean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Grabbing the data</a:t>
            </a:r>
            <a:endParaRPr lang="en-US" dirty="0" smtClean="0">
              <a:solidFill>
                <a:schemeClr val="bg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2943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Box 107"/>
          <p:cNvSpPr txBox="1"/>
          <p:nvPr/>
        </p:nvSpPr>
        <p:spPr>
          <a:xfrm>
            <a:off x="19299696" y="8898372"/>
            <a:ext cx="2568332" cy="40011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000" dirty="0" smtClean="0">
                <a:solidFill>
                  <a:schemeClr val="accent1"/>
                </a:solidFill>
                <a:latin typeface="Lato" charset="0"/>
                <a:ea typeface="Lato" charset="0"/>
                <a:cs typeface="Lato" charset="0"/>
              </a:rPr>
              <a:t>Database Development</a:t>
            </a:r>
            <a:endParaRPr lang="en-US" sz="2000" dirty="0">
              <a:solidFill>
                <a:schemeClr val="accent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19282538" y="8351917"/>
            <a:ext cx="2627642" cy="52322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Cecil Hutchings</a:t>
            </a:r>
            <a:endParaRPr lang="en-US" sz="2800" b="1" dirty="0">
              <a:solidFill>
                <a:schemeClr val="tx2"/>
              </a:solidFill>
              <a:latin typeface="Lato Black" charset="0"/>
              <a:ea typeface="Lato Black" charset="0"/>
              <a:cs typeface="Lato Black" charset="0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11811741" y="8898372"/>
            <a:ext cx="737702" cy="40011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000" dirty="0" smtClean="0">
                <a:solidFill>
                  <a:schemeClr val="accent1"/>
                </a:solidFill>
                <a:latin typeface="Lato" charset="0"/>
                <a:ea typeface="Lato" charset="0"/>
                <a:cs typeface="Lato" charset="0"/>
              </a:rPr>
              <a:t>Fitbit</a:t>
            </a:r>
            <a:endParaRPr lang="en-US" sz="2000" dirty="0">
              <a:solidFill>
                <a:schemeClr val="accent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10779083" y="8351917"/>
            <a:ext cx="2828018" cy="52322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Cole Christenson</a:t>
            </a:r>
            <a:endParaRPr lang="en-US" sz="2800" b="1" dirty="0">
              <a:solidFill>
                <a:schemeClr val="tx2"/>
              </a:solidFill>
              <a:latin typeface="Lato Black" charset="0"/>
              <a:ea typeface="Lato Black" charset="0"/>
              <a:cs typeface="Lato Black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6657208" y="8875112"/>
            <a:ext cx="2568331" cy="707886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000" dirty="0" smtClean="0">
                <a:solidFill>
                  <a:schemeClr val="accent1"/>
                </a:solidFill>
                <a:latin typeface="Lato" charset="0"/>
                <a:ea typeface="Lato" charset="0"/>
                <a:cs typeface="Lato" charset="0"/>
              </a:rPr>
              <a:t>Database Development</a:t>
            </a:r>
          </a:p>
          <a:p>
            <a:pPr algn="ctr"/>
            <a:r>
              <a:rPr lang="en-US" sz="2000" dirty="0" smtClean="0">
                <a:solidFill>
                  <a:schemeClr val="accent1"/>
                </a:solidFill>
                <a:latin typeface="Lato" charset="0"/>
                <a:ea typeface="Lato" charset="0"/>
                <a:cs typeface="Lato" charset="0"/>
              </a:rPr>
              <a:t>Alexa Development</a:t>
            </a:r>
            <a:endParaRPr lang="en-US" sz="2000" dirty="0">
              <a:solidFill>
                <a:schemeClr val="accent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7029930" y="8351917"/>
            <a:ext cx="1847878" cy="52322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Nate Terry</a:t>
            </a:r>
            <a:endParaRPr lang="en-US" sz="2800" b="1" dirty="0">
              <a:solidFill>
                <a:schemeClr val="tx2"/>
              </a:solidFill>
              <a:latin typeface="Lato Black" charset="0"/>
              <a:ea typeface="Lato Black" charset="0"/>
              <a:cs typeface="Lato Black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2527195" y="8898372"/>
            <a:ext cx="2533066" cy="40011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000" dirty="0" smtClean="0">
                <a:solidFill>
                  <a:schemeClr val="accent1"/>
                </a:solidFill>
                <a:latin typeface="Lato" charset="0"/>
                <a:ea typeface="Lato" charset="0"/>
                <a:cs typeface="Lato" charset="0"/>
              </a:rPr>
              <a:t>Alexa Main Developer</a:t>
            </a:r>
            <a:endParaRPr lang="en-US" sz="2000" dirty="0">
              <a:solidFill>
                <a:schemeClr val="accent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2607884" y="8351917"/>
            <a:ext cx="2396682" cy="52322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John Williams</a:t>
            </a:r>
            <a:endParaRPr lang="en-US" sz="2800" b="1" dirty="0">
              <a:solidFill>
                <a:schemeClr val="tx2"/>
              </a:solidFill>
              <a:latin typeface="Lato Black" charset="0"/>
              <a:ea typeface="Lato Black" charset="0"/>
              <a:cs typeface="Lato Black" charset="0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15427992" y="8875112"/>
            <a:ext cx="1800493" cy="707886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000" dirty="0" smtClean="0">
                <a:solidFill>
                  <a:schemeClr val="accent1"/>
                </a:solidFill>
                <a:latin typeface="Lato" charset="0"/>
                <a:ea typeface="Lato" charset="0"/>
                <a:cs typeface="Lato" charset="0"/>
              </a:rPr>
              <a:t>Alexa QA/QC </a:t>
            </a:r>
          </a:p>
          <a:p>
            <a:pPr algn="ctr"/>
            <a:r>
              <a:rPr lang="en-US" sz="2000" dirty="0" smtClean="0">
                <a:solidFill>
                  <a:schemeClr val="accent1"/>
                </a:solidFill>
                <a:latin typeface="Lato" charset="0"/>
                <a:ea typeface="Lato" charset="0"/>
                <a:cs typeface="Lato" charset="0"/>
              </a:rPr>
              <a:t>Graphic Design</a:t>
            </a:r>
            <a:endParaRPr lang="en-US" sz="2000" dirty="0">
              <a:solidFill>
                <a:schemeClr val="accent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14919549" y="8351917"/>
            <a:ext cx="2842381" cy="52322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Jennifer Guidotti</a:t>
            </a:r>
            <a:endParaRPr lang="en-US" sz="2800" b="1" dirty="0">
              <a:solidFill>
                <a:schemeClr val="tx2"/>
              </a:solidFill>
              <a:latin typeface="Lato Black" charset="0"/>
              <a:ea typeface="Lato Black" charset="0"/>
              <a:cs typeface="Lato Black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155285" y="483017"/>
            <a:ext cx="8067108" cy="1446532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8800" b="1" dirty="0" smtClean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Who Did What?</a:t>
            </a:r>
            <a:endParaRPr lang="id-ID" sz="8800" b="1" dirty="0" smtClean="0">
              <a:solidFill>
                <a:schemeClr val="tx2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1432898" y="2470667"/>
            <a:ext cx="1553038" cy="9143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39" tIns="45672" rIns="91339" bIns="45672" rtlCol="0" anchor="ctr"/>
          <a:lstStyle/>
          <a:p>
            <a:pPr algn="ctr"/>
            <a:endParaRPr lang="en-US" dirty="0">
              <a:solidFill>
                <a:schemeClr val="accent2"/>
              </a:solidFill>
              <a:latin typeface="Lato Light" charset="0"/>
            </a:endParaRPr>
          </a:p>
        </p:txBody>
      </p:sp>
      <p:sp>
        <p:nvSpPr>
          <p:cNvPr id="38" name="Subtitle 2"/>
          <p:cNvSpPr txBox="1">
            <a:spLocks/>
          </p:cNvSpPr>
          <p:nvPr/>
        </p:nvSpPr>
        <p:spPr>
          <a:xfrm>
            <a:off x="9273549" y="1634834"/>
            <a:ext cx="5871741" cy="742129"/>
          </a:xfrm>
          <a:prstGeom prst="rect">
            <a:avLst/>
          </a:prstGeom>
        </p:spPr>
        <p:txBody>
          <a:bodyPr vert="horz" wrap="non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100" dirty="0" smtClean="0">
                <a:latin typeface="Lato Light"/>
                <a:cs typeface="Lato Light"/>
              </a:rPr>
              <a:t>Together, everyone achieves </a:t>
            </a:r>
            <a:r>
              <a:rPr lang="en-US" sz="3100" dirty="0" smtClean="0">
                <a:solidFill>
                  <a:schemeClr val="accent1"/>
                </a:solidFill>
                <a:latin typeface="Lato Light"/>
                <a:cs typeface="Lato Light"/>
              </a:rPr>
              <a:t>more</a:t>
            </a:r>
            <a:endParaRPr lang="en-US" sz="3100" dirty="0">
              <a:solidFill>
                <a:schemeClr val="accent1"/>
              </a:solidFill>
              <a:latin typeface="Lato Light"/>
              <a:cs typeface="Lato Light"/>
            </a:endParaRPr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9083" y="5425219"/>
            <a:ext cx="2477640" cy="619410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481" y="6240027"/>
            <a:ext cx="1113643" cy="470205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3840" y="6143873"/>
            <a:ext cx="1104192" cy="662515"/>
          </a:xfrm>
          <a:prstGeom prst="rect">
            <a:avLst/>
          </a:prstGeom>
        </p:spPr>
      </p:pic>
      <p:pic>
        <p:nvPicPr>
          <p:cNvPr id="42" name="Picture Placeholder 4"/>
          <p:cNvPicPr>
            <a:picLocks noGrp="1" noChangeAspect="1"/>
          </p:cNvPicPr>
          <p:nvPr>
            <p:ph type="pic" sz="quarter" idx="19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0" r="5390"/>
          <a:stretch>
            <a:fillRect/>
          </a:stretch>
        </p:blipFill>
        <p:spPr>
          <a:xfrm>
            <a:off x="6525031" y="5534676"/>
            <a:ext cx="2911803" cy="1639476"/>
          </a:xfr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2057" y="6906233"/>
            <a:ext cx="2237135" cy="1370443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3077" y="6828398"/>
            <a:ext cx="2237135" cy="1370443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547" y="5214466"/>
            <a:ext cx="4409360" cy="1763744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8987" b="-3861"/>
          <a:stretch/>
        </p:blipFill>
        <p:spPr>
          <a:xfrm>
            <a:off x="3596771" y="5534676"/>
            <a:ext cx="2518882" cy="1170345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0849" y="6940765"/>
            <a:ext cx="2237135" cy="1370443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5284" y="6919935"/>
            <a:ext cx="2237135" cy="1370443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9525" y="5613465"/>
            <a:ext cx="649663" cy="1491765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12" r="34486"/>
          <a:stretch/>
        </p:blipFill>
        <p:spPr>
          <a:xfrm>
            <a:off x="14919549" y="5410408"/>
            <a:ext cx="1587472" cy="1763744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8987" b="-3861"/>
          <a:stretch/>
        </p:blipFill>
        <p:spPr>
          <a:xfrm>
            <a:off x="16369870" y="5304784"/>
            <a:ext cx="2518882" cy="1170345"/>
          </a:xfrm>
          <a:prstGeom prst="rect">
            <a:avLst/>
          </a:prstGeom>
        </p:spPr>
      </p:pic>
      <p:pic>
        <p:nvPicPr>
          <p:cNvPr id="62" name="Picture Placeholder 4"/>
          <p:cNvPicPr>
            <a:picLocks noGrp="1" noChangeAspect="1"/>
          </p:cNvPicPr>
          <p:nvPr>
            <p:ph type="pic" sz="quarter" idx="19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0" r="5390"/>
          <a:stretch>
            <a:fillRect/>
          </a:stretch>
        </p:blipFill>
        <p:spPr>
          <a:xfrm>
            <a:off x="19196031" y="5557393"/>
            <a:ext cx="2911803" cy="1639476"/>
          </a:xfrm>
        </p:spPr>
      </p:pic>
      <p:pic>
        <p:nvPicPr>
          <p:cNvPr id="63" name="Picture 6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3057" y="6928950"/>
            <a:ext cx="2237135" cy="1370443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12" r="34486"/>
          <a:stretch/>
        </p:blipFill>
        <p:spPr>
          <a:xfrm>
            <a:off x="7167194" y="4294937"/>
            <a:ext cx="1587472" cy="176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064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-14294"/>
            <a:ext cx="24428458" cy="13744588"/>
          </a:xfrm>
          <a:prstGeom prst="rect">
            <a:avLst/>
          </a:prstGeom>
          <a:gradFill>
            <a:gsLst>
              <a:gs pos="0">
                <a:srgbClr val="19232E">
                  <a:alpha val="62000"/>
                </a:srgbClr>
              </a:gs>
              <a:gs pos="62000">
                <a:srgbClr val="3B1F4D">
                  <a:alpha val="85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24428458" cy="13744588"/>
          </a:xfrm>
          <a:prstGeom prst="rect">
            <a:avLst/>
          </a:prstGeom>
          <a:gradFill>
            <a:gsLst>
              <a:gs pos="0">
                <a:srgbClr val="19232E">
                  <a:alpha val="62000"/>
                </a:srgbClr>
              </a:gs>
              <a:gs pos="62000">
                <a:srgbClr val="3B1F4D">
                  <a:alpha val="85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0257348" y="7684574"/>
            <a:ext cx="3901715" cy="766623"/>
          </a:xfrm>
          <a:prstGeom prst="rect">
            <a:avLst/>
          </a:prstGeom>
        </p:spPr>
        <p:txBody>
          <a:bodyPr vert="horz" wrap="non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040"/>
              </a:lnSpc>
            </a:pPr>
            <a:r>
              <a:rPr lang="en-US" sz="5400" spc="300" dirty="0" smtClean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Questions?</a:t>
            </a:r>
            <a:endParaRPr lang="en-US" sz="5400" spc="300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498431" y="5511813"/>
            <a:ext cx="7419019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0" b="1" dirty="0" smtClean="0">
                <a:solidFill>
                  <a:schemeClr val="bg1"/>
                </a:solidFill>
                <a:latin typeface="Lato Bold" charset="0"/>
                <a:ea typeface="Lato Bold" charset="0"/>
                <a:cs typeface="Lato Bold" charset="0"/>
              </a:rPr>
              <a:t>The End!</a:t>
            </a:r>
            <a:endParaRPr lang="en-US" sz="14000" b="1" dirty="0">
              <a:solidFill>
                <a:schemeClr val="bg1"/>
              </a:solidFill>
              <a:latin typeface="Lato Bold" charset="0"/>
              <a:ea typeface="Lato Bold" charset="0"/>
              <a:cs typeface="Lato Bold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7602884" y="4192858"/>
            <a:ext cx="9235455" cy="5374888"/>
            <a:chOff x="1558925" y="4192858"/>
            <a:chExt cx="9235455" cy="5374888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1558925" y="9567746"/>
              <a:ext cx="9235455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558925" y="4192858"/>
              <a:ext cx="9235455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33852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-14294"/>
            <a:ext cx="24428458" cy="13744588"/>
          </a:xfrm>
          <a:prstGeom prst="rect">
            <a:avLst/>
          </a:prstGeom>
          <a:gradFill>
            <a:gsLst>
              <a:gs pos="0">
                <a:srgbClr val="19232E">
                  <a:alpha val="62000"/>
                </a:srgbClr>
              </a:gs>
              <a:gs pos="62000">
                <a:srgbClr val="3B1F4D">
                  <a:alpha val="85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135542" y="5943600"/>
            <a:ext cx="1815737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 smtClean="0">
                <a:solidFill>
                  <a:schemeClr val="bg1"/>
                </a:solidFill>
              </a:rPr>
              <a:t>Treat </a:t>
            </a:r>
            <a:r>
              <a:rPr lang="en-US" sz="8000">
                <a:solidFill>
                  <a:schemeClr val="bg1"/>
                </a:solidFill>
              </a:rPr>
              <a:t>Y</a:t>
            </a:r>
            <a:r>
              <a:rPr lang="en-US" sz="8000" smtClean="0">
                <a:solidFill>
                  <a:schemeClr val="bg1"/>
                </a:solidFill>
              </a:rPr>
              <a:t>o Self!</a:t>
            </a:r>
            <a:endParaRPr lang="en-US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1110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ubtitle 2"/>
          <p:cNvSpPr txBox="1">
            <a:spLocks/>
          </p:cNvSpPr>
          <p:nvPr/>
        </p:nvSpPr>
        <p:spPr>
          <a:xfrm>
            <a:off x="1510607" y="9985967"/>
            <a:ext cx="4226535" cy="1758497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040"/>
              </a:lnSpc>
            </a:pPr>
            <a:r>
              <a:rPr lang="en-US" dirty="0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Released in 2008. Comes with standard daily step goal of 10,000 steps.</a:t>
            </a:r>
            <a:endParaRPr lang="en-US" dirty="0">
              <a:solidFill>
                <a:schemeClr val="tx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628177" y="9366065"/>
            <a:ext cx="2513701" cy="55399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000" b="1" dirty="0" smtClean="0">
                <a:solidFill>
                  <a:schemeClr val="accent1"/>
                </a:solidFill>
                <a:latin typeface="Lato" charset="0"/>
                <a:ea typeface="Lato" charset="0"/>
                <a:cs typeface="Lato" charset="0"/>
              </a:rPr>
              <a:t>Fitbit Tracker</a:t>
            </a:r>
            <a:endParaRPr lang="en-US" sz="3000" b="1" dirty="0">
              <a:solidFill>
                <a:schemeClr val="accent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6" name="Subtitle 2"/>
          <p:cNvSpPr txBox="1">
            <a:spLocks/>
          </p:cNvSpPr>
          <p:nvPr/>
        </p:nvSpPr>
        <p:spPr>
          <a:xfrm>
            <a:off x="9348357" y="4351123"/>
            <a:ext cx="4226535" cy="676470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040"/>
              </a:lnSpc>
            </a:pPr>
            <a:r>
              <a:rPr lang="en-US" sz="1600" dirty="0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Google Trends 2017</a:t>
            </a:r>
            <a:endParaRPr lang="en-US" sz="1600" dirty="0">
              <a:solidFill>
                <a:schemeClr val="tx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401884" y="9366065"/>
            <a:ext cx="1947713" cy="55399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000" b="1" dirty="0" smtClean="0">
                <a:solidFill>
                  <a:schemeClr val="accent1"/>
                </a:solidFill>
                <a:latin typeface="Lato" charset="0"/>
                <a:ea typeface="Lato" charset="0"/>
                <a:cs typeface="Lato" charset="0"/>
              </a:rPr>
              <a:t>TED Talks</a:t>
            </a:r>
            <a:endParaRPr lang="en-US" sz="3000" b="1" dirty="0">
              <a:solidFill>
                <a:schemeClr val="accent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8" name="Subtitle 2"/>
          <p:cNvSpPr txBox="1">
            <a:spLocks/>
          </p:cNvSpPr>
          <p:nvPr/>
        </p:nvSpPr>
        <p:spPr>
          <a:xfrm>
            <a:off x="1445293" y="3639174"/>
            <a:ext cx="10735823" cy="1245536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040"/>
              </a:lnSpc>
            </a:pPr>
            <a:r>
              <a:rPr lang="en-US" sz="3600" dirty="0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Over the past 10 years, the search topic of “motivation” has increased by over </a:t>
            </a:r>
            <a:r>
              <a:rPr lang="en-US" sz="3600" dirty="0" smtClean="0">
                <a:solidFill>
                  <a:schemeClr val="accent1"/>
                </a:solidFill>
                <a:latin typeface="Lato Light" charset="0"/>
                <a:ea typeface="Lato Light" charset="0"/>
                <a:cs typeface="Lato Light" charset="0"/>
              </a:rPr>
              <a:t>40%</a:t>
            </a:r>
            <a:endParaRPr lang="en-US" sz="3600" dirty="0">
              <a:solidFill>
                <a:schemeClr val="accent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9" name="Rectangle 8"/>
          <p:cNvSpPr>
            <a:spLocks/>
          </p:cNvSpPr>
          <p:nvPr/>
        </p:nvSpPr>
        <p:spPr bwMode="auto">
          <a:xfrm>
            <a:off x="1689024" y="2296095"/>
            <a:ext cx="6204134" cy="10159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anchor="ctr" anchorCtr="0">
            <a:spAutoFit/>
          </a:bodyPr>
          <a:lstStyle/>
          <a:p>
            <a:pPr defTabSz="4572000">
              <a:lnSpc>
                <a:spcPts val="8500"/>
              </a:lnSpc>
            </a:pPr>
            <a:r>
              <a:rPr lang="en-US" sz="6600" b="1" spc="500" dirty="0" smtClean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  <a:sym typeface="Bebas Neue" charset="0"/>
              </a:rPr>
              <a:t>MOTIVATION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9488" y="0"/>
            <a:ext cx="9608162" cy="13716000"/>
          </a:xfrm>
          <a:prstGeom prst="rect">
            <a:avLst/>
          </a:prstGeom>
        </p:spPr>
      </p:pic>
      <p:sp>
        <p:nvSpPr>
          <p:cNvPr id="13" name="Subtitle 2"/>
          <p:cNvSpPr txBox="1">
            <a:spLocks/>
          </p:cNvSpPr>
          <p:nvPr/>
        </p:nvSpPr>
        <p:spPr>
          <a:xfrm>
            <a:off x="7436714" y="9975082"/>
            <a:ext cx="4226535" cy="1758497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040"/>
              </a:lnSpc>
            </a:pPr>
            <a:r>
              <a:rPr lang="en-US" dirty="0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First released in 2006. ”Ideas worth spreading” meant to inspire and motivate.</a:t>
            </a:r>
            <a:endParaRPr lang="en-US" dirty="0">
              <a:solidFill>
                <a:schemeClr val="tx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280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925718" y="1821798"/>
            <a:ext cx="10526215" cy="14749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3000"/>
              </a:lnSpc>
            </a:pPr>
            <a:r>
              <a:rPr lang="en-US" sz="4400" b="1" dirty="0" smtClean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Controlling the world through </a:t>
            </a:r>
            <a:r>
              <a:rPr lang="en-US" sz="4400" b="1" dirty="0" smtClean="0">
                <a:solidFill>
                  <a:schemeClr val="accent1"/>
                </a:solidFill>
                <a:latin typeface="Lato" charset="0"/>
                <a:ea typeface="Lato" charset="0"/>
                <a:cs typeface="Lato" charset="0"/>
              </a:rPr>
              <a:t>words alone</a:t>
            </a:r>
            <a:endParaRPr lang="en-US" sz="4400" b="1" dirty="0">
              <a:solidFill>
                <a:schemeClr val="accent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06326" y="5246109"/>
            <a:ext cx="5910145" cy="951956"/>
          </a:xfrm>
          <a:prstGeom prst="rect">
            <a:avLst/>
          </a:prstGeom>
          <a:noFill/>
        </p:spPr>
        <p:txBody>
          <a:bodyPr wrap="square" lIns="219419" tIns="109710" rIns="219419" bIns="109710" rtlCol="0">
            <a:spAutoFit/>
          </a:bodyPr>
          <a:lstStyle/>
          <a:p>
            <a:pPr algn="just">
              <a:lnSpc>
                <a:spcPts val="4040"/>
              </a:lnSpc>
            </a:pPr>
            <a:r>
              <a:rPr lang="en-US" sz="11500" dirty="0" smtClean="0">
                <a:solidFill>
                  <a:srgbClr val="0070C0"/>
                </a:solidFill>
                <a:latin typeface="Lato Light" charset="0"/>
                <a:ea typeface="Lato Light" charset="0"/>
                <a:cs typeface="Lato Light" charset="0"/>
              </a:rPr>
              <a:t>“Alexa”</a:t>
            </a:r>
            <a:endParaRPr lang="en-US" sz="11500" dirty="0">
              <a:solidFill>
                <a:srgbClr val="0070C0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577728" y="7285467"/>
            <a:ext cx="9526858" cy="846734"/>
          </a:xfrm>
          <a:prstGeom prst="rect">
            <a:avLst/>
          </a:prstGeom>
          <a:noFill/>
        </p:spPr>
        <p:txBody>
          <a:bodyPr wrap="square" lIns="219419" tIns="109710" rIns="219419" bIns="109710" rtlCol="0">
            <a:spAutoFit/>
          </a:bodyPr>
          <a:lstStyle/>
          <a:p>
            <a:pPr algn="just">
              <a:lnSpc>
                <a:spcPts val="4040"/>
              </a:lnSpc>
            </a:pPr>
            <a:r>
              <a:rPr lang="en-US" sz="8000" dirty="0" smtClean="0">
                <a:solidFill>
                  <a:srgbClr val="92D050"/>
                </a:solidFill>
                <a:latin typeface="Lato Light" charset="0"/>
                <a:ea typeface="Lato Light" charset="0"/>
                <a:cs typeface="Lato Light" charset="0"/>
              </a:rPr>
              <a:t>“Ok, Google”</a:t>
            </a:r>
            <a:endParaRPr lang="en-US" sz="8000" dirty="0">
              <a:solidFill>
                <a:srgbClr val="92D050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23934" y="10051332"/>
            <a:ext cx="9526858" cy="846734"/>
          </a:xfrm>
          <a:prstGeom prst="rect">
            <a:avLst/>
          </a:prstGeom>
          <a:noFill/>
        </p:spPr>
        <p:txBody>
          <a:bodyPr wrap="square" lIns="219419" tIns="109710" rIns="219419" bIns="109710" rtlCol="0">
            <a:spAutoFit/>
          </a:bodyPr>
          <a:lstStyle/>
          <a:p>
            <a:pPr algn="just">
              <a:lnSpc>
                <a:spcPts val="4040"/>
              </a:lnSpc>
            </a:pPr>
            <a:r>
              <a:rPr lang="en-US" sz="8000" dirty="0" smtClean="0">
                <a:solidFill>
                  <a:srgbClr val="E74AC0"/>
                </a:solidFill>
                <a:latin typeface="Lato Light" charset="0"/>
                <a:ea typeface="Lato Light" charset="0"/>
                <a:cs typeface="Lato Light" charset="0"/>
              </a:rPr>
              <a:t>“Hey, Siri”</a:t>
            </a:r>
            <a:endParaRPr lang="en-US" sz="8000" dirty="0">
              <a:solidFill>
                <a:srgbClr val="E74AC0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999690" y="11519767"/>
            <a:ext cx="9526858" cy="846734"/>
          </a:xfrm>
          <a:prstGeom prst="rect">
            <a:avLst/>
          </a:prstGeom>
          <a:noFill/>
        </p:spPr>
        <p:txBody>
          <a:bodyPr wrap="square" lIns="219419" tIns="109710" rIns="219419" bIns="109710" rtlCol="0">
            <a:spAutoFit/>
          </a:bodyPr>
          <a:lstStyle/>
          <a:p>
            <a:pPr algn="just">
              <a:lnSpc>
                <a:spcPts val="4040"/>
              </a:lnSpc>
            </a:pPr>
            <a:r>
              <a:rPr lang="en-US" sz="8000" dirty="0" smtClean="0">
                <a:solidFill>
                  <a:srgbClr val="FFC000"/>
                </a:solidFill>
                <a:latin typeface="Lato Light" charset="0"/>
                <a:ea typeface="Lato Light" charset="0"/>
                <a:cs typeface="Lato Light" charset="0"/>
              </a:rPr>
              <a:t>“Hey, Cortana”</a:t>
            </a:r>
            <a:endParaRPr lang="en-US" sz="8000" dirty="0">
              <a:solidFill>
                <a:srgbClr val="FFC000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931980" y="483017"/>
            <a:ext cx="8513706" cy="1446532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8800" b="1" dirty="0" smtClean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Voice Computing</a:t>
            </a:r>
            <a:endParaRPr lang="id-ID" sz="8800" b="1" dirty="0" smtClean="0">
              <a:solidFill>
                <a:schemeClr val="tx2"/>
              </a:solidFill>
              <a:latin typeface="Lato" charset="0"/>
              <a:ea typeface="Lato" charset="0"/>
              <a:cs typeface="Lato" charset="0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8805545" y="2224071"/>
            <a:ext cx="6766560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6081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3648" y="5960886"/>
            <a:ext cx="6294244" cy="6294244"/>
          </a:xfrm>
          <a:prstGeom prst="rect">
            <a:avLst/>
          </a:prstGeom>
        </p:spPr>
      </p:pic>
      <p:sp>
        <p:nvSpPr>
          <p:cNvPr id="58" name="TextBox 57"/>
          <p:cNvSpPr txBox="1"/>
          <p:nvPr/>
        </p:nvSpPr>
        <p:spPr>
          <a:xfrm>
            <a:off x="2760851" y="1858328"/>
            <a:ext cx="993624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400" b="1" spc="800" dirty="0" smtClean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TREAT YO SELF</a:t>
            </a:r>
            <a:endParaRPr lang="en-US" sz="8400" b="1" spc="800" dirty="0">
              <a:solidFill>
                <a:schemeClr val="tx2"/>
              </a:solidFill>
              <a:latin typeface="Lato Black" charset="0"/>
              <a:ea typeface="Lato Black" charset="0"/>
              <a:cs typeface="Lato Black" charset="0"/>
            </a:endParaRPr>
          </a:p>
        </p:txBody>
      </p:sp>
      <p:sp>
        <p:nvSpPr>
          <p:cNvPr id="25" name="Subtitle 2"/>
          <p:cNvSpPr txBox="1">
            <a:spLocks/>
          </p:cNvSpPr>
          <p:nvPr/>
        </p:nvSpPr>
        <p:spPr>
          <a:xfrm>
            <a:off x="1572109" y="4715350"/>
            <a:ext cx="10328277" cy="1245536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4040"/>
              </a:lnSpc>
            </a:pPr>
            <a:r>
              <a:rPr lang="en-US" sz="3600" dirty="0" smtClean="0">
                <a:solidFill>
                  <a:schemeClr val="accent1"/>
                </a:solidFill>
                <a:latin typeface="Lato Light" charset="0"/>
                <a:ea typeface="Lato Light" charset="0"/>
                <a:cs typeface="Lato Light" charset="0"/>
              </a:rPr>
              <a:t>Alexa skill set </a:t>
            </a:r>
            <a:r>
              <a:rPr lang="en-US" sz="3600" dirty="0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that confirms your order of ice cream can be had as long as you have met your step goal.</a:t>
            </a:r>
            <a:endParaRPr lang="en-US" sz="3600" dirty="0">
              <a:solidFill>
                <a:schemeClr val="tx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12655827" y="2550826"/>
            <a:ext cx="15852814" cy="9125648"/>
            <a:chOff x="5898415" y="1976415"/>
            <a:chExt cx="5654530" cy="3255020"/>
          </a:xfrm>
        </p:grpSpPr>
        <p:sp>
          <p:nvSpPr>
            <p:cNvPr id="19" name="Freeform 45"/>
            <p:cNvSpPr>
              <a:spLocks/>
            </p:cNvSpPr>
            <p:nvPr/>
          </p:nvSpPr>
          <p:spPr bwMode="auto">
            <a:xfrm>
              <a:off x="5898415" y="5105745"/>
              <a:ext cx="2848207" cy="125690"/>
            </a:xfrm>
            <a:custGeom>
              <a:avLst/>
              <a:gdLst>
                <a:gd name="T0" fmla="*/ 0 w 885"/>
                <a:gd name="T1" fmla="*/ 16 h 39"/>
                <a:gd name="T2" fmla="*/ 78 w 885"/>
                <a:gd name="T3" fmla="*/ 39 h 39"/>
                <a:gd name="T4" fmla="*/ 885 w 885"/>
                <a:gd name="T5" fmla="*/ 39 h 39"/>
                <a:gd name="T6" fmla="*/ 885 w 885"/>
                <a:gd name="T7" fmla="*/ 0 h 39"/>
                <a:gd name="T8" fmla="*/ 0 w 885"/>
                <a:gd name="T9" fmla="*/ 0 h 39"/>
                <a:gd name="T10" fmla="*/ 0 w 885"/>
                <a:gd name="T11" fmla="*/ 1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85" h="39">
                  <a:moveTo>
                    <a:pt x="0" y="16"/>
                  </a:moveTo>
                  <a:cubicBezTo>
                    <a:pt x="0" y="23"/>
                    <a:pt x="30" y="39"/>
                    <a:pt x="78" y="39"/>
                  </a:cubicBezTo>
                  <a:cubicBezTo>
                    <a:pt x="126" y="39"/>
                    <a:pt x="885" y="39"/>
                    <a:pt x="885" y="39"/>
                  </a:cubicBezTo>
                  <a:cubicBezTo>
                    <a:pt x="885" y="0"/>
                    <a:pt x="885" y="0"/>
                    <a:pt x="885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6"/>
                  </a:lnTo>
                  <a:close/>
                </a:path>
              </a:pathLst>
            </a:custGeom>
            <a:solidFill>
              <a:srgbClr val="B3B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Lato Light" charset="0"/>
              </a:endParaRPr>
            </a:p>
          </p:txBody>
        </p:sp>
        <p:sp>
          <p:nvSpPr>
            <p:cNvPr id="20" name="Freeform 46"/>
            <p:cNvSpPr>
              <a:spLocks/>
            </p:cNvSpPr>
            <p:nvPr/>
          </p:nvSpPr>
          <p:spPr bwMode="auto">
            <a:xfrm>
              <a:off x="8704736" y="5105745"/>
              <a:ext cx="2848207" cy="125690"/>
            </a:xfrm>
            <a:custGeom>
              <a:avLst/>
              <a:gdLst>
                <a:gd name="T0" fmla="*/ 884 w 884"/>
                <a:gd name="T1" fmla="*/ 16 h 39"/>
                <a:gd name="T2" fmla="*/ 806 w 884"/>
                <a:gd name="T3" fmla="*/ 39 h 39"/>
                <a:gd name="T4" fmla="*/ 0 w 884"/>
                <a:gd name="T5" fmla="*/ 39 h 39"/>
                <a:gd name="T6" fmla="*/ 0 w 884"/>
                <a:gd name="T7" fmla="*/ 0 h 39"/>
                <a:gd name="T8" fmla="*/ 884 w 884"/>
                <a:gd name="T9" fmla="*/ 0 h 39"/>
                <a:gd name="T10" fmla="*/ 884 w 884"/>
                <a:gd name="T11" fmla="*/ 1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84" h="39">
                  <a:moveTo>
                    <a:pt x="884" y="16"/>
                  </a:moveTo>
                  <a:cubicBezTo>
                    <a:pt x="884" y="23"/>
                    <a:pt x="854" y="39"/>
                    <a:pt x="806" y="39"/>
                  </a:cubicBezTo>
                  <a:cubicBezTo>
                    <a:pt x="758" y="39"/>
                    <a:pt x="0" y="39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84" y="0"/>
                    <a:pt x="884" y="0"/>
                    <a:pt x="884" y="0"/>
                  </a:cubicBezTo>
                  <a:lnTo>
                    <a:pt x="884" y="16"/>
                  </a:lnTo>
                  <a:close/>
                </a:path>
              </a:pathLst>
            </a:custGeom>
            <a:solidFill>
              <a:srgbClr val="B3B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Lato Light" charset="0"/>
              </a:endParaRPr>
            </a:p>
          </p:txBody>
        </p:sp>
        <p:sp>
          <p:nvSpPr>
            <p:cNvPr id="21" name="Freeform 47"/>
            <p:cNvSpPr>
              <a:spLocks/>
            </p:cNvSpPr>
            <p:nvPr/>
          </p:nvSpPr>
          <p:spPr bwMode="auto">
            <a:xfrm>
              <a:off x="6455812" y="1976415"/>
              <a:ext cx="4581618" cy="3138999"/>
            </a:xfrm>
            <a:custGeom>
              <a:avLst/>
              <a:gdLst>
                <a:gd name="T0" fmla="*/ 1378 w 1423"/>
                <a:gd name="T1" fmla="*/ 0 h 974"/>
                <a:gd name="T2" fmla="*/ 45 w 1423"/>
                <a:gd name="T3" fmla="*/ 0 h 974"/>
                <a:gd name="T4" fmla="*/ 0 w 1423"/>
                <a:gd name="T5" fmla="*/ 45 h 974"/>
                <a:gd name="T6" fmla="*/ 0 w 1423"/>
                <a:gd name="T7" fmla="*/ 218 h 974"/>
                <a:gd name="T8" fmla="*/ 0 w 1423"/>
                <a:gd name="T9" fmla="*/ 929 h 974"/>
                <a:gd name="T10" fmla="*/ 45 w 1423"/>
                <a:gd name="T11" fmla="*/ 974 h 974"/>
                <a:gd name="T12" fmla="*/ 1378 w 1423"/>
                <a:gd name="T13" fmla="*/ 974 h 974"/>
                <a:gd name="T14" fmla="*/ 1423 w 1423"/>
                <a:gd name="T15" fmla="*/ 929 h 974"/>
                <a:gd name="T16" fmla="*/ 1423 w 1423"/>
                <a:gd name="T17" fmla="*/ 45 h 974"/>
                <a:gd name="T18" fmla="*/ 1378 w 1423"/>
                <a:gd name="T19" fmla="*/ 0 h 9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23" h="974">
                  <a:moveTo>
                    <a:pt x="1378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0"/>
                    <a:pt x="0" y="20"/>
                    <a:pt x="0" y="45"/>
                  </a:cubicBezTo>
                  <a:cubicBezTo>
                    <a:pt x="0" y="218"/>
                    <a:pt x="0" y="218"/>
                    <a:pt x="0" y="218"/>
                  </a:cubicBezTo>
                  <a:cubicBezTo>
                    <a:pt x="0" y="929"/>
                    <a:pt x="0" y="929"/>
                    <a:pt x="0" y="929"/>
                  </a:cubicBezTo>
                  <a:cubicBezTo>
                    <a:pt x="0" y="954"/>
                    <a:pt x="20" y="974"/>
                    <a:pt x="45" y="974"/>
                  </a:cubicBezTo>
                  <a:cubicBezTo>
                    <a:pt x="1378" y="974"/>
                    <a:pt x="1378" y="974"/>
                    <a:pt x="1378" y="974"/>
                  </a:cubicBezTo>
                  <a:cubicBezTo>
                    <a:pt x="1403" y="974"/>
                    <a:pt x="1423" y="954"/>
                    <a:pt x="1423" y="929"/>
                  </a:cubicBezTo>
                  <a:cubicBezTo>
                    <a:pt x="1423" y="45"/>
                    <a:pt x="1423" y="45"/>
                    <a:pt x="1423" y="45"/>
                  </a:cubicBezTo>
                  <a:cubicBezTo>
                    <a:pt x="1423" y="20"/>
                    <a:pt x="1403" y="0"/>
                    <a:pt x="1378" y="0"/>
                  </a:cubicBezTo>
                  <a:close/>
                </a:path>
              </a:pathLst>
            </a:custGeom>
            <a:solidFill>
              <a:srgbClr val="D2D3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Lato Light" charset="0"/>
              </a:endParaRPr>
            </a:p>
          </p:txBody>
        </p:sp>
        <p:sp>
          <p:nvSpPr>
            <p:cNvPr id="22" name="Freeform 48"/>
            <p:cNvSpPr>
              <a:spLocks/>
            </p:cNvSpPr>
            <p:nvPr/>
          </p:nvSpPr>
          <p:spPr bwMode="auto">
            <a:xfrm>
              <a:off x="6471923" y="1992528"/>
              <a:ext cx="4552622" cy="3106772"/>
            </a:xfrm>
            <a:custGeom>
              <a:avLst/>
              <a:gdLst>
                <a:gd name="T0" fmla="*/ 40 w 1414"/>
                <a:gd name="T1" fmla="*/ 964 h 964"/>
                <a:gd name="T2" fmla="*/ 0 w 1414"/>
                <a:gd name="T3" fmla="*/ 924 h 964"/>
                <a:gd name="T4" fmla="*/ 0 w 1414"/>
                <a:gd name="T5" fmla="*/ 40 h 964"/>
                <a:gd name="T6" fmla="*/ 40 w 1414"/>
                <a:gd name="T7" fmla="*/ 0 h 964"/>
                <a:gd name="T8" fmla="*/ 1373 w 1414"/>
                <a:gd name="T9" fmla="*/ 0 h 964"/>
                <a:gd name="T10" fmla="*/ 1414 w 1414"/>
                <a:gd name="T11" fmla="*/ 40 h 964"/>
                <a:gd name="T12" fmla="*/ 1414 w 1414"/>
                <a:gd name="T13" fmla="*/ 924 h 964"/>
                <a:gd name="T14" fmla="*/ 1373 w 1414"/>
                <a:gd name="T15" fmla="*/ 964 h 964"/>
                <a:gd name="T16" fmla="*/ 40 w 1414"/>
                <a:gd name="T17" fmla="*/ 964 h 9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14" h="964">
                  <a:moveTo>
                    <a:pt x="40" y="964"/>
                  </a:moveTo>
                  <a:cubicBezTo>
                    <a:pt x="18" y="964"/>
                    <a:pt x="0" y="946"/>
                    <a:pt x="0" y="924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1373" y="0"/>
                    <a:pt x="1373" y="0"/>
                    <a:pt x="1373" y="0"/>
                  </a:cubicBezTo>
                  <a:cubicBezTo>
                    <a:pt x="1396" y="0"/>
                    <a:pt x="1414" y="18"/>
                    <a:pt x="1414" y="40"/>
                  </a:cubicBezTo>
                  <a:cubicBezTo>
                    <a:pt x="1414" y="924"/>
                    <a:pt x="1414" y="924"/>
                    <a:pt x="1414" y="924"/>
                  </a:cubicBezTo>
                  <a:cubicBezTo>
                    <a:pt x="1414" y="946"/>
                    <a:pt x="1396" y="964"/>
                    <a:pt x="1373" y="964"/>
                  </a:cubicBezTo>
                  <a:lnTo>
                    <a:pt x="40" y="964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Lato Light" charset="0"/>
              </a:endParaRPr>
            </a:p>
          </p:txBody>
        </p:sp>
        <p:sp>
          <p:nvSpPr>
            <p:cNvPr id="23" name="Rectangle 50"/>
            <p:cNvSpPr>
              <a:spLocks noChangeArrowheads="1"/>
            </p:cNvSpPr>
            <p:nvPr/>
          </p:nvSpPr>
          <p:spPr bwMode="auto">
            <a:xfrm>
              <a:off x="5898415" y="5054180"/>
              <a:ext cx="5654530" cy="10312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Lato Light" charset="0"/>
              </a:endParaRPr>
            </a:p>
          </p:txBody>
        </p:sp>
        <p:sp>
          <p:nvSpPr>
            <p:cNvPr id="28" name="Freeform 51"/>
            <p:cNvSpPr>
              <a:spLocks/>
            </p:cNvSpPr>
            <p:nvPr/>
          </p:nvSpPr>
          <p:spPr bwMode="auto">
            <a:xfrm>
              <a:off x="8318101" y="5054180"/>
              <a:ext cx="811932" cy="58010"/>
            </a:xfrm>
            <a:custGeom>
              <a:avLst/>
              <a:gdLst>
                <a:gd name="T0" fmla="*/ 0 w 252"/>
                <a:gd name="T1" fmla="*/ 0 h 18"/>
                <a:gd name="T2" fmla="*/ 22 w 252"/>
                <a:gd name="T3" fmla="*/ 18 h 18"/>
                <a:gd name="T4" fmla="*/ 230 w 252"/>
                <a:gd name="T5" fmla="*/ 18 h 18"/>
                <a:gd name="T6" fmla="*/ 252 w 252"/>
                <a:gd name="T7" fmla="*/ 0 h 18"/>
                <a:gd name="T8" fmla="*/ 0 w 252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2" h="18">
                  <a:moveTo>
                    <a:pt x="0" y="0"/>
                  </a:moveTo>
                  <a:cubicBezTo>
                    <a:pt x="2" y="10"/>
                    <a:pt x="11" y="18"/>
                    <a:pt x="22" y="18"/>
                  </a:cubicBezTo>
                  <a:cubicBezTo>
                    <a:pt x="230" y="18"/>
                    <a:pt x="230" y="18"/>
                    <a:pt x="230" y="18"/>
                  </a:cubicBezTo>
                  <a:cubicBezTo>
                    <a:pt x="241" y="18"/>
                    <a:pt x="250" y="10"/>
                    <a:pt x="25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B3B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Lato Light" charset="0"/>
              </a:endParaRPr>
            </a:p>
          </p:txBody>
        </p:sp>
        <p:sp>
          <p:nvSpPr>
            <p:cNvPr id="29" name="Rectangle 52"/>
            <p:cNvSpPr>
              <a:spLocks noChangeArrowheads="1"/>
            </p:cNvSpPr>
            <p:nvPr/>
          </p:nvSpPr>
          <p:spPr bwMode="auto">
            <a:xfrm>
              <a:off x="6623354" y="2189119"/>
              <a:ext cx="4249758" cy="26845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Lato Light" charset="0"/>
              </a:endParaRPr>
            </a:p>
          </p:txBody>
        </p:sp>
        <p:sp>
          <p:nvSpPr>
            <p:cNvPr id="30" name="Oval 54"/>
            <p:cNvSpPr>
              <a:spLocks noChangeArrowheads="1"/>
            </p:cNvSpPr>
            <p:nvPr/>
          </p:nvSpPr>
          <p:spPr bwMode="auto">
            <a:xfrm>
              <a:off x="8720847" y="2076321"/>
              <a:ext cx="48330" cy="48343"/>
            </a:xfrm>
            <a:prstGeom prst="ellipse">
              <a:avLst/>
            </a:prstGeom>
            <a:solidFill>
              <a:srgbClr val="2C2C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Lato Light" charset="0"/>
              </a:endParaRPr>
            </a:p>
          </p:txBody>
        </p:sp>
        <p:sp>
          <p:nvSpPr>
            <p:cNvPr id="31" name="Oval 55"/>
            <p:cNvSpPr>
              <a:spLocks noChangeArrowheads="1"/>
            </p:cNvSpPr>
            <p:nvPr/>
          </p:nvSpPr>
          <p:spPr bwMode="auto">
            <a:xfrm>
              <a:off x="8720847" y="2073099"/>
              <a:ext cx="48330" cy="45119"/>
            </a:xfrm>
            <a:prstGeom prst="ellipse">
              <a:avLst/>
            </a:prstGeom>
            <a:solidFill>
              <a:srgbClr val="0A0A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Lato Light" charset="0"/>
              </a:endParaRPr>
            </a:p>
          </p:txBody>
        </p:sp>
        <p:sp>
          <p:nvSpPr>
            <p:cNvPr id="32" name="Oval 56"/>
            <p:cNvSpPr>
              <a:spLocks noChangeArrowheads="1"/>
            </p:cNvSpPr>
            <p:nvPr/>
          </p:nvSpPr>
          <p:spPr bwMode="auto">
            <a:xfrm>
              <a:off x="8730511" y="2079544"/>
              <a:ext cx="28999" cy="32228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Lato Light" charset="0"/>
              </a:endParaRPr>
            </a:p>
          </p:txBody>
        </p:sp>
        <p:sp>
          <p:nvSpPr>
            <p:cNvPr id="33" name="Oval 57"/>
            <p:cNvSpPr>
              <a:spLocks noChangeArrowheads="1"/>
            </p:cNvSpPr>
            <p:nvPr/>
          </p:nvSpPr>
          <p:spPr bwMode="auto">
            <a:xfrm>
              <a:off x="8736955" y="2089212"/>
              <a:ext cx="16111" cy="16115"/>
            </a:xfrm>
            <a:prstGeom prst="ellipse">
              <a:avLst/>
            </a:prstGeom>
            <a:solidFill>
              <a:srgbClr val="2C99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Lato Light" charset="0"/>
              </a:endParaRPr>
            </a:p>
          </p:txBody>
        </p:sp>
        <p:sp>
          <p:nvSpPr>
            <p:cNvPr id="34" name="Freeform 58"/>
            <p:cNvSpPr>
              <a:spLocks/>
            </p:cNvSpPr>
            <p:nvPr/>
          </p:nvSpPr>
          <p:spPr bwMode="auto">
            <a:xfrm>
              <a:off x="8743399" y="2092436"/>
              <a:ext cx="3223" cy="6446"/>
            </a:xfrm>
            <a:custGeom>
              <a:avLst/>
              <a:gdLst>
                <a:gd name="T0" fmla="*/ 1 w 1"/>
                <a:gd name="T1" fmla="*/ 1 h 2"/>
                <a:gd name="T2" fmla="*/ 1 w 1"/>
                <a:gd name="T3" fmla="*/ 2 h 2"/>
                <a:gd name="T4" fmla="*/ 0 w 1"/>
                <a:gd name="T5" fmla="*/ 1 h 2"/>
                <a:gd name="T6" fmla="*/ 1 w 1"/>
                <a:gd name="T7" fmla="*/ 0 h 2"/>
                <a:gd name="T8" fmla="*/ 1 w 1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2">
                  <a:moveTo>
                    <a:pt x="1" y="1"/>
                  </a:moveTo>
                  <a:lnTo>
                    <a:pt x="1" y="2"/>
                  </a:lnTo>
                  <a:lnTo>
                    <a:pt x="0" y="1"/>
                  </a:lnTo>
                  <a:lnTo>
                    <a:pt x="1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Lato Light" charset="0"/>
              </a:endParaRPr>
            </a:p>
          </p:txBody>
        </p:sp>
      </p:grpSp>
      <p:pic>
        <p:nvPicPr>
          <p:cNvPr id="3" name="Picture Placeholder 2"/>
          <p:cNvPicPr>
            <a:picLocks noGrp="1" noChangeAspect="1"/>
          </p:cNvPicPr>
          <p:nvPr>
            <p:ph type="pic" sz="quarter" idx="2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19" b="5919"/>
          <a:stretch>
            <a:fillRect/>
          </a:stretch>
        </p:blipFill>
        <p:spPr/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958" y="1123602"/>
            <a:ext cx="1159347" cy="2662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166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 flipH="1">
            <a:off x="12272077" y="4125844"/>
            <a:ext cx="0" cy="822960"/>
          </a:xfrm>
          <a:prstGeom prst="line">
            <a:avLst/>
          </a:prstGeom>
          <a:ln w="63500">
            <a:headEnd type="non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7" name="Freeform 46"/>
          <p:cNvSpPr/>
          <p:nvPr/>
        </p:nvSpPr>
        <p:spPr>
          <a:xfrm>
            <a:off x="10337632" y="2885808"/>
            <a:ext cx="3702386" cy="1186383"/>
          </a:xfrm>
          <a:custGeom>
            <a:avLst/>
            <a:gdLst>
              <a:gd name="connsiteX0" fmla="*/ 0 w 3702386"/>
              <a:gd name="connsiteY0" fmla="*/ 0 h 949958"/>
              <a:gd name="connsiteX1" fmla="*/ 3702386 w 3702386"/>
              <a:gd name="connsiteY1" fmla="*/ 0 h 949958"/>
              <a:gd name="connsiteX2" fmla="*/ 3702386 w 3702386"/>
              <a:gd name="connsiteY2" fmla="*/ 949958 h 949958"/>
              <a:gd name="connsiteX3" fmla="*/ 0 w 3702386"/>
              <a:gd name="connsiteY3" fmla="*/ 949958 h 949958"/>
              <a:gd name="connsiteX4" fmla="*/ 0 w 3702386"/>
              <a:gd name="connsiteY4" fmla="*/ 0 h 949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02386" h="949958">
                <a:moveTo>
                  <a:pt x="0" y="0"/>
                </a:moveTo>
                <a:lnTo>
                  <a:pt x="3702386" y="0"/>
                </a:lnTo>
                <a:lnTo>
                  <a:pt x="3702386" y="949958"/>
                </a:lnTo>
                <a:lnTo>
                  <a:pt x="0" y="949958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F9F9F9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715" tIns="5715" rIns="5715" bIns="5715" numCol="1" spcCol="1270" anchor="ctr" anchorCtr="0">
            <a:noAutofit/>
          </a:bodyPr>
          <a:lstStyle/>
          <a:p>
            <a:pPr lvl="0"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kern="1200" dirty="0" smtClean="0">
                <a:latin typeface="Lato Light" charset="0"/>
                <a:ea typeface="Lato Light" charset="0"/>
                <a:cs typeface="Lato Light" charset="0"/>
              </a:rPr>
              <a:t>Start</a:t>
            </a:r>
            <a:endParaRPr lang="en-US" sz="2800" kern="1200" dirty="0"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56" name="Freeform 55"/>
          <p:cNvSpPr/>
          <p:nvPr/>
        </p:nvSpPr>
        <p:spPr>
          <a:xfrm>
            <a:off x="10337632" y="5022406"/>
            <a:ext cx="3702386" cy="1186383"/>
          </a:xfrm>
          <a:custGeom>
            <a:avLst/>
            <a:gdLst>
              <a:gd name="connsiteX0" fmla="*/ 0 w 3702386"/>
              <a:gd name="connsiteY0" fmla="*/ 0 h 949958"/>
              <a:gd name="connsiteX1" fmla="*/ 3702386 w 3702386"/>
              <a:gd name="connsiteY1" fmla="*/ 0 h 949958"/>
              <a:gd name="connsiteX2" fmla="*/ 3702386 w 3702386"/>
              <a:gd name="connsiteY2" fmla="*/ 949958 h 949958"/>
              <a:gd name="connsiteX3" fmla="*/ 0 w 3702386"/>
              <a:gd name="connsiteY3" fmla="*/ 949958 h 949958"/>
              <a:gd name="connsiteX4" fmla="*/ 0 w 3702386"/>
              <a:gd name="connsiteY4" fmla="*/ 0 h 949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02386" h="949958">
                <a:moveTo>
                  <a:pt x="0" y="0"/>
                </a:moveTo>
                <a:lnTo>
                  <a:pt x="3702386" y="0"/>
                </a:lnTo>
                <a:lnTo>
                  <a:pt x="3702386" y="949958"/>
                </a:lnTo>
                <a:lnTo>
                  <a:pt x="0" y="94995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srgbClr val="F9F9F9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715" tIns="5715" rIns="5715" bIns="5715" numCol="1" spcCol="1270" anchor="ctr" anchorCtr="0">
            <a:noAutofit/>
          </a:bodyPr>
          <a:lstStyle/>
          <a:p>
            <a:pPr lvl="0"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kern="1200" dirty="0" smtClean="0">
                <a:latin typeface="Lato Light" charset="0"/>
                <a:ea typeface="Lato Light" charset="0"/>
                <a:cs typeface="Lato Light" charset="0"/>
              </a:rPr>
              <a:t>Sign into Account</a:t>
            </a:r>
            <a:endParaRPr lang="en-US" sz="2800" kern="1200" dirty="0"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57" name="Freeform 56"/>
          <p:cNvSpPr/>
          <p:nvPr/>
        </p:nvSpPr>
        <p:spPr>
          <a:xfrm>
            <a:off x="15700917" y="5022406"/>
            <a:ext cx="3927180" cy="1186383"/>
          </a:xfrm>
          <a:custGeom>
            <a:avLst/>
            <a:gdLst>
              <a:gd name="connsiteX0" fmla="*/ 0 w 3702386"/>
              <a:gd name="connsiteY0" fmla="*/ 0 h 949958"/>
              <a:gd name="connsiteX1" fmla="*/ 3702386 w 3702386"/>
              <a:gd name="connsiteY1" fmla="*/ 0 h 949958"/>
              <a:gd name="connsiteX2" fmla="*/ 3702386 w 3702386"/>
              <a:gd name="connsiteY2" fmla="*/ 949958 h 949958"/>
              <a:gd name="connsiteX3" fmla="*/ 0 w 3702386"/>
              <a:gd name="connsiteY3" fmla="*/ 949958 h 949958"/>
              <a:gd name="connsiteX4" fmla="*/ 0 w 3702386"/>
              <a:gd name="connsiteY4" fmla="*/ 0 h 949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02386" h="949958">
                <a:moveTo>
                  <a:pt x="0" y="0"/>
                </a:moveTo>
                <a:lnTo>
                  <a:pt x="3702386" y="0"/>
                </a:lnTo>
                <a:lnTo>
                  <a:pt x="3702386" y="949958"/>
                </a:lnTo>
                <a:lnTo>
                  <a:pt x="0" y="949958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solidFill>
              <a:srgbClr val="F9F9F9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715" tIns="5715" rIns="5715" bIns="5715" numCol="1" spcCol="1270" anchor="ctr" anchorCtr="0">
            <a:noAutofit/>
          </a:bodyPr>
          <a:lstStyle/>
          <a:p>
            <a:pPr lvl="0"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smtClean="0">
                <a:latin typeface="Lato Light" charset="0"/>
                <a:ea typeface="Lato Light" charset="0"/>
                <a:cs typeface="Lato Light" charset="0"/>
              </a:rPr>
              <a:t>Unknown </a:t>
            </a:r>
            <a:r>
              <a:rPr lang="en-US" sz="2800" dirty="0" smtClean="0">
                <a:latin typeface="Lato Light" charset="0"/>
                <a:ea typeface="Lato Light" charset="0"/>
                <a:cs typeface="Lato Light" charset="0"/>
              </a:rPr>
              <a:t>Name </a:t>
            </a:r>
            <a:r>
              <a:rPr lang="en-US" sz="2800" smtClean="0">
                <a:latin typeface="Lato Light" charset="0"/>
                <a:ea typeface="Lato Light" charset="0"/>
                <a:cs typeface="Lato Light" charset="0"/>
              </a:rPr>
              <a:t>- Return</a:t>
            </a:r>
            <a:endParaRPr lang="en-US" sz="2800" kern="1200" dirty="0"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619903" y="483017"/>
            <a:ext cx="5137910" cy="1446532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8800" b="1" dirty="0" smtClean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SCHEMA</a:t>
            </a:r>
            <a:endParaRPr lang="id-ID" sz="8800" b="1" dirty="0" smtClean="0">
              <a:solidFill>
                <a:schemeClr val="tx2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1432898" y="2470667"/>
            <a:ext cx="1553038" cy="9143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39" tIns="45672" rIns="91339" bIns="45672" rtlCol="0" anchor="ctr"/>
          <a:lstStyle/>
          <a:p>
            <a:pPr algn="ctr"/>
            <a:endParaRPr lang="en-US" dirty="0">
              <a:solidFill>
                <a:schemeClr val="accent2"/>
              </a:solidFill>
              <a:latin typeface="Lato Light" charset="0"/>
            </a:endParaRPr>
          </a:p>
        </p:txBody>
      </p:sp>
      <p:sp>
        <p:nvSpPr>
          <p:cNvPr id="36" name="Subtitle 2"/>
          <p:cNvSpPr txBox="1">
            <a:spLocks/>
          </p:cNvSpPr>
          <p:nvPr/>
        </p:nvSpPr>
        <p:spPr>
          <a:xfrm>
            <a:off x="9840179" y="1634834"/>
            <a:ext cx="4738482" cy="742129"/>
          </a:xfrm>
          <a:prstGeom prst="rect">
            <a:avLst/>
          </a:prstGeom>
        </p:spPr>
        <p:txBody>
          <a:bodyPr vert="horz" wrap="non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100" dirty="0" smtClean="0">
                <a:latin typeface="Lato Light"/>
                <a:cs typeface="Lato Light"/>
              </a:rPr>
              <a:t>Alexa: </a:t>
            </a:r>
            <a:r>
              <a:rPr lang="en-US" sz="3100" dirty="0" smtClean="0">
                <a:solidFill>
                  <a:schemeClr val="accent1"/>
                </a:solidFill>
                <a:latin typeface="Lato Light"/>
                <a:cs typeface="Lato Light"/>
              </a:rPr>
              <a:t>this is how she runs</a:t>
            </a:r>
            <a:endParaRPr lang="en-US" sz="3100" dirty="0">
              <a:solidFill>
                <a:schemeClr val="accent1"/>
              </a:solidFill>
              <a:latin typeface="Lato Light"/>
              <a:cs typeface="Lato Light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14228402" y="5841638"/>
            <a:ext cx="1371600" cy="0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14228402" y="5392757"/>
            <a:ext cx="1371600" cy="0"/>
          </a:xfrm>
          <a:prstGeom prst="straightConnector1">
            <a:avLst/>
          </a:prstGeom>
          <a:ln w="6350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reeform 32"/>
          <p:cNvSpPr/>
          <p:nvPr/>
        </p:nvSpPr>
        <p:spPr>
          <a:xfrm>
            <a:off x="6061766" y="8033037"/>
            <a:ext cx="3702386" cy="1186383"/>
          </a:xfrm>
          <a:custGeom>
            <a:avLst/>
            <a:gdLst>
              <a:gd name="connsiteX0" fmla="*/ 0 w 3702386"/>
              <a:gd name="connsiteY0" fmla="*/ 0 h 949958"/>
              <a:gd name="connsiteX1" fmla="*/ 3702386 w 3702386"/>
              <a:gd name="connsiteY1" fmla="*/ 0 h 949958"/>
              <a:gd name="connsiteX2" fmla="*/ 3702386 w 3702386"/>
              <a:gd name="connsiteY2" fmla="*/ 949958 h 949958"/>
              <a:gd name="connsiteX3" fmla="*/ 0 w 3702386"/>
              <a:gd name="connsiteY3" fmla="*/ 949958 h 949958"/>
              <a:gd name="connsiteX4" fmla="*/ 0 w 3702386"/>
              <a:gd name="connsiteY4" fmla="*/ 0 h 949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02386" h="949958">
                <a:moveTo>
                  <a:pt x="0" y="0"/>
                </a:moveTo>
                <a:lnTo>
                  <a:pt x="3702386" y="0"/>
                </a:lnTo>
                <a:lnTo>
                  <a:pt x="3702386" y="949958"/>
                </a:lnTo>
                <a:lnTo>
                  <a:pt x="0" y="94995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solidFill>
              <a:srgbClr val="F9F9F9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715" tIns="5715" rIns="5715" bIns="5715" numCol="1" spcCol="1270" anchor="ctr" anchorCtr="0">
            <a:noAutofit/>
          </a:bodyPr>
          <a:lstStyle/>
          <a:p>
            <a:pPr lvl="0"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kern="1200" dirty="0" smtClean="0">
                <a:latin typeface="Lato Light" charset="0"/>
                <a:ea typeface="Lato Light" charset="0"/>
                <a:cs typeface="Lato Light" charset="0"/>
              </a:rPr>
              <a:t>Health Statistics</a:t>
            </a:r>
            <a:endParaRPr lang="en-US" sz="2800" kern="1200" dirty="0"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34" name="Freeform 33"/>
          <p:cNvSpPr/>
          <p:nvPr/>
        </p:nvSpPr>
        <p:spPr>
          <a:xfrm>
            <a:off x="10456868" y="8033038"/>
            <a:ext cx="3702386" cy="1186383"/>
          </a:xfrm>
          <a:custGeom>
            <a:avLst/>
            <a:gdLst>
              <a:gd name="connsiteX0" fmla="*/ 0 w 3702386"/>
              <a:gd name="connsiteY0" fmla="*/ 0 h 949958"/>
              <a:gd name="connsiteX1" fmla="*/ 3702386 w 3702386"/>
              <a:gd name="connsiteY1" fmla="*/ 0 h 949958"/>
              <a:gd name="connsiteX2" fmla="*/ 3702386 w 3702386"/>
              <a:gd name="connsiteY2" fmla="*/ 949958 h 949958"/>
              <a:gd name="connsiteX3" fmla="*/ 0 w 3702386"/>
              <a:gd name="connsiteY3" fmla="*/ 949958 h 949958"/>
              <a:gd name="connsiteX4" fmla="*/ 0 w 3702386"/>
              <a:gd name="connsiteY4" fmla="*/ 0 h 949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02386" h="949958">
                <a:moveTo>
                  <a:pt x="0" y="0"/>
                </a:moveTo>
                <a:lnTo>
                  <a:pt x="3702386" y="0"/>
                </a:lnTo>
                <a:lnTo>
                  <a:pt x="3702386" y="949958"/>
                </a:lnTo>
                <a:lnTo>
                  <a:pt x="0" y="949958"/>
                </a:lnTo>
                <a:lnTo>
                  <a:pt x="0" y="0"/>
                </a:lnTo>
                <a:close/>
              </a:path>
            </a:pathLst>
          </a:custGeom>
          <a:solidFill>
            <a:srgbClr val="7030A0"/>
          </a:solidFill>
          <a:ln>
            <a:solidFill>
              <a:srgbClr val="F9F9F9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715" tIns="5715" rIns="5715" bIns="5715" numCol="1" spcCol="1270" anchor="ctr" anchorCtr="0">
            <a:noAutofit/>
          </a:bodyPr>
          <a:lstStyle/>
          <a:p>
            <a:pPr lvl="0"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kern="1200" dirty="0" smtClean="0">
                <a:latin typeface="Lato Light" charset="0"/>
                <a:ea typeface="Lato Light" charset="0"/>
                <a:cs typeface="Lato Light" charset="0"/>
              </a:rPr>
              <a:t>Build a Cone</a:t>
            </a:r>
            <a:endParaRPr lang="en-US" sz="2800" kern="1200" dirty="0"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37" name="Freeform 36"/>
          <p:cNvSpPr/>
          <p:nvPr/>
        </p:nvSpPr>
        <p:spPr>
          <a:xfrm>
            <a:off x="14839304" y="8033037"/>
            <a:ext cx="3702386" cy="1186383"/>
          </a:xfrm>
          <a:custGeom>
            <a:avLst/>
            <a:gdLst>
              <a:gd name="connsiteX0" fmla="*/ 0 w 3702386"/>
              <a:gd name="connsiteY0" fmla="*/ 0 h 949958"/>
              <a:gd name="connsiteX1" fmla="*/ 3702386 w 3702386"/>
              <a:gd name="connsiteY1" fmla="*/ 0 h 949958"/>
              <a:gd name="connsiteX2" fmla="*/ 3702386 w 3702386"/>
              <a:gd name="connsiteY2" fmla="*/ 949958 h 949958"/>
              <a:gd name="connsiteX3" fmla="*/ 0 w 3702386"/>
              <a:gd name="connsiteY3" fmla="*/ 949958 h 949958"/>
              <a:gd name="connsiteX4" fmla="*/ 0 w 3702386"/>
              <a:gd name="connsiteY4" fmla="*/ 0 h 949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02386" h="949958">
                <a:moveTo>
                  <a:pt x="0" y="0"/>
                </a:moveTo>
                <a:lnTo>
                  <a:pt x="3702386" y="0"/>
                </a:lnTo>
                <a:lnTo>
                  <a:pt x="3702386" y="949958"/>
                </a:lnTo>
                <a:lnTo>
                  <a:pt x="0" y="949958"/>
                </a:lnTo>
                <a:lnTo>
                  <a:pt x="0" y="0"/>
                </a:lnTo>
                <a:close/>
              </a:path>
            </a:pathLst>
          </a:custGeom>
          <a:solidFill>
            <a:srgbClr val="0070C0"/>
          </a:solidFill>
          <a:ln>
            <a:solidFill>
              <a:srgbClr val="F9F9F9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715" tIns="5715" rIns="5715" bIns="5715" numCol="1" spcCol="1270" anchor="ctr" anchorCtr="0">
            <a:noAutofit/>
          </a:bodyPr>
          <a:lstStyle/>
          <a:p>
            <a:pPr lvl="0"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kern="1200" dirty="0" smtClean="0">
                <a:latin typeface="Lato Light" charset="0"/>
                <a:ea typeface="Lato Light" charset="0"/>
                <a:cs typeface="Lato Light" charset="0"/>
              </a:rPr>
              <a:t>Get last Cone</a:t>
            </a:r>
            <a:endParaRPr lang="en-US" sz="2800" kern="1200" dirty="0">
              <a:latin typeface="Lato Light" charset="0"/>
              <a:ea typeface="Lato Light" charset="0"/>
              <a:cs typeface="Lato Light" charset="0"/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>
            <a:off x="12255510" y="6434819"/>
            <a:ext cx="0" cy="1327671"/>
          </a:xfrm>
          <a:prstGeom prst="line">
            <a:avLst/>
          </a:prstGeom>
          <a:ln w="63500">
            <a:solidFill>
              <a:schemeClr val="accent1"/>
            </a:solidFill>
            <a:headEnd type="non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9281134" y="6434819"/>
            <a:ext cx="935085" cy="1327671"/>
          </a:xfrm>
          <a:prstGeom prst="line">
            <a:avLst/>
          </a:prstGeom>
          <a:ln w="63500">
            <a:solidFill>
              <a:schemeClr val="accent1"/>
            </a:solidFill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14294802" y="6392679"/>
            <a:ext cx="1472515" cy="1301986"/>
          </a:xfrm>
          <a:prstGeom prst="line">
            <a:avLst/>
          </a:prstGeom>
          <a:ln w="63500">
            <a:solidFill>
              <a:schemeClr val="accent1"/>
            </a:solidFill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V="1">
            <a:off x="11432898" y="9322423"/>
            <a:ext cx="0" cy="564742"/>
          </a:xfrm>
          <a:prstGeom prst="line">
            <a:avLst/>
          </a:prstGeom>
          <a:ln w="63500">
            <a:solidFill>
              <a:schemeClr val="accent2">
                <a:lumMod val="75000"/>
              </a:schemeClr>
            </a:solidFill>
            <a:headEnd type="non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7870642" y="8764096"/>
            <a:ext cx="0" cy="1123069"/>
          </a:xfrm>
          <a:prstGeom prst="line">
            <a:avLst/>
          </a:prstGeom>
          <a:ln w="63500">
            <a:solidFill>
              <a:schemeClr val="accent2">
                <a:lumMod val="75000"/>
              </a:schemeClr>
            </a:solidFill>
            <a:headEnd type="none"/>
            <a:tailEnd type="non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7857715" y="9887165"/>
            <a:ext cx="4397795" cy="0"/>
          </a:xfrm>
          <a:prstGeom prst="line">
            <a:avLst/>
          </a:prstGeom>
          <a:ln w="63500">
            <a:solidFill>
              <a:schemeClr val="accent2">
                <a:lumMod val="75000"/>
              </a:schemeClr>
            </a:solidFill>
            <a:headEnd type="none"/>
            <a:tailEnd type="non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V="1">
            <a:off x="12188825" y="9879987"/>
            <a:ext cx="4671819" cy="3460"/>
          </a:xfrm>
          <a:prstGeom prst="line">
            <a:avLst/>
          </a:prstGeom>
          <a:ln w="63500">
            <a:solidFill>
              <a:schemeClr val="accent2">
                <a:lumMod val="75000"/>
              </a:schemeClr>
            </a:solidFill>
            <a:headEnd type="none"/>
            <a:tailEnd type="non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V="1">
            <a:off x="16860644" y="9329601"/>
            <a:ext cx="0" cy="557564"/>
          </a:xfrm>
          <a:prstGeom prst="line">
            <a:avLst/>
          </a:prstGeom>
          <a:ln w="63500">
            <a:solidFill>
              <a:schemeClr val="accent2">
                <a:lumMod val="75000"/>
              </a:schemeClr>
            </a:solidFill>
            <a:headEnd type="non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15796082" y="9255516"/>
            <a:ext cx="0" cy="996047"/>
          </a:xfrm>
          <a:prstGeom prst="line">
            <a:avLst/>
          </a:prstGeom>
          <a:ln w="63500">
            <a:solidFill>
              <a:srgbClr val="0070C0"/>
            </a:solidFill>
            <a:headEnd type="none"/>
            <a:tailEnd type="non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7559974" y="10251563"/>
            <a:ext cx="8251395" cy="0"/>
          </a:xfrm>
          <a:prstGeom prst="line">
            <a:avLst/>
          </a:prstGeom>
          <a:ln w="63500">
            <a:solidFill>
              <a:srgbClr val="0070C0"/>
            </a:solidFill>
            <a:headEnd type="none"/>
            <a:tailEnd type="non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flipH="1" flipV="1">
            <a:off x="7582828" y="9219421"/>
            <a:ext cx="0" cy="1032142"/>
          </a:xfrm>
          <a:prstGeom prst="line">
            <a:avLst/>
          </a:prstGeom>
          <a:ln w="63500">
            <a:solidFill>
              <a:srgbClr val="0070C0"/>
            </a:solidFill>
            <a:headEnd type="non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 flipV="1">
            <a:off x="13177025" y="9329601"/>
            <a:ext cx="0" cy="921962"/>
          </a:xfrm>
          <a:prstGeom prst="line">
            <a:avLst/>
          </a:prstGeom>
          <a:ln w="63500">
            <a:solidFill>
              <a:srgbClr val="0070C0"/>
            </a:solidFill>
            <a:headEnd type="non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12308061" y="9329601"/>
            <a:ext cx="0" cy="1531687"/>
          </a:xfrm>
          <a:prstGeom prst="line">
            <a:avLst/>
          </a:prstGeom>
          <a:ln w="63500">
            <a:solidFill>
              <a:srgbClr val="7030A0"/>
            </a:solidFill>
            <a:headEnd type="non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8" name="Freeform 97"/>
          <p:cNvSpPr/>
          <p:nvPr/>
        </p:nvSpPr>
        <p:spPr>
          <a:xfrm>
            <a:off x="10456868" y="10971471"/>
            <a:ext cx="3702386" cy="1186383"/>
          </a:xfrm>
          <a:custGeom>
            <a:avLst/>
            <a:gdLst>
              <a:gd name="connsiteX0" fmla="*/ 0 w 3702386"/>
              <a:gd name="connsiteY0" fmla="*/ 0 h 949958"/>
              <a:gd name="connsiteX1" fmla="*/ 3702386 w 3702386"/>
              <a:gd name="connsiteY1" fmla="*/ 0 h 949958"/>
              <a:gd name="connsiteX2" fmla="*/ 3702386 w 3702386"/>
              <a:gd name="connsiteY2" fmla="*/ 949958 h 949958"/>
              <a:gd name="connsiteX3" fmla="*/ 0 w 3702386"/>
              <a:gd name="connsiteY3" fmla="*/ 949958 h 949958"/>
              <a:gd name="connsiteX4" fmla="*/ 0 w 3702386"/>
              <a:gd name="connsiteY4" fmla="*/ 0 h 949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02386" h="949958">
                <a:moveTo>
                  <a:pt x="0" y="0"/>
                </a:moveTo>
                <a:lnTo>
                  <a:pt x="3702386" y="0"/>
                </a:lnTo>
                <a:lnTo>
                  <a:pt x="3702386" y="949958"/>
                </a:lnTo>
                <a:lnTo>
                  <a:pt x="0" y="949958"/>
                </a:lnTo>
                <a:lnTo>
                  <a:pt x="0" y="0"/>
                </a:lnTo>
                <a:close/>
              </a:path>
            </a:pathLst>
          </a:custGeom>
          <a:solidFill>
            <a:srgbClr val="A846F2"/>
          </a:solidFill>
          <a:ln>
            <a:solidFill>
              <a:srgbClr val="F9F9F9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715" tIns="5715" rIns="5715" bIns="5715" numCol="1" spcCol="1270" anchor="ctr" anchorCtr="0">
            <a:noAutofit/>
          </a:bodyPr>
          <a:lstStyle/>
          <a:p>
            <a:pPr lvl="0"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kern="1200" dirty="0" smtClean="0">
                <a:latin typeface="Lato Light" charset="0"/>
                <a:ea typeface="Lato Light" charset="0"/>
                <a:cs typeface="Lato Light" charset="0"/>
              </a:rPr>
              <a:t>Checks Steps</a:t>
            </a:r>
            <a:endParaRPr lang="en-US" sz="2800" kern="1200" dirty="0"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107" name="Freeform 106"/>
          <p:cNvSpPr/>
          <p:nvPr/>
        </p:nvSpPr>
        <p:spPr>
          <a:xfrm>
            <a:off x="15415219" y="10971471"/>
            <a:ext cx="3702386" cy="1186383"/>
          </a:xfrm>
          <a:custGeom>
            <a:avLst/>
            <a:gdLst>
              <a:gd name="connsiteX0" fmla="*/ 0 w 3702386"/>
              <a:gd name="connsiteY0" fmla="*/ 0 h 949958"/>
              <a:gd name="connsiteX1" fmla="*/ 3702386 w 3702386"/>
              <a:gd name="connsiteY1" fmla="*/ 0 h 949958"/>
              <a:gd name="connsiteX2" fmla="*/ 3702386 w 3702386"/>
              <a:gd name="connsiteY2" fmla="*/ 949958 h 949958"/>
              <a:gd name="connsiteX3" fmla="*/ 0 w 3702386"/>
              <a:gd name="connsiteY3" fmla="*/ 949958 h 949958"/>
              <a:gd name="connsiteX4" fmla="*/ 0 w 3702386"/>
              <a:gd name="connsiteY4" fmla="*/ 0 h 949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02386" h="949958">
                <a:moveTo>
                  <a:pt x="0" y="0"/>
                </a:moveTo>
                <a:lnTo>
                  <a:pt x="3702386" y="0"/>
                </a:lnTo>
                <a:lnTo>
                  <a:pt x="3702386" y="949958"/>
                </a:lnTo>
                <a:lnTo>
                  <a:pt x="0" y="949958"/>
                </a:lnTo>
                <a:lnTo>
                  <a:pt x="0" y="0"/>
                </a:lnTo>
                <a:close/>
              </a:path>
            </a:pathLst>
          </a:custGeom>
          <a:solidFill>
            <a:srgbClr val="C00000"/>
          </a:solidFill>
          <a:ln>
            <a:solidFill>
              <a:srgbClr val="F9F9F9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715" tIns="5715" rIns="5715" bIns="5715" numCol="1" spcCol="1270" anchor="ctr" anchorCtr="0">
            <a:noAutofit/>
          </a:bodyPr>
          <a:lstStyle/>
          <a:p>
            <a:pPr lvl="0"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kern="1200" dirty="0" smtClean="0">
                <a:latin typeface="Lato Light" charset="0"/>
                <a:ea typeface="Lato Light" charset="0"/>
                <a:cs typeface="Lato Light" charset="0"/>
              </a:rPr>
              <a:t>Can’t Have Ice Cream</a:t>
            </a:r>
            <a:endParaRPr lang="en-US" sz="2800" kern="1200" dirty="0"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108" name="Freeform 107"/>
          <p:cNvSpPr/>
          <p:nvPr/>
        </p:nvSpPr>
        <p:spPr>
          <a:xfrm>
            <a:off x="5498517" y="10971471"/>
            <a:ext cx="3702386" cy="1186383"/>
          </a:xfrm>
          <a:custGeom>
            <a:avLst/>
            <a:gdLst>
              <a:gd name="connsiteX0" fmla="*/ 0 w 3702386"/>
              <a:gd name="connsiteY0" fmla="*/ 0 h 949958"/>
              <a:gd name="connsiteX1" fmla="*/ 3702386 w 3702386"/>
              <a:gd name="connsiteY1" fmla="*/ 0 h 949958"/>
              <a:gd name="connsiteX2" fmla="*/ 3702386 w 3702386"/>
              <a:gd name="connsiteY2" fmla="*/ 949958 h 949958"/>
              <a:gd name="connsiteX3" fmla="*/ 0 w 3702386"/>
              <a:gd name="connsiteY3" fmla="*/ 949958 h 949958"/>
              <a:gd name="connsiteX4" fmla="*/ 0 w 3702386"/>
              <a:gd name="connsiteY4" fmla="*/ 0 h 949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02386" h="949958">
                <a:moveTo>
                  <a:pt x="0" y="0"/>
                </a:moveTo>
                <a:lnTo>
                  <a:pt x="3702386" y="0"/>
                </a:lnTo>
                <a:lnTo>
                  <a:pt x="3702386" y="949958"/>
                </a:lnTo>
                <a:lnTo>
                  <a:pt x="0" y="949958"/>
                </a:lnTo>
                <a:lnTo>
                  <a:pt x="0" y="0"/>
                </a:lnTo>
                <a:close/>
              </a:path>
            </a:pathLst>
          </a:custGeom>
          <a:solidFill>
            <a:srgbClr val="E74AC0"/>
          </a:solidFill>
          <a:ln>
            <a:solidFill>
              <a:srgbClr val="F9F9F9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715" tIns="5715" rIns="5715" bIns="5715" numCol="1" spcCol="1270" anchor="ctr" anchorCtr="0">
            <a:noAutofit/>
          </a:bodyPr>
          <a:lstStyle/>
          <a:p>
            <a:pPr lvl="0"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kern="1200" dirty="0" smtClean="0">
                <a:latin typeface="Lato Light" charset="0"/>
                <a:ea typeface="Lato Light" charset="0"/>
                <a:cs typeface="Lato Light" charset="0"/>
              </a:rPr>
              <a:t>Can Have Ice Cream</a:t>
            </a:r>
            <a:endParaRPr lang="en-US" sz="2800" kern="1200" dirty="0">
              <a:latin typeface="Lato Light" charset="0"/>
              <a:ea typeface="Lato Light" charset="0"/>
              <a:cs typeface="Lato Light" charset="0"/>
            </a:endParaRPr>
          </a:p>
        </p:txBody>
      </p:sp>
      <p:cxnSp>
        <p:nvCxnSpPr>
          <p:cNvPr id="109" name="Straight Arrow Connector 108"/>
          <p:cNvCxnSpPr/>
          <p:nvPr/>
        </p:nvCxnSpPr>
        <p:spPr>
          <a:xfrm flipH="1">
            <a:off x="9312971" y="11634594"/>
            <a:ext cx="1097280" cy="0"/>
          </a:xfrm>
          <a:prstGeom prst="straightConnector1">
            <a:avLst/>
          </a:prstGeom>
          <a:ln w="63500">
            <a:solidFill>
              <a:srgbClr val="A846F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 flipH="1">
            <a:off x="14254264" y="11634594"/>
            <a:ext cx="1097280" cy="0"/>
          </a:xfrm>
          <a:prstGeom prst="straightConnector1">
            <a:avLst/>
          </a:prstGeom>
          <a:ln w="63500">
            <a:solidFill>
              <a:srgbClr val="A846F2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1" name="Picture 1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13"/>
          <a:stretch/>
        </p:blipFill>
        <p:spPr>
          <a:xfrm>
            <a:off x="19518000" y="9329601"/>
            <a:ext cx="3560124" cy="3558117"/>
          </a:xfrm>
          <a:prstGeom prst="rect">
            <a:avLst/>
          </a:prstGeom>
        </p:spPr>
      </p:pic>
      <p:pic>
        <p:nvPicPr>
          <p:cNvPr id="112" name="Picture 1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299" y="9192412"/>
            <a:ext cx="3982966" cy="3558117"/>
          </a:xfrm>
          <a:prstGeom prst="rect">
            <a:avLst/>
          </a:prstGeom>
        </p:spPr>
      </p:pic>
      <p:sp>
        <p:nvSpPr>
          <p:cNvPr id="41" name="Freeform 40"/>
          <p:cNvSpPr/>
          <p:nvPr/>
        </p:nvSpPr>
        <p:spPr>
          <a:xfrm>
            <a:off x="4749553" y="5022405"/>
            <a:ext cx="3927180" cy="1186383"/>
          </a:xfrm>
          <a:custGeom>
            <a:avLst/>
            <a:gdLst>
              <a:gd name="connsiteX0" fmla="*/ 0 w 3702386"/>
              <a:gd name="connsiteY0" fmla="*/ 0 h 949958"/>
              <a:gd name="connsiteX1" fmla="*/ 3702386 w 3702386"/>
              <a:gd name="connsiteY1" fmla="*/ 0 h 949958"/>
              <a:gd name="connsiteX2" fmla="*/ 3702386 w 3702386"/>
              <a:gd name="connsiteY2" fmla="*/ 949958 h 949958"/>
              <a:gd name="connsiteX3" fmla="*/ 0 w 3702386"/>
              <a:gd name="connsiteY3" fmla="*/ 949958 h 949958"/>
              <a:gd name="connsiteX4" fmla="*/ 0 w 3702386"/>
              <a:gd name="connsiteY4" fmla="*/ 0 h 949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02386" h="949958">
                <a:moveTo>
                  <a:pt x="0" y="0"/>
                </a:moveTo>
                <a:lnTo>
                  <a:pt x="3702386" y="0"/>
                </a:lnTo>
                <a:lnTo>
                  <a:pt x="3702386" y="949958"/>
                </a:lnTo>
                <a:lnTo>
                  <a:pt x="0" y="94995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solidFill>
              <a:srgbClr val="F9F9F9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715" tIns="5715" rIns="5715" bIns="5715" numCol="1" spcCol="1270" anchor="ctr" anchorCtr="0">
            <a:noAutofit/>
          </a:bodyPr>
          <a:lstStyle/>
          <a:p>
            <a:pPr lvl="0"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dirty="0" smtClean="0">
                <a:latin typeface="Lato Light" charset="0"/>
                <a:ea typeface="Lato Light" charset="0"/>
                <a:cs typeface="Lato Light" charset="0"/>
              </a:rPr>
              <a:t>Who Wrote This?</a:t>
            </a:r>
            <a:endParaRPr lang="en-US" sz="2800" kern="1200" dirty="0">
              <a:latin typeface="Lato Light" charset="0"/>
              <a:ea typeface="Lato Light" charset="0"/>
              <a:cs typeface="Lato Light" charset="0"/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 flipV="1">
            <a:off x="8397955" y="4006444"/>
            <a:ext cx="1605896" cy="751142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>
            <a:off x="7650412" y="3646933"/>
            <a:ext cx="2052641" cy="99889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1364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8016" y="5797530"/>
            <a:ext cx="6294244" cy="6294244"/>
          </a:xfrm>
          <a:prstGeom prst="rect">
            <a:avLst/>
          </a:prstGeom>
        </p:spPr>
      </p:pic>
      <p:cxnSp>
        <p:nvCxnSpPr>
          <p:cNvPr id="20" name="Straight Connector 19"/>
          <p:cNvCxnSpPr/>
          <p:nvPr/>
        </p:nvCxnSpPr>
        <p:spPr>
          <a:xfrm>
            <a:off x="11461448" y="6091443"/>
            <a:ext cx="1192923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0050557" y="4475449"/>
            <a:ext cx="404790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400" b="1" spc="1000" dirty="0" smtClean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DEMO</a:t>
            </a:r>
            <a:endParaRPr lang="en-US" sz="8400" b="1" spc="1000" dirty="0">
              <a:solidFill>
                <a:schemeClr val="tx2"/>
              </a:solidFill>
              <a:latin typeface="Lato Black" charset="0"/>
              <a:ea typeface="Lato Black" charset="0"/>
              <a:cs typeface="Lato Black" charset="0"/>
            </a:endParaRPr>
          </a:p>
        </p:txBody>
      </p:sp>
      <p:sp>
        <p:nvSpPr>
          <p:cNvPr id="2" name="Diamond 1"/>
          <p:cNvSpPr/>
          <p:nvPr/>
        </p:nvSpPr>
        <p:spPr>
          <a:xfrm>
            <a:off x="11114989" y="1844284"/>
            <a:ext cx="1962614" cy="1962614"/>
          </a:xfrm>
          <a:prstGeom prst="diamond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hape 2787"/>
          <p:cNvSpPr/>
          <p:nvPr/>
        </p:nvSpPr>
        <p:spPr>
          <a:xfrm>
            <a:off x="11731419" y="2469899"/>
            <a:ext cx="710910" cy="7113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86" h="21600" extrusionOk="0">
                <a:moveTo>
                  <a:pt x="11502" y="10309"/>
                </a:moveTo>
                <a:cubicBezTo>
                  <a:pt x="11767" y="10309"/>
                  <a:pt x="11981" y="10090"/>
                  <a:pt x="11981" y="9818"/>
                </a:cubicBezTo>
                <a:cubicBezTo>
                  <a:pt x="11981" y="9547"/>
                  <a:pt x="11767" y="9327"/>
                  <a:pt x="11502" y="9327"/>
                </a:cubicBezTo>
                <a:cubicBezTo>
                  <a:pt x="11237" y="9327"/>
                  <a:pt x="11022" y="9547"/>
                  <a:pt x="11022" y="9818"/>
                </a:cubicBezTo>
                <a:cubicBezTo>
                  <a:pt x="11022" y="10090"/>
                  <a:pt x="11237" y="10309"/>
                  <a:pt x="11502" y="10309"/>
                </a:cubicBezTo>
                <a:moveTo>
                  <a:pt x="15818" y="4909"/>
                </a:moveTo>
                <a:cubicBezTo>
                  <a:pt x="16083" y="4909"/>
                  <a:pt x="16297" y="5129"/>
                  <a:pt x="16297" y="5400"/>
                </a:cubicBezTo>
                <a:cubicBezTo>
                  <a:pt x="16297" y="5672"/>
                  <a:pt x="16083" y="5891"/>
                  <a:pt x="15818" y="5891"/>
                </a:cubicBezTo>
                <a:cubicBezTo>
                  <a:pt x="15553" y="5891"/>
                  <a:pt x="15338" y="5672"/>
                  <a:pt x="15338" y="5400"/>
                </a:cubicBezTo>
                <a:cubicBezTo>
                  <a:pt x="15338" y="5129"/>
                  <a:pt x="15553" y="4909"/>
                  <a:pt x="15818" y="4909"/>
                </a:cubicBezTo>
                <a:moveTo>
                  <a:pt x="15818" y="6873"/>
                </a:moveTo>
                <a:cubicBezTo>
                  <a:pt x="16612" y="6873"/>
                  <a:pt x="17256" y="6213"/>
                  <a:pt x="17256" y="5400"/>
                </a:cubicBezTo>
                <a:cubicBezTo>
                  <a:pt x="17256" y="4587"/>
                  <a:pt x="16612" y="3928"/>
                  <a:pt x="15818" y="3928"/>
                </a:cubicBezTo>
                <a:cubicBezTo>
                  <a:pt x="15023" y="3928"/>
                  <a:pt x="14379" y="4587"/>
                  <a:pt x="14379" y="5400"/>
                </a:cubicBezTo>
                <a:cubicBezTo>
                  <a:pt x="14379" y="6213"/>
                  <a:pt x="15023" y="6873"/>
                  <a:pt x="15818" y="6873"/>
                </a:cubicBezTo>
                <a:moveTo>
                  <a:pt x="12941" y="11782"/>
                </a:moveTo>
                <a:cubicBezTo>
                  <a:pt x="13206" y="11782"/>
                  <a:pt x="13420" y="11562"/>
                  <a:pt x="13420" y="11291"/>
                </a:cubicBezTo>
                <a:cubicBezTo>
                  <a:pt x="13420" y="11020"/>
                  <a:pt x="13206" y="10800"/>
                  <a:pt x="12941" y="10800"/>
                </a:cubicBezTo>
                <a:cubicBezTo>
                  <a:pt x="12675" y="10800"/>
                  <a:pt x="12461" y="11020"/>
                  <a:pt x="12461" y="11291"/>
                </a:cubicBezTo>
                <a:cubicBezTo>
                  <a:pt x="12461" y="11562"/>
                  <a:pt x="12675" y="11782"/>
                  <a:pt x="12941" y="11782"/>
                </a:cubicBezTo>
                <a:moveTo>
                  <a:pt x="10063" y="7855"/>
                </a:moveTo>
                <a:cubicBezTo>
                  <a:pt x="9798" y="7855"/>
                  <a:pt x="9584" y="8074"/>
                  <a:pt x="9584" y="8346"/>
                </a:cubicBezTo>
                <a:cubicBezTo>
                  <a:pt x="9584" y="8617"/>
                  <a:pt x="9798" y="8836"/>
                  <a:pt x="10063" y="8836"/>
                </a:cubicBezTo>
                <a:cubicBezTo>
                  <a:pt x="10328" y="8836"/>
                  <a:pt x="10543" y="8617"/>
                  <a:pt x="10543" y="8346"/>
                </a:cubicBezTo>
                <a:cubicBezTo>
                  <a:pt x="10543" y="8074"/>
                  <a:pt x="10328" y="7855"/>
                  <a:pt x="10063" y="7855"/>
                </a:cubicBezTo>
                <a:moveTo>
                  <a:pt x="1718" y="19842"/>
                </a:moveTo>
                <a:lnTo>
                  <a:pt x="3451" y="15392"/>
                </a:lnTo>
                <a:cubicBezTo>
                  <a:pt x="3684" y="15834"/>
                  <a:pt x="3973" y="16253"/>
                  <a:pt x="4312" y="16642"/>
                </a:cubicBezTo>
                <a:cubicBezTo>
                  <a:pt x="4824" y="17230"/>
                  <a:pt x="5418" y="17711"/>
                  <a:pt x="6061" y="18068"/>
                </a:cubicBezTo>
                <a:cubicBezTo>
                  <a:pt x="6061" y="18068"/>
                  <a:pt x="1718" y="19842"/>
                  <a:pt x="1718" y="19842"/>
                </a:cubicBezTo>
                <a:close/>
                <a:moveTo>
                  <a:pt x="3717" y="12060"/>
                </a:moveTo>
                <a:lnTo>
                  <a:pt x="0" y="21600"/>
                </a:lnTo>
                <a:lnTo>
                  <a:pt x="9319" y="17795"/>
                </a:lnTo>
                <a:cubicBezTo>
                  <a:pt x="9153" y="17815"/>
                  <a:pt x="8987" y="17824"/>
                  <a:pt x="8822" y="17824"/>
                </a:cubicBezTo>
                <a:cubicBezTo>
                  <a:pt x="5971" y="17824"/>
                  <a:pt x="3389" y="15002"/>
                  <a:pt x="3717" y="12060"/>
                </a:cubicBezTo>
                <a:moveTo>
                  <a:pt x="16115" y="10657"/>
                </a:moveTo>
                <a:cubicBezTo>
                  <a:pt x="15925" y="10851"/>
                  <a:pt x="15627" y="11171"/>
                  <a:pt x="15280" y="11542"/>
                </a:cubicBezTo>
                <a:cubicBezTo>
                  <a:pt x="14662" y="12204"/>
                  <a:pt x="13712" y="13221"/>
                  <a:pt x="13147" y="13753"/>
                </a:cubicBezTo>
                <a:lnTo>
                  <a:pt x="7665" y="8141"/>
                </a:lnTo>
                <a:cubicBezTo>
                  <a:pt x="8185" y="7563"/>
                  <a:pt x="9179" y="6590"/>
                  <a:pt x="9825" y="5958"/>
                </a:cubicBezTo>
                <a:cubicBezTo>
                  <a:pt x="10188" y="5603"/>
                  <a:pt x="10500" y="5298"/>
                  <a:pt x="10690" y="5103"/>
                </a:cubicBezTo>
                <a:cubicBezTo>
                  <a:pt x="13284" y="2447"/>
                  <a:pt x="18271" y="993"/>
                  <a:pt x="20136" y="982"/>
                </a:cubicBezTo>
                <a:cubicBezTo>
                  <a:pt x="20132" y="2572"/>
                  <a:pt x="18824" y="7884"/>
                  <a:pt x="16115" y="10657"/>
                </a:cubicBezTo>
                <a:moveTo>
                  <a:pt x="12477" y="14563"/>
                </a:moveTo>
                <a:cubicBezTo>
                  <a:pt x="12127" y="15873"/>
                  <a:pt x="11665" y="17072"/>
                  <a:pt x="11154" y="18035"/>
                </a:cubicBezTo>
                <a:cubicBezTo>
                  <a:pt x="10943" y="17454"/>
                  <a:pt x="10642" y="16798"/>
                  <a:pt x="10214" y="16110"/>
                </a:cubicBezTo>
                <a:cubicBezTo>
                  <a:pt x="10035" y="15823"/>
                  <a:pt x="9728" y="15656"/>
                  <a:pt x="9405" y="15656"/>
                </a:cubicBezTo>
                <a:cubicBezTo>
                  <a:pt x="9329" y="15656"/>
                  <a:pt x="9252" y="15665"/>
                  <a:pt x="9176" y="15684"/>
                </a:cubicBezTo>
                <a:cubicBezTo>
                  <a:pt x="8990" y="15731"/>
                  <a:pt x="8799" y="15755"/>
                  <a:pt x="8610" y="15755"/>
                </a:cubicBezTo>
                <a:cubicBezTo>
                  <a:pt x="7905" y="15755"/>
                  <a:pt x="7217" y="15432"/>
                  <a:pt x="6621" y="14822"/>
                </a:cubicBezTo>
                <a:cubicBezTo>
                  <a:pt x="5861" y="14044"/>
                  <a:pt x="5561" y="13114"/>
                  <a:pt x="5779" y="12206"/>
                </a:cubicBezTo>
                <a:cubicBezTo>
                  <a:pt x="5877" y="11797"/>
                  <a:pt x="5709" y="11370"/>
                  <a:pt x="5363" y="11144"/>
                </a:cubicBezTo>
                <a:cubicBezTo>
                  <a:pt x="4690" y="10706"/>
                  <a:pt x="4050" y="10398"/>
                  <a:pt x="3482" y="10183"/>
                </a:cubicBezTo>
                <a:cubicBezTo>
                  <a:pt x="4423" y="9658"/>
                  <a:pt x="5594" y="9186"/>
                  <a:pt x="6874" y="8827"/>
                </a:cubicBezTo>
                <a:cubicBezTo>
                  <a:pt x="6900" y="8820"/>
                  <a:pt x="6921" y="8803"/>
                  <a:pt x="6946" y="8793"/>
                </a:cubicBezTo>
                <a:lnTo>
                  <a:pt x="12510" y="14490"/>
                </a:lnTo>
                <a:cubicBezTo>
                  <a:pt x="12501" y="14515"/>
                  <a:pt x="12484" y="14536"/>
                  <a:pt x="12477" y="14563"/>
                </a:cubicBezTo>
                <a:moveTo>
                  <a:pt x="20922" y="167"/>
                </a:moveTo>
                <a:cubicBezTo>
                  <a:pt x="20813" y="55"/>
                  <a:pt x="20545" y="0"/>
                  <a:pt x="20157" y="0"/>
                </a:cubicBezTo>
                <a:cubicBezTo>
                  <a:pt x="18131" y="0"/>
                  <a:pt x="12842" y="1511"/>
                  <a:pt x="10012" y="4409"/>
                </a:cubicBezTo>
                <a:cubicBezTo>
                  <a:pt x="9345" y="5092"/>
                  <a:pt x="7134" y="7175"/>
                  <a:pt x="6621" y="7880"/>
                </a:cubicBezTo>
                <a:cubicBezTo>
                  <a:pt x="4961" y="8346"/>
                  <a:pt x="2544" y="9277"/>
                  <a:pt x="1196" y="10657"/>
                </a:cubicBezTo>
                <a:cubicBezTo>
                  <a:pt x="1196" y="10657"/>
                  <a:pt x="2841" y="10663"/>
                  <a:pt x="4848" y="11972"/>
                </a:cubicBezTo>
                <a:cubicBezTo>
                  <a:pt x="4556" y="13190"/>
                  <a:pt x="4926" y="14475"/>
                  <a:pt x="5943" y="15516"/>
                </a:cubicBezTo>
                <a:cubicBezTo>
                  <a:pt x="6735" y="16327"/>
                  <a:pt x="7672" y="16737"/>
                  <a:pt x="8610" y="16737"/>
                </a:cubicBezTo>
                <a:cubicBezTo>
                  <a:pt x="8876" y="16737"/>
                  <a:pt x="9142" y="16704"/>
                  <a:pt x="9405" y="16637"/>
                </a:cubicBezTo>
                <a:cubicBezTo>
                  <a:pt x="10683" y="18692"/>
                  <a:pt x="10690" y="20376"/>
                  <a:pt x="10690" y="20376"/>
                </a:cubicBezTo>
                <a:cubicBezTo>
                  <a:pt x="12038" y="18996"/>
                  <a:pt x="12948" y="16521"/>
                  <a:pt x="13402" y="14822"/>
                </a:cubicBezTo>
                <a:cubicBezTo>
                  <a:pt x="14091" y="14297"/>
                  <a:pt x="16126" y="12034"/>
                  <a:pt x="16793" y="11351"/>
                </a:cubicBezTo>
                <a:cubicBezTo>
                  <a:pt x="20164" y="7900"/>
                  <a:pt x="21600" y="861"/>
                  <a:pt x="20922" y="167"/>
                </a:cubicBezTo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 dirty="0">
              <a:latin typeface="Lato Light" charset="0"/>
              <a:ea typeface="Lato Light" charset="0"/>
              <a:cs typeface="Lat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567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-22845" y="6846848"/>
            <a:ext cx="12245124" cy="6874594"/>
          </a:xfrm>
          <a:prstGeom prst="rect">
            <a:avLst/>
          </a:prstGeom>
          <a:solidFill>
            <a:schemeClr val="accent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2213999" y="6845456"/>
            <a:ext cx="12155371" cy="6863441"/>
          </a:xfrm>
          <a:prstGeom prst="rect">
            <a:avLst/>
          </a:prstGeom>
          <a:solidFill>
            <a:schemeClr val="accent2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12222279" y="-16594"/>
            <a:ext cx="12155371" cy="6863441"/>
          </a:xfrm>
          <a:prstGeom prst="rect">
            <a:avLst/>
          </a:prstGeom>
          <a:solidFill>
            <a:schemeClr val="accent3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sz="quarter" idx="19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0" r="5390"/>
          <a:stretch>
            <a:fillRect/>
          </a:stretch>
        </p:blipFill>
        <p:spPr>
          <a:xfrm>
            <a:off x="360854" y="7288328"/>
            <a:ext cx="11440316" cy="6441412"/>
          </a:xfr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14067" y="1554846"/>
            <a:ext cx="10171793" cy="254294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1" y="1113658"/>
            <a:ext cx="4871356" cy="2984136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3071" y="4633219"/>
            <a:ext cx="4572000" cy="193040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72357" y="4238461"/>
            <a:ext cx="4533192" cy="2719915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68" y="8056836"/>
            <a:ext cx="11101700" cy="4440680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35071" y="8648444"/>
            <a:ext cx="5676900" cy="2311400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9717" y="1516560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9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Placeholder 4"/>
          <p:cNvPicPr>
            <a:picLocks noGrp="1" noChangeAspect="1"/>
          </p:cNvPicPr>
          <p:nvPr>
            <p:ph type="pic" sz="quarter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0" r="5390"/>
          <a:stretch>
            <a:fillRect/>
          </a:stretch>
        </p:blipFill>
        <p:spPr>
          <a:xfrm>
            <a:off x="8742406" y="466794"/>
            <a:ext cx="6827524" cy="3844202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859" y="4015167"/>
            <a:ext cx="9684931" cy="848624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2004" y="9890377"/>
            <a:ext cx="15323033" cy="314740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2004" y="6523049"/>
            <a:ext cx="15323033" cy="3019909"/>
          </a:xfrm>
          <a:prstGeom prst="rect">
            <a:avLst/>
          </a:prstGeom>
        </p:spPr>
      </p:pic>
      <p:sp>
        <p:nvSpPr>
          <p:cNvPr id="20" name="Subtitle 2"/>
          <p:cNvSpPr txBox="1">
            <a:spLocks/>
          </p:cNvSpPr>
          <p:nvPr/>
        </p:nvSpPr>
        <p:spPr>
          <a:xfrm>
            <a:off x="3353040" y="3282592"/>
            <a:ext cx="5368964" cy="732575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040"/>
              </a:lnSpc>
            </a:pPr>
            <a:r>
              <a:rPr lang="en-US" sz="4800" dirty="0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mLab User Profile</a:t>
            </a:r>
            <a:endParaRPr lang="en-US" sz="4000" dirty="0">
              <a:solidFill>
                <a:schemeClr val="tx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83682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motagua light prueba">
      <a:dk1>
        <a:srgbClr val="445469"/>
      </a:dk1>
      <a:lt1>
        <a:sysClr val="window" lastClr="FFFFFF"/>
      </a:lt1>
      <a:dk2>
        <a:srgbClr val="445469"/>
      </a:dk2>
      <a:lt2>
        <a:srgbClr val="FFFFFF"/>
      </a:lt2>
      <a:accent1>
        <a:srgbClr val="1EA185"/>
      </a:accent1>
      <a:accent2>
        <a:srgbClr val="9BBB5C"/>
      </a:accent2>
      <a:accent3>
        <a:srgbClr val="F29B26"/>
      </a:accent3>
      <a:accent4>
        <a:srgbClr val="BD392F"/>
      </a:accent4>
      <a:accent5>
        <a:srgbClr val="445469"/>
      </a:accent5>
      <a:accent6>
        <a:srgbClr val="445469"/>
      </a:accent6>
      <a:hlink>
        <a:srgbClr val="F33B48"/>
      </a:hlink>
      <a:folHlink>
        <a:srgbClr val="FFC000"/>
      </a:folHlink>
    </a:clrScheme>
    <a:fontScheme name="Custom 1">
      <a:majorFont>
        <a:latin typeface="Lato"/>
        <a:ea typeface=""/>
        <a:cs typeface=""/>
      </a:majorFont>
      <a:minorFont>
        <a:latin typeface="La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Foundry.thmx</Template>
  <TotalTime>21096</TotalTime>
  <Words>354</Words>
  <Application>Microsoft Macintosh PowerPoint</Application>
  <PresentationFormat>Custom</PresentationFormat>
  <Paragraphs>103</Paragraphs>
  <Slides>19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30" baseType="lpstr">
      <vt:lpstr>Bebas Neue</vt:lpstr>
      <vt:lpstr>Calibri</vt:lpstr>
      <vt:lpstr>Gill Sans</vt:lpstr>
      <vt:lpstr>Helvetica</vt:lpstr>
      <vt:lpstr>Lato</vt:lpstr>
      <vt:lpstr>Lato Black</vt:lpstr>
      <vt:lpstr>Lato Bold</vt:lpstr>
      <vt:lpstr>Lato Light</vt:lpstr>
      <vt:lpstr>Wingdings</vt:lpstr>
      <vt:lpstr>Arial</vt:lpstr>
      <vt:lpstr>Default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Jetfabrik</dc:creator>
  <cp:keywords/>
  <dc:description/>
  <cp:lastModifiedBy>Jennifer Guidotti</cp:lastModifiedBy>
  <cp:revision>3113</cp:revision>
  <dcterms:created xsi:type="dcterms:W3CDTF">2014-11-12T21:47:38Z</dcterms:created>
  <dcterms:modified xsi:type="dcterms:W3CDTF">2017-05-05T00:56:31Z</dcterms:modified>
  <cp:category/>
</cp:coreProperties>
</file>