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8" r:id="rId2"/>
    <p:sldId id="289" r:id="rId3"/>
    <p:sldId id="262" r:id="rId4"/>
    <p:sldId id="27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8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B1F7D-4E4D-48F4-9713-DEDE9934BCB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203DD-D06D-4143-B4FB-EDD75A146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5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61FF-90AD-43F4-8CA8-E1B3DF62A795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2040-782F-47F5-8010-6D7E7A56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3"/>
          </p:nvPr>
        </p:nvSpPr>
        <p:spPr>
          <a:xfrm>
            <a:off x="1408256" y="1847273"/>
            <a:ext cx="2644070" cy="1955772"/>
          </a:xfrm>
          <a:custGeom>
            <a:avLst/>
            <a:gdLst>
              <a:gd name="connsiteX0" fmla="*/ 0 w 2644070"/>
              <a:gd name="connsiteY0" fmla="*/ 0 h 1955772"/>
              <a:gd name="connsiteX1" fmla="*/ 2644070 w 2644070"/>
              <a:gd name="connsiteY1" fmla="*/ 0 h 1955772"/>
              <a:gd name="connsiteX2" fmla="*/ 2644070 w 2644070"/>
              <a:gd name="connsiteY2" fmla="*/ 1955772 h 1955772"/>
              <a:gd name="connsiteX3" fmla="*/ 0 w 2644070"/>
              <a:gd name="connsiteY3" fmla="*/ 1955772 h 195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4070" h="1955772">
                <a:moveTo>
                  <a:pt x="0" y="0"/>
                </a:moveTo>
                <a:lnTo>
                  <a:pt x="2644070" y="0"/>
                </a:lnTo>
                <a:lnTo>
                  <a:pt x="2644070" y="1955772"/>
                </a:lnTo>
                <a:lnTo>
                  <a:pt x="0" y="1955772"/>
                </a:lnTo>
                <a:close/>
              </a:path>
            </a:pathLst>
          </a:cu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4226222" y="4100945"/>
            <a:ext cx="2644070" cy="1955772"/>
          </a:xfrm>
          <a:custGeom>
            <a:avLst/>
            <a:gdLst>
              <a:gd name="connsiteX0" fmla="*/ 0 w 2644070"/>
              <a:gd name="connsiteY0" fmla="*/ 0 h 1955772"/>
              <a:gd name="connsiteX1" fmla="*/ 2644070 w 2644070"/>
              <a:gd name="connsiteY1" fmla="*/ 0 h 1955772"/>
              <a:gd name="connsiteX2" fmla="*/ 2644070 w 2644070"/>
              <a:gd name="connsiteY2" fmla="*/ 1955772 h 1955772"/>
              <a:gd name="connsiteX3" fmla="*/ 0 w 2644070"/>
              <a:gd name="connsiteY3" fmla="*/ 1955772 h 195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4070" h="1955772">
                <a:moveTo>
                  <a:pt x="0" y="0"/>
                </a:moveTo>
                <a:lnTo>
                  <a:pt x="2644070" y="0"/>
                </a:lnTo>
                <a:lnTo>
                  <a:pt x="2644070" y="1955772"/>
                </a:lnTo>
                <a:lnTo>
                  <a:pt x="0" y="1955772"/>
                </a:lnTo>
                <a:close/>
              </a:path>
            </a:pathLst>
          </a:cu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61FF-90AD-43F4-8CA8-E1B3DF62A795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2040-782F-47F5-8010-6D7E7A56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061FF-90AD-43F4-8CA8-E1B3DF62A795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D2040-782F-47F5-8010-6D7E7A5642F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1047926" y="579607"/>
            <a:ext cx="4264854" cy="5461990"/>
            <a:chOff x="1378035" y="1025526"/>
            <a:chExt cx="3604636" cy="4616450"/>
          </a:xfrm>
        </p:grpSpPr>
        <p:grpSp>
          <p:nvGrpSpPr>
            <p:cNvPr id="23" name="组合 22"/>
            <p:cNvGrpSpPr/>
            <p:nvPr/>
          </p:nvGrpSpPr>
          <p:grpSpPr>
            <a:xfrm>
              <a:off x="1378035" y="1576388"/>
              <a:ext cx="2074863" cy="4065588"/>
              <a:chOff x="1920875" y="1576388"/>
              <a:chExt cx="2074863" cy="4065588"/>
            </a:xfrm>
            <a:solidFill>
              <a:schemeClr val="accent1"/>
            </a:solidFill>
          </p:grpSpPr>
          <p:sp>
            <p:nvSpPr>
              <p:cNvPr id="7" name="Freeform 5"/>
              <p:cNvSpPr/>
              <p:nvPr/>
            </p:nvSpPr>
            <p:spPr bwMode="auto">
              <a:xfrm>
                <a:off x="2952750" y="3621088"/>
                <a:ext cx="230188" cy="1038225"/>
              </a:xfrm>
              <a:custGeom>
                <a:avLst/>
                <a:gdLst>
                  <a:gd name="T0" fmla="*/ 30 w 107"/>
                  <a:gd name="T1" fmla="*/ 439 h 484"/>
                  <a:gd name="T2" fmla="*/ 35 w 107"/>
                  <a:gd name="T3" fmla="*/ 415 h 484"/>
                  <a:gd name="T4" fmla="*/ 38 w 107"/>
                  <a:gd name="T5" fmla="*/ 403 h 484"/>
                  <a:gd name="T6" fmla="*/ 42 w 107"/>
                  <a:gd name="T7" fmla="*/ 373 h 484"/>
                  <a:gd name="T8" fmla="*/ 43 w 107"/>
                  <a:gd name="T9" fmla="*/ 355 h 484"/>
                  <a:gd name="T10" fmla="*/ 44 w 107"/>
                  <a:gd name="T11" fmla="*/ 351 h 484"/>
                  <a:gd name="T12" fmla="*/ 44 w 107"/>
                  <a:gd name="T13" fmla="*/ 329 h 484"/>
                  <a:gd name="T14" fmla="*/ 50 w 107"/>
                  <a:gd name="T15" fmla="*/ 322 h 484"/>
                  <a:gd name="T16" fmla="*/ 57 w 107"/>
                  <a:gd name="T17" fmla="*/ 300 h 484"/>
                  <a:gd name="T18" fmla="*/ 63 w 107"/>
                  <a:gd name="T19" fmla="*/ 277 h 484"/>
                  <a:gd name="T20" fmla="*/ 64 w 107"/>
                  <a:gd name="T21" fmla="*/ 269 h 484"/>
                  <a:gd name="T22" fmla="*/ 65 w 107"/>
                  <a:gd name="T23" fmla="*/ 260 h 484"/>
                  <a:gd name="T24" fmla="*/ 69 w 107"/>
                  <a:gd name="T25" fmla="*/ 252 h 484"/>
                  <a:gd name="T26" fmla="*/ 67 w 107"/>
                  <a:gd name="T27" fmla="*/ 245 h 484"/>
                  <a:gd name="T28" fmla="*/ 73 w 107"/>
                  <a:gd name="T29" fmla="*/ 230 h 484"/>
                  <a:gd name="T30" fmla="*/ 75 w 107"/>
                  <a:gd name="T31" fmla="*/ 215 h 484"/>
                  <a:gd name="T32" fmla="*/ 74 w 107"/>
                  <a:gd name="T33" fmla="*/ 211 h 484"/>
                  <a:gd name="T34" fmla="*/ 76 w 107"/>
                  <a:gd name="T35" fmla="*/ 207 h 484"/>
                  <a:gd name="T36" fmla="*/ 83 w 107"/>
                  <a:gd name="T37" fmla="*/ 192 h 484"/>
                  <a:gd name="T38" fmla="*/ 88 w 107"/>
                  <a:gd name="T39" fmla="*/ 166 h 484"/>
                  <a:gd name="T40" fmla="*/ 89 w 107"/>
                  <a:gd name="T41" fmla="*/ 145 h 484"/>
                  <a:gd name="T42" fmla="*/ 89 w 107"/>
                  <a:gd name="T43" fmla="*/ 128 h 484"/>
                  <a:gd name="T44" fmla="*/ 92 w 107"/>
                  <a:gd name="T45" fmla="*/ 125 h 484"/>
                  <a:gd name="T46" fmla="*/ 90 w 107"/>
                  <a:gd name="T47" fmla="*/ 124 h 484"/>
                  <a:gd name="T48" fmla="*/ 97 w 107"/>
                  <a:gd name="T49" fmla="*/ 103 h 484"/>
                  <a:gd name="T50" fmla="*/ 101 w 107"/>
                  <a:gd name="T51" fmla="*/ 88 h 484"/>
                  <a:gd name="T52" fmla="*/ 99 w 107"/>
                  <a:gd name="T53" fmla="*/ 83 h 484"/>
                  <a:gd name="T54" fmla="*/ 102 w 107"/>
                  <a:gd name="T55" fmla="*/ 72 h 484"/>
                  <a:gd name="T56" fmla="*/ 104 w 107"/>
                  <a:gd name="T57" fmla="*/ 65 h 484"/>
                  <a:gd name="T58" fmla="*/ 104 w 107"/>
                  <a:gd name="T59" fmla="*/ 58 h 484"/>
                  <a:gd name="T60" fmla="*/ 107 w 107"/>
                  <a:gd name="T61" fmla="*/ 40 h 484"/>
                  <a:gd name="T62" fmla="*/ 72 w 107"/>
                  <a:gd name="T63" fmla="*/ 100 h 484"/>
                  <a:gd name="T64" fmla="*/ 65 w 107"/>
                  <a:gd name="T65" fmla="*/ 137 h 484"/>
                  <a:gd name="T66" fmla="*/ 63 w 107"/>
                  <a:gd name="T67" fmla="*/ 147 h 484"/>
                  <a:gd name="T68" fmla="*/ 62 w 107"/>
                  <a:gd name="T69" fmla="*/ 149 h 484"/>
                  <a:gd name="T70" fmla="*/ 58 w 107"/>
                  <a:gd name="T71" fmla="*/ 176 h 484"/>
                  <a:gd name="T72" fmla="*/ 53 w 107"/>
                  <a:gd name="T73" fmla="*/ 197 h 484"/>
                  <a:gd name="T74" fmla="*/ 53 w 107"/>
                  <a:gd name="T75" fmla="*/ 213 h 484"/>
                  <a:gd name="T76" fmla="*/ 55 w 107"/>
                  <a:gd name="T77" fmla="*/ 218 h 484"/>
                  <a:gd name="T78" fmla="*/ 46 w 107"/>
                  <a:gd name="T79" fmla="*/ 232 h 484"/>
                  <a:gd name="T80" fmla="*/ 34 w 107"/>
                  <a:gd name="T81" fmla="*/ 294 h 484"/>
                  <a:gd name="T82" fmla="*/ 34 w 107"/>
                  <a:gd name="T83" fmla="*/ 300 h 484"/>
                  <a:gd name="T84" fmla="*/ 24 w 107"/>
                  <a:gd name="T85" fmla="*/ 36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7" h="484">
                    <a:moveTo>
                      <a:pt x="14" y="407"/>
                    </a:moveTo>
                    <a:cubicBezTo>
                      <a:pt x="12" y="420"/>
                      <a:pt x="12" y="420"/>
                      <a:pt x="12" y="420"/>
                    </a:cubicBezTo>
                    <a:cubicBezTo>
                      <a:pt x="12" y="420"/>
                      <a:pt x="0" y="484"/>
                      <a:pt x="30" y="439"/>
                    </a:cubicBezTo>
                    <a:cubicBezTo>
                      <a:pt x="30" y="439"/>
                      <a:pt x="30" y="439"/>
                      <a:pt x="30" y="439"/>
                    </a:cubicBezTo>
                    <a:cubicBezTo>
                      <a:pt x="33" y="432"/>
                      <a:pt x="34" y="427"/>
                      <a:pt x="32" y="422"/>
                    </a:cubicBezTo>
                    <a:cubicBezTo>
                      <a:pt x="36" y="422"/>
                      <a:pt x="33" y="416"/>
                      <a:pt x="35" y="415"/>
                    </a:cubicBezTo>
                    <a:cubicBezTo>
                      <a:pt x="35" y="415"/>
                      <a:pt x="35" y="415"/>
                      <a:pt x="35" y="415"/>
                    </a:cubicBezTo>
                    <a:cubicBezTo>
                      <a:pt x="33" y="410"/>
                      <a:pt x="39" y="406"/>
                      <a:pt x="37" y="402"/>
                    </a:cubicBezTo>
                    <a:cubicBezTo>
                      <a:pt x="37" y="402"/>
                      <a:pt x="38" y="402"/>
                      <a:pt x="38" y="403"/>
                    </a:cubicBezTo>
                    <a:cubicBezTo>
                      <a:pt x="38" y="400"/>
                      <a:pt x="38" y="396"/>
                      <a:pt x="40" y="396"/>
                    </a:cubicBezTo>
                    <a:cubicBezTo>
                      <a:pt x="41" y="388"/>
                      <a:pt x="44" y="378"/>
                      <a:pt x="41" y="373"/>
                    </a:cubicBezTo>
                    <a:cubicBezTo>
                      <a:pt x="42" y="373"/>
                      <a:pt x="42" y="373"/>
                      <a:pt x="42" y="373"/>
                    </a:cubicBezTo>
                    <a:cubicBezTo>
                      <a:pt x="40" y="370"/>
                      <a:pt x="42" y="370"/>
                      <a:pt x="42" y="366"/>
                    </a:cubicBezTo>
                    <a:cubicBezTo>
                      <a:pt x="42" y="366"/>
                      <a:pt x="42" y="366"/>
                      <a:pt x="42" y="366"/>
                    </a:cubicBezTo>
                    <a:cubicBezTo>
                      <a:pt x="41" y="363"/>
                      <a:pt x="43" y="358"/>
                      <a:pt x="43" y="355"/>
                    </a:cubicBezTo>
                    <a:cubicBezTo>
                      <a:pt x="44" y="355"/>
                      <a:pt x="44" y="355"/>
                      <a:pt x="44" y="355"/>
                    </a:cubicBezTo>
                    <a:cubicBezTo>
                      <a:pt x="45" y="349"/>
                      <a:pt x="45" y="349"/>
                      <a:pt x="45" y="349"/>
                    </a:cubicBezTo>
                    <a:cubicBezTo>
                      <a:pt x="44" y="351"/>
                      <a:pt x="44" y="351"/>
                      <a:pt x="44" y="351"/>
                    </a:cubicBezTo>
                    <a:cubicBezTo>
                      <a:pt x="41" y="350"/>
                      <a:pt x="47" y="347"/>
                      <a:pt x="46" y="343"/>
                    </a:cubicBezTo>
                    <a:cubicBezTo>
                      <a:pt x="47" y="339"/>
                      <a:pt x="40" y="333"/>
                      <a:pt x="42" y="329"/>
                    </a:cubicBezTo>
                    <a:cubicBezTo>
                      <a:pt x="41" y="327"/>
                      <a:pt x="45" y="332"/>
                      <a:pt x="44" y="329"/>
                    </a:cubicBezTo>
                    <a:cubicBezTo>
                      <a:pt x="46" y="329"/>
                      <a:pt x="45" y="330"/>
                      <a:pt x="47" y="330"/>
                    </a:cubicBezTo>
                    <a:cubicBezTo>
                      <a:pt x="46" y="327"/>
                      <a:pt x="49" y="325"/>
                      <a:pt x="49" y="322"/>
                    </a:cubicBezTo>
                    <a:cubicBezTo>
                      <a:pt x="50" y="322"/>
                      <a:pt x="50" y="322"/>
                      <a:pt x="50" y="322"/>
                    </a:cubicBezTo>
                    <a:cubicBezTo>
                      <a:pt x="48" y="317"/>
                      <a:pt x="54" y="313"/>
                      <a:pt x="52" y="310"/>
                    </a:cubicBezTo>
                    <a:cubicBezTo>
                      <a:pt x="52" y="305"/>
                      <a:pt x="57" y="307"/>
                      <a:pt x="55" y="302"/>
                    </a:cubicBezTo>
                    <a:cubicBezTo>
                      <a:pt x="57" y="300"/>
                      <a:pt x="57" y="300"/>
                      <a:pt x="57" y="300"/>
                    </a:cubicBezTo>
                    <a:cubicBezTo>
                      <a:pt x="58" y="298"/>
                      <a:pt x="55" y="298"/>
                      <a:pt x="57" y="296"/>
                    </a:cubicBezTo>
                    <a:cubicBezTo>
                      <a:pt x="58" y="297"/>
                      <a:pt x="58" y="293"/>
                      <a:pt x="59" y="295"/>
                    </a:cubicBezTo>
                    <a:cubicBezTo>
                      <a:pt x="62" y="290"/>
                      <a:pt x="58" y="284"/>
                      <a:pt x="63" y="277"/>
                    </a:cubicBezTo>
                    <a:cubicBezTo>
                      <a:pt x="61" y="275"/>
                      <a:pt x="63" y="272"/>
                      <a:pt x="62" y="271"/>
                    </a:cubicBezTo>
                    <a:cubicBezTo>
                      <a:pt x="63" y="271"/>
                      <a:pt x="63" y="264"/>
                      <a:pt x="65" y="268"/>
                    </a:cubicBezTo>
                    <a:cubicBezTo>
                      <a:pt x="65" y="268"/>
                      <a:pt x="65" y="269"/>
                      <a:pt x="64" y="269"/>
                    </a:cubicBezTo>
                    <a:cubicBezTo>
                      <a:pt x="66" y="270"/>
                      <a:pt x="66" y="270"/>
                      <a:pt x="66" y="270"/>
                    </a:cubicBezTo>
                    <a:cubicBezTo>
                      <a:pt x="69" y="266"/>
                      <a:pt x="66" y="262"/>
                      <a:pt x="67" y="258"/>
                    </a:cubicBezTo>
                    <a:cubicBezTo>
                      <a:pt x="66" y="259"/>
                      <a:pt x="66" y="261"/>
                      <a:pt x="65" y="260"/>
                    </a:cubicBezTo>
                    <a:cubicBezTo>
                      <a:pt x="66" y="256"/>
                      <a:pt x="66" y="256"/>
                      <a:pt x="66" y="256"/>
                    </a:cubicBezTo>
                    <a:cubicBezTo>
                      <a:pt x="67" y="257"/>
                      <a:pt x="67" y="257"/>
                      <a:pt x="67" y="257"/>
                    </a:cubicBezTo>
                    <a:cubicBezTo>
                      <a:pt x="69" y="252"/>
                      <a:pt x="69" y="252"/>
                      <a:pt x="69" y="252"/>
                    </a:cubicBezTo>
                    <a:cubicBezTo>
                      <a:pt x="67" y="252"/>
                      <a:pt x="67" y="252"/>
                      <a:pt x="67" y="252"/>
                    </a:cubicBezTo>
                    <a:cubicBezTo>
                      <a:pt x="69" y="250"/>
                      <a:pt x="71" y="249"/>
                      <a:pt x="70" y="246"/>
                    </a:cubicBezTo>
                    <a:cubicBezTo>
                      <a:pt x="69" y="244"/>
                      <a:pt x="67" y="248"/>
                      <a:pt x="67" y="245"/>
                    </a:cubicBezTo>
                    <a:cubicBezTo>
                      <a:pt x="69" y="242"/>
                      <a:pt x="72" y="237"/>
                      <a:pt x="73" y="232"/>
                    </a:cubicBezTo>
                    <a:cubicBezTo>
                      <a:pt x="71" y="232"/>
                      <a:pt x="72" y="231"/>
                      <a:pt x="72" y="230"/>
                    </a:cubicBezTo>
                    <a:cubicBezTo>
                      <a:pt x="73" y="230"/>
                      <a:pt x="73" y="230"/>
                      <a:pt x="73" y="230"/>
                    </a:cubicBezTo>
                    <a:cubicBezTo>
                      <a:pt x="72" y="224"/>
                      <a:pt x="77" y="229"/>
                      <a:pt x="76" y="224"/>
                    </a:cubicBezTo>
                    <a:cubicBezTo>
                      <a:pt x="74" y="222"/>
                      <a:pt x="74" y="222"/>
                      <a:pt x="74" y="222"/>
                    </a:cubicBezTo>
                    <a:cubicBezTo>
                      <a:pt x="72" y="217"/>
                      <a:pt x="78" y="221"/>
                      <a:pt x="75" y="215"/>
                    </a:cubicBezTo>
                    <a:cubicBezTo>
                      <a:pt x="75" y="217"/>
                      <a:pt x="71" y="215"/>
                      <a:pt x="72" y="213"/>
                    </a:cubicBezTo>
                    <a:cubicBezTo>
                      <a:pt x="74" y="214"/>
                      <a:pt x="74" y="214"/>
                      <a:pt x="74" y="214"/>
                    </a:cubicBezTo>
                    <a:cubicBezTo>
                      <a:pt x="74" y="212"/>
                      <a:pt x="73" y="212"/>
                      <a:pt x="74" y="211"/>
                    </a:cubicBezTo>
                    <a:cubicBezTo>
                      <a:pt x="74" y="212"/>
                      <a:pt x="76" y="212"/>
                      <a:pt x="76" y="210"/>
                    </a:cubicBezTo>
                    <a:cubicBezTo>
                      <a:pt x="78" y="212"/>
                      <a:pt x="78" y="212"/>
                      <a:pt x="78" y="212"/>
                    </a:cubicBezTo>
                    <a:cubicBezTo>
                      <a:pt x="76" y="207"/>
                      <a:pt x="76" y="207"/>
                      <a:pt x="76" y="207"/>
                    </a:cubicBezTo>
                    <a:cubicBezTo>
                      <a:pt x="78" y="205"/>
                      <a:pt x="77" y="200"/>
                      <a:pt x="79" y="199"/>
                    </a:cubicBezTo>
                    <a:cubicBezTo>
                      <a:pt x="79" y="199"/>
                      <a:pt x="81" y="194"/>
                      <a:pt x="80" y="192"/>
                    </a:cubicBezTo>
                    <a:cubicBezTo>
                      <a:pt x="81" y="193"/>
                      <a:pt x="82" y="190"/>
                      <a:pt x="83" y="192"/>
                    </a:cubicBezTo>
                    <a:cubicBezTo>
                      <a:pt x="82" y="190"/>
                      <a:pt x="82" y="185"/>
                      <a:pt x="84" y="183"/>
                    </a:cubicBezTo>
                    <a:cubicBezTo>
                      <a:pt x="84" y="184"/>
                      <a:pt x="84" y="184"/>
                      <a:pt x="84" y="184"/>
                    </a:cubicBezTo>
                    <a:cubicBezTo>
                      <a:pt x="87" y="177"/>
                      <a:pt x="84" y="172"/>
                      <a:pt x="88" y="166"/>
                    </a:cubicBezTo>
                    <a:cubicBezTo>
                      <a:pt x="86" y="166"/>
                      <a:pt x="87" y="163"/>
                      <a:pt x="85" y="163"/>
                    </a:cubicBezTo>
                    <a:cubicBezTo>
                      <a:pt x="84" y="156"/>
                      <a:pt x="92" y="153"/>
                      <a:pt x="86" y="149"/>
                    </a:cubicBezTo>
                    <a:cubicBezTo>
                      <a:pt x="86" y="146"/>
                      <a:pt x="88" y="146"/>
                      <a:pt x="89" y="145"/>
                    </a:cubicBezTo>
                    <a:cubicBezTo>
                      <a:pt x="89" y="145"/>
                      <a:pt x="89" y="145"/>
                      <a:pt x="89" y="145"/>
                    </a:cubicBezTo>
                    <a:cubicBezTo>
                      <a:pt x="90" y="140"/>
                      <a:pt x="90" y="138"/>
                      <a:pt x="91" y="134"/>
                    </a:cubicBezTo>
                    <a:cubicBezTo>
                      <a:pt x="91" y="132"/>
                      <a:pt x="88" y="131"/>
                      <a:pt x="89" y="128"/>
                    </a:cubicBezTo>
                    <a:cubicBezTo>
                      <a:pt x="90" y="129"/>
                      <a:pt x="90" y="128"/>
                      <a:pt x="91" y="126"/>
                    </a:cubicBezTo>
                    <a:cubicBezTo>
                      <a:pt x="91" y="127"/>
                      <a:pt x="91" y="128"/>
                      <a:pt x="92" y="126"/>
                    </a:cubicBezTo>
                    <a:cubicBezTo>
                      <a:pt x="92" y="126"/>
                      <a:pt x="92" y="125"/>
                      <a:pt x="92" y="125"/>
                    </a:cubicBezTo>
                    <a:cubicBezTo>
                      <a:pt x="92" y="125"/>
                      <a:pt x="92" y="125"/>
                      <a:pt x="92" y="125"/>
                    </a:cubicBezTo>
                    <a:cubicBezTo>
                      <a:pt x="92" y="123"/>
                      <a:pt x="92" y="123"/>
                      <a:pt x="91" y="124"/>
                    </a:cubicBezTo>
                    <a:cubicBezTo>
                      <a:pt x="91" y="124"/>
                      <a:pt x="91" y="124"/>
                      <a:pt x="90" y="124"/>
                    </a:cubicBezTo>
                    <a:cubicBezTo>
                      <a:pt x="93" y="122"/>
                      <a:pt x="92" y="118"/>
                      <a:pt x="94" y="118"/>
                    </a:cubicBezTo>
                    <a:cubicBezTo>
                      <a:pt x="95" y="111"/>
                      <a:pt x="94" y="106"/>
                      <a:pt x="95" y="100"/>
                    </a:cubicBezTo>
                    <a:cubicBezTo>
                      <a:pt x="96" y="100"/>
                      <a:pt x="97" y="101"/>
                      <a:pt x="97" y="103"/>
                    </a:cubicBezTo>
                    <a:cubicBezTo>
                      <a:pt x="97" y="99"/>
                      <a:pt x="97" y="99"/>
                      <a:pt x="97" y="99"/>
                    </a:cubicBezTo>
                    <a:cubicBezTo>
                      <a:pt x="99" y="99"/>
                      <a:pt x="98" y="101"/>
                      <a:pt x="98" y="103"/>
                    </a:cubicBezTo>
                    <a:cubicBezTo>
                      <a:pt x="101" y="99"/>
                      <a:pt x="97" y="93"/>
                      <a:pt x="101" y="88"/>
                    </a:cubicBezTo>
                    <a:cubicBezTo>
                      <a:pt x="100" y="86"/>
                      <a:pt x="100" y="86"/>
                      <a:pt x="100" y="86"/>
                    </a:cubicBezTo>
                    <a:cubicBezTo>
                      <a:pt x="100" y="86"/>
                      <a:pt x="100" y="86"/>
                      <a:pt x="100" y="86"/>
                    </a:cubicBezTo>
                    <a:cubicBezTo>
                      <a:pt x="100" y="86"/>
                      <a:pt x="99" y="84"/>
                      <a:pt x="99" y="83"/>
                    </a:cubicBezTo>
                    <a:cubicBezTo>
                      <a:pt x="101" y="83"/>
                      <a:pt x="102" y="84"/>
                      <a:pt x="103" y="82"/>
                    </a:cubicBezTo>
                    <a:cubicBezTo>
                      <a:pt x="105" y="80"/>
                      <a:pt x="104" y="75"/>
                      <a:pt x="104" y="72"/>
                    </a:cubicBezTo>
                    <a:cubicBezTo>
                      <a:pt x="103" y="74"/>
                      <a:pt x="102" y="73"/>
                      <a:pt x="102" y="72"/>
                    </a:cubicBezTo>
                    <a:cubicBezTo>
                      <a:pt x="102" y="71"/>
                      <a:pt x="104" y="71"/>
                      <a:pt x="104" y="69"/>
                    </a:cubicBezTo>
                    <a:cubicBezTo>
                      <a:pt x="105" y="70"/>
                      <a:pt x="105" y="70"/>
                      <a:pt x="105" y="70"/>
                    </a:cubicBezTo>
                    <a:cubicBezTo>
                      <a:pt x="104" y="69"/>
                      <a:pt x="104" y="66"/>
                      <a:pt x="104" y="65"/>
                    </a:cubicBezTo>
                    <a:cubicBezTo>
                      <a:pt x="105" y="65"/>
                      <a:pt x="104" y="67"/>
                      <a:pt x="105" y="68"/>
                    </a:cubicBezTo>
                    <a:cubicBezTo>
                      <a:pt x="107" y="62"/>
                      <a:pt x="106" y="65"/>
                      <a:pt x="107" y="60"/>
                    </a:cubicBezTo>
                    <a:cubicBezTo>
                      <a:pt x="106" y="56"/>
                      <a:pt x="105" y="60"/>
                      <a:pt x="104" y="58"/>
                    </a:cubicBezTo>
                    <a:cubicBezTo>
                      <a:pt x="104" y="55"/>
                      <a:pt x="104" y="53"/>
                      <a:pt x="105" y="50"/>
                    </a:cubicBezTo>
                    <a:cubicBezTo>
                      <a:pt x="104" y="50"/>
                      <a:pt x="104" y="50"/>
                      <a:pt x="104" y="50"/>
                    </a:cubicBezTo>
                    <a:cubicBezTo>
                      <a:pt x="103" y="45"/>
                      <a:pt x="104" y="42"/>
                      <a:pt x="107" y="40"/>
                    </a:cubicBezTo>
                    <a:cubicBezTo>
                      <a:pt x="103" y="0"/>
                      <a:pt x="90" y="27"/>
                      <a:pt x="90" y="27"/>
                    </a:cubicBezTo>
                    <a:cubicBezTo>
                      <a:pt x="83" y="40"/>
                      <a:pt x="86" y="49"/>
                      <a:pt x="83" y="66"/>
                    </a:cubicBezTo>
                    <a:cubicBezTo>
                      <a:pt x="78" y="81"/>
                      <a:pt x="74" y="84"/>
                      <a:pt x="72" y="100"/>
                    </a:cubicBezTo>
                    <a:cubicBezTo>
                      <a:pt x="70" y="107"/>
                      <a:pt x="69" y="115"/>
                      <a:pt x="67" y="122"/>
                    </a:cubicBezTo>
                    <a:cubicBezTo>
                      <a:pt x="69" y="126"/>
                      <a:pt x="65" y="132"/>
                      <a:pt x="66" y="136"/>
                    </a:cubicBezTo>
                    <a:cubicBezTo>
                      <a:pt x="65" y="137"/>
                      <a:pt x="65" y="137"/>
                      <a:pt x="65" y="137"/>
                    </a:cubicBezTo>
                    <a:cubicBezTo>
                      <a:pt x="65" y="139"/>
                      <a:pt x="65" y="141"/>
                      <a:pt x="64" y="142"/>
                    </a:cubicBezTo>
                    <a:cubicBezTo>
                      <a:pt x="64" y="142"/>
                      <a:pt x="64" y="142"/>
                      <a:pt x="64" y="142"/>
                    </a:cubicBezTo>
                    <a:cubicBezTo>
                      <a:pt x="64" y="144"/>
                      <a:pt x="63" y="146"/>
                      <a:pt x="63" y="147"/>
                    </a:cubicBezTo>
                    <a:cubicBezTo>
                      <a:pt x="63" y="147"/>
                      <a:pt x="63" y="147"/>
                      <a:pt x="63" y="147"/>
                    </a:cubicBezTo>
                    <a:cubicBezTo>
                      <a:pt x="62" y="150"/>
                      <a:pt x="62" y="150"/>
                      <a:pt x="62" y="150"/>
                    </a:cubicBezTo>
                    <a:cubicBezTo>
                      <a:pt x="62" y="149"/>
                      <a:pt x="62" y="149"/>
                      <a:pt x="62" y="149"/>
                    </a:cubicBezTo>
                    <a:cubicBezTo>
                      <a:pt x="62" y="153"/>
                      <a:pt x="62" y="157"/>
                      <a:pt x="60" y="160"/>
                    </a:cubicBezTo>
                    <a:cubicBezTo>
                      <a:pt x="62" y="160"/>
                      <a:pt x="62" y="160"/>
                      <a:pt x="62" y="160"/>
                    </a:cubicBezTo>
                    <a:cubicBezTo>
                      <a:pt x="59" y="167"/>
                      <a:pt x="62" y="170"/>
                      <a:pt x="58" y="176"/>
                    </a:cubicBezTo>
                    <a:cubicBezTo>
                      <a:pt x="57" y="176"/>
                      <a:pt x="57" y="176"/>
                      <a:pt x="57" y="176"/>
                    </a:cubicBezTo>
                    <a:cubicBezTo>
                      <a:pt x="60" y="185"/>
                      <a:pt x="52" y="188"/>
                      <a:pt x="54" y="197"/>
                    </a:cubicBezTo>
                    <a:cubicBezTo>
                      <a:pt x="54" y="196"/>
                      <a:pt x="53" y="197"/>
                      <a:pt x="53" y="197"/>
                    </a:cubicBezTo>
                    <a:cubicBezTo>
                      <a:pt x="52" y="201"/>
                      <a:pt x="52" y="205"/>
                      <a:pt x="55" y="206"/>
                    </a:cubicBezTo>
                    <a:cubicBezTo>
                      <a:pt x="55" y="209"/>
                      <a:pt x="54" y="208"/>
                      <a:pt x="52" y="208"/>
                    </a:cubicBezTo>
                    <a:cubicBezTo>
                      <a:pt x="54" y="209"/>
                      <a:pt x="54" y="211"/>
                      <a:pt x="53" y="213"/>
                    </a:cubicBezTo>
                    <a:cubicBezTo>
                      <a:pt x="53" y="212"/>
                      <a:pt x="53" y="212"/>
                      <a:pt x="53" y="212"/>
                    </a:cubicBezTo>
                    <a:cubicBezTo>
                      <a:pt x="52" y="219"/>
                      <a:pt x="52" y="219"/>
                      <a:pt x="52" y="219"/>
                    </a:cubicBezTo>
                    <a:cubicBezTo>
                      <a:pt x="55" y="218"/>
                      <a:pt x="55" y="218"/>
                      <a:pt x="55" y="218"/>
                    </a:cubicBezTo>
                    <a:cubicBezTo>
                      <a:pt x="54" y="221"/>
                      <a:pt x="52" y="218"/>
                      <a:pt x="52" y="221"/>
                    </a:cubicBezTo>
                    <a:cubicBezTo>
                      <a:pt x="54" y="222"/>
                      <a:pt x="54" y="222"/>
                      <a:pt x="54" y="222"/>
                    </a:cubicBezTo>
                    <a:cubicBezTo>
                      <a:pt x="53" y="226"/>
                      <a:pt x="49" y="228"/>
                      <a:pt x="46" y="232"/>
                    </a:cubicBezTo>
                    <a:cubicBezTo>
                      <a:pt x="41" y="250"/>
                      <a:pt x="43" y="272"/>
                      <a:pt x="36" y="288"/>
                    </a:cubicBezTo>
                    <a:cubicBezTo>
                      <a:pt x="34" y="288"/>
                      <a:pt x="34" y="288"/>
                      <a:pt x="34" y="288"/>
                    </a:cubicBezTo>
                    <a:cubicBezTo>
                      <a:pt x="31" y="288"/>
                      <a:pt x="37" y="294"/>
                      <a:pt x="34" y="294"/>
                    </a:cubicBezTo>
                    <a:cubicBezTo>
                      <a:pt x="35" y="296"/>
                      <a:pt x="35" y="296"/>
                      <a:pt x="35" y="296"/>
                    </a:cubicBezTo>
                    <a:cubicBezTo>
                      <a:pt x="34" y="297"/>
                      <a:pt x="34" y="298"/>
                      <a:pt x="33" y="297"/>
                    </a:cubicBezTo>
                    <a:cubicBezTo>
                      <a:pt x="33" y="298"/>
                      <a:pt x="33" y="299"/>
                      <a:pt x="34" y="300"/>
                    </a:cubicBezTo>
                    <a:cubicBezTo>
                      <a:pt x="32" y="302"/>
                      <a:pt x="32" y="302"/>
                      <a:pt x="32" y="302"/>
                    </a:cubicBezTo>
                    <a:cubicBezTo>
                      <a:pt x="29" y="309"/>
                      <a:pt x="31" y="316"/>
                      <a:pt x="29" y="323"/>
                    </a:cubicBezTo>
                    <a:cubicBezTo>
                      <a:pt x="24" y="332"/>
                      <a:pt x="24" y="350"/>
                      <a:pt x="24" y="360"/>
                    </a:cubicBezTo>
                    <a:cubicBezTo>
                      <a:pt x="25" y="375"/>
                      <a:pt x="12" y="389"/>
                      <a:pt x="14" y="405"/>
                    </a:cubicBezTo>
                    <a:cubicBezTo>
                      <a:pt x="13" y="405"/>
                      <a:pt x="14" y="407"/>
                      <a:pt x="14" y="4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i="1"/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2651125" y="4127501"/>
                <a:ext cx="301625" cy="1146175"/>
              </a:xfrm>
              <a:custGeom>
                <a:avLst/>
                <a:gdLst>
                  <a:gd name="T0" fmla="*/ 119 w 140"/>
                  <a:gd name="T1" fmla="*/ 113 h 534"/>
                  <a:gd name="T2" fmla="*/ 125 w 140"/>
                  <a:gd name="T3" fmla="*/ 96 h 534"/>
                  <a:gd name="T4" fmla="*/ 124 w 140"/>
                  <a:gd name="T5" fmla="*/ 91 h 534"/>
                  <a:gd name="T6" fmla="*/ 128 w 140"/>
                  <a:gd name="T7" fmla="*/ 79 h 534"/>
                  <a:gd name="T8" fmla="*/ 131 w 140"/>
                  <a:gd name="T9" fmla="*/ 71 h 534"/>
                  <a:gd name="T10" fmla="*/ 132 w 140"/>
                  <a:gd name="T11" fmla="*/ 64 h 534"/>
                  <a:gd name="T12" fmla="*/ 137 w 140"/>
                  <a:gd name="T13" fmla="*/ 44 h 534"/>
                  <a:gd name="T14" fmla="*/ 94 w 140"/>
                  <a:gd name="T15" fmla="*/ 108 h 534"/>
                  <a:gd name="T16" fmla="*/ 84 w 140"/>
                  <a:gd name="T17" fmla="*/ 150 h 534"/>
                  <a:gd name="T18" fmla="*/ 82 w 140"/>
                  <a:gd name="T19" fmla="*/ 161 h 534"/>
                  <a:gd name="T20" fmla="*/ 81 w 140"/>
                  <a:gd name="T21" fmla="*/ 163 h 534"/>
                  <a:gd name="T22" fmla="*/ 75 w 140"/>
                  <a:gd name="T23" fmla="*/ 193 h 534"/>
                  <a:gd name="T24" fmla="*/ 69 w 140"/>
                  <a:gd name="T25" fmla="*/ 217 h 534"/>
                  <a:gd name="T26" fmla="*/ 69 w 140"/>
                  <a:gd name="T27" fmla="*/ 235 h 534"/>
                  <a:gd name="T28" fmla="*/ 71 w 140"/>
                  <a:gd name="T29" fmla="*/ 240 h 534"/>
                  <a:gd name="T30" fmla="*/ 61 w 140"/>
                  <a:gd name="T31" fmla="*/ 256 h 534"/>
                  <a:gd name="T32" fmla="*/ 46 w 140"/>
                  <a:gd name="T33" fmla="*/ 324 h 534"/>
                  <a:gd name="T34" fmla="*/ 45 w 140"/>
                  <a:gd name="T35" fmla="*/ 331 h 534"/>
                  <a:gd name="T36" fmla="*/ 33 w 140"/>
                  <a:gd name="T37" fmla="*/ 375 h 534"/>
                  <a:gd name="T38" fmla="*/ 18 w 140"/>
                  <a:gd name="T39" fmla="*/ 448 h 534"/>
                  <a:gd name="T40" fmla="*/ 32 w 140"/>
                  <a:gd name="T41" fmla="*/ 484 h 534"/>
                  <a:gd name="T42" fmla="*/ 38 w 140"/>
                  <a:gd name="T43" fmla="*/ 458 h 534"/>
                  <a:gd name="T44" fmla="*/ 44 w 140"/>
                  <a:gd name="T45" fmla="*/ 436 h 534"/>
                  <a:gd name="T46" fmla="*/ 48 w 140"/>
                  <a:gd name="T47" fmla="*/ 404 h 534"/>
                  <a:gd name="T48" fmla="*/ 51 w 140"/>
                  <a:gd name="T49" fmla="*/ 392 h 534"/>
                  <a:gd name="T50" fmla="*/ 54 w 140"/>
                  <a:gd name="T51" fmla="*/ 378 h 534"/>
                  <a:gd name="T52" fmla="*/ 56 w 140"/>
                  <a:gd name="T53" fmla="*/ 364 h 534"/>
                  <a:gd name="T54" fmla="*/ 63 w 140"/>
                  <a:gd name="T55" fmla="*/ 342 h 534"/>
                  <a:gd name="T56" fmla="*/ 68 w 140"/>
                  <a:gd name="T57" fmla="*/ 327 h 534"/>
                  <a:gd name="T58" fmla="*/ 75 w 140"/>
                  <a:gd name="T59" fmla="*/ 298 h 534"/>
                  <a:gd name="T60" fmla="*/ 79 w 140"/>
                  <a:gd name="T61" fmla="*/ 297 h 534"/>
                  <a:gd name="T62" fmla="*/ 80 w 140"/>
                  <a:gd name="T63" fmla="*/ 282 h 534"/>
                  <a:gd name="T64" fmla="*/ 81 w 140"/>
                  <a:gd name="T65" fmla="*/ 278 h 534"/>
                  <a:gd name="T66" fmla="*/ 88 w 140"/>
                  <a:gd name="T67" fmla="*/ 255 h 534"/>
                  <a:gd name="T68" fmla="*/ 92 w 140"/>
                  <a:gd name="T69" fmla="*/ 246 h 534"/>
                  <a:gd name="T70" fmla="*/ 91 w 140"/>
                  <a:gd name="T71" fmla="*/ 236 h 534"/>
                  <a:gd name="T72" fmla="*/ 90 w 140"/>
                  <a:gd name="T73" fmla="*/ 232 h 534"/>
                  <a:gd name="T74" fmla="*/ 92 w 140"/>
                  <a:gd name="T75" fmla="*/ 228 h 534"/>
                  <a:gd name="T76" fmla="*/ 100 w 140"/>
                  <a:gd name="T77" fmla="*/ 210 h 534"/>
                  <a:gd name="T78" fmla="*/ 106 w 140"/>
                  <a:gd name="T79" fmla="*/ 182 h 534"/>
                  <a:gd name="T80" fmla="*/ 108 w 140"/>
                  <a:gd name="T81" fmla="*/ 158 h 534"/>
                  <a:gd name="T82" fmla="*/ 110 w 140"/>
                  <a:gd name="T83" fmla="*/ 140 h 534"/>
                  <a:gd name="T84" fmla="*/ 113 w 140"/>
                  <a:gd name="T85" fmla="*/ 137 h 534"/>
                  <a:gd name="T86" fmla="*/ 111 w 140"/>
                  <a:gd name="T87" fmla="*/ 136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0" h="534">
                    <a:moveTo>
                      <a:pt x="115" y="129"/>
                    </a:moveTo>
                    <a:cubicBezTo>
                      <a:pt x="117" y="122"/>
                      <a:pt x="116" y="116"/>
                      <a:pt x="117" y="110"/>
                    </a:cubicBezTo>
                    <a:cubicBezTo>
                      <a:pt x="119" y="109"/>
                      <a:pt x="119" y="111"/>
                      <a:pt x="119" y="113"/>
                    </a:cubicBezTo>
                    <a:cubicBezTo>
                      <a:pt x="120" y="108"/>
                      <a:pt x="120" y="108"/>
                      <a:pt x="120" y="108"/>
                    </a:cubicBezTo>
                    <a:cubicBezTo>
                      <a:pt x="122" y="109"/>
                      <a:pt x="120" y="111"/>
                      <a:pt x="120" y="113"/>
                    </a:cubicBezTo>
                    <a:cubicBezTo>
                      <a:pt x="124" y="108"/>
                      <a:pt x="121" y="101"/>
                      <a:pt x="125" y="96"/>
                    </a:cubicBezTo>
                    <a:cubicBezTo>
                      <a:pt x="124" y="94"/>
                      <a:pt x="124" y="94"/>
                      <a:pt x="124" y="94"/>
                    </a:cubicBezTo>
                    <a:cubicBezTo>
                      <a:pt x="125" y="94"/>
                      <a:pt x="125" y="94"/>
                      <a:pt x="125" y="94"/>
                    </a:cubicBezTo>
                    <a:cubicBezTo>
                      <a:pt x="124" y="94"/>
                      <a:pt x="123" y="92"/>
                      <a:pt x="124" y="91"/>
                    </a:cubicBezTo>
                    <a:cubicBezTo>
                      <a:pt x="125" y="91"/>
                      <a:pt x="127" y="93"/>
                      <a:pt x="128" y="90"/>
                    </a:cubicBezTo>
                    <a:cubicBezTo>
                      <a:pt x="130" y="88"/>
                      <a:pt x="129" y="83"/>
                      <a:pt x="129" y="79"/>
                    </a:cubicBezTo>
                    <a:cubicBezTo>
                      <a:pt x="129" y="81"/>
                      <a:pt x="128" y="80"/>
                      <a:pt x="128" y="79"/>
                    </a:cubicBezTo>
                    <a:cubicBezTo>
                      <a:pt x="128" y="78"/>
                      <a:pt x="130" y="78"/>
                      <a:pt x="130" y="76"/>
                    </a:cubicBezTo>
                    <a:cubicBezTo>
                      <a:pt x="131" y="77"/>
                      <a:pt x="131" y="77"/>
                      <a:pt x="131" y="77"/>
                    </a:cubicBezTo>
                    <a:cubicBezTo>
                      <a:pt x="130" y="76"/>
                      <a:pt x="131" y="72"/>
                      <a:pt x="131" y="71"/>
                    </a:cubicBezTo>
                    <a:cubicBezTo>
                      <a:pt x="132" y="71"/>
                      <a:pt x="131" y="74"/>
                      <a:pt x="132" y="75"/>
                    </a:cubicBezTo>
                    <a:cubicBezTo>
                      <a:pt x="134" y="69"/>
                      <a:pt x="133" y="72"/>
                      <a:pt x="135" y="66"/>
                    </a:cubicBezTo>
                    <a:cubicBezTo>
                      <a:pt x="134" y="62"/>
                      <a:pt x="133" y="66"/>
                      <a:pt x="132" y="64"/>
                    </a:cubicBezTo>
                    <a:cubicBezTo>
                      <a:pt x="132" y="61"/>
                      <a:pt x="132" y="58"/>
                      <a:pt x="134" y="55"/>
                    </a:cubicBezTo>
                    <a:cubicBezTo>
                      <a:pt x="132" y="55"/>
                      <a:pt x="132" y="55"/>
                      <a:pt x="132" y="55"/>
                    </a:cubicBezTo>
                    <a:cubicBezTo>
                      <a:pt x="133" y="50"/>
                      <a:pt x="134" y="47"/>
                      <a:pt x="137" y="44"/>
                    </a:cubicBezTo>
                    <a:cubicBezTo>
                      <a:pt x="140" y="0"/>
                      <a:pt x="123" y="29"/>
                      <a:pt x="123" y="29"/>
                    </a:cubicBezTo>
                    <a:cubicBezTo>
                      <a:pt x="113" y="43"/>
                      <a:pt x="115" y="53"/>
                      <a:pt x="109" y="71"/>
                    </a:cubicBezTo>
                    <a:cubicBezTo>
                      <a:pt x="103" y="87"/>
                      <a:pt x="98" y="91"/>
                      <a:pt x="94" y="108"/>
                    </a:cubicBezTo>
                    <a:cubicBezTo>
                      <a:pt x="92" y="116"/>
                      <a:pt x="90" y="125"/>
                      <a:pt x="88" y="133"/>
                    </a:cubicBezTo>
                    <a:cubicBezTo>
                      <a:pt x="90" y="138"/>
                      <a:pt x="85" y="144"/>
                      <a:pt x="86" y="149"/>
                    </a:cubicBezTo>
                    <a:cubicBezTo>
                      <a:pt x="84" y="150"/>
                      <a:pt x="84" y="150"/>
                      <a:pt x="84" y="150"/>
                    </a:cubicBezTo>
                    <a:cubicBezTo>
                      <a:pt x="84" y="152"/>
                      <a:pt x="84" y="154"/>
                      <a:pt x="83" y="155"/>
                    </a:cubicBezTo>
                    <a:cubicBezTo>
                      <a:pt x="83" y="155"/>
                      <a:pt x="83" y="155"/>
                      <a:pt x="83" y="155"/>
                    </a:cubicBezTo>
                    <a:cubicBezTo>
                      <a:pt x="83" y="158"/>
                      <a:pt x="82" y="160"/>
                      <a:pt x="82" y="161"/>
                    </a:cubicBezTo>
                    <a:cubicBezTo>
                      <a:pt x="82" y="161"/>
                      <a:pt x="82" y="161"/>
                      <a:pt x="82" y="161"/>
                    </a:cubicBezTo>
                    <a:cubicBezTo>
                      <a:pt x="81" y="164"/>
                      <a:pt x="81" y="164"/>
                      <a:pt x="81" y="164"/>
                    </a:cubicBezTo>
                    <a:cubicBezTo>
                      <a:pt x="81" y="163"/>
                      <a:pt x="81" y="163"/>
                      <a:pt x="81" y="163"/>
                    </a:cubicBezTo>
                    <a:cubicBezTo>
                      <a:pt x="81" y="168"/>
                      <a:pt x="80" y="172"/>
                      <a:pt x="79" y="176"/>
                    </a:cubicBezTo>
                    <a:cubicBezTo>
                      <a:pt x="80" y="176"/>
                      <a:pt x="80" y="176"/>
                      <a:pt x="80" y="176"/>
                    </a:cubicBezTo>
                    <a:cubicBezTo>
                      <a:pt x="76" y="183"/>
                      <a:pt x="79" y="187"/>
                      <a:pt x="75" y="193"/>
                    </a:cubicBezTo>
                    <a:cubicBezTo>
                      <a:pt x="75" y="193"/>
                      <a:pt x="75" y="193"/>
                      <a:pt x="75" y="193"/>
                    </a:cubicBezTo>
                    <a:cubicBezTo>
                      <a:pt x="77" y="203"/>
                      <a:pt x="68" y="207"/>
                      <a:pt x="70" y="217"/>
                    </a:cubicBezTo>
                    <a:cubicBezTo>
                      <a:pt x="70" y="216"/>
                      <a:pt x="69" y="217"/>
                      <a:pt x="69" y="217"/>
                    </a:cubicBezTo>
                    <a:cubicBezTo>
                      <a:pt x="69" y="221"/>
                      <a:pt x="68" y="226"/>
                      <a:pt x="71" y="227"/>
                    </a:cubicBezTo>
                    <a:cubicBezTo>
                      <a:pt x="70" y="230"/>
                      <a:pt x="70" y="229"/>
                      <a:pt x="68" y="229"/>
                    </a:cubicBezTo>
                    <a:cubicBezTo>
                      <a:pt x="70" y="229"/>
                      <a:pt x="70" y="232"/>
                      <a:pt x="69" y="235"/>
                    </a:cubicBezTo>
                    <a:cubicBezTo>
                      <a:pt x="69" y="233"/>
                      <a:pt x="69" y="233"/>
                      <a:pt x="69" y="233"/>
                    </a:cubicBezTo>
                    <a:cubicBezTo>
                      <a:pt x="68" y="241"/>
                      <a:pt x="68" y="241"/>
                      <a:pt x="68" y="241"/>
                    </a:cubicBezTo>
                    <a:cubicBezTo>
                      <a:pt x="71" y="240"/>
                      <a:pt x="71" y="240"/>
                      <a:pt x="71" y="240"/>
                    </a:cubicBezTo>
                    <a:cubicBezTo>
                      <a:pt x="69" y="243"/>
                      <a:pt x="67" y="240"/>
                      <a:pt x="67" y="244"/>
                    </a:cubicBezTo>
                    <a:cubicBezTo>
                      <a:pt x="70" y="244"/>
                      <a:pt x="70" y="244"/>
                      <a:pt x="70" y="244"/>
                    </a:cubicBezTo>
                    <a:cubicBezTo>
                      <a:pt x="68" y="249"/>
                      <a:pt x="64" y="251"/>
                      <a:pt x="61" y="256"/>
                    </a:cubicBezTo>
                    <a:cubicBezTo>
                      <a:pt x="55" y="276"/>
                      <a:pt x="56" y="299"/>
                      <a:pt x="48" y="317"/>
                    </a:cubicBezTo>
                    <a:cubicBezTo>
                      <a:pt x="46" y="318"/>
                      <a:pt x="46" y="318"/>
                      <a:pt x="46" y="318"/>
                    </a:cubicBezTo>
                    <a:cubicBezTo>
                      <a:pt x="43" y="318"/>
                      <a:pt x="49" y="324"/>
                      <a:pt x="46" y="324"/>
                    </a:cubicBezTo>
                    <a:cubicBezTo>
                      <a:pt x="47" y="327"/>
                      <a:pt x="47" y="327"/>
                      <a:pt x="47" y="327"/>
                    </a:cubicBezTo>
                    <a:cubicBezTo>
                      <a:pt x="46" y="327"/>
                      <a:pt x="45" y="328"/>
                      <a:pt x="45" y="327"/>
                    </a:cubicBezTo>
                    <a:cubicBezTo>
                      <a:pt x="44" y="329"/>
                      <a:pt x="45" y="329"/>
                      <a:pt x="45" y="331"/>
                    </a:cubicBezTo>
                    <a:cubicBezTo>
                      <a:pt x="43" y="333"/>
                      <a:pt x="43" y="333"/>
                      <a:pt x="43" y="333"/>
                    </a:cubicBezTo>
                    <a:cubicBezTo>
                      <a:pt x="40" y="340"/>
                      <a:pt x="42" y="348"/>
                      <a:pt x="39" y="356"/>
                    </a:cubicBezTo>
                    <a:cubicBezTo>
                      <a:pt x="36" y="361"/>
                      <a:pt x="34" y="368"/>
                      <a:pt x="33" y="375"/>
                    </a:cubicBezTo>
                    <a:cubicBezTo>
                      <a:pt x="32" y="383"/>
                      <a:pt x="31" y="391"/>
                      <a:pt x="30" y="397"/>
                    </a:cubicBezTo>
                    <a:cubicBezTo>
                      <a:pt x="30" y="413"/>
                      <a:pt x="16" y="429"/>
                      <a:pt x="17" y="446"/>
                    </a:cubicBezTo>
                    <a:cubicBezTo>
                      <a:pt x="17" y="447"/>
                      <a:pt x="17" y="448"/>
                      <a:pt x="18" y="448"/>
                    </a:cubicBezTo>
                    <a:cubicBezTo>
                      <a:pt x="17" y="453"/>
                      <a:pt x="16" y="458"/>
                      <a:pt x="15" y="463"/>
                    </a:cubicBezTo>
                    <a:cubicBezTo>
                      <a:pt x="15" y="463"/>
                      <a:pt x="0" y="534"/>
                      <a:pt x="32" y="484"/>
                    </a:cubicBezTo>
                    <a:cubicBezTo>
                      <a:pt x="32" y="484"/>
                      <a:pt x="32" y="484"/>
                      <a:pt x="32" y="484"/>
                    </a:cubicBezTo>
                    <a:cubicBezTo>
                      <a:pt x="35" y="477"/>
                      <a:pt x="37" y="472"/>
                      <a:pt x="35" y="466"/>
                    </a:cubicBezTo>
                    <a:cubicBezTo>
                      <a:pt x="38" y="465"/>
                      <a:pt x="36" y="459"/>
                      <a:pt x="38" y="458"/>
                    </a:cubicBezTo>
                    <a:cubicBezTo>
                      <a:pt x="38" y="458"/>
                      <a:pt x="38" y="458"/>
                      <a:pt x="38" y="458"/>
                    </a:cubicBezTo>
                    <a:cubicBezTo>
                      <a:pt x="36" y="452"/>
                      <a:pt x="42" y="448"/>
                      <a:pt x="41" y="443"/>
                    </a:cubicBezTo>
                    <a:cubicBezTo>
                      <a:pt x="41" y="443"/>
                      <a:pt x="42" y="443"/>
                      <a:pt x="42" y="444"/>
                    </a:cubicBezTo>
                    <a:cubicBezTo>
                      <a:pt x="42" y="441"/>
                      <a:pt x="42" y="436"/>
                      <a:pt x="44" y="436"/>
                    </a:cubicBezTo>
                    <a:cubicBezTo>
                      <a:pt x="46" y="428"/>
                      <a:pt x="49" y="417"/>
                      <a:pt x="47" y="411"/>
                    </a:cubicBezTo>
                    <a:cubicBezTo>
                      <a:pt x="47" y="412"/>
                      <a:pt x="47" y="412"/>
                      <a:pt x="47" y="412"/>
                    </a:cubicBezTo>
                    <a:cubicBezTo>
                      <a:pt x="46" y="408"/>
                      <a:pt x="48" y="408"/>
                      <a:pt x="48" y="404"/>
                    </a:cubicBezTo>
                    <a:cubicBezTo>
                      <a:pt x="48" y="404"/>
                      <a:pt x="48" y="404"/>
                      <a:pt x="48" y="404"/>
                    </a:cubicBezTo>
                    <a:cubicBezTo>
                      <a:pt x="47" y="400"/>
                      <a:pt x="50" y="395"/>
                      <a:pt x="50" y="392"/>
                    </a:cubicBezTo>
                    <a:cubicBezTo>
                      <a:pt x="51" y="392"/>
                      <a:pt x="51" y="392"/>
                      <a:pt x="51" y="392"/>
                    </a:cubicBezTo>
                    <a:cubicBezTo>
                      <a:pt x="53" y="386"/>
                      <a:pt x="53" y="386"/>
                      <a:pt x="53" y="386"/>
                    </a:cubicBezTo>
                    <a:cubicBezTo>
                      <a:pt x="52" y="388"/>
                      <a:pt x="52" y="388"/>
                      <a:pt x="52" y="388"/>
                    </a:cubicBezTo>
                    <a:cubicBezTo>
                      <a:pt x="48" y="386"/>
                      <a:pt x="55" y="384"/>
                      <a:pt x="54" y="378"/>
                    </a:cubicBezTo>
                    <a:cubicBezTo>
                      <a:pt x="56" y="374"/>
                      <a:pt x="49" y="368"/>
                      <a:pt x="52" y="363"/>
                    </a:cubicBezTo>
                    <a:cubicBezTo>
                      <a:pt x="50" y="361"/>
                      <a:pt x="54" y="366"/>
                      <a:pt x="53" y="362"/>
                    </a:cubicBezTo>
                    <a:cubicBezTo>
                      <a:pt x="55" y="363"/>
                      <a:pt x="54" y="364"/>
                      <a:pt x="56" y="364"/>
                    </a:cubicBezTo>
                    <a:cubicBezTo>
                      <a:pt x="56" y="360"/>
                      <a:pt x="59" y="359"/>
                      <a:pt x="59" y="355"/>
                    </a:cubicBezTo>
                    <a:cubicBezTo>
                      <a:pt x="60" y="355"/>
                      <a:pt x="60" y="355"/>
                      <a:pt x="60" y="355"/>
                    </a:cubicBezTo>
                    <a:cubicBezTo>
                      <a:pt x="59" y="349"/>
                      <a:pt x="65" y="346"/>
                      <a:pt x="63" y="342"/>
                    </a:cubicBezTo>
                    <a:cubicBezTo>
                      <a:pt x="63" y="336"/>
                      <a:pt x="68" y="339"/>
                      <a:pt x="66" y="333"/>
                    </a:cubicBezTo>
                    <a:cubicBezTo>
                      <a:pt x="69" y="331"/>
                      <a:pt x="69" y="331"/>
                      <a:pt x="69" y="331"/>
                    </a:cubicBezTo>
                    <a:cubicBezTo>
                      <a:pt x="70" y="329"/>
                      <a:pt x="67" y="329"/>
                      <a:pt x="68" y="327"/>
                    </a:cubicBezTo>
                    <a:cubicBezTo>
                      <a:pt x="70" y="327"/>
                      <a:pt x="70" y="324"/>
                      <a:pt x="71" y="325"/>
                    </a:cubicBezTo>
                    <a:cubicBezTo>
                      <a:pt x="74" y="320"/>
                      <a:pt x="71" y="313"/>
                      <a:pt x="76" y="306"/>
                    </a:cubicBezTo>
                    <a:cubicBezTo>
                      <a:pt x="74" y="303"/>
                      <a:pt x="76" y="300"/>
                      <a:pt x="75" y="298"/>
                    </a:cubicBezTo>
                    <a:cubicBezTo>
                      <a:pt x="76" y="298"/>
                      <a:pt x="77" y="290"/>
                      <a:pt x="78" y="295"/>
                    </a:cubicBezTo>
                    <a:cubicBezTo>
                      <a:pt x="78" y="296"/>
                      <a:pt x="78" y="296"/>
                      <a:pt x="78" y="296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83" y="293"/>
                      <a:pt x="79" y="289"/>
                      <a:pt x="81" y="284"/>
                    </a:cubicBezTo>
                    <a:cubicBezTo>
                      <a:pt x="80" y="286"/>
                      <a:pt x="80" y="287"/>
                      <a:pt x="79" y="286"/>
                    </a:cubicBezTo>
                    <a:cubicBezTo>
                      <a:pt x="80" y="282"/>
                      <a:pt x="80" y="282"/>
                      <a:pt x="80" y="282"/>
                    </a:cubicBezTo>
                    <a:cubicBezTo>
                      <a:pt x="81" y="283"/>
                      <a:pt x="81" y="283"/>
                      <a:pt x="81" y="283"/>
                    </a:cubicBezTo>
                    <a:cubicBezTo>
                      <a:pt x="83" y="277"/>
                      <a:pt x="83" y="277"/>
                      <a:pt x="83" y="277"/>
                    </a:cubicBezTo>
                    <a:cubicBezTo>
                      <a:pt x="81" y="278"/>
                      <a:pt x="81" y="278"/>
                      <a:pt x="81" y="278"/>
                    </a:cubicBezTo>
                    <a:cubicBezTo>
                      <a:pt x="83" y="275"/>
                      <a:pt x="86" y="274"/>
                      <a:pt x="84" y="271"/>
                    </a:cubicBezTo>
                    <a:cubicBezTo>
                      <a:pt x="83" y="269"/>
                      <a:pt x="82" y="273"/>
                      <a:pt x="82" y="270"/>
                    </a:cubicBezTo>
                    <a:cubicBezTo>
                      <a:pt x="84" y="266"/>
                      <a:pt x="87" y="260"/>
                      <a:pt x="88" y="255"/>
                    </a:cubicBezTo>
                    <a:cubicBezTo>
                      <a:pt x="86" y="255"/>
                      <a:pt x="87" y="254"/>
                      <a:pt x="87" y="253"/>
                    </a:cubicBezTo>
                    <a:cubicBezTo>
                      <a:pt x="88" y="253"/>
                      <a:pt x="88" y="253"/>
                      <a:pt x="88" y="253"/>
                    </a:cubicBezTo>
                    <a:cubicBezTo>
                      <a:pt x="87" y="247"/>
                      <a:pt x="92" y="252"/>
                      <a:pt x="92" y="246"/>
                    </a:cubicBezTo>
                    <a:cubicBezTo>
                      <a:pt x="93" y="247"/>
                      <a:pt x="93" y="247"/>
                      <a:pt x="93" y="247"/>
                    </a:cubicBezTo>
                    <a:cubicBezTo>
                      <a:pt x="90" y="244"/>
                      <a:pt x="90" y="244"/>
                      <a:pt x="90" y="244"/>
                    </a:cubicBezTo>
                    <a:cubicBezTo>
                      <a:pt x="88" y="239"/>
                      <a:pt x="93" y="243"/>
                      <a:pt x="91" y="236"/>
                    </a:cubicBezTo>
                    <a:cubicBezTo>
                      <a:pt x="90" y="238"/>
                      <a:pt x="87" y="236"/>
                      <a:pt x="88" y="234"/>
                    </a:cubicBezTo>
                    <a:cubicBezTo>
                      <a:pt x="90" y="235"/>
                      <a:pt x="90" y="235"/>
                      <a:pt x="90" y="235"/>
                    </a:cubicBezTo>
                    <a:cubicBezTo>
                      <a:pt x="90" y="234"/>
                      <a:pt x="89" y="233"/>
                      <a:pt x="90" y="232"/>
                    </a:cubicBezTo>
                    <a:cubicBezTo>
                      <a:pt x="90" y="233"/>
                      <a:pt x="92" y="233"/>
                      <a:pt x="92" y="231"/>
                    </a:cubicBezTo>
                    <a:cubicBezTo>
                      <a:pt x="93" y="233"/>
                      <a:pt x="93" y="233"/>
                      <a:pt x="93" y="233"/>
                    </a:cubicBezTo>
                    <a:cubicBezTo>
                      <a:pt x="92" y="228"/>
                      <a:pt x="92" y="228"/>
                      <a:pt x="92" y="228"/>
                    </a:cubicBezTo>
                    <a:cubicBezTo>
                      <a:pt x="94" y="225"/>
                      <a:pt x="93" y="220"/>
                      <a:pt x="95" y="219"/>
                    </a:cubicBezTo>
                    <a:cubicBezTo>
                      <a:pt x="95" y="219"/>
                      <a:pt x="98" y="213"/>
                      <a:pt x="96" y="211"/>
                    </a:cubicBezTo>
                    <a:cubicBezTo>
                      <a:pt x="97" y="212"/>
                      <a:pt x="99" y="209"/>
                      <a:pt x="100" y="210"/>
                    </a:cubicBezTo>
                    <a:cubicBezTo>
                      <a:pt x="99" y="208"/>
                      <a:pt x="99" y="203"/>
                      <a:pt x="101" y="201"/>
                    </a:cubicBezTo>
                    <a:cubicBezTo>
                      <a:pt x="101" y="202"/>
                      <a:pt x="101" y="202"/>
                      <a:pt x="101" y="202"/>
                    </a:cubicBezTo>
                    <a:cubicBezTo>
                      <a:pt x="105" y="195"/>
                      <a:pt x="102" y="188"/>
                      <a:pt x="106" y="182"/>
                    </a:cubicBezTo>
                    <a:cubicBezTo>
                      <a:pt x="104" y="182"/>
                      <a:pt x="106" y="179"/>
                      <a:pt x="103" y="179"/>
                    </a:cubicBezTo>
                    <a:cubicBezTo>
                      <a:pt x="103" y="172"/>
                      <a:pt x="111" y="168"/>
                      <a:pt x="105" y="163"/>
                    </a:cubicBezTo>
                    <a:cubicBezTo>
                      <a:pt x="105" y="160"/>
                      <a:pt x="107" y="160"/>
                      <a:pt x="108" y="158"/>
                    </a:cubicBezTo>
                    <a:cubicBezTo>
                      <a:pt x="108" y="159"/>
                      <a:pt x="108" y="159"/>
                      <a:pt x="108" y="159"/>
                    </a:cubicBezTo>
                    <a:cubicBezTo>
                      <a:pt x="109" y="153"/>
                      <a:pt x="110" y="152"/>
                      <a:pt x="111" y="147"/>
                    </a:cubicBezTo>
                    <a:cubicBezTo>
                      <a:pt x="111" y="145"/>
                      <a:pt x="108" y="144"/>
                      <a:pt x="110" y="140"/>
                    </a:cubicBezTo>
                    <a:cubicBezTo>
                      <a:pt x="111" y="142"/>
                      <a:pt x="111" y="140"/>
                      <a:pt x="111" y="138"/>
                    </a:cubicBezTo>
                    <a:cubicBezTo>
                      <a:pt x="111" y="139"/>
                      <a:pt x="112" y="140"/>
                      <a:pt x="113" y="138"/>
                    </a:cubicBezTo>
                    <a:cubicBezTo>
                      <a:pt x="113" y="138"/>
                      <a:pt x="113" y="137"/>
                      <a:pt x="113" y="137"/>
                    </a:cubicBezTo>
                    <a:cubicBezTo>
                      <a:pt x="113" y="137"/>
                      <a:pt x="113" y="137"/>
                      <a:pt x="113" y="137"/>
                    </a:cubicBezTo>
                    <a:cubicBezTo>
                      <a:pt x="113" y="134"/>
                      <a:pt x="113" y="135"/>
                      <a:pt x="112" y="136"/>
                    </a:cubicBezTo>
                    <a:cubicBezTo>
                      <a:pt x="112" y="136"/>
                      <a:pt x="112" y="136"/>
                      <a:pt x="111" y="136"/>
                    </a:cubicBezTo>
                    <a:cubicBezTo>
                      <a:pt x="114" y="134"/>
                      <a:pt x="113" y="129"/>
                      <a:pt x="115" y="1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i="1"/>
              </a:p>
            </p:txBody>
          </p:sp>
          <p:sp>
            <p:nvSpPr>
              <p:cNvPr id="9" name="Freeform 7"/>
              <p:cNvSpPr/>
              <p:nvPr/>
            </p:nvSpPr>
            <p:spPr bwMode="auto">
              <a:xfrm>
                <a:off x="2978150" y="4189413"/>
                <a:ext cx="269875" cy="984250"/>
              </a:xfrm>
              <a:custGeom>
                <a:avLst/>
                <a:gdLst>
                  <a:gd name="T0" fmla="*/ 100 w 125"/>
                  <a:gd name="T1" fmla="*/ 63 h 458"/>
                  <a:gd name="T2" fmla="*/ 81 w 125"/>
                  <a:gd name="T3" fmla="*/ 129 h 458"/>
                  <a:gd name="T4" fmla="*/ 78 w 125"/>
                  <a:gd name="T5" fmla="*/ 134 h 458"/>
                  <a:gd name="T6" fmla="*/ 77 w 125"/>
                  <a:gd name="T7" fmla="*/ 142 h 458"/>
                  <a:gd name="T8" fmla="*/ 76 w 125"/>
                  <a:gd name="T9" fmla="*/ 152 h 458"/>
                  <a:gd name="T10" fmla="*/ 67 w 125"/>
                  <a:gd name="T11" fmla="*/ 187 h 458"/>
                  <a:gd name="T12" fmla="*/ 64 w 125"/>
                  <a:gd name="T13" fmla="*/ 197 h 458"/>
                  <a:gd name="T14" fmla="*/ 64 w 125"/>
                  <a:gd name="T15" fmla="*/ 207 h 458"/>
                  <a:gd name="T16" fmla="*/ 66 w 125"/>
                  <a:gd name="T17" fmla="*/ 210 h 458"/>
                  <a:gd name="T18" fmla="*/ 42 w 125"/>
                  <a:gd name="T19" fmla="*/ 273 h 458"/>
                  <a:gd name="T20" fmla="*/ 41 w 125"/>
                  <a:gd name="T21" fmla="*/ 281 h 458"/>
                  <a:gd name="T22" fmla="*/ 35 w 125"/>
                  <a:gd name="T23" fmla="*/ 306 h 458"/>
                  <a:gd name="T24" fmla="*/ 17 w 125"/>
                  <a:gd name="T25" fmla="*/ 385 h 458"/>
                  <a:gd name="T26" fmla="*/ 31 w 125"/>
                  <a:gd name="T27" fmla="*/ 417 h 458"/>
                  <a:gd name="T28" fmla="*/ 37 w 125"/>
                  <a:gd name="T29" fmla="*/ 394 h 458"/>
                  <a:gd name="T30" fmla="*/ 43 w 125"/>
                  <a:gd name="T31" fmla="*/ 376 h 458"/>
                  <a:gd name="T32" fmla="*/ 46 w 125"/>
                  <a:gd name="T33" fmla="*/ 348 h 458"/>
                  <a:gd name="T34" fmla="*/ 49 w 125"/>
                  <a:gd name="T35" fmla="*/ 338 h 458"/>
                  <a:gd name="T36" fmla="*/ 51 w 125"/>
                  <a:gd name="T37" fmla="*/ 326 h 458"/>
                  <a:gd name="T38" fmla="*/ 53 w 125"/>
                  <a:gd name="T39" fmla="*/ 313 h 458"/>
                  <a:gd name="T40" fmla="*/ 59 w 125"/>
                  <a:gd name="T41" fmla="*/ 295 h 458"/>
                  <a:gd name="T42" fmla="*/ 64 w 125"/>
                  <a:gd name="T43" fmla="*/ 282 h 458"/>
                  <a:gd name="T44" fmla="*/ 71 w 125"/>
                  <a:gd name="T45" fmla="*/ 258 h 458"/>
                  <a:gd name="T46" fmla="*/ 75 w 125"/>
                  <a:gd name="T47" fmla="*/ 257 h 458"/>
                  <a:gd name="T48" fmla="*/ 76 w 125"/>
                  <a:gd name="T49" fmla="*/ 244 h 458"/>
                  <a:gd name="T50" fmla="*/ 77 w 125"/>
                  <a:gd name="T51" fmla="*/ 240 h 458"/>
                  <a:gd name="T52" fmla="*/ 84 w 125"/>
                  <a:gd name="T53" fmla="*/ 221 h 458"/>
                  <a:gd name="T54" fmla="*/ 87 w 125"/>
                  <a:gd name="T55" fmla="*/ 213 h 458"/>
                  <a:gd name="T56" fmla="*/ 84 w 125"/>
                  <a:gd name="T57" fmla="*/ 203 h 458"/>
                  <a:gd name="T58" fmla="*/ 88 w 125"/>
                  <a:gd name="T59" fmla="*/ 200 h 458"/>
                  <a:gd name="T60" fmla="*/ 91 w 125"/>
                  <a:gd name="T61" fmla="*/ 191 h 458"/>
                  <a:gd name="T62" fmla="*/ 97 w 125"/>
                  <a:gd name="T63" fmla="*/ 175 h 458"/>
                  <a:gd name="T64" fmla="*/ 99 w 125"/>
                  <a:gd name="T65" fmla="*/ 156 h 458"/>
                  <a:gd name="T66" fmla="*/ 104 w 125"/>
                  <a:gd name="T67" fmla="*/ 139 h 458"/>
                  <a:gd name="T68" fmla="*/ 106 w 125"/>
                  <a:gd name="T69" fmla="*/ 121 h 458"/>
                  <a:gd name="T70" fmla="*/ 108 w 125"/>
                  <a:gd name="T71" fmla="*/ 120 h 458"/>
                  <a:gd name="T72" fmla="*/ 110 w 125"/>
                  <a:gd name="T73" fmla="*/ 113 h 458"/>
                  <a:gd name="T74" fmla="*/ 113 w 125"/>
                  <a:gd name="T75" fmla="*/ 95 h 458"/>
                  <a:gd name="T76" fmla="*/ 117 w 125"/>
                  <a:gd name="T77" fmla="*/ 83 h 458"/>
                  <a:gd name="T78" fmla="*/ 120 w 125"/>
                  <a:gd name="T79" fmla="*/ 78 h 458"/>
                  <a:gd name="T80" fmla="*/ 121 w 125"/>
                  <a:gd name="T81" fmla="*/ 67 h 458"/>
                  <a:gd name="T82" fmla="*/ 123 w 125"/>
                  <a:gd name="T83" fmla="*/ 65 h 458"/>
                  <a:gd name="T84" fmla="*/ 123 w 125"/>
                  <a:gd name="T85" fmla="*/ 48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5" h="458">
                    <a:moveTo>
                      <a:pt x="125" y="38"/>
                    </a:moveTo>
                    <a:cubicBezTo>
                      <a:pt x="121" y="0"/>
                      <a:pt x="108" y="25"/>
                      <a:pt x="108" y="25"/>
                    </a:cubicBezTo>
                    <a:cubicBezTo>
                      <a:pt x="101" y="38"/>
                      <a:pt x="104" y="46"/>
                      <a:pt x="100" y="63"/>
                    </a:cubicBezTo>
                    <a:cubicBezTo>
                      <a:pt x="95" y="76"/>
                      <a:pt x="91" y="79"/>
                      <a:pt x="88" y="94"/>
                    </a:cubicBezTo>
                    <a:cubicBezTo>
                      <a:pt x="86" y="101"/>
                      <a:pt x="84" y="109"/>
                      <a:pt x="83" y="116"/>
                    </a:cubicBezTo>
                    <a:cubicBezTo>
                      <a:pt x="84" y="119"/>
                      <a:pt x="80" y="124"/>
                      <a:pt x="81" y="129"/>
                    </a:cubicBezTo>
                    <a:cubicBezTo>
                      <a:pt x="80" y="130"/>
                      <a:pt x="80" y="130"/>
                      <a:pt x="80" y="130"/>
                    </a:cubicBezTo>
                    <a:cubicBezTo>
                      <a:pt x="80" y="131"/>
                      <a:pt x="80" y="133"/>
                      <a:pt x="79" y="134"/>
                    </a:cubicBezTo>
                    <a:cubicBezTo>
                      <a:pt x="78" y="134"/>
                      <a:pt x="78" y="134"/>
                      <a:pt x="78" y="134"/>
                    </a:cubicBezTo>
                    <a:cubicBezTo>
                      <a:pt x="79" y="136"/>
                      <a:pt x="78" y="138"/>
                      <a:pt x="78" y="140"/>
                    </a:cubicBezTo>
                    <a:cubicBezTo>
                      <a:pt x="77" y="139"/>
                      <a:pt x="77" y="139"/>
                      <a:pt x="77" y="139"/>
                    </a:cubicBezTo>
                    <a:cubicBezTo>
                      <a:pt x="77" y="142"/>
                      <a:pt x="77" y="142"/>
                      <a:pt x="77" y="142"/>
                    </a:cubicBezTo>
                    <a:cubicBezTo>
                      <a:pt x="77" y="141"/>
                      <a:pt x="77" y="141"/>
                      <a:pt x="77" y="141"/>
                    </a:cubicBezTo>
                    <a:cubicBezTo>
                      <a:pt x="77" y="145"/>
                      <a:pt x="76" y="148"/>
                      <a:pt x="74" y="151"/>
                    </a:cubicBezTo>
                    <a:cubicBezTo>
                      <a:pt x="76" y="152"/>
                      <a:pt x="76" y="152"/>
                      <a:pt x="76" y="152"/>
                    </a:cubicBezTo>
                    <a:cubicBezTo>
                      <a:pt x="72" y="158"/>
                      <a:pt x="75" y="161"/>
                      <a:pt x="71" y="167"/>
                    </a:cubicBezTo>
                    <a:cubicBezTo>
                      <a:pt x="71" y="166"/>
                      <a:pt x="71" y="166"/>
                      <a:pt x="71" y="166"/>
                    </a:cubicBezTo>
                    <a:cubicBezTo>
                      <a:pt x="73" y="175"/>
                      <a:pt x="64" y="178"/>
                      <a:pt x="67" y="187"/>
                    </a:cubicBezTo>
                    <a:cubicBezTo>
                      <a:pt x="66" y="186"/>
                      <a:pt x="66" y="187"/>
                      <a:pt x="65" y="187"/>
                    </a:cubicBezTo>
                    <a:cubicBezTo>
                      <a:pt x="65" y="190"/>
                      <a:pt x="64" y="194"/>
                      <a:pt x="67" y="195"/>
                    </a:cubicBezTo>
                    <a:cubicBezTo>
                      <a:pt x="67" y="198"/>
                      <a:pt x="66" y="197"/>
                      <a:pt x="64" y="197"/>
                    </a:cubicBezTo>
                    <a:cubicBezTo>
                      <a:pt x="66" y="198"/>
                      <a:pt x="66" y="200"/>
                      <a:pt x="65" y="202"/>
                    </a:cubicBezTo>
                    <a:cubicBezTo>
                      <a:pt x="65" y="201"/>
                      <a:pt x="65" y="201"/>
                      <a:pt x="65" y="201"/>
                    </a:cubicBezTo>
                    <a:cubicBezTo>
                      <a:pt x="64" y="207"/>
                      <a:pt x="64" y="207"/>
                      <a:pt x="64" y="207"/>
                    </a:cubicBezTo>
                    <a:cubicBezTo>
                      <a:pt x="67" y="207"/>
                      <a:pt x="67" y="207"/>
                      <a:pt x="67" y="207"/>
                    </a:cubicBezTo>
                    <a:cubicBezTo>
                      <a:pt x="65" y="210"/>
                      <a:pt x="63" y="207"/>
                      <a:pt x="63" y="210"/>
                    </a:cubicBezTo>
                    <a:cubicBezTo>
                      <a:pt x="66" y="210"/>
                      <a:pt x="66" y="210"/>
                      <a:pt x="66" y="210"/>
                    </a:cubicBezTo>
                    <a:cubicBezTo>
                      <a:pt x="64" y="215"/>
                      <a:pt x="60" y="216"/>
                      <a:pt x="57" y="220"/>
                    </a:cubicBezTo>
                    <a:cubicBezTo>
                      <a:pt x="51" y="237"/>
                      <a:pt x="52" y="257"/>
                      <a:pt x="44" y="273"/>
                    </a:cubicBezTo>
                    <a:cubicBezTo>
                      <a:pt x="42" y="273"/>
                      <a:pt x="42" y="273"/>
                      <a:pt x="42" y="273"/>
                    </a:cubicBezTo>
                    <a:cubicBezTo>
                      <a:pt x="39" y="272"/>
                      <a:pt x="45" y="278"/>
                      <a:pt x="42" y="278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42" y="281"/>
                      <a:pt x="41" y="282"/>
                      <a:pt x="41" y="281"/>
                    </a:cubicBezTo>
                    <a:cubicBezTo>
                      <a:pt x="40" y="283"/>
                      <a:pt x="41" y="283"/>
                      <a:pt x="41" y="284"/>
                    </a:cubicBezTo>
                    <a:cubicBezTo>
                      <a:pt x="39" y="286"/>
                      <a:pt x="39" y="286"/>
                      <a:pt x="39" y="286"/>
                    </a:cubicBezTo>
                    <a:cubicBezTo>
                      <a:pt x="36" y="292"/>
                      <a:pt x="38" y="299"/>
                      <a:pt x="35" y="306"/>
                    </a:cubicBezTo>
                    <a:cubicBezTo>
                      <a:pt x="30" y="314"/>
                      <a:pt x="29" y="331"/>
                      <a:pt x="28" y="341"/>
                    </a:cubicBezTo>
                    <a:cubicBezTo>
                      <a:pt x="29" y="355"/>
                      <a:pt x="15" y="369"/>
                      <a:pt x="16" y="383"/>
                    </a:cubicBezTo>
                    <a:cubicBezTo>
                      <a:pt x="16" y="384"/>
                      <a:pt x="17" y="385"/>
                      <a:pt x="17" y="385"/>
                    </a:cubicBezTo>
                    <a:cubicBezTo>
                      <a:pt x="14" y="398"/>
                      <a:pt x="14" y="398"/>
                      <a:pt x="14" y="398"/>
                    </a:cubicBezTo>
                    <a:cubicBezTo>
                      <a:pt x="14" y="398"/>
                      <a:pt x="0" y="458"/>
                      <a:pt x="31" y="417"/>
                    </a:cubicBezTo>
                    <a:cubicBezTo>
                      <a:pt x="31" y="417"/>
                      <a:pt x="31" y="417"/>
                      <a:pt x="31" y="417"/>
                    </a:cubicBezTo>
                    <a:cubicBezTo>
                      <a:pt x="34" y="411"/>
                      <a:pt x="36" y="406"/>
                      <a:pt x="34" y="401"/>
                    </a:cubicBezTo>
                    <a:cubicBezTo>
                      <a:pt x="37" y="401"/>
                      <a:pt x="35" y="395"/>
                      <a:pt x="37" y="394"/>
                    </a:cubicBezTo>
                    <a:cubicBezTo>
                      <a:pt x="37" y="394"/>
                      <a:pt x="37" y="394"/>
                      <a:pt x="37" y="394"/>
                    </a:cubicBezTo>
                    <a:cubicBezTo>
                      <a:pt x="35" y="390"/>
                      <a:pt x="41" y="386"/>
                      <a:pt x="40" y="382"/>
                    </a:cubicBezTo>
                    <a:cubicBezTo>
                      <a:pt x="40" y="382"/>
                      <a:pt x="41" y="382"/>
                      <a:pt x="41" y="383"/>
                    </a:cubicBezTo>
                    <a:cubicBezTo>
                      <a:pt x="41" y="380"/>
                      <a:pt x="41" y="376"/>
                      <a:pt x="43" y="376"/>
                    </a:cubicBezTo>
                    <a:cubicBezTo>
                      <a:pt x="44" y="369"/>
                      <a:pt x="48" y="360"/>
                      <a:pt x="45" y="354"/>
                    </a:cubicBezTo>
                    <a:cubicBezTo>
                      <a:pt x="46" y="355"/>
                      <a:pt x="46" y="355"/>
                      <a:pt x="46" y="355"/>
                    </a:cubicBezTo>
                    <a:cubicBezTo>
                      <a:pt x="44" y="352"/>
                      <a:pt x="46" y="351"/>
                      <a:pt x="46" y="348"/>
                    </a:cubicBezTo>
                    <a:cubicBezTo>
                      <a:pt x="46" y="348"/>
                      <a:pt x="46" y="348"/>
                      <a:pt x="47" y="348"/>
                    </a:cubicBezTo>
                    <a:cubicBezTo>
                      <a:pt x="45" y="345"/>
                      <a:pt x="48" y="340"/>
                      <a:pt x="48" y="337"/>
                    </a:cubicBezTo>
                    <a:cubicBezTo>
                      <a:pt x="49" y="338"/>
                      <a:pt x="49" y="338"/>
                      <a:pt x="49" y="338"/>
                    </a:cubicBezTo>
                    <a:cubicBezTo>
                      <a:pt x="50" y="332"/>
                      <a:pt x="50" y="332"/>
                      <a:pt x="50" y="332"/>
                    </a:cubicBezTo>
                    <a:cubicBezTo>
                      <a:pt x="49" y="334"/>
                      <a:pt x="49" y="334"/>
                      <a:pt x="49" y="334"/>
                    </a:cubicBezTo>
                    <a:cubicBezTo>
                      <a:pt x="46" y="332"/>
                      <a:pt x="53" y="330"/>
                      <a:pt x="51" y="326"/>
                    </a:cubicBezTo>
                    <a:cubicBezTo>
                      <a:pt x="53" y="322"/>
                      <a:pt x="46" y="316"/>
                      <a:pt x="48" y="313"/>
                    </a:cubicBezTo>
                    <a:cubicBezTo>
                      <a:pt x="47" y="311"/>
                      <a:pt x="51" y="315"/>
                      <a:pt x="50" y="312"/>
                    </a:cubicBezTo>
                    <a:cubicBezTo>
                      <a:pt x="52" y="312"/>
                      <a:pt x="51" y="314"/>
                      <a:pt x="53" y="313"/>
                    </a:cubicBezTo>
                    <a:cubicBezTo>
                      <a:pt x="52" y="310"/>
                      <a:pt x="56" y="309"/>
                      <a:pt x="55" y="306"/>
                    </a:cubicBezTo>
                    <a:cubicBezTo>
                      <a:pt x="57" y="306"/>
                      <a:pt x="57" y="306"/>
                      <a:pt x="57" y="306"/>
                    </a:cubicBezTo>
                    <a:cubicBezTo>
                      <a:pt x="55" y="301"/>
                      <a:pt x="61" y="298"/>
                      <a:pt x="59" y="295"/>
                    </a:cubicBezTo>
                    <a:cubicBezTo>
                      <a:pt x="59" y="290"/>
                      <a:pt x="64" y="293"/>
                      <a:pt x="62" y="287"/>
                    </a:cubicBezTo>
                    <a:cubicBezTo>
                      <a:pt x="65" y="286"/>
                      <a:pt x="65" y="286"/>
                      <a:pt x="65" y="286"/>
                    </a:cubicBezTo>
                    <a:cubicBezTo>
                      <a:pt x="66" y="284"/>
                      <a:pt x="63" y="284"/>
                      <a:pt x="64" y="282"/>
                    </a:cubicBezTo>
                    <a:cubicBezTo>
                      <a:pt x="66" y="282"/>
                      <a:pt x="66" y="279"/>
                      <a:pt x="67" y="281"/>
                    </a:cubicBezTo>
                    <a:cubicBezTo>
                      <a:pt x="70" y="276"/>
                      <a:pt x="67" y="270"/>
                      <a:pt x="72" y="264"/>
                    </a:cubicBezTo>
                    <a:cubicBezTo>
                      <a:pt x="70" y="262"/>
                      <a:pt x="72" y="259"/>
                      <a:pt x="71" y="258"/>
                    </a:cubicBezTo>
                    <a:cubicBezTo>
                      <a:pt x="72" y="258"/>
                      <a:pt x="72" y="251"/>
                      <a:pt x="74" y="255"/>
                    </a:cubicBezTo>
                    <a:cubicBezTo>
                      <a:pt x="74" y="256"/>
                      <a:pt x="74" y="256"/>
                      <a:pt x="73" y="256"/>
                    </a:cubicBezTo>
                    <a:cubicBezTo>
                      <a:pt x="75" y="257"/>
                      <a:pt x="75" y="257"/>
                      <a:pt x="75" y="257"/>
                    </a:cubicBezTo>
                    <a:cubicBezTo>
                      <a:pt x="78" y="254"/>
                      <a:pt x="75" y="250"/>
                      <a:pt x="76" y="246"/>
                    </a:cubicBezTo>
                    <a:cubicBezTo>
                      <a:pt x="76" y="247"/>
                      <a:pt x="75" y="249"/>
                      <a:pt x="75" y="247"/>
                    </a:cubicBezTo>
                    <a:cubicBezTo>
                      <a:pt x="76" y="244"/>
                      <a:pt x="76" y="244"/>
                      <a:pt x="76" y="244"/>
                    </a:cubicBezTo>
                    <a:cubicBezTo>
                      <a:pt x="77" y="245"/>
                      <a:pt x="77" y="245"/>
                      <a:pt x="77" y="245"/>
                    </a:cubicBezTo>
                    <a:cubicBezTo>
                      <a:pt x="79" y="240"/>
                      <a:pt x="79" y="240"/>
                      <a:pt x="79" y="240"/>
                    </a:cubicBezTo>
                    <a:cubicBezTo>
                      <a:pt x="77" y="240"/>
                      <a:pt x="77" y="240"/>
                      <a:pt x="77" y="240"/>
                    </a:cubicBezTo>
                    <a:cubicBezTo>
                      <a:pt x="79" y="238"/>
                      <a:pt x="81" y="238"/>
                      <a:pt x="80" y="234"/>
                    </a:cubicBezTo>
                    <a:cubicBezTo>
                      <a:pt x="79" y="233"/>
                      <a:pt x="77" y="236"/>
                      <a:pt x="78" y="233"/>
                    </a:cubicBezTo>
                    <a:cubicBezTo>
                      <a:pt x="79" y="230"/>
                      <a:pt x="82" y="226"/>
                      <a:pt x="84" y="221"/>
                    </a:cubicBezTo>
                    <a:cubicBezTo>
                      <a:pt x="82" y="221"/>
                      <a:pt x="83" y="220"/>
                      <a:pt x="83" y="219"/>
                    </a:cubicBezTo>
                    <a:cubicBezTo>
                      <a:pt x="84" y="219"/>
                      <a:pt x="84" y="219"/>
                      <a:pt x="84" y="219"/>
                    </a:cubicBezTo>
                    <a:cubicBezTo>
                      <a:pt x="83" y="214"/>
                      <a:pt x="88" y="218"/>
                      <a:pt x="87" y="213"/>
                    </a:cubicBezTo>
                    <a:cubicBezTo>
                      <a:pt x="86" y="212"/>
                      <a:pt x="86" y="212"/>
                      <a:pt x="86" y="212"/>
                    </a:cubicBezTo>
                    <a:cubicBezTo>
                      <a:pt x="84" y="207"/>
                      <a:pt x="89" y="211"/>
                      <a:pt x="86" y="205"/>
                    </a:cubicBezTo>
                    <a:cubicBezTo>
                      <a:pt x="86" y="207"/>
                      <a:pt x="83" y="205"/>
                      <a:pt x="84" y="203"/>
                    </a:cubicBezTo>
                    <a:cubicBezTo>
                      <a:pt x="86" y="204"/>
                      <a:pt x="86" y="204"/>
                      <a:pt x="86" y="204"/>
                    </a:cubicBezTo>
                    <a:cubicBezTo>
                      <a:pt x="86" y="203"/>
                      <a:pt x="85" y="202"/>
                      <a:pt x="86" y="201"/>
                    </a:cubicBezTo>
                    <a:cubicBezTo>
                      <a:pt x="86" y="202"/>
                      <a:pt x="88" y="202"/>
                      <a:pt x="88" y="200"/>
                    </a:cubicBezTo>
                    <a:cubicBezTo>
                      <a:pt x="89" y="202"/>
                      <a:pt x="89" y="202"/>
                      <a:pt x="89" y="202"/>
                    </a:cubicBezTo>
                    <a:cubicBezTo>
                      <a:pt x="88" y="198"/>
                      <a:pt x="88" y="198"/>
                      <a:pt x="88" y="198"/>
                    </a:cubicBezTo>
                    <a:cubicBezTo>
                      <a:pt x="90" y="196"/>
                      <a:pt x="89" y="191"/>
                      <a:pt x="91" y="191"/>
                    </a:cubicBezTo>
                    <a:cubicBezTo>
                      <a:pt x="91" y="191"/>
                      <a:pt x="94" y="185"/>
                      <a:pt x="92" y="183"/>
                    </a:cubicBezTo>
                    <a:cubicBezTo>
                      <a:pt x="93" y="184"/>
                      <a:pt x="95" y="182"/>
                      <a:pt x="96" y="183"/>
                    </a:cubicBezTo>
                    <a:cubicBezTo>
                      <a:pt x="95" y="181"/>
                      <a:pt x="95" y="177"/>
                      <a:pt x="97" y="175"/>
                    </a:cubicBezTo>
                    <a:cubicBezTo>
                      <a:pt x="97" y="176"/>
                      <a:pt x="97" y="176"/>
                      <a:pt x="97" y="176"/>
                    </a:cubicBezTo>
                    <a:cubicBezTo>
                      <a:pt x="100" y="170"/>
                      <a:pt x="98" y="164"/>
                      <a:pt x="101" y="159"/>
                    </a:cubicBezTo>
                    <a:cubicBezTo>
                      <a:pt x="100" y="159"/>
                      <a:pt x="101" y="156"/>
                      <a:pt x="99" y="156"/>
                    </a:cubicBezTo>
                    <a:cubicBezTo>
                      <a:pt x="98" y="149"/>
                      <a:pt x="106" y="146"/>
                      <a:pt x="100" y="142"/>
                    </a:cubicBezTo>
                    <a:cubicBezTo>
                      <a:pt x="101" y="140"/>
                      <a:pt x="103" y="140"/>
                      <a:pt x="103" y="138"/>
                    </a:cubicBezTo>
                    <a:cubicBezTo>
                      <a:pt x="104" y="139"/>
                      <a:pt x="104" y="139"/>
                      <a:pt x="104" y="139"/>
                    </a:cubicBezTo>
                    <a:cubicBezTo>
                      <a:pt x="105" y="134"/>
                      <a:pt x="105" y="132"/>
                      <a:pt x="106" y="129"/>
                    </a:cubicBezTo>
                    <a:cubicBezTo>
                      <a:pt x="106" y="127"/>
                      <a:pt x="103" y="125"/>
                      <a:pt x="105" y="122"/>
                    </a:cubicBezTo>
                    <a:cubicBezTo>
                      <a:pt x="106" y="124"/>
                      <a:pt x="106" y="122"/>
                      <a:pt x="106" y="121"/>
                    </a:cubicBezTo>
                    <a:cubicBezTo>
                      <a:pt x="106" y="122"/>
                      <a:pt x="106" y="122"/>
                      <a:pt x="108" y="121"/>
                    </a:cubicBezTo>
                    <a:cubicBezTo>
                      <a:pt x="107" y="120"/>
                      <a:pt x="107" y="120"/>
                      <a:pt x="107" y="120"/>
                    </a:cubicBezTo>
                    <a:cubicBezTo>
                      <a:pt x="107" y="120"/>
                      <a:pt x="107" y="120"/>
                      <a:pt x="108" y="120"/>
                    </a:cubicBezTo>
                    <a:cubicBezTo>
                      <a:pt x="108" y="117"/>
                      <a:pt x="107" y="118"/>
                      <a:pt x="107" y="119"/>
                    </a:cubicBezTo>
                    <a:cubicBezTo>
                      <a:pt x="107" y="118"/>
                      <a:pt x="106" y="118"/>
                      <a:pt x="106" y="119"/>
                    </a:cubicBezTo>
                    <a:cubicBezTo>
                      <a:pt x="108" y="117"/>
                      <a:pt x="108" y="113"/>
                      <a:pt x="110" y="113"/>
                    </a:cubicBezTo>
                    <a:cubicBezTo>
                      <a:pt x="111" y="106"/>
                      <a:pt x="110" y="101"/>
                      <a:pt x="111" y="96"/>
                    </a:cubicBezTo>
                    <a:cubicBezTo>
                      <a:pt x="112" y="96"/>
                      <a:pt x="113" y="97"/>
                      <a:pt x="113" y="99"/>
                    </a:cubicBezTo>
                    <a:cubicBezTo>
                      <a:pt x="113" y="95"/>
                      <a:pt x="113" y="95"/>
                      <a:pt x="113" y="95"/>
                    </a:cubicBezTo>
                    <a:cubicBezTo>
                      <a:pt x="115" y="95"/>
                      <a:pt x="114" y="97"/>
                      <a:pt x="114" y="99"/>
                    </a:cubicBezTo>
                    <a:cubicBezTo>
                      <a:pt x="118" y="95"/>
                      <a:pt x="114" y="89"/>
                      <a:pt x="118" y="84"/>
                    </a:cubicBezTo>
                    <a:cubicBezTo>
                      <a:pt x="117" y="83"/>
                      <a:pt x="117" y="83"/>
                      <a:pt x="117" y="83"/>
                    </a:cubicBezTo>
                    <a:cubicBezTo>
                      <a:pt x="117" y="82"/>
                      <a:pt x="117" y="82"/>
                      <a:pt x="117" y="82"/>
                    </a:cubicBezTo>
                    <a:cubicBezTo>
                      <a:pt x="116" y="82"/>
                      <a:pt x="116" y="81"/>
                      <a:pt x="116" y="80"/>
                    </a:cubicBezTo>
                    <a:cubicBezTo>
                      <a:pt x="117" y="80"/>
                      <a:pt x="119" y="81"/>
                      <a:pt x="120" y="78"/>
                    </a:cubicBezTo>
                    <a:cubicBezTo>
                      <a:pt x="122" y="77"/>
                      <a:pt x="121" y="72"/>
                      <a:pt x="121" y="69"/>
                    </a:cubicBezTo>
                    <a:cubicBezTo>
                      <a:pt x="120" y="71"/>
                      <a:pt x="119" y="70"/>
                      <a:pt x="119" y="69"/>
                    </a:cubicBezTo>
                    <a:cubicBezTo>
                      <a:pt x="119" y="68"/>
                      <a:pt x="121" y="68"/>
                      <a:pt x="121" y="67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1" y="66"/>
                      <a:pt x="122" y="63"/>
                      <a:pt x="121" y="62"/>
                    </a:cubicBezTo>
                    <a:cubicBezTo>
                      <a:pt x="123" y="62"/>
                      <a:pt x="122" y="65"/>
                      <a:pt x="123" y="65"/>
                    </a:cubicBezTo>
                    <a:cubicBezTo>
                      <a:pt x="124" y="60"/>
                      <a:pt x="123" y="63"/>
                      <a:pt x="125" y="58"/>
                    </a:cubicBezTo>
                    <a:cubicBezTo>
                      <a:pt x="124" y="54"/>
                      <a:pt x="123" y="58"/>
                      <a:pt x="121" y="56"/>
                    </a:cubicBezTo>
                    <a:cubicBezTo>
                      <a:pt x="122" y="53"/>
                      <a:pt x="121" y="50"/>
                      <a:pt x="123" y="48"/>
                    </a:cubicBezTo>
                    <a:cubicBezTo>
                      <a:pt x="121" y="48"/>
                      <a:pt x="121" y="48"/>
                      <a:pt x="121" y="48"/>
                    </a:cubicBezTo>
                    <a:cubicBezTo>
                      <a:pt x="121" y="43"/>
                      <a:pt x="122" y="41"/>
                      <a:pt x="12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i="1"/>
              </a:p>
            </p:txBody>
          </p:sp>
          <p:sp>
            <p:nvSpPr>
              <p:cNvPr id="10" name="Freeform 8"/>
              <p:cNvSpPr/>
              <p:nvPr/>
            </p:nvSpPr>
            <p:spPr bwMode="auto">
              <a:xfrm>
                <a:off x="1920875" y="3721101"/>
                <a:ext cx="1949450" cy="1920875"/>
              </a:xfrm>
              <a:custGeom>
                <a:avLst/>
                <a:gdLst>
                  <a:gd name="T0" fmla="*/ 833 w 905"/>
                  <a:gd name="T1" fmla="*/ 570 h 894"/>
                  <a:gd name="T2" fmla="*/ 825 w 905"/>
                  <a:gd name="T3" fmla="*/ 491 h 894"/>
                  <a:gd name="T4" fmla="*/ 796 w 905"/>
                  <a:gd name="T5" fmla="*/ 438 h 894"/>
                  <a:gd name="T6" fmla="*/ 755 w 905"/>
                  <a:gd name="T7" fmla="*/ 415 h 894"/>
                  <a:gd name="T8" fmla="*/ 688 w 905"/>
                  <a:gd name="T9" fmla="*/ 413 h 894"/>
                  <a:gd name="T10" fmla="*/ 648 w 905"/>
                  <a:gd name="T11" fmla="*/ 426 h 894"/>
                  <a:gd name="T12" fmla="*/ 671 w 905"/>
                  <a:gd name="T13" fmla="*/ 329 h 894"/>
                  <a:gd name="T14" fmla="*/ 693 w 905"/>
                  <a:gd name="T15" fmla="*/ 252 h 894"/>
                  <a:gd name="T16" fmla="*/ 708 w 905"/>
                  <a:gd name="T17" fmla="*/ 169 h 894"/>
                  <a:gd name="T18" fmla="*/ 724 w 905"/>
                  <a:gd name="T19" fmla="*/ 77 h 894"/>
                  <a:gd name="T20" fmla="*/ 708 w 905"/>
                  <a:gd name="T21" fmla="*/ 54 h 894"/>
                  <a:gd name="T22" fmla="*/ 673 w 905"/>
                  <a:gd name="T23" fmla="*/ 225 h 894"/>
                  <a:gd name="T24" fmla="*/ 640 w 905"/>
                  <a:gd name="T25" fmla="*/ 360 h 894"/>
                  <a:gd name="T26" fmla="*/ 705 w 905"/>
                  <a:gd name="T27" fmla="*/ 437 h 894"/>
                  <a:gd name="T28" fmla="*/ 763 w 905"/>
                  <a:gd name="T29" fmla="*/ 445 h 894"/>
                  <a:gd name="T30" fmla="*/ 816 w 905"/>
                  <a:gd name="T31" fmla="*/ 547 h 894"/>
                  <a:gd name="T32" fmla="*/ 704 w 905"/>
                  <a:gd name="T33" fmla="*/ 548 h 894"/>
                  <a:gd name="T34" fmla="*/ 655 w 905"/>
                  <a:gd name="T35" fmla="*/ 627 h 894"/>
                  <a:gd name="T36" fmla="*/ 863 w 905"/>
                  <a:gd name="T37" fmla="*/ 642 h 894"/>
                  <a:gd name="T38" fmla="*/ 833 w 905"/>
                  <a:gd name="T39" fmla="*/ 789 h 894"/>
                  <a:gd name="T40" fmla="*/ 611 w 905"/>
                  <a:gd name="T41" fmla="*/ 766 h 894"/>
                  <a:gd name="T42" fmla="*/ 563 w 905"/>
                  <a:gd name="T43" fmla="*/ 849 h 894"/>
                  <a:gd name="T44" fmla="*/ 494 w 905"/>
                  <a:gd name="T45" fmla="*/ 867 h 894"/>
                  <a:gd name="T46" fmla="*/ 436 w 905"/>
                  <a:gd name="T47" fmla="*/ 851 h 894"/>
                  <a:gd name="T48" fmla="*/ 387 w 905"/>
                  <a:gd name="T49" fmla="*/ 803 h 894"/>
                  <a:gd name="T50" fmla="*/ 372 w 905"/>
                  <a:gd name="T51" fmla="*/ 744 h 894"/>
                  <a:gd name="T52" fmla="*/ 279 w 905"/>
                  <a:gd name="T53" fmla="*/ 842 h 894"/>
                  <a:gd name="T54" fmla="*/ 197 w 905"/>
                  <a:gd name="T55" fmla="*/ 803 h 894"/>
                  <a:gd name="T56" fmla="*/ 186 w 905"/>
                  <a:gd name="T57" fmla="*/ 758 h 894"/>
                  <a:gd name="T58" fmla="*/ 217 w 905"/>
                  <a:gd name="T59" fmla="*/ 676 h 894"/>
                  <a:gd name="T60" fmla="*/ 266 w 905"/>
                  <a:gd name="T61" fmla="*/ 647 h 894"/>
                  <a:gd name="T62" fmla="*/ 180 w 905"/>
                  <a:gd name="T63" fmla="*/ 689 h 894"/>
                  <a:gd name="T64" fmla="*/ 89 w 905"/>
                  <a:gd name="T65" fmla="*/ 733 h 894"/>
                  <a:gd name="T66" fmla="*/ 26 w 905"/>
                  <a:gd name="T67" fmla="*/ 664 h 894"/>
                  <a:gd name="T68" fmla="*/ 36 w 905"/>
                  <a:gd name="T69" fmla="*/ 612 h 894"/>
                  <a:gd name="T70" fmla="*/ 103 w 905"/>
                  <a:gd name="T71" fmla="*/ 551 h 894"/>
                  <a:gd name="T72" fmla="*/ 168 w 905"/>
                  <a:gd name="T73" fmla="*/ 544 h 894"/>
                  <a:gd name="T74" fmla="*/ 102 w 905"/>
                  <a:gd name="T75" fmla="*/ 524 h 894"/>
                  <a:gd name="T76" fmla="*/ 127 w 905"/>
                  <a:gd name="T77" fmla="*/ 451 h 894"/>
                  <a:gd name="T78" fmla="*/ 193 w 905"/>
                  <a:gd name="T79" fmla="*/ 409 h 894"/>
                  <a:gd name="T80" fmla="*/ 234 w 905"/>
                  <a:gd name="T81" fmla="*/ 395 h 894"/>
                  <a:gd name="T82" fmla="*/ 305 w 905"/>
                  <a:gd name="T83" fmla="*/ 399 h 894"/>
                  <a:gd name="T84" fmla="*/ 342 w 905"/>
                  <a:gd name="T85" fmla="*/ 442 h 894"/>
                  <a:gd name="T86" fmla="*/ 373 w 905"/>
                  <a:gd name="T87" fmla="*/ 437 h 894"/>
                  <a:gd name="T88" fmla="*/ 397 w 905"/>
                  <a:gd name="T89" fmla="*/ 319 h 894"/>
                  <a:gd name="T90" fmla="*/ 413 w 905"/>
                  <a:gd name="T91" fmla="*/ 250 h 894"/>
                  <a:gd name="T92" fmla="*/ 434 w 905"/>
                  <a:gd name="T93" fmla="*/ 144 h 894"/>
                  <a:gd name="T94" fmla="*/ 448 w 905"/>
                  <a:gd name="T95" fmla="*/ 75 h 894"/>
                  <a:gd name="T96" fmla="*/ 407 w 905"/>
                  <a:gd name="T97" fmla="*/ 162 h 894"/>
                  <a:gd name="T98" fmla="*/ 391 w 905"/>
                  <a:gd name="T99" fmla="*/ 260 h 894"/>
                  <a:gd name="T100" fmla="*/ 292 w 905"/>
                  <a:gd name="T101" fmla="*/ 371 h 894"/>
                  <a:gd name="T102" fmla="*/ 213 w 905"/>
                  <a:gd name="T103" fmla="*/ 382 h 894"/>
                  <a:gd name="T104" fmla="*/ 79 w 905"/>
                  <a:gd name="T105" fmla="*/ 534 h 894"/>
                  <a:gd name="T106" fmla="*/ 19 w 905"/>
                  <a:gd name="T107" fmla="*/ 602 h 894"/>
                  <a:gd name="T108" fmla="*/ 144 w 905"/>
                  <a:gd name="T109" fmla="*/ 758 h 894"/>
                  <a:gd name="T110" fmla="*/ 221 w 905"/>
                  <a:gd name="T111" fmla="*/ 850 h 894"/>
                  <a:gd name="T112" fmla="*/ 413 w 905"/>
                  <a:gd name="T113" fmla="*/ 870 h 894"/>
                  <a:gd name="T114" fmla="*/ 558 w 905"/>
                  <a:gd name="T115" fmla="*/ 876 h 894"/>
                  <a:gd name="T116" fmla="*/ 695 w 905"/>
                  <a:gd name="T117" fmla="*/ 842 h 894"/>
                  <a:gd name="T118" fmla="*/ 861 w 905"/>
                  <a:gd name="T119" fmla="*/ 793 h 894"/>
                  <a:gd name="T120" fmla="*/ 901 w 905"/>
                  <a:gd name="T121" fmla="*/ 666 h 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5" h="894">
                    <a:moveTo>
                      <a:pt x="901" y="666"/>
                    </a:moveTo>
                    <a:cubicBezTo>
                      <a:pt x="901" y="665"/>
                      <a:pt x="900" y="665"/>
                      <a:pt x="899" y="665"/>
                    </a:cubicBezTo>
                    <a:cubicBezTo>
                      <a:pt x="894" y="658"/>
                      <a:pt x="901" y="659"/>
                      <a:pt x="894" y="652"/>
                    </a:cubicBezTo>
                    <a:cubicBezTo>
                      <a:pt x="895" y="655"/>
                      <a:pt x="891" y="655"/>
                      <a:pt x="890" y="650"/>
                    </a:cubicBezTo>
                    <a:cubicBezTo>
                      <a:pt x="892" y="651"/>
                      <a:pt x="892" y="651"/>
                      <a:pt x="892" y="651"/>
                    </a:cubicBezTo>
                    <a:cubicBezTo>
                      <a:pt x="891" y="649"/>
                      <a:pt x="890" y="648"/>
                      <a:pt x="890" y="647"/>
                    </a:cubicBezTo>
                    <a:cubicBezTo>
                      <a:pt x="891" y="648"/>
                      <a:pt x="892" y="647"/>
                      <a:pt x="890" y="643"/>
                    </a:cubicBezTo>
                    <a:cubicBezTo>
                      <a:pt x="893" y="645"/>
                      <a:pt x="893" y="645"/>
                      <a:pt x="893" y="645"/>
                    </a:cubicBezTo>
                    <a:cubicBezTo>
                      <a:pt x="891" y="643"/>
                      <a:pt x="890" y="641"/>
                      <a:pt x="888" y="640"/>
                    </a:cubicBezTo>
                    <a:cubicBezTo>
                      <a:pt x="887" y="634"/>
                      <a:pt x="881" y="628"/>
                      <a:pt x="882" y="625"/>
                    </a:cubicBezTo>
                    <a:cubicBezTo>
                      <a:pt x="882" y="625"/>
                      <a:pt x="877" y="616"/>
                      <a:pt x="873" y="615"/>
                    </a:cubicBezTo>
                    <a:cubicBezTo>
                      <a:pt x="875" y="615"/>
                      <a:pt x="873" y="610"/>
                      <a:pt x="875" y="611"/>
                    </a:cubicBezTo>
                    <a:cubicBezTo>
                      <a:pt x="872" y="609"/>
                      <a:pt x="865" y="603"/>
                      <a:pt x="864" y="600"/>
                    </a:cubicBezTo>
                    <a:cubicBezTo>
                      <a:pt x="865" y="600"/>
                      <a:pt x="865" y="600"/>
                      <a:pt x="865" y="600"/>
                    </a:cubicBezTo>
                    <a:cubicBezTo>
                      <a:pt x="858" y="589"/>
                      <a:pt x="848" y="586"/>
                      <a:pt x="841" y="578"/>
                    </a:cubicBezTo>
                    <a:cubicBezTo>
                      <a:pt x="840" y="579"/>
                      <a:pt x="836" y="575"/>
                      <a:pt x="836" y="578"/>
                    </a:cubicBezTo>
                    <a:cubicBezTo>
                      <a:pt x="833" y="576"/>
                      <a:pt x="831" y="575"/>
                      <a:pt x="830" y="573"/>
                    </a:cubicBezTo>
                    <a:cubicBezTo>
                      <a:pt x="831" y="572"/>
                      <a:pt x="832" y="571"/>
                      <a:pt x="833" y="570"/>
                    </a:cubicBezTo>
                    <a:cubicBezTo>
                      <a:pt x="834" y="571"/>
                      <a:pt x="834" y="571"/>
                      <a:pt x="834" y="571"/>
                    </a:cubicBezTo>
                    <a:cubicBezTo>
                      <a:pt x="836" y="566"/>
                      <a:pt x="837" y="562"/>
                      <a:pt x="835" y="558"/>
                    </a:cubicBezTo>
                    <a:cubicBezTo>
                      <a:pt x="838" y="558"/>
                      <a:pt x="836" y="554"/>
                      <a:pt x="837" y="553"/>
                    </a:cubicBezTo>
                    <a:cubicBezTo>
                      <a:pt x="837" y="553"/>
                      <a:pt x="837" y="553"/>
                      <a:pt x="837" y="553"/>
                    </a:cubicBezTo>
                    <a:cubicBezTo>
                      <a:pt x="835" y="549"/>
                      <a:pt x="841" y="547"/>
                      <a:pt x="838" y="543"/>
                    </a:cubicBezTo>
                    <a:cubicBezTo>
                      <a:pt x="839" y="543"/>
                      <a:pt x="840" y="543"/>
                      <a:pt x="840" y="544"/>
                    </a:cubicBezTo>
                    <a:cubicBezTo>
                      <a:pt x="839" y="542"/>
                      <a:pt x="839" y="539"/>
                      <a:pt x="841" y="538"/>
                    </a:cubicBezTo>
                    <a:cubicBezTo>
                      <a:pt x="841" y="533"/>
                      <a:pt x="841" y="525"/>
                      <a:pt x="838" y="521"/>
                    </a:cubicBezTo>
                    <a:cubicBezTo>
                      <a:pt x="838" y="522"/>
                      <a:pt x="838" y="522"/>
                      <a:pt x="838" y="522"/>
                    </a:cubicBezTo>
                    <a:cubicBezTo>
                      <a:pt x="836" y="520"/>
                      <a:pt x="838" y="519"/>
                      <a:pt x="836" y="517"/>
                    </a:cubicBezTo>
                    <a:cubicBezTo>
                      <a:pt x="837" y="517"/>
                      <a:pt x="837" y="517"/>
                      <a:pt x="837" y="517"/>
                    </a:cubicBezTo>
                    <a:cubicBezTo>
                      <a:pt x="834" y="515"/>
                      <a:pt x="836" y="510"/>
                      <a:pt x="834" y="509"/>
                    </a:cubicBezTo>
                    <a:cubicBezTo>
                      <a:pt x="836" y="508"/>
                      <a:pt x="836" y="508"/>
                      <a:pt x="836" y="508"/>
                    </a:cubicBezTo>
                    <a:cubicBezTo>
                      <a:pt x="834" y="504"/>
                      <a:pt x="834" y="504"/>
                      <a:pt x="834" y="504"/>
                    </a:cubicBezTo>
                    <a:cubicBezTo>
                      <a:pt x="834" y="506"/>
                      <a:pt x="834" y="506"/>
                      <a:pt x="834" y="506"/>
                    </a:cubicBezTo>
                    <a:cubicBezTo>
                      <a:pt x="831" y="506"/>
                      <a:pt x="836" y="502"/>
                      <a:pt x="833" y="499"/>
                    </a:cubicBezTo>
                    <a:cubicBezTo>
                      <a:pt x="833" y="496"/>
                      <a:pt x="824" y="496"/>
                      <a:pt x="824" y="492"/>
                    </a:cubicBezTo>
                    <a:cubicBezTo>
                      <a:pt x="822" y="492"/>
                      <a:pt x="828" y="493"/>
                      <a:pt x="825" y="491"/>
                    </a:cubicBezTo>
                    <a:cubicBezTo>
                      <a:pt x="827" y="490"/>
                      <a:pt x="827" y="492"/>
                      <a:pt x="828" y="490"/>
                    </a:cubicBezTo>
                    <a:cubicBezTo>
                      <a:pt x="827" y="489"/>
                      <a:pt x="829" y="486"/>
                      <a:pt x="827" y="484"/>
                    </a:cubicBezTo>
                    <a:cubicBezTo>
                      <a:pt x="828" y="484"/>
                      <a:pt x="828" y="484"/>
                      <a:pt x="828" y="484"/>
                    </a:cubicBezTo>
                    <a:cubicBezTo>
                      <a:pt x="824" y="482"/>
                      <a:pt x="827" y="477"/>
                      <a:pt x="823" y="476"/>
                    </a:cubicBezTo>
                    <a:cubicBezTo>
                      <a:pt x="820" y="473"/>
                      <a:pt x="826" y="471"/>
                      <a:pt x="821" y="470"/>
                    </a:cubicBezTo>
                    <a:cubicBezTo>
                      <a:pt x="822" y="467"/>
                      <a:pt x="822" y="467"/>
                      <a:pt x="822" y="467"/>
                    </a:cubicBezTo>
                    <a:cubicBezTo>
                      <a:pt x="822" y="465"/>
                      <a:pt x="819" y="468"/>
                      <a:pt x="819" y="465"/>
                    </a:cubicBezTo>
                    <a:cubicBezTo>
                      <a:pt x="820" y="465"/>
                      <a:pt x="819" y="463"/>
                      <a:pt x="820" y="463"/>
                    </a:cubicBezTo>
                    <a:cubicBezTo>
                      <a:pt x="819" y="458"/>
                      <a:pt x="813" y="458"/>
                      <a:pt x="812" y="452"/>
                    </a:cubicBezTo>
                    <a:cubicBezTo>
                      <a:pt x="809" y="453"/>
                      <a:pt x="808" y="450"/>
                      <a:pt x="806" y="450"/>
                    </a:cubicBezTo>
                    <a:cubicBezTo>
                      <a:pt x="807" y="449"/>
                      <a:pt x="802" y="446"/>
                      <a:pt x="806" y="447"/>
                    </a:cubicBezTo>
                    <a:cubicBezTo>
                      <a:pt x="806" y="447"/>
                      <a:pt x="807" y="447"/>
                      <a:pt x="806" y="447"/>
                    </a:cubicBezTo>
                    <a:cubicBezTo>
                      <a:pt x="808" y="447"/>
                      <a:pt x="808" y="447"/>
                      <a:pt x="808" y="447"/>
                    </a:cubicBezTo>
                    <a:cubicBezTo>
                      <a:pt x="807" y="442"/>
                      <a:pt x="802" y="444"/>
                      <a:pt x="800" y="442"/>
                    </a:cubicBezTo>
                    <a:cubicBezTo>
                      <a:pt x="801" y="443"/>
                      <a:pt x="802" y="443"/>
                      <a:pt x="800" y="443"/>
                    </a:cubicBezTo>
                    <a:cubicBezTo>
                      <a:pt x="800" y="443"/>
                      <a:pt x="799" y="442"/>
                      <a:pt x="798" y="442"/>
                    </a:cubicBezTo>
                    <a:cubicBezTo>
                      <a:pt x="799" y="441"/>
                      <a:pt x="799" y="441"/>
                      <a:pt x="799" y="441"/>
                    </a:cubicBezTo>
                    <a:cubicBezTo>
                      <a:pt x="798" y="440"/>
                      <a:pt x="797" y="439"/>
                      <a:pt x="796" y="438"/>
                    </a:cubicBezTo>
                    <a:cubicBezTo>
                      <a:pt x="796" y="439"/>
                      <a:pt x="796" y="439"/>
                      <a:pt x="796" y="439"/>
                    </a:cubicBezTo>
                    <a:cubicBezTo>
                      <a:pt x="795" y="437"/>
                      <a:pt x="796" y="435"/>
                      <a:pt x="792" y="435"/>
                    </a:cubicBezTo>
                    <a:cubicBezTo>
                      <a:pt x="791" y="436"/>
                      <a:pt x="793" y="438"/>
                      <a:pt x="791" y="437"/>
                    </a:cubicBezTo>
                    <a:cubicBezTo>
                      <a:pt x="789" y="435"/>
                      <a:pt x="786" y="431"/>
                      <a:pt x="783" y="429"/>
                    </a:cubicBezTo>
                    <a:cubicBezTo>
                      <a:pt x="783" y="431"/>
                      <a:pt x="782" y="430"/>
                      <a:pt x="781" y="430"/>
                    </a:cubicBezTo>
                    <a:cubicBezTo>
                      <a:pt x="782" y="429"/>
                      <a:pt x="782" y="429"/>
                      <a:pt x="782" y="429"/>
                    </a:cubicBezTo>
                    <a:cubicBezTo>
                      <a:pt x="777" y="429"/>
                      <a:pt x="782" y="425"/>
                      <a:pt x="778" y="425"/>
                    </a:cubicBezTo>
                    <a:cubicBezTo>
                      <a:pt x="776" y="426"/>
                      <a:pt x="776" y="426"/>
                      <a:pt x="776" y="426"/>
                    </a:cubicBezTo>
                    <a:cubicBezTo>
                      <a:pt x="772" y="428"/>
                      <a:pt x="776" y="423"/>
                      <a:pt x="771" y="425"/>
                    </a:cubicBezTo>
                    <a:cubicBezTo>
                      <a:pt x="772" y="425"/>
                      <a:pt x="770" y="428"/>
                      <a:pt x="769" y="427"/>
                    </a:cubicBezTo>
                    <a:cubicBezTo>
                      <a:pt x="770" y="426"/>
                      <a:pt x="770" y="426"/>
                      <a:pt x="770" y="426"/>
                    </a:cubicBezTo>
                    <a:cubicBezTo>
                      <a:pt x="769" y="426"/>
                      <a:pt x="768" y="426"/>
                      <a:pt x="768" y="425"/>
                    </a:cubicBezTo>
                    <a:cubicBezTo>
                      <a:pt x="769" y="425"/>
                      <a:pt x="769" y="424"/>
                      <a:pt x="767" y="423"/>
                    </a:cubicBezTo>
                    <a:cubicBezTo>
                      <a:pt x="769" y="422"/>
                      <a:pt x="769" y="422"/>
                      <a:pt x="769" y="422"/>
                    </a:cubicBezTo>
                    <a:cubicBezTo>
                      <a:pt x="765" y="423"/>
                      <a:pt x="765" y="423"/>
                      <a:pt x="765" y="423"/>
                    </a:cubicBezTo>
                    <a:cubicBezTo>
                      <a:pt x="764" y="421"/>
                      <a:pt x="760" y="422"/>
                      <a:pt x="760" y="419"/>
                    </a:cubicBezTo>
                    <a:cubicBezTo>
                      <a:pt x="760" y="419"/>
                      <a:pt x="756" y="417"/>
                      <a:pt x="754" y="419"/>
                    </a:cubicBezTo>
                    <a:cubicBezTo>
                      <a:pt x="756" y="418"/>
                      <a:pt x="753" y="416"/>
                      <a:pt x="755" y="415"/>
                    </a:cubicBezTo>
                    <a:cubicBezTo>
                      <a:pt x="753" y="416"/>
                      <a:pt x="749" y="416"/>
                      <a:pt x="748" y="414"/>
                    </a:cubicBezTo>
                    <a:cubicBezTo>
                      <a:pt x="749" y="414"/>
                      <a:pt x="749" y="414"/>
                      <a:pt x="749" y="414"/>
                    </a:cubicBezTo>
                    <a:cubicBezTo>
                      <a:pt x="744" y="411"/>
                      <a:pt x="739" y="414"/>
                      <a:pt x="735" y="411"/>
                    </a:cubicBezTo>
                    <a:cubicBezTo>
                      <a:pt x="735" y="413"/>
                      <a:pt x="733" y="412"/>
                      <a:pt x="733" y="414"/>
                    </a:cubicBezTo>
                    <a:cubicBezTo>
                      <a:pt x="728" y="415"/>
                      <a:pt x="725" y="408"/>
                      <a:pt x="723" y="415"/>
                    </a:cubicBezTo>
                    <a:cubicBezTo>
                      <a:pt x="720" y="415"/>
                      <a:pt x="720" y="413"/>
                      <a:pt x="719" y="412"/>
                    </a:cubicBezTo>
                    <a:cubicBezTo>
                      <a:pt x="720" y="412"/>
                      <a:pt x="720" y="412"/>
                      <a:pt x="720" y="412"/>
                    </a:cubicBezTo>
                    <a:cubicBezTo>
                      <a:pt x="716" y="412"/>
                      <a:pt x="715" y="412"/>
                      <a:pt x="712" y="411"/>
                    </a:cubicBezTo>
                    <a:cubicBezTo>
                      <a:pt x="710" y="412"/>
                      <a:pt x="710" y="415"/>
                      <a:pt x="707" y="414"/>
                    </a:cubicBezTo>
                    <a:cubicBezTo>
                      <a:pt x="708" y="413"/>
                      <a:pt x="707" y="413"/>
                      <a:pt x="706" y="413"/>
                    </a:cubicBezTo>
                    <a:cubicBezTo>
                      <a:pt x="707" y="413"/>
                      <a:pt x="707" y="413"/>
                      <a:pt x="706" y="412"/>
                    </a:cubicBezTo>
                    <a:cubicBezTo>
                      <a:pt x="705" y="412"/>
                      <a:pt x="705" y="412"/>
                      <a:pt x="705" y="412"/>
                    </a:cubicBezTo>
                    <a:cubicBezTo>
                      <a:pt x="705" y="412"/>
                      <a:pt x="705" y="412"/>
                      <a:pt x="705" y="412"/>
                    </a:cubicBezTo>
                    <a:cubicBezTo>
                      <a:pt x="703" y="412"/>
                      <a:pt x="703" y="413"/>
                      <a:pt x="704" y="413"/>
                    </a:cubicBezTo>
                    <a:cubicBezTo>
                      <a:pt x="704" y="413"/>
                      <a:pt x="704" y="414"/>
                      <a:pt x="704" y="414"/>
                    </a:cubicBezTo>
                    <a:cubicBezTo>
                      <a:pt x="703" y="412"/>
                      <a:pt x="700" y="414"/>
                      <a:pt x="699" y="412"/>
                    </a:cubicBezTo>
                    <a:cubicBezTo>
                      <a:pt x="694" y="412"/>
                      <a:pt x="691" y="414"/>
                      <a:pt x="687" y="415"/>
                    </a:cubicBezTo>
                    <a:cubicBezTo>
                      <a:pt x="686" y="414"/>
                      <a:pt x="687" y="413"/>
                      <a:pt x="688" y="413"/>
                    </a:cubicBezTo>
                    <a:cubicBezTo>
                      <a:pt x="688" y="413"/>
                      <a:pt x="687" y="413"/>
                      <a:pt x="686" y="413"/>
                    </a:cubicBezTo>
                    <a:cubicBezTo>
                      <a:pt x="686" y="411"/>
                      <a:pt x="687" y="412"/>
                      <a:pt x="688" y="412"/>
                    </a:cubicBezTo>
                    <a:cubicBezTo>
                      <a:pt x="684" y="409"/>
                      <a:pt x="681" y="415"/>
                      <a:pt x="677" y="413"/>
                    </a:cubicBezTo>
                    <a:cubicBezTo>
                      <a:pt x="676" y="414"/>
                      <a:pt x="676" y="414"/>
                      <a:pt x="676" y="414"/>
                    </a:cubicBezTo>
                    <a:cubicBezTo>
                      <a:pt x="676" y="414"/>
                      <a:pt x="676" y="414"/>
                      <a:pt x="676" y="414"/>
                    </a:cubicBezTo>
                    <a:cubicBezTo>
                      <a:pt x="676" y="414"/>
                      <a:pt x="675" y="416"/>
                      <a:pt x="674" y="416"/>
                    </a:cubicBezTo>
                    <a:cubicBezTo>
                      <a:pt x="674" y="414"/>
                      <a:pt x="674" y="412"/>
                      <a:pt x="672" y="413"/>
                    </a:cubicBezTo>
                    <a:cubicBezTo>
                      <a:pt x="670" y="412"/>
                      <a:pt x="668" y="414"/>
                      <a:pt x="666" y="415"/>
                    </a:cubicBezTo>
                    <a:cubicBezTo>
                      <a:pt x="667" y="415"/>
                      <a:pt x="667" y="416"/>
                      <a:pt x="666" y="417"/>
                    </a:cubicBezTo>
                    <a:cubicBezTo>
                      <a:pt x="665" y="417"/>
                      <a:pt x="664" y="415"/>
                      <a:pt x="664" y="416"/>
                    </a:cubicBezTo>
                    <a:cubicBezTo>
                      <a:pt x="663" y="415"/>
                      <a:pt x="663" y="415"/>
                      <a:pt x="663" y="415"/>
                    </a:cubicBezTo>
                    <a:cubicBezTo>
                      <a:pt x="664" y="416"/>
                      <a:pt x="661" y="417"/>
                      <a:pt x="661" y="418"/>
                    </a:cubicBezTo>
                    <a:cubicBezTo>
                      <a:pt x="660" y="416"/>
                      <a:pt x="662" y="416"/>
                      <a:pt x="662" y="415"/>
                    </a:cubicBezTo>
                    <a:cubicBezTo>
                      <a:pt x="658" y="416"/>
                      <a:pt x="660" y="415"/>
                      <a:pt x="656" y="416"/>
                    </a:cubicBezTo>
                    <a:cubicBezTo>
                      <a:pt x="654" y="418"/>
                      <a:pt x="657" y="418"/>
                      <a:pt x="656" y="420"/>
                    </a:cubicBezTo>
                    <a:cubicBezTo>
                      <a:pt x="655" y="421"/>
                      <a:pt x="653" y="423"/>
                      <a:pt x="651" y="422"/>
                    </a:cubicBezTo>
                    <a:cubicBezTo>
                      <a:pt x="652" y="424"/>
                      <a:pt x="652" y="424"/>
                      <a:pt x="652" y="424"/>
                    </a:cubicBezTo>
                    <a:cubicBezTo>
                      <a:pt x="650" y="425"/>
                      <a:pt x="649" y="425"/>
                      <a:pt x="648" y="426"/>
                    </a:cubicBezTo>
                    <a:cubicBezTo>
                      <a:pt x="648" y="423"/>
                      <a:pt x="648" y="421"/>
                      <a:pt x="647" y="419"/>
                    </a:cubicBezTo>
                    <a:cubicBezTo>
                      <a:pt x="648" y="420"/>
                      <a:pt x="648" y="420"/>
                      <a:pt x="648" y="420"/>
                    </a:cubicBezTo>
                    <a:cubicBezTo>
                      <a:pt x="646" y="416"/>
                      <a:pt x="648" y="416"/>
                      <a:pt x="648" y="412"/>
                    </a:cubicBezTo>
                    <a:cubicBezTo>
                      <a:pt x="648" y="412"/>
                      <a:pt x="648" y="412"/>
                      <a:pt x="649" y="412"/>
                    </a:cubicBezTo>
                    <a:cubicBezTo>
                      <a:pt x="647" y="408"/>
                      <a:pt x="651" y="401"/>
                      <a:pt x="650" y="398"/>
                    </a:cubicBezTo>
                    <a:cubicBezTo>
                      <a:pt x="652" y="399"/>
                      <a:pt x="652" y="399"/>
                      <a:pt x="652" y="399"/>
                    </a:cubicBezTo>
                    <a:cubicBezTo>
                      <a:pt x="653" y="392"/>
                      <a:pt x="653" y="392"/>
                      <a:pt x="653" y="392"/>
                    </a:cubicBezTo>
                    <a:cubicBezTo>
                      <a:pt x="652" y="394"/>
                      <a:pt x="652" y="394"/>
                      <a:pt x="652" y="394"/>
                    </a:cubicBezTo>
                    <a:cubicBezTo>
                      <a:pt x="649" y="392"/>
                      <a:pt x="656" y="390"/>
                      <a:pt x="655" y="384"/>
                    </a:cubicBezTo>
                    <a:cubicBezTo>
                      <a:pt x="657" y="379"/>
                      <a:pt x="650" y="373"/>
                      <a:pt x="653" y="368"/>
                    </a:cubicBezTo>
                    <a:cubicBezTo>
                      <a:pt x="652" y="365"/>
                      <a:pt x="655" y="371"/>
                      <a:pt x="655" y="367"/>
                    </a:cubicBezTo>
                    <a:cubicBezTo>
                      <a:pt x="657" y="368"/>
                      <a:pt x="655" y="369"/>
                      <a:pt x="657" y="369"/>
                    </a:cubicBezTo>
                    <a:cubicBezTo>
                      <a:pt x="657" y="365"/>
                      <a:pt x="661" y="364"/>
                      <a:pt x="660" y="359"/>
                    </a:cubicBezTo>
                    <a:cubicBezTo>
                      <a:pt x="662" y="359"/>
                      <a:pt x="662" y="359"/>
                      <a:pt x="662" y="359"/>
                    </a:cubicBezTo>
                    <a:cubicBezTo>
                      <a:pt x="661" y="353"/>
                      <a:pt x="667" y="349"/>
                      <a:pt x="665" y="345"/>
                    </a:cubicBezTo>
                    <a:cubicBezTo>
                      <a:pt x="665" y="339"/>
                      <a:pt x="670" y="343"/>
                      <a:pt x="669" y="336"/>
                    </a:cubicBezTo>
                    <a:cubicBezTo>
                      <a:pt x="672" y="334"/>
                      <a:pt x="672" y="334"/>
                      <a:pt x="672" y="334"/>
                    </a:cubicBezTo>
                    <a:cubicBezTo>
                      <a:pt x="673" y="332"/>
                      <a:pt x="670" y="332"/>
                      <a:pt x="671" y="329"/>
                    </a:cubicBezTo>
                    <a:cubicBezTo>
                      <a:pt x="673" y="330"/>
                      <a:pt x="673" y="326"/>
                      <a:pt x="674" y="328"/>
                    </a:cubicBezTo>
                    <a:cubicBezTo>
                      <a:pt x="678" y="322"/>
                      <a:pt x="675" y="314"/>
                      <a:pt x="680" y="307"/>
                    </a:cubicBezTo>
                    <a:cubicBezTo>
                      <a:pt x="678" y="304"/>
                      <a:pt x="680" y="300"/>
                      <a:pt x="679" y="299"/>
                    </a:cubicBezTo>
                    <a:cubicBezTo>
                      <a:pt x="680" y="299"/>
                      <a:pt x="681" y="290"/>
                      <a:pt x="682" y="295"/>
                    </a:cubicBezTo>
                    <a:cubicBezTo>
                      <a:pt x="682" y="296"/>
                      <a:pt x="682" y="297"/>
                      <a:pt x="682" y="296"/>
                    </a:cubicBezTo>
                    <a:cubicBezTo>
                      <a:pt x="683" y="297"/>
                      <a:pt x="683" y="297"/>
                      <a:pt x="683" y="297"/>
                    </a:cubicBezTo>
                    <a:cubicBezTo>
                      <a:pt x="687" y="293"/>
                      <a:pt x="684" y="288"/>
                      <a:pt x="685" y="283"/>
                    </a:cubicBezTo>
                    <a:cubicBezTo>
                      <a:pt x="684" y="285"/>
                      <a:pt x="684" y="287"/>
                      <a:pt x="683" y="285"/>
                    </a:cubicBezTo>
                    <a:cubicBezTo>
                      <a:pt x="684" y="281"/>
                      <a:pt x="684" y="281"/>
                      <a:pt x="684" y="281"/>
                    </a:cubicBezTo>
                    <a:cubicBezTo>
                      <a:pt x="686" y="282"/>
                      <a:pt x="686" y="282"/>
                      <a:pt x="686" y="282"/>
                    </a:cubicBezTo>
                    <a:cubicBezTo>
                      <a:pt x="688" y="275"/>
                      <a:pt x="688" y="275"/>
                      <a:pt x="688" y="275"/>
                    </a:cubicBezTo>
                    <a:cubicBezTo>
                      <a:pt x="686" y="276"/>
                      <a:pt x="686" y="276"/>
                      <a:pt x="686" y="276"/>
                    </a:cubicBezTo>
                    <a:cubicBezTo>
                      <a:pt x="687" y="273"/>
                      <a:pt x="690" y="272"/>
                      <a:pt x="689" y="268"/>
                    </a:cubicBezTo>
                    <a:cubicBezTo>
                      <a:pt x="688" y="269"/>
                      <a:pt x="688" y="268"/>
                      <a:pt x="688" y="268"/>
                    </a:cubicBezTo>
                    <a:cubicBezTo>
                      <a:pt x="688" y="268"/>
                      <a:pt x="687" y="269"/>
                      <a:pt x="688" y="268"/>
                    </a:cubicBezTo>
                    <a:cubicBezTo>
                      <a:pt x="687" y="268"/>
                      <a:pt x="687" y="268"/>
                      <a:pt x="687" y="268"/>
                    </a:cubicBezTo>
                    <a:cubicBezTo>
                      <a:pt x="687" y="269"/>
                      <a:pt x="686" y="269"/>
                      <a:pt x="686" y="268"/>
                    </a:cubicBezTo>
                    <a:cubicBezTo>
                      <a:pt x="688" y="264"/>
                      <a:pt x="691" y="258"/>
                      <a:pt x="693" y="252"/>
                    </a:cubicBezTo>
                    <a:cubicBezTo>
                      <a:pt x="691" y="252"/>
                      <a:pt x="692" y="251"/>
                      <a:pt x="692" y="249"/>
                    </a:cubicBezTo>
                    <a:cubicBezTo>
                      <a:pt x="693" y="250"/>
                      <a:pt x="693" y="250"/>
                      <a:pt x="693" y="250"/>
                    </a:cubicBezTo>
                    <a:cubicBezTo>
                      <a:pt x="692" y="243"/>
                      <a:pt x="697" y="248"/>
                      <a:pt x="697" y="242"/>
                    </a:cubicBezTo>
                    <a:cubicBezTo>
                      <a:pt x="695" y="240"/>
                      <a:pt x="695" y="240"/>
                      <a:pt x="695" y="240"/>
                    </a:cubicBezTo>
                    <a:cubicBezTo>
                      <a:pt x="693" y="235"/>
                      <a:pt x="699" y="238"/>
                      <a:pt x="696" y="232"/>
                    </a:cubicBezTo>
                    <a:cubicBezTo>
                      <a:pt x="695" y="234"/>
                      <a:pt x="692" y="232"/>
                      <a:pt x="693" y="229"/>
                    </a:cubicBezTo>
                    <a:cubicBezTo>
                      <a:pt x="695" y="230"/>
                      <a:pt x="695" y="230"/>
                      <a:pt x="695" y="230"/>
                    </a:cubicBezTo>
                    <a:cubicBezTo>
                      <a:pt x="695" y="229"/>
                      <a:pt x="694" y="228"/>
                      <a:pt x="695" y="227"/>
                    </a:cubicBezTo>
                    <a:cubicBezTo>
                      <a:pt x="695" y="228"/>
                      <a:pt x="697" y="228"/>
                      <a:pt x="697" y="226"/>
                    </a:cubicBezTo>
                    <a:cubicBezTo>
                      <a:pt x="699" y="228"/>
                      <a:pt x="699" y="228"/>
                      <a:pt x="699" y="228"/>
                    </a:cubicBezTo>
                    <a:cubicBezTo>
                      <a:pt x="697" y="223"/>
                      <a:pt x="697" y="223"/>
                      <a:pt x="697" y="223"/>
                    </a:cubicBezTo>
                    <a:cubicBezTo>
                      <a:pt x="699" y="220"/>
                      <a:pt x="698" y="214"/>
                      <a:pt x="701" y="213"/>
                    </a:cubicBezTo>
                    <a:cubicBezTo>
                      <a:pt x="701" y="213"/>
                      <a:pt x="703" y="206"/>
                      <a:pt x="701" y="204"/>
                    </a:cubicBezTo>
                    <a:cubicBezTo>
                      <a:pt x="702" y="205"/>
                      <a:pt x="704" y="202"/>
                      <a:pt x="705" y="203"/>
                    </a:cubicBezTo>
                    <a:cubicBezTo>
                      <a:pt x="704" y="201"/>
                      <a:pt x="704" y="195"/>
                      <a:pt x="706" y="193"/>
                    </a:cubicBezTo>
                    <a:cubicBezTo>
                      <a:pt x="706" y="194"/>
                      <a:pt x="706" y="194"/>
                      <a:pt x="706" y="194"/>
                    </a:cubicBezTo>
                    <a:cubicBezTo>
                      <a:pt x="709" y="186"/>
                      <a:pt x="706" y="179"/>
                      <a:pt x="710" y="173"/>
                    </a:cubicBezTo>
                    <a:cubicBezTo>
                      <a:pt x="708" y="173"/>
                      <a:pt x="710" y="169"/>
                      <a:pt x="708" y="169"/>
                    </a:cubicBezTo>
                    <a:cubicBezTo>
                      <a:pt x="707" y="161"/>
                      <a:pt x="715" y="157"/>
                      <a:pt x="709" y="152"/>
                    </a:cubicBezTo>
                    <a:cubicBezTo>
                      <a:pt x="709" y="149"/>
                      <a:pt x="711" y="149"/>
                      <a:pt x="712" y="147"/>
                    </a:cubicBezTo>
                    <a:cubicBezTo>
                      <a:pt x="712" y="148"/>
                      <a:pt x="712" y="148"/>
                      <a:pt x="712" y="148"/>
                    </a:cubicBezTo>
                    <a:cubicBezTo>
                      <a:pt x="713" y="141"/>
                      <a:pt x="713" y="139"/>
                      <a:pt x="714" y="135"/>
                    </a:cubicBezTo>
                    <a:cubicBezTo>
                      <a:pt x="714" y="132"/>
                      <a:pt x="711" y="131"/>
                      <a:pt x="713" y="127"/>
                    </a:cubicBezTo>
                    <a:cubicBezTo>
                      <a:pt x="714" y="129"/>
                      <a:pt x="714" y="127"/>
                      <a:pt x="714" y="125"/>
                    </a:cubicBezTo>
                    <a:cubicBezTo>
                      <a:pt x="714" y="126"/>
                      <a:pt x="714" y="127"/>
                      <a:pt x="716" y="125"/>
                    </a:cubicBezTo>
                    <a:cubicBezTo>
                      <a:pt x="715" y="124"/>
                      <a:pt x="715" y="124"/>
                      <a:pt x="715" y="123"/>
                    </a:cubicBezTo>
                    <a:cubicBezTo>
                      <a:pt x="715" y="123"/>
                      <a:pt x="715" y="123"/>
                      <a:pt x="715" y="123"/>
                    </a:cubicBezTo>
                    <a:cubicBezTo>
                      <a:pt x="716" y="121"/>
                      <a:pt x="715" y="121"/>
                      <a:pt x="715" y="122"/>
                    </a:cubicBezTo>
                    <a:cubicBezTo>
                      <a:pt x="714" y="122"/>
                      <a:pt x="714" y="122"/>
                      <a:pt x="714" y="123"/>
                    </a:cubicBezTo>
                    <a:cubicBezTo>
                      <a:pt x="716" y="120"/>
                      <a:pt x="715" y="115"/>
                      <a:pt x="718" y="115"/>
                    </a:cubicBezTo>
                    <a:cubicBezTo>
                      <a:pt x="719" y="107"/>
                      <a:pt x="718" y="101"/>
                      <a:pt x="718" y="94"/>
                    </a:cubicBezTo>
                    <a:cubicBezTo>
                      <a:pt x="720" y="93"/>
                      <a:pt x="720" y="95"/>
                      <a:pt x="720" y="97"/>
                    </a:cubicBezTo>
                    <a:cubicBezTo>
                      <a:pt x="721" y="92"/>
                      <a:pt x="721" y="92"/>
                      <a:pt x="721" y="92"/>
                    </a:cubicBezTo>
                    <a:cubicBezTo>
                      <a:pt x="723" y="93"/>
                      <a:pt x="721" y="95"/>
                      <a:pt x="721" y="97"/>
                    </a:cubicBezTo>
                    <a:cubicBezTo>
                      <a:pt x="725" y="92"/>
                      <a:pt x="721" y="85"/>
                      <a:pt x="725" y="79"/>
                    </a:cubicBezTo>
                    <a:cubicBezTo>
                      <a:pt x="724" y="77"/>
                      <a:pt x="724" y="77"/>
                      <a:pt x="724" y="77"/>
                    </a:cubicBezTo>
                    <a:cubicBezTo>
                      <a:pt x="725" y="77"/>
                      <a:pt x="725" y="77"/>
                      <a:pt x="725" y="77"/>
                    </a:cubicBezTo>
                    <a:cubicBezTo>
                      <a:pt x="724" y="77"/>
                      <a:pt x="723" y="75"/>
                      <a:pt x="723" y="74"/>
                    </a:cubicBezTo>
                    <a:cubicBezTo>
                      <a:pt x="725" y="73"/>
                      <a:pt x="727" y="75"/>
                      <a:pt x="727" y="72"/>
                    </a:cubicBezTo>
                    <a:cubicBezTo>
                      <a:pt x="729" y="69"/>
                      <a:pt x="729" y="64"/>
                      <a:pt x="729" y="61"/>
                    </a:cubicBezTo>
                    <a:cubicBezTo>
                      <a:pt x="728" y="62"/>
                      <a:pt x="727" y="62"/>
                      <a:pt x="727" y="61"/>
                    </a:cubicBezTo>
                    <a:cubicBezTo>
                      <a:pt x="727" y="59"/>
                      <a:pt x="729" y="59"/>
                      <a:pt x="729" y="57"/>
                    </a:cubicBezTo>
                    <a:cubicBezTo>
                      <a:pt x="730" y="57"/>
                      <a:pt x="730" y="57"/>
                      <a:pt x="730" y="57"/>
                    </a:cubicBezTo>
                    <a:cubicBezTo>
                      <a:pt x="729" y="57"/>
                      <a:pt x="730" y="53"/>
                      <a:pt x="729" y="52"/>
                    </a:cubicBezTo>
                    <a:cubicBezTo>
                      <a:pt x="731" y="51"/>
                      <a:pt x="730" y="55"/>
                      <a:pt x="731" y="55"/>
                    </a:cubicBezTo>
                    <a:cubicBezTo>
                      <a:pt x="732" y="49"/>
                      <a:pt x="732" y="52"/>
                      <a:pt x="733" y="45"/>
                    </a:cubicBezTo>
                    <a:cubicBezTo>
                      <a:pt x="733" y="41"/>
                      <a:pt x="731" y="46"/>
                      <a:pt x="730" y="44"/>
                    </a:cubicBezTo>
                    <a:cubicBezTo>
                      <a:pt x="730" y="40"/>
                      <a:pt x="730" y="37"/>
                      <a:pt x="731" y="33"/>
                    </a:cubicBezTo>
                    <a:cubicBezTo>
                      <a:pt x="730" y="34"/>
                      <a:pt x="730" y="34"/>
                      <a:pt x="730" y="34"/>
                    </a:cubicBezTo>
                    <a:cubicBezTo>
                      <a:pt x="729" y="28"/>
                      <a:pt x="730" y="25"/>
                      <a:pt x="732" y="21"/>
                    </a:cubicBezTo>
                    <a:cubicBezTo>
                      <a:pt x="730" y="9"/>
                      <a:pt x="725" y="4"/>
                      <a:pt x="722" y="2"/>
                    </a:cubicBezTo>
                    <a:cubicBezTo>
                      <a:pt x="719" y="0"/>
                      <a:pt x="717" y="1"/>
                      <a:pt x="716" y="3"/>
                    </a:cubicBezTo>
                    <a:cubicBezTo>
                      <a:pt x="714" y="6"/>
                      <a:pt x="713" y="12"/>
                      <a:pt x="713" y="12"/>
                    </a:cubicBezTo>
                    <a:cubicBezTo>
                      <a:pt x="709" y="25"/>
                      <a:pt x="712" y="34"/>
                      <a:pt x="708" y="54"/>
                    </a:cubicBezTo>
                    <a:cubicBezTo>
                      <a:pt x="702" y="72"/>
                      <a:pt x="698" y="76"/>
                      <a:pt x="695" y="95"/>
                    </a:cubicBezTo>
                    <a:cubicBezTo>
                      <a:pt x="693" y="103"/>
                      <a:pt x="692" y="113"/>
                      <a:pt x="690" y="122"/>
                    </a:cubicBezTo>
                    <a:cubicBezTo>
                      <a:pt x="692" y="127"/>
                      <a:pt x="688" y="133"/>
                      <a:pt x="689" y="139"/>
                    </a:cubicBezTo>
                    <a:cubicBezTo>
                      <a:pt x="687" y="140"/>
                      <a:pt x="687" y="140"/>
                      <a:pt x="687" y="140"/>
                    </a:cubicBezTo>
                    <a:cubicBezTo>
                      <a:pt x="688" y="142"/>
                      <a:pt x="688" y="144"/>
                      <a:pt x="687" y="146"/>
                    </a:cubicBezTo>
                    <a:cubicBezTo>
                      <a:pt x="686" y="145"/>
                      <a:pt x="686" y="145"/>
                      <a:pt x="686" y="145"/>
                    </a:cubicBezTo>
                    <a:cubicBezTo>
                      <a:pt x="687" y="148"/>
                      <a:pt x="686" y="151"/>
                      <a:pt x="686" y="152"/>
                    </a:cubicBezTo>
                    <a:cubicBezTo>
                      <a:pt x="685" y="152"/>
                      <a:pt x="685" y="152"/>
                      <a:pt x="685" y="152"/>
                    </a:cubicBezTo>
                    <a:cubicBezTo>
                      <a:pt x="685" y="155"/>
                      <a:pt x="685" y="155"/>
                      <a:pt x="685" y="155"/>
                    </a:cubicBezTo>
                    <a:cubicBezTo>
                      <a:pt x="685" y="154"/>
                      <a:pt x="685" y="154"/>
                      <a:pt x="685" y="154"/>
                    </a:cubicBezTo>
                    <a:cubicBezTo>
                      <a:pt x="685" y="159"/>
                      <a:pt x="684" y="163"/>
                      <a:pt x="683" y="167"/>
                    </a:cubicBezTo>
                    <a:cubicBezTo>
                      <a:pt x="684" y="167"/>
                      <a:pt x="684" y="167"/>
                      <a:pt x="684" y="167"/>
                    </a:cubicBezTo>
                    <a:cubicBezTo>
                      <a:pt x="681" y="175"/>
                      <a:pt x="684" y="179"/>
                      <a:pt x="680" y="186"/>
                    </a:cubicBezTo>
                    <a:cubicBezTo>
                      <a:pt x="679" y="186"/>
                      <a:pt x="679" y="186"/>
                      <a:pt x="679" y="186"/>
                    </a:cubicBezTo>
                    <a:cubicBezTo>
                      <a:pt x="682" y="197"/>
                      <a:pt x="673" y="201"/>
                      <a:pt x="675" y="211"/>
                    </a:cubicBezTo>
                    <a:cubicBezTo>
                      <a:pt x="675" y="210"/>
                      <a:pt x="674" y="212"/>
                      <a:pt x="674" y="212"/>
                    </a:cubicBezTo>
                    <a:cubicBezTo>
                      <a:pt x="674" y="216"/>
                      <a:pt x="673" y="221"/>
                      <a:pt x="676" y="222"/>
                    </a:cubicBezTo>
                    <a:cubicBezTo>
                      <a:pt x="675" y="225"/>
                      <a:pt x="675" y="224"/>
                      <a:pt x="673" y="225"/>
                    </a:cubicBezTo>
                    <a:cubicBezTo>
                      <a:pt x="675" y="225"/>
                      <a:pt x="675" y="228"/>
                      <a:pt x="674" y="231"/>
                    </a:cubicBezTo>
                    <a:cubicBezTo>
                      <a:pt x="674" y="229"/>
                      <a:pt x="674" y="229"/>
                      <a:pt x="674" y="229"/>
                    </a:cubicBezTo>
                    <a:cubicBezTo>
                      <a:pt x="673" y="237"/>
                      <a:pt x="673" y="237"/>
                      <a:pt x="673" y="237"/>
                    </a:cubicBezTo>
                    <a:cubicBezTo>
                      <a:pt x="676" y="236"/>
                      <a:pt x="676" y="236"/>
                      <a:pt x="676" y="236"/>
                    </a:cubicBezTo>
                    <a:cubicBezTo>
                      <a:pt x="674" y="240"/>
                      <a:pt x="672" y="236"/>
                      <a:pt x="672" y="240"/>
                    </a:cubicBezTo>
                    <a:cubicBezTo>
                      <a:pt x="674" y="241"/>
                      <a:pt x="674" y="241"/>
                      <a:pt x="674" y="241"/>
                    </a:cubicBezTo>
                    <a:cubicBezTo>
                      <a:pt x="673" y="246"/>
                      <a:pt x="668" y="248"/>
                      <a:pt x="665" y="253"/>
                    </a:cubicBezTo>
                    <a:cubicBezTo>
                      <a:pt x="665" y="256"/>
                      <a:pt x="664" y="258"/>
                      <a:pt x="663" y="261"/>
                    </a:cubicBezTo>
                    <a:cubicBezTo>
                      <a:pt x="663" y="265"/>
                      <a:pt x="662" y="267"/>
                      <a:pt x="662" y="270"/>
                    </a:cubicBezTo>
                    <a:cubicBezTo>
                      <a:pt x="661" y="276"/>
                      <a:pt x="661" y="281"/>
                      <a:pt x="660" y="287"/>
                    </a:cubicBezTo>
                    <a:cubicBezTo>
                      <a:pt x="658" y="298"/>
                      <a:pt x="656" y="309"/>
                      <a:pt x="651" y="319"/>
                    </a:cubicBezTo>
                    <a:cubicBezTo>
                      <a:pt x="649" y="319"/>
                      <a:pt x="649" y="319"/>
                      <a:pt x="649" y="319"/>
                    </a:cubicBezTo>
                    <a:cubicBezTo>
                      <a:pt x="646" y="319"/>
                      <a:pt x="652" y="326"/>
                      <a:pt x="649" y="326"/>
                    </a:cubicBezTo>
                    <a:cubicBezTo>
                      <a:pt x="649" y="329"/>
                      <a:pt x="649" y="329"/>
                      <a:pt x="649" y="329"/>
                    </a:cubicBezTo>
                    <a:cubicBezTo>
                      <a:pt x="649" y="329"/>
                      <a:pt x="648" y="330"/>
                      <a:pt x="648" y="329"/>
                    </a:cubicBezTo>
                    <a:cubicBezTo>
                      <a:pt x="647" y="331"/>
                      <a:pt x="647" y="331"/>
                      <a:pt x="648" y="333"/>
                    </a:cubicBezTo>
                    <a:cubicBezTo>
                      <a:pt x="646" y="335"/>
                      <a:pt x="646" y="335"/>
                      <a:pt x="646" y="335"/>
                    </a:cubicBezTo>
                    <a:cubicBezTo>
                      <a:pt x="642" y="343"/>
                      <a:pt x="643" y="351"/>
                      <a:pt x="640" y="360"/>
                    </a:cubicBezTo>
                    <a:cubicBezTo>
                      <a:pt x="634" y="370"/>
                      <a:pt x="632" y="392"/>
                      <a:pt x="631" y="404"/>
                    </a:cubicBezTo>
                    <a:cubicBezTo>
                      <a:pt x="630" y="421"/>
                      <a:pt x="616" y="439"/>
                      <a:pt x="617" y="457"/>
                    </a:cubicBezTo>
                    <a:cubicBezTo>
                      <a:pt x="616" y="458"/>
                      <a:pt x="617" y="460"/>
                      <a:pt x="617" y="460"/>
                    </a:cubicBezTo>
                    <a:cubicBezTo>
                      <a:pt x="616" y="465"/>
                      <a:pt x="615" y="470"/>
                      <a:pt x="614" y="476"/>
                    </a:cubicBezTo>
                    <a:cubicBezTo>
                      <a:pt x="614" y="476"/>
                      <a:pt x="611" y="495"/>
                      <a:pt x="613" y="508"/>
                    </a:cubicBezTo>
                    <a:cubicBezTo>
                      <a:pt x="614" y="521"/>
                      <a:pt x="619" y="525"/>
                      <a:pt x="632" y="497"/>
                    </a:cubicBezTo>
                    <a:cubicBezTo>
                      <a:pt x="633" y="497"/>
                      <a:pt x="633" y="497"/>
                      <a:pt x="633" y="497"/>
                    </a:cubicBezTo>
                    <a:cubicBezTo>
                      <a:pt x="635" y="489"/>
                      <a:pt x="636" y="484"/>
                      <a:pt x="634" y="477"/>
                    </a:cubicBezTo>
                    <a:cubicBezTo>
                      <a:pt x="638" y="477"/>
                      <a:pt x="636" y="470"/>
                      <a:pt x="637" y="469"/>
                    </a:cubicBezTo>
                    <a:cubicBezTo>
                      <a:pt x="638" y="469"/>
                      <a:pt x="638" y="469"/>
                      <a:pt x="638" y="469"/>
                    </a:cubicBezTo>
                    <a:cubicBezTo>
                      <a:pt x="636" y="463"/>
                      <a:pt x="642" y="459"/>
                      <a:pt x="640" y="453"/>
                    </a:cubicBezTo>
                    <a:cubicBezTo>
                      <a:pt x="641" y="453"/>
                      <a:pt x="641" y="454"/>
                      <a:pt x="641" y="455"/>
                    </a:cubicBezTo>
                    <a:cubicBezTo>
                      <a:pt x="642" y="451"/>
                      <a:pt x="642" y="446"/>
                      <a:pt x="644" y="446"/>
                    </a:cubicBezTo>
                    <a:cubicBezTo>
                      <a:pt x="644" y="446"/>
                      <a:pt x="644" y="445"/>
                      <a:pt x="644" y="445"/>
                    </a:cubicBezTo>
                    <a:cubicBezTo>
                      <a:pt x="645" y="445"/>
                      <a:pt x="646" y="445"/>
                      <a:pt x="646" y="445"/>
                    </a:cubicBezTo>
                    <a:cubicBezTo>
                      <a:pt x="655" y="446"/>
                      <a:pt x="658" y="440"/>
                      <a:pt x="668" y="436"/>
                    </a:cubicBezTo>
                    <a:cubicBezTo>
                      <a:pt x="678" y="436"/>
                      <a:pt x="681" y="439"/>
                      <a:pt x="691" y="437"/>
                    </a:cubicBezTo>
                    <a:cubicBezTo>
                      <a:pt x="695" y="438"/>
                      <a:pt x="701" y="437"/>
                      <a:pt x="705" y="437"/>
                    </a:cubicBezTo>
                    <a:cubicBezTo>
                      <a:pt x="708" y="434"/>
                      <a:pt x="711" y="437"/>
                      <a:pt x="714" y="436"/>
                    </a:cubicBezTo>
                    <a:cubicBezTo>
                      <a:pt x="715" y="437"/>
                      <a:pt x="715" y="437"/>
                      <a:pt x="715" y="437"/>
                    </a:cubicBezTo>
                    <a:cubicBezTo>
                      <a:pt x="716" y="436"/>
                      <a:pt x="717" y="436"/>
                      <a:pt x="718" y="437"/>
                    </a:cubicBezTo>
                    <a:cubicBezTo>
                      <a:pt x="718" y="437"/>
                      <a:pt x="718" y="437"/>
                      <a:pt x="718" y="437"/>
                    </a:cubicBezTo>
                    <a:cubicBezTo>
                      <a:pt x="719" y="437"/>
                      <a:pt x="721" y="437"/>
                      <a:pt x="722" y="437"/>
                    </a:cubicBezTo>
                    <a:cubicBezTo>
                      <a:pt x="722" y="437"/>
                      <a:pt x="722" y="437"/>
                      <a:pt x="722" y="437"/>
                    </a:cubicBezTo>
                    <a:cubicBezTo>
                      <a:pt x="723" y="438"/>
                      <a:pt x="723" y="438"/>
                      <a:pt x="723" y="438"/>
                    </a:cubicBezTo>
                    <a:cubicBezTo>
                      <a:pt x="723" y="438"/>
                      <a:pt x="723" y="438"/>
                      <a:pt x="723" y="438"/>
                    </a:cubicBezTo>
                    <a:cubicBezTo>
                      <a:pt x="725" y="437"/>
                      <a:pt x="728" y="438"/>
                      <a:pt x="730" y="439"/>
                    </a:cubicBezTo>
                    <a:cubicBezTo>
                      <a:pt x="730" y="437"/>
                      <a:pt x="730" y="437"/>
                      <a:pt x="730" y="437"/>
                    </a:cubicBezTo>
                    <a:cubicBezTo>
                      <a:pt x="734" y="440"/>
                      <a:pt x="737" y="437"/>
                      <a:pt x="740" y="440"/>
                    </a:cubicBezTo>
                    <a:cubicBezTo>
                      <a:pt x="740" y="440"/>
                      <a:pt x="740" y="440"/>
                      <a:pt x="740" y="440"/>
                    </a:cubicBezTo>
                    <a:cubicBezTo>
                      <a:pt x="746" y="437"/>
                      <a:pt x="747" y="446"/>
                      <a:pt x="753" y="443"/>
                    </a:cubicBezTo>
                    <a:cubicBezTo>
                      <a:pt x="752" y="444"/>
                      <a:pt x="753" y="444"/>
                      <a:pt x="753" y="445"/>
                    </a:cubicBezTo>
                    <a:cubicBezTo>
                      <a:pt x="756" y="445"/>
                      <a:pt x="758" y="446"/>
                      <a:pt x="759" y="443"/>
                    </a:cubicBezTo>
                    <a:cubicBezTo>
                      <a:pt x="761" y="444"/>
                      <a:pt x="760" y="444"/>
                      <a:pt x="760" y="446"/>
                    </a:cubicBezTo>
                    <a:cubicBezTo>
                      <a:pt x="761" y="444"/>
                      <a:pt x="762" y="444"/>
                      <a:pt x="764" y="445"/>
                    </a:cubicBezTo>
                    <a:cubicBezTo>
                      <a:pt x="763" y="445"/>
                      <a:pt x="763" y="445"/>
                      <a:pt x="763" y="445"/>
                    </a:cubicBezTo>
                    <a:cubicBezTo>
                      <a:pt x="764" y="446"/>
                      <a:pt x="766" y="446"/>
                      <a:pt x="767" y="446"/>
                    </a:cubicBezTo>
                    <a:cubicBezTo>
                      <a:pt x="767" y="443"/>
                      <a:pt x="767" y="443"/>
                      <a:pt x="767" y="443"/>
                    </a:cubicBezTo>
                    <a:cubicBezTo>
                      <a:pt x="769" y="445"/>
                      <a:pt x="766" y="447"/>
                      <a:pt x="769" y="447"/>
                    </a:cubicBezTo>
                    <a:cubicBezTo>
                      <a:pt x="770" y="445"/>
                      <a:pt x="770" y="445"/>
                      <a:pt x="770" y="445"/>
                    </a:cubicBezTo>
                    <a:cubicBezTo>
                      <a:pt x="772" y="447"/>
                      <a:pt x="772" y="451"/>
                      <a:pt x="773" y="454"/>
                    </a:cubicBezTo>
                    <a:cubicBezTo>
                      <a:pt x="778" y="457"/>
                      <a:pt x="784" y="460"/>
                      <a:pt x="789" y="463"/>
                    </a:cubicBezTo>
                    <a:cubicBezTo>
                      <a:pt x="794" y="466"/>
                      <a:pt x="798" y="471"/>
                      <a:pt x="800" y="476"/>
                    </a:cubicBezTo>
                    <a:cubicBezTo>
                      <a:pt x="798" y="478"/>
                      <a:pt x="798" y="478"/>
                      <a:pt x="798" y="478"/>
                    </a:cubicBezTo>
                    <a:cubicBezTo>
                      <a:pt x="796" y="479"/>
                      <a:pt x="803" y="478"/>
                      <a:pt x="802" y="479"/>
                    </a:cubicBezTo>
                    <a:cubicBezTo>
                      <a:pt x="803" y="480"/>
                      <a:pt x="803" y="480"/>
                      <a:pt x="803" y="480"/>
                    </a:cubicBezTo>
                    <a:cubicBezTo>
                      <a:pt x="803" y="480"/>
                      <a:pt x="803" y="481"/>
                      <a:pt x="802" y="481"/>
                    </a:cubicBezTo>
                    <a:cubicBezTo>
                      <a:pt x="803" y="482"/>
                      <a:pt x="803" y="482"/>
                      <a:pt x="804" y="482"/>
                    </a:cubicBezTo>
                    <a:cubicBezTo>
                      <a:pt x="804" y="483"/>
                      <a:pt x="804" y="483"/>
                      <a:pt x="803" y="484"/>
                    </a:cubicBezTo>
                    <a:cubicBezTo>
                      <a:pt x="805" y="488"/>
                      <a:pt x="809" y="490"/>
                      <a:pt x="810" y="495"/>
                    </a:cubicBezTo>
                    <a:cubicBezTo>
                      <a:pt x="809" y="501"/>
                      <a:pt x="815" y="511"/>
                      <a:pt x="817" y="517"/>
                    </a:cubicBezTo>
                    <a:cubicBezTo>
                      <a:pt x="820" y="521"/>
                      <a:pt x="819" y="526"/>
                      <a:pt x="817" y="531"/>
                    </a:cubicBezTo>
                    <a:cubicBezTo>
                      <a:pt x="816" y="536"/>
                      <a:pt x="814" y="541"/>
                      <a:pt x="816" y="546"/>
                    </a:cubicBezTo>
                    <a:cubicBezTo>
                      <a:pt x="815" y="546"/>
                      <a:pt x="816" y="547"/>
                      <a:pt x="816" y="547"/>
                    </a:cubicBezTo>
                    <a:cubicBezTo>
                      <a:pt x="816" y="550"/>
                      <a:pt x="815" y="553"/>
                      <a:pt x="815" y="556"/>
                    </a:cubicBezTo>
                    <a:cubicBezTo>
                      <a:pt x="815" y="556"/>
                      <a:pt x="814" y="560"/>
                      <a:pt x="813" y="565"/>
                    </a:cubicBezTo>
                    <a:cubicBezTo>
                      <a:pt x="809" y="563"/>
                      <a:pt x="809" y="561"/>
                      <a:pt x="807" y="560"/>
                    </a:cubicBezTo>
                    <a:cubicBezTo>
                      <a:pt x="808" y="560"/>
                      <a:pt x="808" y="560"/>
                      <a:pt x="808" y="560"/>
                    </a:cubicBezTo>
                    <a:cubicBezTo>
                      <a:pt x="799" y="556"/>
                      <a:pt x="796" y="555"/>
                      <a:pt x="789" y="552"/>
                    </a:cubicBezTo>
                    <a:cubicBezTo>
                      <a:pt x="786" y="551"/>
                      <a:pt x="784" y="554"/>
                      <a:pt x="778" y="552"/>
                    </a:cubicBezTo>
                    <a:cubicBezTo>
                      <a:pt x="781" y="551"/>
                      <a:pt x="778" y="550"/>
                      <a:pt x="776" y="550"/>
                    </a:cubicBezTo>
                    <a:cubicBezTo>
                      <a:pt x="777" y="550"/>
                      <a:pt x="778" y="550"/>
                      <a:pt x="775" y="548"/>
                    </a:cubicBezTo>
                    <a:cubicBezTo>
                      <a:pt x="774" y="548"/>
                      <a:pt x="774" y="548"/>
                      <a:pt x="773" y="548"/>
                    </a:cubicBezTo>
                    <a:cubicBezTo>
                      <a:pt x="773" y="548"/>
                      <a:pt x="773" y="548"/>
                      <a:pt x="773" y="548"/>
                    </a:cubicBezTo>
                    <a:cubicBezTo>
                      <a:pt x="769" y="547"/>
                      <a:pt x="770" y="548"/>
                      <a:pt x="771" y="549"/>
                    </a:cubicBezTo>
                    <a:cubicBezTo>
                      <a:pt x="771" y="549"/>
                      <a:pt x="771" y="549"/>
                      <a:pt x="772" y="549"/>
                    </a:cubicBezTo>
                    <a:cubicBezTo>
                      <a:pt x="768" y="547"/>
                      <a:pt x="760" y="547"/>
                      <a:pt x="760" y="545"/>
                    </a:cubicBezTo>
                    <a:cubicBezTo>
                      <a:pt x="748" y="543"/>
                      <a:pt x="739" y="545"/>
                      <a:pt x="729" y="547"/>
                    </a:cubicBezTo>
                    <a:cubicBezTo>
                      <a:pt x="727" y="546"/>
                      <a:pt x="730" y="545"/>
                      <a:pt x="733" y="544"/>
                    </a:cubicBezTo>
                    <a:cubicBezTo>
                      <a:pt x="730" y="544"/>
                      <a:pt x="728" y="545"/>
                      <a:pt x="725" y="545"/>
                    </a:cubicBezTo>
                    <a:cubicBezTo>
                      <a:pt x="725" y="543"/>
                      <a:pt x="730" y="544"/>
                      <a:pt x="732" y="543"/>
                    </a:cubicBezTo>
                    <a:cubicBezTo>
                      <a:pt x="723" y="541"/>
                      <a:pt x="714" y="548"/>
                      <a:pt x="704" y="548"/>
                    </a:cubicBezTo>
                    <a:cubicBezTo>
                      <a:pt x="702" y="550"/>
                      <a:pt x="702" y="550"/>
                      <a:pt x="702" y="550"/>
                    </a:cubicBezTo>
                    <a:cubicBezTo>
                      <a:pt x="701" y="550"/>
                      <a:pt x="701" y="550"/>
                      <a:pt x="701" y="550"/>
                    </a:cubicBezTo>
                    <a:cubicBezTo>
                      <a:pt x="702" y="551"/>
                      <a:pt x="700" y="553"/>
                      <a:pt x="698" y="553"/>
                    </a:cubicBezTo>
                    <a:cubicBezTo>
                      <a:pt x="697" y="552"/>
                      <a:pt x="697" y="550"/>
                      <a:pt x="693" y="552"/>
                    </a:cubicBezTo>
                    <a:cubicBezTo>
                      <a:pt x="688" y="553"/>
                      <a:pt x="682" y="558"/>
                      <a:pt x="678" y="561"/>
                    </a:cubicBezTo>
                    <a:cubicBezTo>
                      <a:pt x="681" y="560"/>
                      <a:pt x="681" y="561"/>
                      <a:pt x="680" y="562"/>
                    </a:cubicBezTo>
                    <a:cubicBezTo>
                      <a:pt x="678" y="564"/>
                      <a:pt x="676" y="563"/>
                      <a:pt x="674" y="565"/>
                    </a:cubicBezTo>
                    <a:cubicBezTo>
                      <a:pt x="673" y="564"/>
                      <a:pt x="673" y="564"/>
                      <a:pt x="673" y="564"/>
                    </a:cubicBezTo>
                    <a:cubicBezTo>
                      <a:pt x="674" y="565"/>
                      <a:pt x="669" y="569"/>
                      <a:pt x="669" y="570"/>
                    </a:cubicBezTo>
                    <a:cubicBezTo>
                      <a:pt x="667" y="570"/>
                      <a:pt x="671" y="567"/>
                      <a:pt x="671" y="566"/>
                    </a:cubicBezTo>
                    <a:cubicBezTo>
                      <a:pt x="663" y="572"/>
                      <a:pt x="667" y="569"/>
                      <a:pt x="660" y="576"/>
                    </a:cubicBezTo>
                    <a:cubicBezTo>
                      <a:pt x="657" y="581"/>
                      <a:pt x="662" y="577"/>
                      <a:pt x="661" y="580"/>
                    </a:cubicBezTo>
                    <a:cubicBezTo>
                      <a:pt x="658" y="583"/>
                      <a:pt x="656" y="588"/>
                      <a:pt x="652" y="591"/>
                    </a:cubicBezTo>
                    <a:cubicBezTo>
                      <a:pt x="654" y="591"/>
                      <a:pt x="654" y="591"/>
                      <a:pt x="654" y="591"/>
                    </a:cubicBezTo>
                    <a:cubicBezTo>
                      <a:pt x="650" y="599"/>
                      <a:pt x="648" y="603"/>
                      <a:pt x="643" y="607"/>
                    </a:cubicBezTo>
                    <a:cubicBezTo>
                      <a:pt x="639" y="623"/>
                      <a:pt x="639" y="632"/>
                      <a:pt x="640" y="636"/>
                    </a:cubicBezTo>
                    <a:cubicBezTo>
                      <a:pt x="641" y="641"/>
                      <a:pt x="643" y="641"/>
                      <a:pt x="645" y="640"/>
                    </a:cubicBezTo>
                    <a:cubicBezTo>
                      <a:pt x="649" y="636"/>
                      <a:pt x="655" y="627"/>
                      <a:pt x="655" y="627"/>
                    </a:cubicBezTo>
                    <a:cubicBezTo>
                      <a:pt x="661" y="618"/>
                      <a:pt x="665" y="611"/>
                      <a:pt x="669" y="603"/>
                    </a:cubicBezTo>
                    <a:cubicBezTo>
                      <a:pt x="674" y="596"/>
                      <a:pt x="679" y="588"/>
                      <a:pt x="689" y="580"/>
                    </a:cubicBezTo>
                    <a:cubicBezTo>
                      <a:pt x="698" y="575"/>
                      <a:pt x="705" y="573"/>
                      <a:pt x="712" y="572"/>
                    </a:cubicBezTo>
                    <a:cubicBezTo>
                      <a:pt x="719" y="571"/>
                      <a:pt x="726" y="570"/>
                      <a:pt x="737" y="569"/>
                    </a:cubicBezTo>
                    <a:cubicBezTo>
                      <a:pt x="748" y="569"/>
                      <a:pt x="760" y="570"/>
                      <a:pt x="771" y="573"/>
                    </a:cubicBezTo>
                    <a:cubicBezTo>
                      <a:pt x="777" y="572"/>
                      <a:pt x="785" y="578"/>
                      <a:pt x="792" y="579"/>
                    </a:cubicBezTo>
                    <a:cubicBezTo>
                      <a:pt x="793" y="581"/>
                      <a:pt x="793" y="581"/>
                      <a:pt x="793" y="581"/>
                    </a:cubicBezTo>
                    <a:cubicBezTo>
                      <a:pt x="795" y="581"/>
                      <a:pt x="798" y="582"/>
                      <a:pt x="800" y="584"/>
                    </a:cubicBezTo>
                    <a:cubicBezTo>
                      <a:pt x="799" y="584"/>
                      <a:pt x="799" y="584"/>
                      <a:pt x="799" y="584"/>
                    </a:cubicBezTo>
                    <a:cubicBezTo>
                      <a:pt x="803" y="585"/>
                      <a:pt x="806" y="587"/>
                      <a:pt x="807" y="588"/>
                    </a:cubicBezTo>
                    <a:cubicBezTo>
                      <a:pt x="807" y="588"/>
                      <a:pt x="807" y="588"/>
                      <a:pt x="807" y="588"/>
                    </a:cubicBezTo>
                    <a:cubicBezTo>
                      <a:pt x="810" y="590"/>
                      <a:pt x="810" y="590"/>
                      <a:pt x="810" y="590"/>
                    </a:cubicBezTo>
                    <a:cubicBezTo>
                      <a:pt x="810" y="590"/>
                      <a:pt x="810" y="590"/>
                      <a:pt x="810" y="590"/>
                    </a:cubicBezTo>
                    <a:cubicBezTo>
                      <a:pt x="815" y="592"/>
                      <a:pt x="820" y="596"/>
                      <a:pt x="824" y="599"/>
                    </a:cubicBezTo>
                    <a:cubicBezTo>
                      <a:pt x="824" y="598"/>
                      <a:pt x="824" y="598"/>
                      <a:pt x="824" y="598"/>
                    </a:cubicBezTo>
                    <a:cubicBezTo>
                      <a:pt x="832" y="606"/>
                      <a:pt x="837" y="607"/>
                      <a:pt x="843" y="616"/>
                    </a:cubicBezTo>
                    <a:cubicBezTo>
                      <a:pt x="842" y="616"/>
                      <a:pt x="842" y="616"/>
                      <a:pt x="842" y="616"/>
                    </a:cubicBezTo>
                    <a:cubicBezTo>
                      <a:pt x="854" y="623"/>
                      <a:pt x="853" y="633"/>
                      <a:pt x="863" y="642"/>
                    </a:cubicBezTo>
                    <a:cubicBezTo>
                      <a:pt x="862" y="641"/>
                      <a:pt x="862" y="643"/>
                      <a:pt x="862" y="643"/>
                    </a:cubicBezTo>
                    <a:cubicBezTo>
                      <a:pt x="865" y="648"/>
                      <a:pt x="868" y="654"/>
                      <a:pt x="871" y="653"/>
                    </a:cubicBezTo>
                    <a:cubicBezTo>
                      <a:pt x="873" y="657"/>
                      <a:pt x="872" y="657"/>
                      <a:pt x="871" y="658"/>
                    </a:cubicBezTo>
                    <a:cubicBezTo>
                      <a:pt x="872" y="657"/>
                      <a:pt x="874" y="660"/>
                      <a:pt x="875" y="664"/>
                    </a:cubicBezTo>
                    <a:cubicBezTo>
                      <a:pt x="874" y="662"/>
                      <a:pt x="874" y="662"/>
                      <a:pt x="874" y="662"/>
                    </a:cubicBezTo>
                    <a:cubicBezTo>
                      <a:pt x="876" y="665"/>
                      <a:pt x="877" y="669"/>
                      <a:pt x="878" y="672"/>
                    </a:cubicBezTo>
                    <a:cubicBezTo>
                      <a:pt x="880" y="669"/>
                      <a:pt x="880" y="669"/>
                      <a:pt x="880" y="669"/>
                    </a:cubicBezTo>
                    <a:cubicBezTo>
                      <a:pt x="881" y="674"/>
                      <a:pt x="877" y="671"/>
                      <a:pt x="879" y="676"/>
                    </a:cubicBezTo>
                    <a:cubicBezTo>
                      <a:pt x="881" y="675"/>
                      <a:pt x="881" y="675"/>
                      <a:pt x="881" y="675"/>
                    </a:cubicBezTo>
                    <a:cubicBezTo>
                      <a:pt x="882" y="683"/>
                      <a:pt x="879" y="688"/>
                      <a:pt x="878" y="695"/>
                    </a:cubicBezTo>
                    <a:cubicBezTo>
                      <a:pt x="878" y="709"/>
                      <a:pt x="877" y="723"/>
                      <a:pt x="872" y="737"/>
                    </a:cubicBezTo>
                    <a:cubicBezTo>
                      <a:pt x="868" y="751"/>
                      <a:pt x="860" y="764"/>
                      <a:pt x="849" y="774"/>
                    </a:cubicBezTo>
                    <a:cubicBezTo>
                      <a:pt x="847" y="773"/>
                      <a:pt x="847" y="773"/>
                      <a:pt x="847" y="773"/>
                    </a:cubicBezTo>
                    <a:cubicBezTo>
                      <a:pt x="845" y="772"/>
                      <a:pt x="845" y="782"/>
                      <a:pt x="842" y="781"/>
                    </a:cubicBezTo>
                    <a:cubicBezTo>
                      <a:pt x="841" y="784"/>
                      <a:pt x="841" y="784"/>
                      <a:pt x="841" y="784"/>
                    </a:cubicBezTo>
                    <a:cubicBezTo>
                      <a:pt x="840" y="784"/>
                      <a:pt x="838" y="785"/>
                      <a:pt x="839" y="784"/>
                    </a:cubicBezTo>
                    <a:cubicBezTo>
                      <a:pt x="837" y="786"/>
                      <a:pt x="837" y="786"/>
                      <a:pt x="836" y="788"/>
                    </a:cubicBezTo>
                    <a:cubicBezTo>
                      <a:pt x="835" y="788"/>
                      <a:pt x="834" y="789"/>
                      <a:pt x="833" y="789"/>
                    </a:cubicBezTo>
                    <a:cubicBezTo>
                      <a:pt x="823" y="796"/>
                      <a:pt x="817" y="804"/>
                      <a:pt x="806" y="809"/>
                    </a:cubicBezTo>
                    <a:cubicBezTo>
                      <a:pt x="799" y="811"/>
                      <a:pt x="790" y="815"/>
                      <a:pt x="780" y="819"/>
                    </a:cubicBezTo>
                    <a:cubicBezTo>
                      <a:pt x="770" y="822"/>
                      <a:pt x="759" y="825"/>
                      <a:pt x="751" y="826"/>
                    </a:cubicBezTo>
                    <a:cubicBezTo>
                      <a:pt x="740" y="829"/>
                      <a:pt x="727" y="826"/>
                      <a:pt x="716" y="822"/>
                    </a:cubicBezTo>
                    <a:cubicBezTo>
                      <a:pt x="704" y="819"/>
                      <a:pt x="693" y="814"/>
                      <a:pt x="682" y="811"/>
                    </a:cubicBezTo>
                    <a:cubicBezTo>
                      <a:pt x="681" y="810"/>
                      <a:pt x="679" y="810"/>
                      <a:pt x="679" y="811"/>
                    </a:cubicBezTo>
                    <a:cubicBezTo>
                      <a:pt x="673" y="808"/>
                      <a:pt x="667" y="804"/>
                      <a:pt x="661" y="800"/>
                    </a:cubicBezTo>
                    <a:cubicBezTo>
                      <a:pt x="661" y="800"/>
                      <a:pt x="656" y="797"/>
                      <a:pt x="650" y="792"/>
                    </a:cubicBezTo>
                    <a:cubicBezTo>
                      <a:pt x="644" y="787"/>
                      <a:pt x="637" y="780"/>
                      <a:pt x="634" y="774"/>
                    </a:cubicBezTo>
                    <a:cubicBezTo>
                      <a:pt x="634" y="773"/>
                      <a:pt x="633" y="773"/>
                      <a:pt x="633" y="772"/>
                    </a:cubicBezTo>
                    <a:cubicBezTo>
                      <a:pt x="633" y="768"/>
                      <a:pt x="634" y="764"/>
                      <a:pt x="634" y="760"/>
                    </a:cubicBezTo>
                    <a:cubicBezTo>
                      <a:pt x="635" y="760"/>
                      <a:pt x="636" y="743"/>
                      <a:pt x="632" y="732"/>
                    </a:cubicBezTo>
                    <a:cubicBezTo>
                      <a:pt x="630" y="727"/>
                      <a:pt x="627" y="724"/>
                      <a:pt x="624" y="725"/>
                    </a:cubicBezTo>
                    <a:cubicBezTo>
                      <a:pt x="621" y="726"/>
                      <a:pt x="619" y="732"/>
                      <a:pt x="614" y="744"/>
                    </a:cubicBezTo>
                    <a:cubicBezTo>
                      <a:pt x="613" y="744"/>
                      <a:pt x="613" y="744"/>
                      <a:pt x="613" y="744"/>
                    </a:cubicBezTo>
                    <a:cubicBezTo>
                      <a:pt x="612" y="751"/>
                      <a:pt x="611" y="755"/>
                      <a:pt x="614" y="760"/>
                    </a:cubicBezTo>
                    <a:cubicBezTo>
                      <a:pt x="610" y="760"/>
                      <a:pt x="613" y="765"/>
                      <a:pt x="612" y="767"/>
                    </a:cubicBezTo>
                    <a:cubicBezTo>
                      <a:pt x="611" y="766"/>
                      <a:pt x="611" y="766"/>
                      <a:pt x="611" y="766"/>
                    </a:cubicBezTo>
                    <a:cubicBezTo>
                      <a:pt x="613" y="771"/>
                      <a:pt x="608" y="774"/>
                      <a:pt x="609" y="779"/>
                    </a:cubicBezTo>
                    <a:cubicBezTo>
                      <a:pt x="609" y="778"/>
                      <a:pt x="608" y="778"/>
                      <a:pt x="608" y="777"/>
                    </a:cubicBezTo>
                    <a:cubicBezTo>
                      <a:pt x="608" y="780"/>
                      <a:pt x="608" y="784"/>
                      <a:pt x="606" y="784"/>
                    </a:cubicBezTo>
                    <a:cubicBezTo>
                      <a:pt x="604" y="790"/>
                      <a:pt x="600" y="799"/>
                      <a:pt x="600" y="804"/>
                    </a:cubicBezTo>
                    <a:cubicBezTo>
                      <a:pt x="600" y="803"/>
                      <a:pt x="600" y="803"/>
                      <a:pt x="600" y="803"/>
                    </a:cubicBezTo>
                    <a:cubicBezTo>
                      <a:pt x="601" y="807"/>
                      <a:pt x="599" y="806"/>
                      <a:pt x="599" y="809"/>
                    </a:cubicBezTo>
                    <a:cubicBezTo>
                      <a:pt x="598" y="809"/>
                      <a:pt x="598" y="810"/>
                      <a:pt x="598" y="809"/>
                    </a:cubicBezTo>
                    <a:cubicBezTo>
                      <a:pt x="598" y="813"/>
                      <a:pt x="594" y="817"/>
                      <a:pt x="593" y="819"/>
                    </a:cubicBezTo>
                    <a:cubicBezTo>
                      <a:pt x="592" y="818"/>
                      <a:pt x="592" y="818"/>
                      <a:pt x="592" y="818"/>
                    </a:cubicBezTo>
                    <a:cubicBezTo>
                      <a:pt x="591" y="820"/>
                      <a:pt x="590" y="821"/>
                      <a:pt x="589" y="823"/>
                    </a:cubicBezTo>
                    <a:cubicBezTo>
                      <a:pt x="591" y="821"/>
                      <a:pt x="591" y="821"/>
                      <a:pt x="591" y="821"/>
                    </a:cubicBezTo>
                    <a:cubicBezTo>
                      <a:pt x="593" y="824"/>
                      <a:pt x="586" y="823"/>
                      <a:pt x="586" y="828"/>
                    </a:cubicBezTo>
                    <a:cubicBezTo>
                      <a:pt x="583" y="830"/>
                      <a:pt x="586" y="839"/>
                      <a:pt x="582" y="841"/>
                    </a:cubicBezTo>
                    <a:cubicBezTo>
                      <a:pt x="582" y="843"/>
                      <a:pt x="581" y="837"/>
                      <a:pt x="580" y="840"/>
                    </a:cubicBezTo>
                    <a:cubicBezTo>
                      <a:pt x="579" y="839"/>
                      <a:pt x="580" y="839"/>
                      <a:pt x="579" y="838"/>
                    </a:cubicBezTo>
                    <a:cubicBezTo>
                      <a:pt x="577" y="841"/>
                      <a:pt x="574" y="840"/>
                      <a:pt x="572" y="843"/>
                    </a:cubicBezTo>
                    <a:cubicBezTo>
                      <a:pt x="571" y="842"/>
                      <a:pt x="571" y="842"/>
                      <a:pt x="571" y="842"/>
                    </a:cubicBezTo>
                    <a:cubicBezTo>
                      <a:pt x="570" y="847"/>
                      <a:pt x="564" y="845"/>
                      <a:pt x="563" y="849"/>
                    </a:cubicBezTo>
                    <a:cubicBezTo>
                      <a:pt x="560" y="853"/>
                      <a:pt x="558" y="847"/>
                      <a:pt x="556" y="852"/>
                    </a:cubicBezTo>
                    <a:cubicBezTo>
                      <a:pt x="555" y="852"/>
                      <a:pt x="554" y="852"/>
                      <a:pt x="553" y="852"/>
                    </a:cubicBezTo>
                    <a:cubicBezTo>
                      <a:pt x="551" y="852"/>
                      <a:pt x="553" y="855"/>
                      <a:pt x="551" y="855"/>
                    </a:cubicBezTo>
                    <a:cubicBezTo>
                      <a:pt x="550" y="854"/>
                      <a:pt x="548" y="855"/>
                      <a:pt x="548" y="854"/>
                    </a:cubicBezTo>
                    <a:cubicBezTo>
                      <a:pt x="543" y="854"/>
                      <a:pt x="541" y="861"/>
                      <a:pt x="533" y="860"/>
                    </a:cubicBezTo>
                    <a:cubicBezTo>
                      <a:pt x="533" y="863"/>
                      <a:pt x="529" y="863"/>
                      <a:pt x="529" y="865"/>
                    </a:cubicBezTo>
                    <a:cubicBezTo>
                      <a:pt x="528" y="864"/>
                      <a:pt x="523" y="867"/>
                      <a:pt x="525" y="864"/>
                    </a:cubicBezTo>
                    <a:cubicBezTo>
                      <a:pt x="526" y="863"/>
                      <a:pt x="526" y="863"/>
                      <a:pt x="526" y="864"/>
                    </a:cubicBezTo>
                    <a:cubicBezTo>
                      <a:pt x="526" y="862"/>
                      <a:pt x="526" y="862"/>
                      <a:pt x="526" y="862"/>
                    </a:cubicBezTo>
                    <a:cubicBezTo>
                      <a:pt x="522" y="860"/>
                      <a:pt x="520" y="865"/>
                      <a:pt x="517" y="866"/>
                    </a:cubicBezTo>
                    <a:cubicBezTo>
                      <a:pt x="518" y="866"/>
                      <a:pt x="519" y="866"/>
                      <a:pt x="519" y="867"/>
                    </a:cubicBezTo>
                    <a:cubicBezTo>
                      <a:pt x="518" y="867"/>
                      <a:pt x="516" y="867"/>
                      <a:pt x="515" y="867"/>
                    </a:cubicBezTo>
                    <a:cubicBezTo>
                      <a:pt x="516" y="866"/>
                      <a:pt x="516" y="866"/>
                      <a:pt x="516" y="866"/>
                    </a:cubicBezTo>
                    <a:cubicBezTo>
                      <a:pt x="514" y="866"/>
                      <a:pt x="512" y="866"/>
                      <a:pt x="511" y="866"/>
                    </a:cubicBezTo>
                    <a:cubicBezTo>
                      <a:pt x="512" y="868"/>
                      <a:pt x="512" y="868"/>
                      <a:pt x="512" y="868"/>
                    </a:cubicBezTo>
                    <a:cubicBezTo>
                      <a:pt x="509" y="867"/>
                      <a:pt x="508" y="865"/>
                      <a:pt x="506" y="867"/>
                    </a:cubicBezTo>
                    <a:cubicBezTo>
                      <a:pt x="505" y="869"/>
                      <a:pt x="508" y="869"/>
                      <a:pt x="506" y="870"/>
                    </a:cubicBezTo>
                    <a:cubicBezTo>
                      <a:pt x="502" y="869"/>
                      <a:pt x="498" y="868"/>
                      <a:pt x="494" y="867"/>
                    </a:cubicBezTo>
                    <a:cubicBezTo>
                      <a:pt x="494" y="869"/>
                      <a:pt x="493" y="869"/>
                      <a:pt x="492" y="869"/>
                    </a:cubicBezTo>
                    <a:cubicBezTo>
                      <a:pt x="492" y="868"/>
                      <a:pt x="492" y="868"/>
                      <a:pt x="492" y="868"/>
                    </a:cubicBezTo>
                    <a:cubicBezTo>
                      <a:pt x="487" y="869"/>
                      <a:pt x="491" y="864"/>
                      <a:pt x="486" y="865"/>
                    </a:cubicBezTo>
                    <a:cubicBezTo>
                      <a:pt x="487" y="864"/>
                      <a:pt x="487" y="864"/>
                      <a:pt x="487" y="864"/>
                    </a:cubicBezTo>
                    <a:cubicBezTo>
                      <a:pt x="485" y="867"/>
                      <a:pt x="485" y="867"/>
                      <a:pt x="485" y="867"/>
                    </a:cubicBezTo>
                    <a:cubicBezTo>
                      <a:pt x="481" y="870"/>
                      <a:pt x="483" y="864"/>
                      <a:pt x="478" y="867"/>
                    </a:cubicBezTo>
                    <a:cubicBezTo>
                      <a:pt x="480" y="867"/>
                      <a:pt x="479" y="871"/>
                      <a:pt x="476" y="870"/>
                    </a:cubicBezTo>
                    <a:cubicBezTo>
                      <a:pt x="477" y="868"/>
                      <a:pt x="477" y="868"/>
                      <a:pt x="477" y="868"/>
                    </a:cubicBezTo>
                    <a:cubicBezTo>
                      <a:pt x="476" y="869"/>
                      <a:pt x="476" y="869"/>
                      <a:pt x="475" y="869"/>
                    </a:cubicBezTo>
                    <a:cubicBezTo>
                      <a:pt x="476" y="868"/>
                      <a:pt x="476" y="867"/>
                      <a:pt x="474" y="867"/>
                    </a:cubicBezTo>
                    <a:cubicBezTo>
                      <a:pt x="475" y="865"/>
                      <a:pt x="475" y="865"/>
                      <a:pt x="475" y="865"/>
                    </a:cubicBezTo>
                    <a:cubicBezTo>
                      <a:pt x="474" y="866"/>
                      <a:pt x="473" y="866"/>
                      <a:pt x="471" y="867"/>
                    </a:cubicBezTo>
                    <a:cubicBezTo>
                      <a:pt x="469" y="865"/>
                      <a:pt x="465" y="866"/>
                      <a:pt x="464" y="863"/>
                    </a:cubicBezTo>
                    <a:cubicBezTo>
                      <a:pt x="464" y="863"/>
                      <a:pt x="459" y="861"/>
                      <a:pt x="457" y="863"/>
                    </a:cubicBezTo>
                    <a:cubicBezTo>
                      <a:pt x="459" y="862"/>
                      <a:pt x="456" y="860"/>
                      <a:pt x="457" y="859"/>
                    </a:cubicBezTo>
                    <a:cubicBezTo>
                      <a:pt x="456" y="860"/>
                      <a:pt x="451" y="860"/>
                      <a:pt x="450" y="857"/>
                    </a:cubicBezTo>
                    <a:cubicBezTo>
                      <a:pt x="450" y="857"/>
                      <a:pt x="450" y="857"/>
                      <a:pt x="450" y="857"/>
                    </a:cubicBezTo>
                    <a:cubicBezTo>
                      <a:pt x="445" y="853"/>
                      <a:pt x="440" y="855"/>
                      <a:pt x="436" y="851"/>
                    </a:cubicBezTo>
                    <a:cubicBezTo>
                      <a:pt x="435" y="852"/>
                      <a:pt x="433" y="850"/>
                      <a:pt x="432" y="852"/>
                    </a:cubicBezTo>
                    <a:cubicBezTo>
                      <a:pt x="426" y="851"/>
                      <a:pt x="426" y="843"/>
                      <a:pt x="420" y="848"/>
                    </a:cubicBezTo>
                    <a:cubicBezTo>
                      <a:pt x="418" y="846"/>
                      <a:pt x="419" y="844"/>
                      <a:pt x="418" y="843"/>
                    </a:cubicBezTo>
                    <a:cubicBezTo>
                      <a:pt x="418" y="843"/>
                      <a:pt x="418" y="843"/>
                      <a:pt x="418" y="843"/>
                    </a:cubicBezTo>
                    <a:cubicBezTo>
                      <a:pt x="414" y="841"/>
                      <a:pt x="413" y="840"/>
                      <a:pt x="410" y="837"/>
                    </a:cubicBezTo>
                    <a:cubicBezTo>
                      <a:pt x="409" y="836"/>
                      <a:pt x="406" y="839"/>
                      <a:pt x="404" y="836"/>
                    </a:cubicBezTo>
                    <a:cubicBezTo>
                      <a:pt x="406" y="835"/>
                      <a:pt x="405" y="835"/>
                      <a:pt x="404" y="834"/>
                    </a:cubicBezTo>
                    <a:cubicBezTo>
                      <a:pt x="405" y="834"/>
                      <a:pt x="405" y="834"/>
                      <a:pt x="405" y="832"/>
                    </a:cubicBezTo>
                    <a:cubicBezTo>
                      <a:pt x="404" y="832"/>
                      <a:pt x="404" y="832"/>
                      <a:pt x="403" y="832"/>
                    </a:cubicBezTo>
                    <a:cubicBezTo>
                      <a:pt x="403" y="832"/>
                      <a:pt x="403" y="832"/>
                      <a:pt x="404" y="832"/>
                    </a:cubicBezTo>
                    <a:cubicBezTo>
                      <a:pt x="402" y="831"/>
                      <a:pt x="402" y="831"/>
                      <a:pt x="402" y="832"/>
                    </a:cubicBezTo>
                    <a:cubicBezTo>
                      <a:pt x="402" y="832"/>
                      <a:pt x="402" y="832"/>
                      <a:pt x="402" y="833"/>
                    </a:cubicBezTo>
                    <a:cubicBezTo>
                      <a:pt x="402" y="830"/>
                      <a:pt x="398" y="828"/>
                      <a:pt x="400" y="827"/>
                    </a:cubicBezTo>
                    <a:cubicBezTo>
                      <a:pt x="395" y="822"/>
                      <a:pt x="391" y="820"/>
                      <a:pt x="388" y="815"/>
                    </a:cubicBezTo>
                    <a:cubicBezTo>
                      <a:pt x="389" y="814"/>
                      <a:pt x="390" y="815"/>
                      <a:pt x="391" y="816"/>
                    </a:cubicBezTo>
                    <a:cubicBezTo>
                      <a:pt x="391" y="815"/>
                      <a:pt x="390" y="814"/>
                      <a:pt x="389" y="813"/>
                    </a:cubicBezTo>
                    <a:cubicBezTo>
                      <a:pt x="391" y="812"/>
                      <a:pt x="391" y="814"/>
                      <a:pt x="392" y="815"/>
                    </a:cubicBezTo>
                    <a:cubicBezTo>
                      <a:pt x="392" y="811"/>
                      <a:pt x="386" y="808"/>
                      <a:pt x="387" y="803"/>
                    </a:cubicBezTo>
                    <a:cubicBezTo>
                      <a:pt x="385" y="802"/>
                      <a:pt x="385" y="802"/>
                      <a:pt x="385" y="802"/>
                    </a:cubicBezTo>
                    <a:cubicBezTo>
                      <a:pt x="385" y="802"/>
                      <a:pt x="385" y="802"/>
                      <a:pt x="385" y="802"/>
                    </a:cubicBezTo>
                    <a:cubicBezTo>
                      <a:pt x="385" y="802"/>
                      <a:pt x="383" y="801"/>
                      <a:pt x="383" y="800"/>
                    </a:cubicBezTo>
                    <a:cubicBezTo>
                      <a:pt x="384" y="799"/>
                      <a:pt x="386" y="800"/>
                      <a:pt x="386" y="798"/>
                    </a:cubicBezTo>
                    <a:cubicBezTo>
                      <a:pt x="387" y="795"/>
                      <a:pt x="384" y="792"/>
                      <a:pt x="383" y="790"/>
                    </a:cubicBezTo>
                    <a:cubicBezTo>
                      <a:pt x="383" y="791"/>
                      <a:pt x="382" y="791"/>
                      <a:pt x="382" y="790"/>
                    </a:cubicBezTo>
                    <a:cubicBezTo>
                      <a:pt x="382" y="789"/>
                      <a:pt x="383" y="788"/>
                      <a:pt x="383" y="787"/>
                    </a:cubicBezTo>
                    <a:cubicBezTo>
                      <a:pt x="384" y="787"/>
                      <a:pt x="384" y="787"/>
                      <a:pt x="384" y="787"/>
                    </a:cubicBezTo>
                    <a:cubicBezTo>
                      <a:pt x="383" y="787"/>
                      <a:pt x="383" y="784"/>
                      <a:pt x="382" y="783"/>
                    </a:cubicBezTo>
                    <a:cubicBezTo>
                      <a:pt x="383" y="783"/>
                      <a:pt x="383" y="785"/>
                      <a:pt x="384" y="786"/>
                    </a:cubicBezTo>
                    <a:cubicBezTo>
                      <a:pt x="384" y="781"/>
                      <a:pt x="384" y="783"/>
                      <a:pt x="385" y="779"/>
                    </a:cubicBezTo>
                    <a:cubicBezTo>
                      <a:pt x="384" y="776"/>
                      <a:pt x="383" y="779"/>
                      <a:pt x="381" y="777"/>
                    </a:cubicBezTo>
                    <a:cubicBezTo>
                      <a:pt x="381" y="775"/>
                      <a:pt x="381" y="772"/>
                      <a:pt x="383" y="770"/>
                    </a:cubicBezTo>
                    <a:cubicBezTo>
                      <a:pt x="381" y="770"/>
                      <a:pt x="381" y="770"/>
                      <a:pt x="381" y="770"/>
                    </a:cubicBezTo>
                    <a:cubicBezTo>
                      <a:pt x="381" y="765"/>
                      <a:pt x="382" y="762"/>
                      <a:pt x="385" y="760"/>
                    </a:cubicBezTo>
                    <a:cubicBezTo>
                      <a:pt x="386" y="751"/>
                      <a:pt x="387" y="745"/>
                      <a:pt x="386" y="741"/>
                    </a:cubicBezTo>
                    <a:cubicBezTo>
                      <a:pt x="385" y="738"/>
                      <a:pt x="384" y="737"/>
                      <a:pt x="382" y="737"/>
                    </a:cubicBezTo>
                    <a:cubicBezTo>
                      <a:pt x="377" y="737"/>
                      <a:pt x="372" y="744"/>
                      <a:pt x="372" y="744"/>
                    </a:cubicBezTo>
                    <a:cubicBezTo>
                      <a:pt x="366" y="750"/>
                      <a:pt x="363" y="757"/>
                      <a:pt x="362" y="764"/>
                    </a:cubicBezTo>
                    <a:cubicBezTo>
                      <a:pt x="361" y="771"/>
                      <a:pt x="361" y="779"/>
                      <a:pt x="362" y="789"/>
                    </a:cubicBezTo>
                    <a:cubicBezTo>
                      <a:pt x="362" y="793"/>
                      <a:pt x="362" y="797"/>
                      <a:pt x="362" y="800"/>
                    </a:cubicBezTo>
                    <a:cubicBezTo>
                      <a:pt x="360" y="801"/>
                      <a:pt x="358" y="803"/>
                      <a:pt x="356" y="805"/>
                    </a:cubicBezTo>
                    <a:cubicBezTo>
                      <a:pt x="355" y="805"/>
                      <a:pt x="355" y="805"/>
                      <a:pt x="355" y="805"/>
                    </a:cubicBezTo>
                    <a:cubicBezTo>
                      <a:pt x="351" y="811"/>
                      <a:pt x="348" y="814"/>
                      <a:pt x="348" y="819"/>
                    </a:cubicBezTo>
                    <a:cubicBezTo>
                      <a:pt x="344" y="817"/>
                      <a:pt x="343" y="823"/>
                      <a:pt x="341" y="823"/>
                    </a:cubicBezTo>
                    <a:cubicBezTo>
                      <a:pt x="341" y="823"/>
                      <a:pt x="341" y="823"/>
                      <a:pt x="341" y="823"/>
                    </a:cubicBezTo>
                    <a:cubicBezTo>
                      <a:pt x="340" y="828"/>
                      <a:pt x="333" y="827"/>
                      <a:pt x="331" y="831"/>
                    </a:cubicBezTo>
                    <a:cubicBezTo>
                      <a:pt x="331" y="830"/>
                      <a:pt x="331" y="830"/>
                      <a:pt x="331" y="829"/>
                    </a:cubicBezTo>
                    <a:cubicBezTo>
                      <a:pt x="329" y="831"/>
                      <a:pt x="326" y="833"/>
                      <a:pt x="325" y="832"/>
                    </a:cubicBezTo>
                    <a:cubicBezTo>
                      <a:pt x="318" y="835"/>
                      <a:pt x="308" y="836"/>
                      <a:pt x="304" y="840"/>
                    </a:cubicBezTo>
                    <a:cubicBezTo>
                      <a:pt x="304" y="840"/>
                      <a:pt x="304" y="840"/>
                      <a:pt x="304" y="840"/>
                    </a:cubicBezTo>
                    <a:cubicBezTo>
                      <a:pt x="302" y="842"/>
                      <a:pt x="301" y="841"/>
                      <a:pt x="298" y="842"/>
                    </a:cubicBezTo>
                    <a:cubicBezTo>
                      <a:pt x="298" y="842"/>
                      <a:pt x="297" y="842"/>
                      <a:pt x="297" y="842"/>
                    </a:cubicBezTo>
                    <a:cubicBezTo>
                      <a:pt x="294" y="844"/>
                      <a:pt x="288" y="842"/>
                      <a:pt x="286" y="843"/>
                    </a:cubicBezTo>
                    <a:cubicBezTo>
                      <a:pt x="286" y="842"/>
                      <a:pt x="286" y="842"/>
                      <a:pt x="286" y="842"/>
                    </a:cubicBezTo>
                    <a:cubicBezTo>
                      <a:pt x="284" y="842"/>
                      <a:pt x="282" y="842"/>
                      <a:pt x="279" y="842"/>
                    </a:cubicBezTo>
                    <a:cubicBezTo>
                      <a:pt x="282" y="842"/>
                      <a:pt x="282" y="842"/>
                      <a:pt x="282" y="842"/>
                    </a:cubicBezTo>
                    <a:cubicBezTo>
                      <a:pt x="281" y="846"/>
                      <a:pt x="277" y="840"/>
                      <a:pt x="272" y="842"/>
                    </a:cubicBezTo>
                    <a:cubicBezTo>
                      <a:pt x="268" y="841"/>
                      <a:pt x="263" y="848"/>
                      <a:pt x="258" y="846"/>
                    </a:cubicBezTo>
                    <a:cubicBezTo>
                      <a:pt x="256" y="847"/>
                      <a:pt x="261" y="843"/>
                      <a:pt x="257" y="844"/>
                    </a:cubicBezTo>
                    <a:cubicBezTo>
                      <a:pt x="258" y="842"/>
                      <a:pt x="259" y="843"/>
                      <a:pt x="259" y="841"/>
                    </a:cubicBezTo>
                    <a:cubicBezTo>
                      <a:pt x="255" y="842"/>
                      <a:pt x="254" y="838"/>
                      <a:pt x="250" y="839"/>
                    </a:cubicBezTo>
                    <a:cubicBezTo>
                      <a:pt x="250" y="837"/>
                      <a:pt x="250" y="837"/>
                      <a:pt x="250" y="837"/>
                    </a:cubicBezTo>
                    <a:cubicBezTo>
                      <a:pt x="245" y="838"/>
                      <a:pt x="242" y="833"/>
                      <a:pt x="238" y="834"/>
                    </a:cubicBezTo>
                    <a:cubicBezTo>
                      <a:pt x="232" y="833"/>
                      <a:pt x="236" y="829"/>
                      <a:pt x="230" y="829"/>
                    </a:cubicBezTo>
                    <a:cubicBezTo>
                      <a:pt x="229" y="827"/>
                      <a:pt x="229" y="827"/>
                      <a:pt x="229" y="827"/>
                    </a:cubicBezTo>
                    <a:cubicBezTo>
                      <a:pt x="227" y="826"/>
                      <a:pt x="227" y="828"/>
                      <a:pt x="225" y="827"/>
                    </a:cubicBezTo>
                    <a:cubicBezTo>
                      <a:pt x="225" y="825"/>
                      <a:pt x="222" y="824"/>
                      <a:pt x="224" y="824"/>
                    </a:cubicBezTo>
                    <a:cubicBezTo>
                      <a:pt x="220" y="820"/>
                      <a:pt x="213" y="821"/>
                      <a:pt x="209" y="814"/>
                    </a:cubicBezTo>
                    <a:cubicBezTo>
                      <a:pt x="206" y="816"/>
                      <a:pt x="204" y="812"/>
                      <a:pt x="202" y="813"/>
                    </a:cubicBezTo>
                    <a:cubicBezTo>
                      <a:pt x="203" y="812"/>
                      <a:pt x="197" y="808"/>
                      <a:pt x="202" y="809"/>
                    </a:cubicBezTo>
                    <a:cubicBezTo>
                      <a:pt x="202" y="809"/>
                      <a:pt x="202" y="810"/>
                      <a:pt x="202" y="810"/>
                    </a:cubicBezTo>
                    <a:cubicBezTo>
                      <a:pt x="203" y="809"/>
                      <a:pt x="203" y="809"/>
                      <a:pt x="203" y="809"/>
                    </a:cubicBezTo>
                    <a:cubicBezTo>
                      <a:pt x="203" y="805"/>
                      <a:pt x="198" y="806"/>
                      <a:pt x="197" y="803"/>
                    </a:cubicBezTo>
                    <a:cubicBezTo>
                      <a:pt x="196" y="804"/>
                      <a:pt x="197" y="805"/>
                      <a:pt x="196" y="805"/>
                    </a:cubicBezTo>
                    <a:cubicBezTo>
                      <a:pt x="195" y="804"/>
                      <a:pt x="195" y="804"/>
                      <a:pt x="195" y="802"/>
                    </a:cubicBezTo>
                    <a:cubicBezTo>
                      <a:pt x="196" y="802"/>
                      <a:pt x="196" y="802"/>
                      <a:pt x="196" y="802"/>
                    </a:cubicBezTo>
                    <a:cubicBezTo>
                      <a:pt x="196" y="801"/>
                      <a:pt x="195" y="799"/>
                      <a:pt x="194" y="797"/>
                    </a:cubicBezTo>
                    <a:cubicBezTo>
                      <a:pt x="193" y="799"/>
                      <a:pt x="193" y="799"/>
                      <a:pt x="193" y="799"/>
                    </a:cubicBezTo>
                    <a:cubicBezTo>
                      <a:pt x="193" y="796"/>
                      <a:pt x="195" y="794"/>
                      <a:pt x="192" y="792"/>
                    </a:cubicBezTo>
                    <a:cubicBezTo>
                      <a:pt x="190" y="792"/>
                      <a:pt x="191" y="796"/>
                      <a:pt x="189" y="793"/>
                    </a:cubicBezTo>
                    <a:cubicBezTo>
                      <a:pt x="189" y="789"/>
                      <a:pt x="189" y="784"/>
                      <a:pt x="189" y="780"/>
                    </a:cubicBezTo>
                    <a:cubicBezTo>
                      <a:pt x="187" y="780"/>
                      <a:pt x="187" y="779"/>
                      <a:pt x="186" y="778"/>
                    </a:cubicBezTo>
                    <a:cubicBezTo>
                      <a:pt x="188" y="777"/>
                      <a:pt x="188" y="777"/>
                      <a:pt x="188" y="777"/>
                    </a:cubicBezTo>
                    <a:cubicBezTo>
                      <a:pt x="185" y="773"/>
                      <a:pt x="191" y="775"/>
                      <a:pt x="189" y="771"/>
                    </a:cubicBezTo>
                    <a:cubicBezTo>
                      <a:pt x="190" y="771"/>
                      <a:pt x="190" y="771"/>
                      <a:pt x="190" y="771"/>
                    </a:cubicBezTo>
                    <a:cubicBezTo>
                      <a:pt x="187" y="770"/>
                      <a:pt x="187" y="770"/>
                      <a:pt x="187" y="770"/>
                    </a:cubicBezTo>
                    <a:cubicBezTo>
                      <a:pt x="183" y="766"/>
                      <a:pt x="190" y="768"/>
                      <a:pt x="185" y="763"/>
                    </a:cubicBezTo>
                    <a:cubicBezTo>
                      <a:pt x="186" y="765"/>
                      <a:pt x="182" y="764"/>
                      <a:pt x="183" y="762"/>
                    </a:cubicBezTo>
                    <a:cubicBezTo>
                      <a:pt x="184" y="762"/>
                      <a:pt x="184" y="762"/>
                      <a:pt x="184" y="762"/>
                    </a:cubicBezTo>
                    <a:cubicBezTo>
                      <a:pt x="184" y="761"/>
                      <a:pt x="183" y="760"/>
                      <a:pt x="184" y="759"/>
                    </a:cubicBezTo>
                    <a:cubicBezTo>
                      <a:pt x="184" y="760"/>
                      <a:pt x="186" y="760"/>
                      <a:pt x="186" y="758"/>
                    </a:cubicBezTo>
                    <a:cubicBezTo>
                      <a:pt x="187" y="759"/>
                      <a:pt x="187" y="759"/>
                      <a:pt x="187" y="759"/>
                    </a:cubicBezTo>
                    <a:cubicBezTo>
                      <a:pt x="186" y="758"/>
                      <a:pt x="186" y="757"/>
                      <a:pt x="185" y="756"/>
                    </a:cubicBezTo>
                    <a:cubicBezTo>
                      <a:pt x="187" y="753"/>
                      <a:pt x="185" y="748"/>
                      <a:pt x="187" y="747"/>
                    </a:cubicBezTo>
                    <a:cubicBezTo>
                      <a:pt x="187" y="747"/>
                      <a:pt x="189" y="742"/>
                      <a:pt x="188" y="740"/>
                    </a:cubicBezTo>
                    <a:cubicBezTo>
                      <a:pt x="189" y="741"/>
                      <a:pt x="190" y="738"/>
                      <a:pt x="191" y="739"/>
                    </a:cubicBezTo>
                    <a:cubicBezTo>
                      <a:pt x="190" y="737"/>
                      <a:pt x="190" y="732"/>
                      <a:pt x="192" y="731"/>
                    </a:cubicBezTo>
                    <a:cubicBezTo>
                      <a:pt x="192" y="731"/>
                      <a:pt x="192" y="731"/>
                      <a:pt x="192" y="731"/>
                    </a:cubicBezTo>
                    <a:cubicBezTo>
                      <a:pt x="196" y="725"/>
                      <a:pt x="194" y="719"/>
                      <a:pt x="198" y="714"/>
                    </a:cubicBezTo>
                    <a:cubicBezTo>
                      <a:pt x="197" y="714"/>
                      <a:pt x="199" y="711"/>
                      <a:pt x="196" y="711"/>
                    </a:cubicBezTo>
                    <a:cubicBezTo>
                      <a:pt x="197" y="703"/>
                      <a:pt x="206" y="702"/>
                      <a:pt x="201" y="696"/>
                    </a:cubicBezTo>
                    <a:cubicBezTo>
                      <a:pt x="202" y="694"/>
                      <a:pt x="204" y="694"/>
                      <a:pt x="205" y="693"/>
                    </a:cubicBezTo>
                    <a:cubicBezTo>
                      <a:pt x="205" y="694"/>
                      <a:pt x="205" y="694"/>
                      <a:pt x="205" y="694"/>
                    </a:cubicBezTo>
                    <a:cubicBezTo>
                      <a:pt x="208" y="689"/>
                      <a:pt x="209" y="687"/>
                      <a:pt x="212" y="684"/>
                    </a:cubicBezTo>
                    <a:cubicBezTo>
                      <a:pt x="212" y="682"/>
                      <a:pt x="210" y="680"/>
                      <a:pt x="213" y="677"/>
                    </a:cubicBezTo>
                    <a:cubicBezTo>
                      <a:pt x="213" y="679"/>
                      <a:pt x="214" y="678"/>
                      <a:pt x="215" y="677"/>
                    </a:cubicBezTo>
                    <a:cubicBezTo>
                      <a:pt x="215" y="677"/>
                      <a:pt x="215" y="678"/>
                      <a:pt x="217" y="677"/>
                    </a:cubicBezTo>
                    <a:cubicBezTo>
                      <a:pt x="216" y="677"/>
                      <a:pt x="217" y="676"/>
                      <a:pt x="217" y="676"/>
                    </a:cubicBezTo>
                    <a:cubicBezTo>
                      <a:pt x="217" y="676"/>
                      <a:pt x="217" y="676"/>
                      <a:pt x="217" y="676"/>
                    </a:cubicBezTo>
                    <a:cubicBezTo>
                      <a:pt x="218" y="674"/>
                      <a:pt x="218" y="674"/>
                      <a:pt x="217" y="675"/>
                    </a:cubicBezTo>
                    <a:cubicBezTo>
                      <a:pt x="217" y="674"/>
                      <a:pt x="216" y="674"/>
                      <a:pt x="216" y="674"/>
                    </a:cubicBezTo>
                    <a:cubicBezTo>
                      <a:pt x="219" y="674"/>
                      <a:pt x="220" y="669"/>
                      <a:pt x="222" y="671"/>
                    </a:cubicBezTo>
                    <a:cubicBezTo>
                      <a:pt x="227" y="665"/>
                      <a:pt x="229" y="660"/>
                      <a:pt x="234" y="656"/>
                    </a:cubicBezTo>
                    <a:cubicBezTo>
                      <a:pt x="235" y="657"/>
                      <a:pt x="234" y="659"/>
                      <a:pt x="233" y="660"/>
                    </a:cubicBezTo>
                    <a:cubicBezTo>
                      <a:pt x="234" y="659"/>
                      <a:pt x="235" y="658"/>
                      <a:pt x="237" y="657"/>
                    </a:cubicBezTo>
                    <a:cubicBezTo>
                      <a:pt x="237" y="659"/>
                      <a:pt x="235" y="659"/>
                      <a:pt x="234" y="660"/>
                    </a:cubicBezTo>
                    <a:cubicBezTo>
                      <a:pt x="240" y="660"/>
                      <a:pt x="241" y="652"/>
                      <a:pt x="248" y="652"/>
                    </a:cubicBezTo>
                    <a:cubicBezTo>
                      <a:pt x="248" y="651"/>
                      <a:pt x="248" y="651"/>
                      <a:pt x="248" y="651"/>
                    </a:cubicBezTo>
                    <a:cubicBezTo>
                      <a:pt x="249" y="651"/>
                      <a:pt x="249" y="651"/>
                      <a:pt x="249" y="651"/>
                    </a:cubicBezTo>
                    <a:cubicBezTo>
                      <a:pt x="248" y="650"/>
                      <a:pt x="249" y="649"/>
                      <a:pt x="250" y="648"/>
                    </a:cubicBezTo>
                    <a:cubicBezTo>
                      <a:pt x="251" y="649"/>
                      <a:pt x="251" y="651"/>
                      <a:pt x="254" y="650"/>
                    </a:cubicBezTo>
                    <a:cubicBezTo>
                      <a:pt x="256" y="651"/>
                      <a:pt x="259" y="648"/>
                      <a:pt x="262" y="647"/>
                    </a:cubicBezTo>
                    <a:cubicBezTo>
                      <a:pt x="260" y="647"/>
                      <a:pt x="261" y="646"/>
                      <a:pt x="261" y="645"/>
                    </a:cubicBezTo>
                    <a:cubicBezTo>
                      <a:pt x="262" y="645"/>
                      <a:pt x="264" y="646"/>
                      <a:pt x="264" y="645"/>
                    </a:cubicBezTo>
                    <a:cubicBezTo>
                      <a:pt x="265" y="647"/>
                      <a:pt x="265" y="647"/>
                      <a:pt x="265" y="647"/>
                    </a:cubicBezTo>
                    <a:cubicBezTo>
                      <a:pt x="265" y="645"/>
                      <a:pt x="268" y="645"/>
                      <a:pt x="269" y="644"/>
                    </a:cubicBezTo>
                    <a:cubicBezTo>
                      <a:pt x="270" y="645"/>
                      <a:pt x="267" y="645"/>
                      <a:pt x="266" y="647"/>
                    </a:cubicBezTo>
                    <a:cubicBezTo>
                      <a:pt x="272" y="646"/>
                      <a:pt x="269" y="646"/>
                      <a:pt x="274" y="646"/>
                    </a:cubicBezTo>
                    <a:cubicBezTo>
                      <a:pt x="277" y="645"/>
                      <a:pt x="274" y="644"/>
                      <a:pt x="276" y="643"/>
                    </a:cubicBezTo>
                    <a:cubicBezTo>
                      <a:pt x="278" y="642"/>
                      <a:pt x="281" y="641"/>
                      <a:pt x="284" y="643"/>
                    </a:cubicBezTo>
                    <a:cubicBezTo>
                      <a:pt x="283" y="641"/>
                      <a:pt x="283" y="641"/>
                      <a:pt x="283" y="641"/>
                    </a:cubicBezTo>
                    <a:cubicBezTo>
                      <a:pt x="289" y="641"/>
                      <a:pt x="292" y="642"/>
                      <a:pt x="295" y="645"/>
                    </a:cubicBezTo>
                    <a:cubicBezTo>
                      <a:pt x="305" y="646"/>
                      <a:pt x="312" y="647"/>
                      <a:pt x="316" y="646"/>
                    </a:cubicBezTo>
                    <a:cubicBezTo>
                      <a:pt x="319" y="646"/>
                      <a:pt x="320" y="644"/>
                      <a:pt x="320" y="642"/>
                    </a:cubicBezTo>
                    <a:cubicBezTo>
                      <a:pt x="319" y="638"/>
                      <a:pt x="312" y="632"/>
                      <a:pt x="311" y="632"/>
                    </a:cubicBezTo>
                    <a:cubicBezTo>
                      <a:pt x="304" y="625"/>
                      <a:pt x="296" y="623"/>
                      <a:pt x="288" y="622"/>
                    </a:cubicBezTo>
                    <a:cubicBezTo>
                      <a:pt x="279" y="622"/>
                      <a:pt x="270" y="623"/>
                      <a:pt x="259" y="625"/>
                    </a:cubicBezTo>
                    <a:cubicBezTo>
                      <a:pt x="249" y="627"/>
                      <a:pt x="243" y="628"/>
                      <a:pt x="236" y="630"/>
                    </a:cubicBezTo>
                    <a:cubicBezTo>
                      <a:pt x="230" y="632"/>
                      <a:pt x="224" y="635"/>
                      <a:pt x="216" y="642"/>
                    </a:cubicBezTo>
                    <a:cubicBezTo>
                      <a:pt x="208" y="647"/>
                      <a:pt x="202" y="655"/>
                      <a:pt x="196" y="662"/>
                    </a:cubicBezTo>
                    <a:cubicBezTo>
                      <a:pt x="195" y="667"/>
                      <a:pt x="188" y="672"/>
                      <a:pt x="187" y="677"/>
                    </a:cubicBezTo>
                    <a:cubicBezTo>
                      <a:pt x="185" y="678"/>
                      <a:pt x="185" y="678"/>
                      <a:pt x="185" y="678"/>
                    </a:cubicBezTo>
                    <a:cubicBezTo>
                      <a:pt x="185" y="680"/>
                      <a:pt x="184" y="682"/>
                      <a:pt x="183" y="683"/>
                    </a:cubicBezTo>
                    <a:cubicBezTo>
                      <a:pt x="182" y="683"/>
                      <a:pt x="182" y="683"/>
                      <a:pt x="182" y="683"/>
                    </a:cubicBezTo>
                    <a:cubicBezTo>
                      <a:pt x="182" y="685"/>
                      <a:pt x="180" y="688"/>
                      <a:pt x="180" y="689"/>
                    </a:cubicBezTo>
                    <a:cubicBezTo>
                      <a:pt x="179" y="689"/>
                      <a:pt x="179" y="689"/>
                      <a:pt x="179" y="689"/>
                    </a:cubicBezTo>
                    <a:cubicBezTo>
                      <a:pt x="178" y="691"/>
                      <a:pt x="178" y="691"/>
                      <a:pt x="178" y="691"/>
                    </a:cubicBezTo>
                    <a:cubicBezTo>
                      <a:pt x="178" y="691"/>
                      <a:pt x="178" y="691"/>
                      <a:pt x="178" y="691"/>
                    </a:cubicBezTo>
                    <a:cubicBezTo>
                      <a:pt x="177" y="695"/>
                      <a:pt x="175" y="699"/>
                      <a:pt x="173" y="703"/>
                    </a:cubicBezTo>
                    <a:cubicBezTo>
                      <a:pt x="174" y="703"/>
                      <a:pt x="174" y="703"/>
                      <a:pt x="174" y="703"/>
                    </a:cubicBezTo>
                    <a:cubicBezTo>
                      <a:pt x="169" y="711"/>
                      <a:pt x="172" y="715"/>
                      <a:pt x="167" y="722"/>
                    </a:cubicBezTo>
                    <a:cubicBezTo>
                      <a:pt x="167" y="721"/>
                      <a:pt x="167" y="721"/>
                      <a:pt x="167" y="721"/>
                    </a:cubicBezTo>
                    <a:cubicBezTo>
                      <a:pt x="167" y="727"/>
                      <a:pt x="166" y="730"/>
                      <a:pt x="164" y="734"/>
                    </a:cubicBezTo>
                    <a:cubicBezTo>
                      <a:pt x="162" y="733"/>
                      <a:pt x="159" y="733"/>
                      <a:pt x="156" y="733"/>
                    </a:cubicBezTo>
                    <a:cubicBezTo>
                      <a:pt x="156" y="732"/>
                      <a:pt x="156" y="732"/>
                      <a:pt x="156" y="732"/>
                    </a:cubicBezTo>
                    <a:cubicBezTo>
                      <a:pt x="149" y="734"/>
                      <a:pt x="144" y="734"/>
                      <a:pt x="139" y="738"/>
                    </a:cubicBezTo>
                    <a:cubicBezTo>
                      <a:pt x="138" y="735"/>
                      <a:pt x="133" y="738"/>
                      <a:pt x="131" y="737"/>
                    </a:cubicBezTo>
                    <a:cubicBezTo>
                      <a:pt x="132" y="737"/>
                      <a:pt x="132" y="737"/>
                      <a:pt x="132" y="737"/>
                    </a:cubicBezTo>
                    <a:cubicBezTo>
                      <a:pt x="127" y="740"/>
                      <a:pt x="122" y="735"/>
                      <a:pt x="118" y="738"/>
                    </a:cubicBezTo>
                    <a:cubicBezTo>
                      <a:pt x="118" y="737"/>
                      <a:pt x="118" y="736"/>
                      <a:pt x="119" y="736"/>
                    </a:cubicBezTo>
                    <a:cubicBezTo>
                      <a:pt x="116" y="737"/>
                      <a:pt x="111" y="737"/>
                      <a:pt x="111" y="735"/>
                    </a:cubicBezTo>
                    <a:cubicBezTo>
                      <a:pt x="104" y="735"/>
                      <a:pt x="94" y="732"/>
                      <a:pt x="88" y="733"/>
                    </a:cubicBezTo>
                    <a:cubicBezTo>
                      <a:pt x="89" y="733"/>
                      <a:pt x="89" y="733"/>
                      <a:pt x="89" y="733"/>
                    </a:cubicBezTo>
                    <a:cubicBezTo>
                      <a:pt x="85" y="734"/>
                      <a:pt x="85" y="732"/>
                      <a:pt x="82" y="732"/>
                    </a:cubicBezTo>
                    <a:cubicBezTo>
                      <a:pt x="82" y="732"/>
                      <a:pt x="81" y="731"/>
                      <a:pt x="82" y="731"/>
                    </a:cubicBezTo>
                    <a:cubicBezTo>
                      <a:pt x="78" y="732"/>
                      <a:pt x="73" y="728"/>
                      <a:pt x="70" y="728"/>
                    </a:cubicBezTo>
                    <a:cubicBezTo>
                      <a:pt x="71" y="726"/>
                      <a:pt x="71" y="726"/>
                      <a:pt x="71" y="726"/>
                    </a:cubicBezTo>
                    <a:cubicBezTo>
                      <a:pt x="69" y="726"/>
                      <a:pt x="67" y="725"/>
                      <a:pt x="65" y="724"/>
                    </a:cubicBezTo>
                    <a:cubicBezTo>
                      <a:pt x="67" y="725"/>
                      <a:pt x="67" y="725"/>
                      <a:pt x="67" y="725"/>
                    </a:cubicBezTo>
                    <a:cubicBezTo>
                      <a:pt x="65" y="728"/>
                      <a:pt x="64" y="721"/>
                      <a:pt x="59" y="720"/>
                    </a:cubicBezTo>
                    <a:cubicBezTo>
                      <a:pt x="56" y="718"/>
                      <a:pt x="48" y="722"/>
                      <a:pt x="45" y="717"/>
                    </a:cubicBezTo>
                    <a:cubicBezTo>
                      <a:pt x="43" y="717"/>
                      <a:pt x="49" y="716"/>
                      <a:pt x="45" y="715"/>
                    </a:cubicBezTo>
                    <a:cubicBezTo>
                      <a:pt x="47" y="714"/>
                      <a:pt x="47" y="715"/>
                      <a:pt x="48" y="713"/>
                    </a:cubicBezTo>
                    <a:cubicBezTo>
                      <a:pt x="45" y="712"/>
                      <a:pt x="45" y="709"/>
                      <a:pt x="42" y="707"/>
                    </a:cubicBezTo>
                    <a:cubicBezTo>
                      <a:pt x="43" y="706"/>
                      <a:pt x="43" y="706"/>
                      <a:pt x="43" y="706"/>
                    </a:cubicBezTo>
                    <a:cubicBezTo>
                      <a:pt x="38" y="704"/>
                      <a:pt x="39" y="698"/>
                      <a:pt x="35" y="697"/>
                    </a:cubicBezTo>
                    <a:cubicBezTo>
                      <a:pt x="31" y="693"/>
                      <a:pt x="37" y="691"/>
                      <a:pt x="32" y="689"/>
                    </a:cubicBezTo>
                    <a:cubicBezTo>
                      <a:pt x="33" y="686"/>
                      <a:pt x="33" y="686"/>
                      <a:pt x="33" y="686"/>
                    </a:cubicBezTo>
                    <a:cubicBezTo>
                      <a:pt x="32" y="684"/>
                      <a:pt x="30" y="686"/>
                      <a:pt x="29" y="683"/>
                    </a:cubicBezTo>
                    <a:cubicBezTo>
                      <a:pt x="31" y="683"/>
                      <a:pt x="29" y="680"/>
                      <a:pt x="31" y="681"/>
                    </a:cubicBezTo>
                    <a:cubicBezTo>
                      <a:pt x="31" y="675"/>
                      <a:pt x="24" y="672"/>
                      <a:pt x="26" y="664"/>
                    </a:cubicBezTo>
                    <a:cubicBezTo>
                      <a:pt x="24" y="663"/>
                      <a:pt x="25" y="659"/>
                      <a:pt x="23" y="658"/>
                    </a:cubicBezTo>
                    <a:cubicBezTo>
                      <a:pt x="24" y="658"/>
                      <a:pt x="23" y="651"/>
                      <a:pt x="25" y="655"/>
                    </a:cubicBezTo>
                    <a:cubicBezTo>
                      <a:pt x="25" y="656"/>
                      <a:pt x="25" y="656"/>
                      <a:pt x="25" y="656"/>
                    </a:cubicBezTo>
                    <a:cubicBezTo>
                      <a:pt x="26" y="657"/>
                      <a:pt x="26" y="657"/>
                      <a:pt x="26" y="657"/>
                    </a:cubicBezTo>
                    <a:cubicBezTo>
                      <a:pt x="29" y="653"/>
                      <a:pt x="25" y="650"/>
                      <a:pt x="25" y="646"/>
                    </a:cubicBezTo>
                    <a:cubicBezTo>
                      <a:pt x="25" y="647"/>
                      <a:pt x="25" y="648"/>
                      <a:pt x="24" y="647"/>
                    </a:cubicBezTo>
                    <a:cubicBezTo>
                      <a:pt x="24" y="646"/>
                      <a:pt x="24" y="645"/>
                      <a:pt x="24" y="644"/>
                    </a:cubicBezTo>
                    <a:cubicBezTo>
                      <a:pt x="26" y="645"/>
                      <a:pt x="26" y="645"/>
                      <a:pt x="26" y="645"/>
                    </a:cubicBezTo>
                    <a:cubicBezTo>
                      <a:pt x="26" y="643"/>
                      <a:pt x="27" y="641"/>
                      <a:pt x="27" y="639"/>
                    </a:cubicBezTo>
                    <a:cubicBezTo>
                      <a:pt x="25" y="640"/>
                      <a:pt x="25" y="640"/>
                      <a:pt x="25" y="640"/>
                    </a:cubicBezTo>
                    <a:cubicBezTo>
                      <a:pt x="27" y="637"/>
                      <a:pt x="30" y="637"/>
                      <a:pt x="28" y="634"/>
                    </a:cubicBezTo>
                    <a:cubicBezTo>
                      <a:pt x="27" y="632"/>
                      <a:pt x="25" y="636"/>
                      <a:pt x="26" y="633"/>
                    </a:cubicBezTo>
                    <a:cubicBezTo>
                      <a:pt x="27" y="629"/>
                      <a:pt x="31" y="625"/>
                      <a:pt x="33" y="621"/>
                    </a:cubicBezTo>
                    <a:cubicBezTo>
                      <a:pt x="31" y="621"/>
                      <a:pt x="32" y="619"/>
                      <a:pt x="32" y="618"/>
                    </a:cubicBezTo>
                    <a:cubicBezTo>
                      <a:pt x="33" y="619"/>
                      <a:pt x="33" y="619"/>
                      <a:pt x="33" y="619"/>
                    </a:cubicBezTo>
                    <a:cubicBezTo>
                      <a:pt x="33" y="613"/>
                      <a:pt x="37" y="618"/>
                      <a:pt x="38" y="613"/>
                    </a:cubicBezTo>
                    <a:cubicBezTo>
                      <a:pt x="38" y="614"/>
                      <a:pt x="38" y="614"/>
                      <a:pt x="38" y="614"/>
                    </a:cubicBezTo>
                    <a:cubicBezTo>
                      <a:pt x="36" y="612"/>
                      <a:pt x="36" y="612"/>
                      <a:pt x="36" y="612"/>
                    </a:cubicBezTo>
                    <a:cubicBezTo>
                      <a:pt x="36" y="606"/>
                      <a:pt x="40" y="611"/>
                      <a:pt x="39" y="605"/>
                    </a:cubicBezTo>
                    <a:cubicBezTo>
                      <a:pt x="38" y="607"/>
                      <a:pt x="35" y="604"/>
                      <a:pt x="37" y="602"/>
                    </a:cubicBezTo>
                    <a:cubicBezTo>
                      <a:pt x="38" y="604"/>
                      <a:pt x="38" y="604"/>
                      <a:pt x="38" y="604"/>
                    </a:cubicBezTo>
                    <a:cubicBezTo>
                      <a:pt x="39" y="602"/>
                      <a:pt x="39" y="602"/>
                      <a:pt x="39" y="601"/>
                    </a:cubicBezTo>
                    <a:cubicBezTo>
                      <a:pt x="40" y="602"/>
                      <a:pt x="41" y="603"/>
                      <a:pt x="42" y="601"/>
                    </a:cubicBezTo>
                    <a:cubicBezTo>
                      <a:pt x="43" y="603"/>
                      <a:pt x="43" y="603"/>
                      <a:pt x="43" y="603"/>
                    </a:cubicBezTo>
                    <a:cubicBezTo>
                      <a:pt x="43" y="602"/>
                      <a:pt x="43" y="600"/>
                      <a:pt x="43" y="598"/>
                    </a:cubicBezTo>
                    <a:cubicBezTo>
                      <a:pt x="46" y="597"/>
                      <a:pt x="47" y="592"/>
                      <a:pt x="50" y="593"/>
                    </a:cubicBezTo>
                    <a:cubicBezTo>
                      <a:pt x="50" y="593"/>
                      <a:pt x="54" y="589"/>
                      <a:pt x="54" y="586"/>
                    </a:cubicBezTo>
                    <a:cubicBezTo>
                      <a:pt x="54" y="588"/>
                      <a:pt x="57" y="586"/>
                      <a:pt x="57" y="588"/>
                    </a:cubicBezTo>
                    <a:cubicBezTo>
                      <a:pt x="57" y="585"/>
                      <a:pt x="60" y="581"/>
                      <a:pt x="62" y="581"/>
                    </a:cubicBezTo>
                    <a:cubicBezTo>
                      <a:pt x="62" y="581"/>
                      <a:pt x="62" y="581"/>
                      <a:pt x="62" y="581"/>
                    </a:cubicBezTo>
                    <a:cubicBezTo>
                      <a:pt x="69" y="578"/>
                      <a:pt x="70" y="572"/>
                      <a:pt x="76" y="570"/>
                    </a:cubicBezTo>
                    <a:cubicBezTo>
                      <a:pt x="75" y="568"/>
                      <a:pt x="79" y="567"/>
                      <a:pt x="77" y="566"/>
                    </a:cubicBezTo>
                    <a:cubicBezTo>
                      <a:pt x="81" y="560"/>
                      <a:pt x="89" y="563"/>
                      <a:pt x="88" y="556"/>
                    </a:cubicBezTo>
                    <a:cubicBezTo>
                      <a:pt x="90" y="554"/>
                      <a:pt x="92" y="556"/>
                      <a:pt x="93" y="555"/>
                    </a:cubicBezTo>
                    <a:cubicBezTo>
                      <a:pt x="93" y="556"/>
                      <a:pt x="93" y="556"/>
                      <a:pt x="93" y="556"/>
                    </a:cubicBezTo>
                    <a:cubicBezTo>
                      <a:pt x="98" y="553"/>
                      <a:pt x="99" y="552"/>
                      <a:pt x="103" y="551"/>
                    </a:cubicBezTo>
                    <a:cubicBezTo>
                      <a:pt x="105" y="550"/>
                      <a:pt x="104" y="546"/>
                      <a:pt x="108" y="546"/>
                    </a:cubicBezTo>
                    <a:cubicBezTo>
                      <a:pt x="107" y="548"/>
                      <a:pt x="109" y="547"/>
                      <a:pt x="110" y="546"/>
                    </a:cubicBezTo>
                    <a:cubicBezTo>
                      <a:pt x="109" y="547"/>
                      <a:pt x="109" y="547"/>
                      <a:pt x="111" y="548"/>
                    </a:cubicBezTo>
                    <a:cubicBezTo>
                      <a:pt x="111" y="547"/>
                      <a:pt x="112" y="547"/>
                      <a:pt x="112" y="547"/>
                    </a:cubicBezTo>
                    <a:cubicBezTo>
                      <a:pt x="112" y="547"/>
                      <a:pt x="112" y="547"/>
                      <a:pt x="112" y="547"/>
                    </a:cubicBezTo>
                    <a:cubicBezTo>
                      <a:pt x="114" y="546"/>
                      <a:pt x="114" y="546"/>
                      <a:pt x="113" y="546"/>
                    </a:cubicBezTo>
                    <a:cubicBezTo>
                      <a:pt x="113" y="545"/>
                      <a:pt x="113" y="545"/>
                      <a:pt x="112" y="545"/>
                    </a:cubicBezTo>
                    <a:cubicBezTo>
                      <a:pt x="115" y="546"/>
                      <a:pt x="119" y="543"/>
                      <a:pt x="120" y="545"/>
                    </a:cubicBezTo>
                    <a:cubicBezTo>
                      <a:pt x="126" y="543"/>
                      <a:pt x="131" y="541"/>
                      <a:pt x="137" y="539"/>
                    </a:cubicBezTo>
                    <a:cubicBezTo>
                      <a:pt x="138" y="540"/>
                      <a:pt x="137" y="542"/>
                      <a:pt x="135" y="542"/>
                    </a:cubicBezTo>
                    <a:cubicBezTo>
                      <a:pt x="136" y="542"/>
                      <a:pt x="138" y="542"/>
                      <a:pt x="139" y="541"/>
                    </a:cubicBezTo>
                    <a:cubicBezTo>
                      <a:pt x="139" y="543"/>
                      <a:pt x="137" y="543"/>
                      <a:pt x="136" y="543"/>
                    </a:cubicBezTo>
                    <a:cubicBezTo>
                      <a:pt x="141" y="545"/>
                      <a:pt x="146" y="540"/>
                      <a:pt x="152" y="543"/>
                    </a:cubicBezTo>
                    <a:cubicBezTo>
                      <a:pt x="153" y="542"/>
                      <a:pt x="153" y="542"/>
                      <a:pt x="153" y="542"/>
                    </a:cubicBezTo>
                    <a:cubicBezTo>
                      <a:pt x="153" y="542"/>
                      <a:pt x="153" y="542"/>
                      <a:pt x="153" y="542"/>
                    </a:cubicBezTo>
                    <a:cubicBezTo>
                      <a:pt x="153" y="541"/>
                      <a:pt x="155" y="541"/>
                      <a:pt x="156" y="540"/>
                    </a:cubicBezTo>
                    <a:cubicBezTo>
                      <a:pt x="156" y="542"/>
                      <a:pt x="155" y="544"/>
                      <a:pt x="158" y="544"/>
                    </a:cubicBezTo>
                    <a:cubicBezTo>
                      <a:pt x="160" y="546"/>
                      <a:pt x="165" y="544"/>
                      <a:pt x="168" y="544"/>
                    </a:cubicBezTo>
                    <a:cubicBezTo>
                      <a:pt x="166" y="544"/>
                      <a:pt x="167" y="543"/>
                      <a:pt x="168" y="543"/>
                    </a:cubicBezTo>
                    <a:cubicBezTo>
                      <a:pt x="169" y="543"/>
                      <a:pt x="170" y="545"/>
                      <a:pt x="171" y="544"/>
                    </a:cubicBezTo>
                    <a:cubicBezTo>
                      <a:pt x="170" y="546"/>
                      <a:pt x="170" y="546"/>
                      <a:pt x="170" y="546"/>
                    </a:cubicBezTo>
                    <a:cubicBezTo>
                      <a:pt x="171" y="545"/>
                      <a:pt x="175" y="546"/>
                      <a:pt x="175" y="545"/>
                    </a:cubicBezTo>
                    <a:cubicBezTo>
                      <a:pt x="176" y="547"/>
                      <a:pt x="173" y="545"/>
                      <a:pt x="172" y="546"/>
                    </a:cubicBezTo>
                    <a:cubicBezTo>
                      <a:pt x="178" y="548"/>
                      <a:pt x="175" y="547"/>
                      <a:pt x="181" y="549"/>
                    </a:cubicBezTo>
                    <a:cubicBezTo>
                      <a:pt x="184" y="549"/>
                      <a:pt x="181" y="547"/>
                      <a:pt x="183" y="546"/>
                    </a:cubicBezTo>
                    <a:cubicBezTo>
                      <a:pt x="185" y="547"/>
                      <a:pt x="189" y="547"/>
                      <a:pt x="191" y="549"/>
                    </a:cubicBezTo>
                    <a:cubicBezTo>
                      <a:pt x="191" y="547"/>
                      <a:pt x="191" y="547"/>
                      <a:pt x="191" y="547"/>
                    </a:cubicBezTo>
                    <a:cubicBezTo>
                      <a:pt x="196" y="548"/>
                      <a:pt x="199" y="550"/>
                      <a:pt x="201" y="554"/>
                    </a:cubicBezTo>
                    <a:cubicBezTo>
                      <a:pt x="212" y="556"/>
                      <a:pt x="218" y="557"/>
                      <a:pt x="222" y="557"/>
                    </a:cubicBezTo>
                    <a:cubicBezTo>
                      <a:pt x="226" y="557"/>
                      <a:pt x="227" y="555"/>
                      <a:pt x="227" y="553"/>
                    </a:cubicBezTo>
                    <a:cubicBezTo>
                      <a:pt x="226" y="549"/>
                      <a:pt x="220" y="542"/>
                      <a:pt x="220" y="542"/>
                    </a:cubicBezTo>
                    <a:cubicBezTo>
                      <a:pt x="213" y="536"/>
                      <a:pt x="207" y="532"/>
                      <a:pt x="200" y="530"/>
                    </a:cubicBezTo>
                    <a:cubicBezTo>
                      <a:pt x="193" y="528"/>
                      <a:pt x="185" y="526"/>
                      <a:pt x="174" y="524"/>
                    </a:cubicBezTo>
                    <a:cubicBezTo>
                      <a:pt x="165" y="521"/>
                      <a:pt x="159" y="519"/>
                      <a:pt x="153" y="518"/>
                    </a:cubicBezTo>
                    <a:cubicBezTo>
                      <a:pt x="147" y="517"/>
                      <a:pt x="140" y="516"/>
                      <a:pt x="130" y="517"/>
                    </a:cubicBezTo>
                    <a:cubicBezTo>
                      <a:pt x="120" y="518"/>
                      <a:pt x="111" y="521"/>
                      <a:pt x="102" y="524"/>
                    </a:cubicBezTo>
                    <a:cubicBezTo>
                      <a:pt x="101" y="525"/>
                      <a:pt x="100" y="526"/>
                      <a:pt x="99" y="526"/>
                    </a:cubicBezTo>
                    <a:cubicBezTo>
                      <a:pt x="99" y="526"/>
                      <a:pt x="99" y="526"/>
                      <a:pt x="99" y="526"/>
                    </a:cubicBezTo>
                    <a:cubicBezTo>
                      <a:pt x="100" y="526"/>
                      <a:pt x="100" y="526"/>
                      <a:pt x="100" y="526"/>
                    </a:cubicBezTo>
                    <a:cubicBezTo>
                      <a:pt x="100" y="520"/>
                      <a:pt x="101" y="516"/>
                      <a:pt x="98" y="512"/>
                    </a:cubicBezTo>
                    <a:cubicBezTo>
                      <a:pt x="101" y="512"/>
                      <a:pt x="99" y="507"/>
                      <a:pt x="100" y="506"/>
                    </a:cubicBezTo>
                    <a:cubicBezTo>
                      <a:pt x="100" y="506"/>
                      <a:pt x="100" y="506"/>
                      <a:pt x="100" y="506"/>
                    </a:cubicBezTo>
                    <a:cubicBezTo>
                      <a:pt x="98" y="502"/>
                      <a:pt x="104" y="499"/>
                      <a:pt x="103" y="495"/>
                    </a:cubicBezTo>
                    <a:cubicBezTo>
                      <a:pt x="103" y="495"/>
                      <a:pt x="104" y="496"/>
                      <a:pt x="104" y="496"/>
                    </a:cubicBezTo>
                    <a:cubicBezTo>
                      <a:pt x="104" y="494"/>
                      <a:pt x="104" y="490"/>
                      <a:pt x="106" y="491"/>
                    </a:cubicBezTo>
                    <a:cubicBezTo>
                      <a:pt x="108" y="485"/>
                      <a:pt x="113" y="478"/>
                      <a:pt x="112" y="472"/>
                    </a:cubicBezTo>
                    <a:cubicBezTo>
                      <a:pt x="112" y="473"/>
                      <a:pt x="112" y="473"/>
                      <a:pt x="112" y="473"/>
                    </a:cubicBezTo>
                    <a:cubicBezTo>
                      <a:pt x="112" y="470"/>
                      <a:pt x="114" y="470"/>
                      <a:pt x="114" y="467"/>
                    </a:cubicBezTo>
                    <a:cubicBezTo>
                      <a:pt x="114" y="467"/>
                      <a:pt x="115" y="467"/>
                      <a:pt x="115" y="467"/>
                    </a:cubicBezTo>
                    <a:cubicBezTo>
                      <a:pt x="114" y="464"/>
                      <a:pt x="119" y="461"/>
                      <a:pt x="119" y="459"/>
                    </a:cubicBezTo>
                    <a:cubicBezTo>
                      <a:pt x="120" y="460"/>
                      <a:pt x="120" y="460"/>
                      <a:pt x="120" y="460"/>
                    </a:cubicBezTo>
                    <a:cubicBezTo>
                      <a:pt x="121" y="458"/>
                      <a:pt x="122" y="457"/>
                      <a:pt x="123" y="455"/>
                    </a:cubicBezTo>
                    <a:cubicBezTo>
                      <a:pt x="122" y="457"/>
                      <a:pt x="122" y="457"/>
                      <a:pt x="122" y="457"/>
                    </a:cubicBezTo>
                    <a:cubicBezTo>
                      <a:pt x="119" y="454"/>
                      <a:pt x="126" y="455"/>
                      <a:pt x="127" y="451"/>
                    </a:cubicBezTo>
                    <a:cubicBezTo>
                      <a:pt x="130" y="448"/>
                      <a:pt x="126" y="440"/>
                      <a:pt x="130" y="439"/>
                    </a:cubicBezTo>
                    <a:cubicBezTo>
                      <a:pt x="130" y="436"/>
                      <a:pt x="131" y="442"/>
                      <a:pt x="132" y="439"/>
                    </a:cubicBezTo>
                    <a:cubicBezTo>
                      <a:pt x="134" y="440"/>
                      <a:pt x="132" y="441"/>
                      <a:pt x="134" y="441"/>
                    </a:cubicBezTo>
                    <a:cubicBezTo>
                      <a:pt x="135" y="439"/>
                      <a:pt x="138" y="440"/>
                      <a:pt x="140" y="437"/>
                    </a:cubicBezTo>
                    <a:cubicBezTo>
                      <a:pt x="141" y="438"/>
                      <a:pt x="141" y="438"/>
                      <a:pt x="141" y="438"/>
                    </a:cubicBezTo>
                    <a:cubicBezTo>
                      <a:pt x="142" y="433"/>
                      <a:pt x="148" y="434"/>
                      <a:pt x="149" y="431"/>
                    </a:cubicBezTo>
                    <a:cubicBezTo>
                      <a:pt x="151" y="427"/>
                      <a:pt x="154" y="432"/>
                      <a:pt x="155" y="427"/>
                    </a:cubicBezTo>
                    <a:cubicBezTo>
                      <a:pt x="158" y="428"/>
                      <a:pt x="158" y="428"/>
                      <a:pt x="158" y="428"/>
                    </a:cubicBezTo>
                    <a:cubicBezTo>
                      <a:pt x="160" y="427"/>
                      <a:pt x="158" y="425"/>
                      <a:pt x="160" y="425"/>
                    </a:cubicBezTo>
                    <a:cubicBezTo>
                      <a:pt x="161" y="426"/>
                      <a:pt x="163" y="424"/>
                      <a:pt x="162" y="426"/>
                    </a:cubicBezTo>
                    <a:cubicBezTo>
                      <a:pt x="167" y="425"/>
                      <a:pt x="169" y="418"/>
                      <a:pt x="176" y="418"/>
                    </a:cubicBezTo>
                    <a:cubicBezTo>
                      <a:pt x="176" y="415"/>
                      <a:pt x="180" y="415"/>
                      <a:pt x="180" y="413"/>
                    </a:cubicBezTo>
                    <a:cubicBezTo>
                      <a:pt x="180" y="414"/>
                      <a:pt x="186" y="410"/>
                      <a:pt x="183" y="414"/>
                    </a:cubicBezTo>
                    <a:cubicBezTo>
                      <a:pt x="183" y="414"/>
                      <a:pt x="183" y="415"/>
                      <a:pt x="183" y="414"/>
                    </a:cubicBezTo>
                    <a:cubicBezTo>
                      <a:pt x="183" y="416"/>
                      <a:pt x="183" y="416"/>
                      <a:pt x="183" y="416"/>
                    </a:cubicBezTo>
                    <a:cubicBezTo>
                      <a:pt x="187" y="417"/>
                      <a:pt x="188" y="412"/>
                      <a:pt x="191" y="410"/>
                    </a:cubicBezTo>
                    <a:cubicBezTo>
                      <a:pt x="190" y="410"/>
                      <a:pt x="189" y="411"/>
                      <a:pt x="189" y="410"/>
                    </a:cubicBezTo>
                    <a:cubicBezTo>
                      <a:pt x="190" y="409"/>
                      <a:pt x="191" y="409"/>
                      <a:pt x="193" y="409"/>
                    </a:cubicBezTo>
                    <a:cubicBezTo>
                      <a:pt x="192" y="410"/>
                      <a:pt x="192" y="410"/>
                      <a:pt x="192" y="410"/>
                    </a:cubicBezTo>
                    <a:cubicBezTo>
                      <a:pt x="194" y="410"/>
                      <a:pt x="196" y="409"/>
                      <a:pt x="197" y="409"/>
                    </a:cubicBezTo>
                    <a:cubicBezTo>
                      <a:pt x="196" y="408"/>
                      <a:pt x="196" y="408"/>
                      <a:pt x="196" y="408"/>
                    </a:cubicBezTo>
                    <a:cubicBezTo>
                      <a:pt x="198" y="408"/>
                      <a:pt x="200" y="410"/>
                      <a:pt x="202" y="407"/>
                    </a:cubicBezTo>
                    <a:cubicBezTo>
                      <a:pt x="203" y="405"/>
                      <a:pt x="199" y="405"/>
                      <a:pt x="201" y="404"/>
                    </a:cubicBezTo>
                    <a:cubicBezTo>
                      <a:pt x="205" y="404"/>
                      <a:pt x="210" y="404"/>
                      <a:pt x="214" y="403"/>
                    </a:cubicBezTo>
                    <a:cubicBezTo>
                      <a:pt x="213" y="402"/>
                      <a:pt x="214" y="401"/>
                      <a:pt x="215" y="401"/>
                    </a:cubicBezTo>
                    <a:cubicBezTo>
                      <a:pt x="215" y="402"/>
                      <a:pt x="215" y="402"/>
                      <a:pt x="215" y="402"/>
                    </a:cubicBezTo>
                    <a:cubicBezTo>
                      <a:pt x="219" y="399"/>
                      <a:pt x="218" y="405"/>
                      <a:pt x="221" y="402"/>
                    </a:cubicBezTo>
                    <a:cubicBezTo>
                      <a:pt x="221" y="403"/>
                      <a:pt x="221" y="403"/>
                      <a:pt x="221" y="403"/>
                    </a:cubicBezTo>
                    <a:cubicBezTo>
                      <a:pt x="222" y="400"/>
                      <a:pt x="222" y="400"/>
                      <a:pt x="222" y="400"/>
                    </a:cubicBezTo>
                    <a:cubicBezTo>
                      <a:pt x="225" y="396"/>
                      <a:pt x="224" y="403"/>
                      <a:pt x="228" y="398"/>
                    </a:cubicBezTo>
                    <a:cubicBezTo>
                      <a:pt x="226" y="398"/>
                      <a:pt x="226" y="394"/>
                      <a:pt x="228" y="395"/>
                    </a:cubicBezTo>
                    <a:cubicBezTo>
                      <a:pt x="228" y="396"/>
                      <a:pt x="228" y="396"/>
                      <a:pt x="228" y="396"/>
                    </a:cubicBezTo>
                    <a:cubicBezTo>
                      <a:pt x="229" y="396"/>
                      <a:pt x="229" y="395"/>
                      <a:pt x="230" y="395"/>
                    </a:cubicBezTo>
                    <a:cubicBezTo>
                      <a:pt x="230" y="396"/>
                      <a:pt x="230" y="397"/>
                      <a:pt x="232" y="397"/>
                    </a:cubicBezTo>
                    <a:cubicBezTo>
                      <a:pt x="231" y="399"/>
                      <a:pt x="231" y="399"/>
                      <a:pt x="231" y="399"/>
                    </a:cubicBezTo>
                    <a:cubicBezTo>
                      <a:pt x="232" y="398"/>
                      <a:pt x="233" y="397"/>
                      <a:pt x="234" y="395"/>
                    </a:cubicBezTo>
                    <a:cubicBezTo>
                      <a:pt x="236" y="397"/>
                      <a:pt x="240" y="394"/>
                      <a:pt x="241" y="396"/>
                    </a:cubicBezTo>
                    <a:cubicBezTo>
                      <a:pt x="241" y="396"/>
                      <a:pt x="247" y="396"/>
                      <a:pt x="248" y="394"/>
                    </a:cubicBezTo>
                    <a:cubicBezTo>
                      <a:pt x="247" y="395"/>
                      <a:pt x="250" y="396"/>
                      <a:pt x="249" y="398"/>
                    </a:cubicBezTo>
                    <a:cubicBezTo>
                      <a:pt x="250" y="396"/>
                      <a:pt x="254" y="394"/>
                      <a:pt x="256" y="396"/>
                    </a:cubicBezTo>
                    <a:cubicBezTo>
                      <a:pt x="255" y="396"/>
                      <a:pt x="255" y="396"/>
                      <a:pt x="255" y="396"/>
                    </a:cubicBezTo>
                    <a:cubicBezTo>
                      <a:pt x="261" y="398"/>
                      <a:pt x="265" y="393"/>
                      <a:pt x="270" y="396"/>
                    </a:cubicBezTo>
                    <a:cubicBezTo>
                      <a:pt x="270" y="394"/>
                      <a:pt x="273" y="395"/>
                      <a:pt x="272" y="393"/>
                    </a:cubicBezTo>
                    <a:cubicBezTo>
                      <a:pt x="278" y="392"/>
                      <a:pt x="281" y="399"/>
                      <a:pt x="285" y="393"/>
                    </a:cubicBezTo>
                    <a:cubicBezTo>
                      <a:pt x="287" y="393"/>
                      <a:pt x="287" y="395"/>
                      <a:pt x="288" y="396"/>
                    </a:cubicBezTo>
                    <a:cubicBezTo>
                      <a:pt x="287" y="396"/>
                      <a:pt x="287" y="396"/>
                      <a:pt x="287" y="396"/>
                    </a:cubicBezTo>
                    <a:cubicBezTo>
                      <a:pt x="292" y="397"/>
                      <a:pt x="293" y="397"/>
                      <a:pt x="296" y="398"/>
                    </a:cubicBezTo>
                    <a:cubicBezTo>
                      <a:pt x="298" y="398"/>
                      <a:pt x="300" y="396"/>
                      <a:pt x="302" y="398"/>
                    </a:cubicBezTo>
                    <a:cubicBezTo>
                      <a:pt x="301" y="398"/>
                      <a:pt x="302" y="399"/>
                      <a:pt x="303" y="399"/>
                    </a:cubicBezTo>
                    <a:cubicBezTo>
                      <a:pt x="302" y="399"/>
                      <a:pt x="302" y="399"/>
                      <a:pt x="303" y="401"/>
                    </a:cubicBezTo>
                    <a:cubicBezTo>
                      <a:pt x="303" y="400"/>
                      <a:pt x="303" y="400"/>
                      <a:pt x="304" y="400"/>
                    </a:cubicBezTo>
                    <a:cubicBezTo>
                      <a:pt x="304" y="400"/>
                      <a:pt x="304" y="401"/>
                      <a:pt x="304" y="401"/>
                    </a:cubicBezTo>
                    <a:cubicBezTo>
                      <a:pt x="305" y="401"/>
                      <a:pt x="305" y="401"/>
                      <a:pt x="305" y="400"/>
                    </a:cubicBezTo>
                    <a:cubicBezTo>
                      <a:pt x="305" y="400"/>
                      <a:pt x="305" y="400"/>
                      <a:pt x="305" y="399"/>
                    </a:cubicBezTo>
                    <a:cubicBezTo>
                      <a:pt x="306" y="402"/>
                      <a:pt x="310" y="402"/>
                      <a:pt x="309" y="404"/>
                    </a:cubicBezTo>
                    <a:cubicBezTo>
                      <a:pt x="313" y="407"/>
                      <a:pt x="318" y="407"/>
                      <a:pt x="322" y="410"/>
                    </a:cubicBezTo>
                    <a:cubicBezTo>
                      <a:pt x="322" y="411"/>
                      <a:pt x="320" y="411"/>
                      <a:pt x="319" y="411"/>
                    </a:cubicBezTo>
                    <a:cubicBezTo>
                      <a:pt x="320" y="411"/>
                      <a:pt x="321" y="412"/>
                      <a:pt x="321" y="413"/>
                    </a:cubicBezTo>
                    <a:cubicBezTo>
                      <a:pt x="320" y="414"/>
                      <a:pt x="319" y="412"/>
                      <a:pt x="318" y="412"/>
                    </a:cubicBezTo>
                    <a:cubicBezTo>
                      <a:pt x="319" y="416"/>
                      <a:pt x="326" y="416"/>
                      <a:pt x="327" y="421"/>
                    </a:cubicBezTo>
                    <a:cubicBezTo>
                      <a:pt x="328" y="421"/>
                      <a:pt x="328" y="421"/>
                      <a:pt x="328" y="421"/>
                    </a:cubicBezTo>
                    <a:cubicBezTo>
                      <a:pt x="328" y="422"/>
                      <a:pt x="328" y="422"/>
                      <a:pt x="328" y="422"/>
                    </a:cubicBezTo>
                    <a:cubicBezTo>
                      <a:pt x="329" y="421"/>
                      <a:pt x="330" y="422"/>
                      <a:pt x="331" y="422"/>
                    </a:cubicBezTo>
                    <a:cubicBezTo>
                      <a:pt x="330" y="423"/>
                      <a:pt x="328" y="424"/>
                      <a:pt x="329" y="426"/>
                    </a:cubicBezTo>
                    <a:cubicBezTo>
                      <a:pt x="329" y="428"/>
                      <a:pt x="333" y="430"/>
                      <a:pt x="334" y="432"/>
                    </a:cubicBezTo>
                    <a:cubicBezTo>
                      <a:pt x="334" y="430"/>
                      <a:pt x="335" y="430"/>
                      <a:pt x="336" y="431"/>
                    </a:cubicBezTo>
                    <a:cubicBezTo>
                      <a:pt x="336" y="432"/>
                      <a:pt x="335" y="433"/>
                      <a:pt x="336" y="434"/>
                    </a:cubicBezTo>
                    <a:cubicBezTo>
                      <a:pt x="335" y="434"/>
                      <a:pt x="335" y="434"/>
                      <a:pt x="335" y="434"/>
                    </a:cubicBezTo>
                    <a:cubicBezTo>
                      <a:pt x="336" y="434"/>
                      <a:pt x="338" y="437"/>
                      <a:pt x="338" y="437"/>
                    </a:cubicBezTo>
                    <a:cubicBezTo>
                      <a:pt x="337" y="438"/>
                      <a:pt x="336" y="436"/>
                      <a:pt x="335" y="436"/>
                    </a:cubicBezTo>
                    <a:cubicBezTo>
                      <a:pt x="337" y="440"/>
                      <a:pt x="336" y="438"/>
                      <a:pt x="338" y="442"/>
                    </a:cubicBezTo>
                    <a:cubicBezTo>
                      <a:pt x="340" y="444"/>
                      <a:pt x="340" y="441"/>
                      <a:pt x="342" y="442"/>
                    </a:cubicBezTo>
                    <a:cubicBezTo>
                      <a:pt x="343" y="444"/>
                      <a:pt x="345" y="446"/>
                      <a:pt x="344" y="449"/>
                    </a:cubicBezTo>
                    <a:cubicBezTo>
                      <a:pt x="346" y="447"/>
                      <a:pt x="346" y="447"/>
                      <a:pt x="346" y="447"/>
                    </a:cubicBezTo>
                    <a:cubicBezTo>
                      <a:pt x="348" y="452"/>
                      <a:pt x="349" y="454"/>
                      <a:pt x="347" y="458"/>
                    </a:cubicBezTo>
                    <a:cubicBezTo>
                      <a:pt x="348" y="458"/>
                      <a:pt x="348" y="459"/>
                      <a:pt x="348" y="459"/>
                    </a:cubicBezTo>
                    <a:cubicBezTo>
                      <a:pt x="345" y="468"/>
                      <a:pt x="342" y="476"/>
                      <a:pt x="343" y="485"/>
                    </a:cubicBezTo>
                    <a:cubicBezTo>
                      <a:pt x="342" y="486"/>
                      <a:pt x="343" y="487"/>
                      <a:pt x="343" y="487"/>
                    </a:cubicBezTo>
                    <a:cubicBezTo>
                      <a:pt x="340" y="503"/>
                      <a:pt x="340" y="503"/>
                      <a:pt x="340" y="503"/>
                    </a:cubicBezTo>
                    <a:cubicBezTo>
                      <a:pt x="340" y="503"/>
                      <a:pt x="322" y="581"/>
                      <a:pt x="356" y="526"/>
                    </a:cubicBezTo>
                    <a:cubicBezTo>
                      <a:pt x="357" y="527"/>
                      <a:pt x="357" y="527"/>
                      <a:pt x="357" y="527"/>
                    </a:cubicBezTo>
                    <a:cubicBezTo>
                      <a:pt x="360" y="518"/>
                      <a:pt x="361" y="513"/>
                      <a:pt x="360" y="506"/>
                    </a:cubicBezTo>
                    <a:cubicBezTo>
                      <a:pt x="364" y="506"/>
                      <a:pt x="362" y="499"/>
                      <a:pt x="363" y="497"/>
                    </a:cubicBezTo>
                    <a:cubicBezTo>
                      <a:pt x="363" y="497"/>
                      <a:pt x="363" y="497"/>
                      <a:pt x="363" y="497"/>
                    </a:cubicBezTo>
                    <a:cubicBezTo>
                      <a:pt x="362" y="491"/>
                      <a:pt x="368" y="486"/>
                      <a:pt x="366" y="481"/>
                    </a:cubicBezTo>
                    <a:cubicBezTo>
                      <a:pt x="367" y="481"/>
                      <a:pt x="367" y="481"/>
                      <a:pt x="367" y="482"/>
                    </a:cubicBezTo>
                    <a:cubicBezTo>
                      <a:pt x="368" y="478"/>
                      <a:pt x="368" y="473"/>
                      <a:pt x="370" y="473"/>
                    </a:cubicBezTo>
                    <a:cubicBezTo>
                      <a:pt x="371" y="464"/>
                      <a:pt x="374" y="452"/>
                      <a:pt x="372" y="445"/>
                    </a:cubicBezTo>
                    <a:cubicBezTo>
                      <a:pt x="373" y="446"/>
                      <a:pt x="373" y="446"/>
                      <a:pt x="373" y="446"/>
                    </a:cubicBezTo>
                    <a:cubicBezTo>
                      <a:pt x="371" y="442"/>
                      <a:pt x="373" y="441"/>
                      <a:pt x="373" y="437"/>
                    </a:cubicBezTo>
                    <a:cubicBezTo>
                      <a:pt x="373" y="437"/>
                      <a:pt x="373" y="437"/>
                      <a:pt x="373" y="437"/>
                    </a:cubicBezTo>
                    <a:cubicBezTo>
                      <a:pt x="372" y="433"/>
                      <a:pt x="375" y="427"/>
                      <a:pt x="375" y="423"/>
                    </a:cubicBezTo>
                    <a:cubicBezTo>
                      <a:pt x="376" y="424"/>
                      <a:pt x="376" y="424"/>
                      <a:pt x="376" y="424"/>
                    </a:cubicBezTo>
                    <a:cubicBezTo>
                      <a:pt x="377" y="416"/>
                      <a:pt x="377" y="416"/>
                      <a:pt x="377" y="416"/>
                    </a:cubicBezTo>
                    <a:cubicBezTo>
                      <a:pt x="376" y="419"/>
                      <a:pt x="376" y="419"/>
                      <a:pt x="376" y="419"/>
                    </a:cubicBezTo>
                    <a:cubicBezTo>
                      <a:pt x="373" y="417"/>
                      <a:pt x="380" y="414"/>
                      <a:pt x="378" y="408"/>
                    </a:cubicBezTo>
                    <a:cubicBezTo>
                      <a:pt x="379" y="403"/>
                      <a:pt x="372" y="397"/>
                      <a:pt x="375" y="392"/>
                    </a:cubicBezTo>
                    <a:cubicBezTo>
                      <a:pt x="374" y="389"/>
                      <a:pt x="377" y="395"/>
                      <a:pt x="377" y="391"/>
                    </a:cubicBezTo>
                    <a:cubicBezTo>
                      <a:pt x="379" y="391"/>
                      <a:pt x="378" y="393"/>
                      <a:pt x="379" y="392"/>
                    </a:cubicBezTo>
                    <a:cubicBezTo>
                      <a:pt x="379" y="388"/>
                      <a:pt x="382" y="387"/>
                      <a:pt x="382" y="382"/>
                    </a:cubicBezTo>
                    <a:cubicBezTo>
                      <a:pt x="383" y="382"/>
                      <a:pt x="383" y="382"/>
                      <a:pt x="383" y="382"/>
                    </a:cubicBezTo>
                    <a:cubicBezTo>
                      <a:pt x="382" y="376"/>
                      <a:pt x="387" y="372"/>
                      <a:pt x="386" y="368"/>
                    </a:cubicBezTo>
                    <a:cubicBezTo>
                      <a:pt x="385" y="361"/>
                      <a:pt x="391" y="364"/>
                      <a:pt x="389" y="358"/>
                    </a:cubicBezTo>
                    <a:cubicBezTo>
                      <a:pt x="391" y="356"/>
                      <a:pt x="391" y="356"/>
                      <a:pt x="391" y="356"/>
                    </a:cubicBezTo>
                    <a:cubicBezTo>
                      <a:pt x="392" y="353"/>
                      <a:pt x="389" y="353"/>
                      <a:pt x="391" y="351"/>
                    </a:cubicBezTo>
                    <a:cubicBezTo>
                      <a:pt x="392" y="351"/>
                      <a:pt x="393" y="347"/>
                      <a:pt x="393" y="349"/>
                    </a:cubicBezTo>
                    <a:cubicBezTo>
                      <a:pt x="397" y="343"/>
                      <a:pt x="393" y="335"/>
                      <a:pt x="398" y="327"/>
                    </a:cubicBezTo>
                    <a:cubicBezTo>
                      <a:pt x="396" y="325"/>
                      <a:pt x="398" y="321"/>
                      <a:pt x="397" y="319"/>
                    </a:cubicBezTo>
                    <a:cubicBezTo>
                      <a:pt x="398" y="319"/>
                      <a:pt x="399" y="310"/>
                      <a:pt x="400" y="316"/>
                    </a:cubicBezTo>
                    <a:cubicBezTo>
                      <a:pt x="400" y="316"/>
                      <a:pt x="400" y="317"/>
                      <a:pt x="400" y="317"/>
                    </a:cubicBezTo>
                    <a:cubicBezTo>
                      <a:pt x="401" y="318"/>
                      <a:pt x="401" y="318"/>
                      <a:pt x="401" y="318"/>
                    </a:cubicBezTo>
                    <a:cubicBezTo>
                      <a:pt x="405" y="313"/>
                      <a:pt x="401" y="308"/>
                      <a:pt x="403" y="304"/>
                    </a:cubicBezTo>
                    <a:cubicBezTo>
                      <a:pt x="402" y="305"/>
                      <a:pt x="402" y="307"/>
                      <a:pt x="401" y="305"/>
                    </a:cubicBezTo>
                    <a:cubicBezTo>
                      <a:pt x="402" y="301"/>
                      <a:pt x="402" y="301"/>
                      <a:pt x="402" y="301"/>
                    </a:cubicBezTo>
                    <a:cubicBezTo>
                      <a:pt x="403" y="302"/>
                      <a:pt x="403" y="302"/>
                      <a:pt x="403" y="302"/>
                    </a:cubicBezTo>
                    <a:cubicBezTo>
                      <a:pt x="405" y="296"/>
                      <a:pt x="405" y="296"/>
                      <a:pt x="405" y="296"/>
                    </a:cubicBezTo>
                    <a:cubicBezTo>
                      <a:pt x="403" y="296"/>
                      <a:pt x="403" y="296"/>
                      <a:pt x="403" y="296"/>
                    </a:cubicBezTo>
                    <a:cubicBezTo>
                      <a:pt x="405" y="293"/>
                      <a:pt x="408" y="292"/>
                      <a:pt x="406" y="288"/>
                    </a:cubicBezTo>
                    <a:cubicBezTo>
                      <a:pt x="405" y="286"/>
                      <a:pt x="403" y="291"/>
                      <a:pt x="404" y="287"/>
                    </a:cubicBezTo>
                    <a:cubicBezTo>
                      <a:pt x="406" y="283"/>
                      <a:pt x="409" y="277"/>
                      <a:pt x="410" y="271"/>
                    </a:cubicBezTo>
                    <a:cubicBezTo>
                      <a:pt x="408" y="272"/>
                      <a:pt x="409" y="270"/>
                      <a:pt x="409" y="268"/>
                    </a:cubicBezTo>
                    <a:cubicBezTo>
                      <a:pt x="410" y="269"/>
                      <a:pt x="410" y="269"/>
                      <a:pt x="410" y="269"/>
                    </a:cubicBezTo>
                    <a:cubicBezTo>
                      <a:pt x="409" y="262"/>
                      <a:pt x="414" y="267"/>
                      <a:pt x="414" y="261"/>
                    </a:cubicBezTo>
                    <a:cubicBezTo>
                      <a:pt x="414" y="262"/>
                      <a:pt x="414" y="262"/>
                      <a:pt x="414" y="262"/>
                    </a:cubicBezTo>
                    <a:cubicBezTo>
                      <a:pt x="412" y="259"/>
                      <a:pt x="412" y="259"/>
                      <a:pt x="412" y="259"/>
                    </a:cubicBezTo>
                    <a:cubicBezTo>
                      <a:pt x="410" y="253"/>
                      <a:pt x="415" y="257"/>
                      <a:pt x="413" y="250"/>
                    </a:cubicBezTo>
                    <a:cubicBezTo>
                      <a:pt x="412" y="253"/>
                      <a:pt x="409" y="251"/>
                      <a:pt x="410" y="248"/>
                    </a:cubicBezTo>
                    <a:cubicBezTo>
                      <a:pt x="412" y="249"/>
                      <a:pt x="412" y="249"/>
                      <a:pt x="412" y="249"/>
                    </a:cubicBezTo>
                    <a:cubicBezTo>
                      <a:pt x="412" y="247"/>
                      <a:pt x="411" y="247"/>
                      <a:pt x="412" y="246"/>
                    </a:cubicBezTo>
                    <a:cubicBezTo>
                      <a:pt x="412" y="247"/>
                      <a:pt x="414" y="247"/>
                      <a:pt x="414" y="244"/>
                    </a:cubicBezTo>
                    <a:cubicBezTo>
                      <a:pt x="415" y="246"/>
                      <a:pt x="415" y="246"/>
                      <a:pt x="415" y="246"/>
                    </a:cubicBezTo>
                    <a:cubicBezTo>
                      <a:pt x="414" y="241"/>
                      <a:pt x="414" y="241"/>
                      <a:pt x="414" y="241"/>
                    </a:cubicBezTo>
                    <a:cubicBezTo>
                      <a:pt x="416" y="238"/>
                      <a:pt x="415" y="232"/>
                      <a:pt x="418" y="232"/>
                    </a:cubicBezTo>
                    <a:cubicBezTo>
                      <a:pt x="418" y="232"/>
                      <a:pt x="420" y="225"/>
                      <a:pt x="419" y="223"/>
                    </a:cubicBezTo>
                    <a:cubicBezTo>
                      <a:pt x="420" y="224"/>
                      <a:pt x="421" y="220"/>
                      <a:pt x="423" y="222"/>
                    </a:cubicBezTo>
                    <a:cubicBezTo>
                      <a:pt x="421" y="220"/>
                      <a:pt x="421" y="214"/>
                      <a:pt x="424" y="212"/>
                    </a:cubicBezTo>
                    <a:cubicBezTo>
                      <a:pt x="424" y="212"/>
                      <a:pt x="424" y="212"/>
                      <a:pt x="424" y="212"/>
                    </a:cubicBezTo>
                    <a:cubicBezTo>
                      <a:pt x="428" y="205"/>
                      <a:pt x="425" y="198"/>
                      <a:pt x="429" y="191"/>
                    </a:cubicBezTo>
                    <a:cubicBezTo>
                      <a:pt x="428" y="191"/>
                      <a:pt x="430" y="187"/>
                      <a:pt x="427" y="188"/>
                    </a:cubicBezTo>
                    <a:cubicBezTo>
                      <a:pt x="427" y="179"/>
                      <a:pt x="435" y="174"/>
                      <a:pt x="429" y="170"/>
                    </a:cubicBezTo>
                    <a:cubicBezTo>
                      <a:pt x="430" y="166"/>
                      <a:pt x="432" y="166"/>
                      <a:pt x="433" y="164"/>
                    </a:cubicBezTo>
                    <a:cubicBezTo>
                      <a:pt x="433" y="165"/>
                      <a:pt x="433" y="165"/>
                      <a:pt x="433" y="165"/>
                    </a:cubicBezTo>
                    <a:cubicBezTo>
                      <a:pt x="434" y="159"/>
                      <a:pt x="434" y="157"/>
                      <a:pt x="435" y="152"/>
                    </a:cubicBezTo>
                    <a:cubicBezTo>
                      <a:pt x="435" y="149"/>
                      <a:pt x="432" y="148"/>
                      <a:pt x="434" y="144"/>
                    </a:cubicBezTo>
                    <a:cubicBezTo>
                      <a:pt x="435" y="145"/>
                      <a:pt x="435" y="144"/>
                      <a:pt x="436" y="142"/>
                    </a:cubicBezTo>
                    <a:cubicBezTo>
                      <a:pt x="435" y="143"/>
                      <a:pt x="436" y="143"/>
                      <a:pt x="437" y="142"/>
                    </a:cubicBezTo>
                    <a:cubicBezTo>
                      <a:pt x="437" y="141"/>
                      <a:pt x="437" y="141"/>
                      <a:pt x="437" y="140"/>
                    </a:cubicBezTo>
                    <a:cubicBezTo>
                      <a:pt x="437" y="140"/>
                      <a:pt x="437" y="140"/>
                      <a:pt x="437" y="140"/>
                    </a:cubicBezTo>
                    <a:cubicBezTo>
                      <a:pt x="437" y="137"/>
                      <a:pt x="437" y="138"/>
                      <a:pt x="436" y="139"/>
                    </a:cubicBezTo>
                    <a:cubicBezTo>
                      <a:pt x="436" y="139"/>
                      <a:pt x="436" y="139"/>
                      <a:pt x="435" y="139"/>
                    </a:cubicBezTo>
                    <a:cubicBezTo>
                      <a:pt x="438" y="137"/>
                      <a:pt x="437" y="131"/>
                      <a:pt x="439" y="131"/>
                    </a:cubicBezTo>
                    <a:cubicBezTo>
                      <a:pt x="441" y="123"/>
                      <a:pt x="440" y="116"/>
                      <a:pt x="440" y="109"/>
                    </a:cubicBezTo>
                    <a:cubicBezTo>
                      <a:pt x="441" y="109"/>
                      <a:pt x="442" y="111"/>
                      <a:pt x="442" y="113"/>
                    </a:cubicBezTo>
                    <a:cubicBezTo>
                      <a:pt x="443" y="108"/>
                      <a:pt x="443" y="108"/>
                      <a:pt x="443" y="108"/>
                    </a:cubicBezTo>
                    <a:cubicBezTo>
                      <a:pt x="444" y="108"/>
                      <a:pt x="443" y="111"/>
                      <a:pt x="443" y="112"/>
                    </a:cubicBezTo>
                    <a:cubicBezTo>
                      <a:pt x="447" y="107"/>
                      <a:pt x="443" y="100"/>
                      <a:pt x="447" y="94"/>
                    </a:cubicBezTo>
                    <a:cubicBezTo>
                      <a:pt x="446" y="92"/>
                      <a:pt x="446" y="92"/>
                      <a:pt x="446" y="92"/>
                    </a:cubicBezTo>
                    <a:cubicBezTo>
                      <a:pt x="446" y="92"/>
                      <a:pt x="446" y="92"/>
                      <a:pt x="446" y="92"/>
                    </a:cubicBezTo>
                    <a:cubicBezTo>
                      <a:pt x="446" y="91"/>
                      <a:pt x="445" y="90"/>
                      <a:pt x="445" y="89"/>
                    </a:cubicBezTo>
                    <a:cubicBezTo>
                      <a:pt x="447" y="88"/>
                      <a:pt x="448" y="89"/>
                      <a:pt x="449" y="86"/>
                    </a:cubicBezTo>
                    <a:cubicBezTo>
                      <a:pt x="451" y="84"/>
                      <a:pt x="450" y="78"/>
                      <a:pt x="450" y="75"/>
                    </a:cubicBezTo>
                    <a:cubicBezTo>
                      <a:pt x="449" y="76"/>
                      <a:pt x="449" y="76"/>
                      <a:pt x="448" y="75"/>
                    </a:cubicBezTo>
                    <a:cubicBezTo>
                      <a:pt x="449" y="73"/>
                      <a:pt x="450" y="72"/>
                      <a:pt x="450" y="71"/>
                    </a:cubicBezTo>
                    <a:cubicBezTo>
                      <a:pt x="451" y="71"/>
                      <a:pt x="451" y="71"/>
                      <a:pt x="451" y="71"/>
                    </a:cubicBezTo>
                    <a:cubicBezTo>
                      <a:pt x="450" y="71"/>
                      <a:pt x="451" y="66"/>
                      <a:pt x="450" y="66"/>
                    </a:cubicBezTo>
                    <a:cubicBezTo>
                      <a:pt x="452" y="65"/>
                      <a:pt x="451" y="69"/>
                      <a:pt x="452" y="69"/>
                    </a:cubicBezTo>
                    <a:cubicBezTo>
                      <a:pt x="453" y="62"/>
                      <a:pt x="452" y="66"/>
                      <a:pt x="454" y="59"/>
                    </a:cubicBezTo>
                    <a:cubicBezTo>
                      <a:pt x="453" y="55"/>
                      <a:pt x="452" y="59"/>
                      <a:pt x="451" y="57"/>
                    </a:cubicBezTo>
                    <a:cubicBezTo>
                      <a:pt x="451" y="54"/>
                      <a:pt x="450" y="51"/>
                      <a:pt x="452" y="47"/>
                    </a:cubicBezTo>
                    <a:cubicBezTo>
                      <a:pt x="450" y="48"/>
                      <a:pt x="450" y="48"/>
                      <a:pt x="450" y="48"/>
                    </a:cubicBezTo>
                    <a:cubicBezTo>
                      <a:pt x="450" y="42"/>
                      <a:pt x="451" y="38"/>
                      <a:pt x="454" y="35"/>
                    </a:cubicBezTo>
                    <a:cubicBezTo>
                      <a:pt x="453" y="11"/>
                      <a:pt x="450" y="7"/>
                      <a:pt x="446" y="9"/>
                    </a:cubicBezTo>
                    <a:cubicBezTo>
                      <a:pt x="442" y="12"/>
                      <a:pt x="438" y="20"/>
                      <a:pt x="438" y="20"/>
                    </a:cubicBezTo>
                    <a:cubicBezTo>
                      <a:pt x="430" y="37"/>
                      <a:pt x="432" y="48"/>
                      <a:pt x="429" y="69"/>
                    </a:cubicBezTo>
                    <a:cubicBezTo>
                      <a:pt x="424" y="87"/>
                      <a:pt x="420" y="91"/>
                      <a:pt x="417" y="111"/>
                    </a:cubicBezTo>
                    <a:cubicBezTo>
                      <a:pt x="415" y="120"/>
                      <a:pt x="414" y="129"/>
                      <a:pt x="412" y="138"/>
                    </a:cubicBezTo>
                    <a:cubicBezTo>
                      <a:pt x="414" y="143"/>
                      <a:pt x="409" y="150"/>
                      <a:pt x="410" y="155"/>
                    </a:cubicBezTo>
                    <a:cubicBezTo>
                      <a:pt x="408" y="157"/>
                      <a:pt x="408" y="157"/>
                      <a:pt x="408" y="157"/>
                    </a:cubicBezTo>
                    <a:cubicBezTo>
                      <a:pt x="409" y="159"/>
                      <a:pt x="409" y="161"/>
                      <a:pt x="408" y="162"/>
                    </a:cubicBezTo>
                    <a:cubicBezTo>
                      <a:pt x="407" y="162"/>
                      <a:pt x="407" y="162"/>
                      <a:pt x="407" y="162"/>
                    </a:cubicBezTo>
                    <a:cubicBezTo>
                      <a:pt x="408" y="165"/>
                      <a:pt x="406" y="167"/>
                      <a:pt x="406" y="169"/>
                    </a:cubicBezTo>
                    <a:cubicBezTo>
                      <a:pt x="406" y="169"/>
                      <a:pt x="406" y="169"/>
                      <a:pt x="406" y="169"/>
                    </a:cubicBezTo>
                    <a:cubicBezTo>
                      <a:pt x="405" y="172"/>
                      <a:pt x="405" y="172"/>
                      <a:pt x="405" y="172"/>
                    </a:cubicBezTo>
                    <a:cubicBezTo>
                      <a:pt x="405" y="171"/>
                      <a:pt x="405" y="171"/>
                      <a:pt x="405" y="171"/>
                    </a:cubicBezTo>
                    <a:cubicBezTo>
                      <a:pt x="405" y="176"/>
                      <a:pt x="404" y="180"/>
                      <a:pt x="402" y="184"/>
                    </a:cubicBezTo>
                    <a:cubicBezTo>
                      <a:pt x="404" y="184"/>
                      <a:pt x="404" y="184"/>
                      <a:pt x="404" y="184"/>
                    </a:cubicBezTo>
                    <a:cubicBezTo>
                      <a:pt x="400" y="192"/>
                      <a:pt x="402" y="196"/>
                      <a:pt x="398" y="204"/>
                    </a:cubicBezTo>
                    <a:cubicBezTo>
                      <a:pt x="398" y="203"/>
                      <a:pt x="398" y="203"/>
                      <a:pt x="398" y="203"/>
                    </a:cubicBezTo>
                    <a:cubicBezTo>
                      <a:pt x="400" y="214"/>
                      <a:pt x="391" y="218"/>
                      <a:pt x="393" y="230"/>
                    </a:cubicBezTo>
                    <a:cubicBezTo>
                      <a:pt x="392" y="228"/>
                      <a:pt x="392" y="230"/>
                      <a:pt x="391" y="230"/>
                    </a:cubicBezTo>
                    <a:cubicBezTo>
                      <a:pt x="391" y="235"/>
                      <a:pt x="390" y="240"/>
                      <a:pt x="393" y="241"/>
                    </a:cubicBezTo>
                    <a:cubicBezTo>
                      <a:pt x="392" y="244"/>
                      <a:pt x="392" y="243"/>
                      <a:pt x="390" y="243"/>
                    </a:cubicBezTo>
                    <a:cubicBezTo>
                      <a:pt x="392" y="244"/>
                      <a:pt x="392" y="247"/>
                      <a:pt x="391" y="249"/>
                    </a:cubicBezTo>
                    <a:cubicBezTo>
                      <a:pt x="391" y="248"/>
                      <a:pt x="391" y="248"/>
                      <a:pt x="391" y="248"/>
                    </a:cubicBezTo>
                    <a:cubicBezTo>
                      <a:pt x="390" y="256"/>
                      <a:pt x="390" y="256"/>
                      <a:pt x="390" y="256"/>
                    </a:cubicBezTo>
                    <a:cubicBezTo>
                      <a:pt x="393" y="255"/>
                      <a:pt x="393" y="255"/>
                      <a:pt x="393" y="255"/>
                    </a:cubicBezTo>
                    <a:cubicBezTo>
                      <a:pt x="391" y="259"/>
                      <a:pt x="389" y="255"/>
                      <a:pt x="389" y="259"/>
                    </a:cubicBezTo>
                    <a:cubicBezTo>
                      <a:pt x="391" y="260"/>
                      <a:pt x="391" y="260"/>
                      <a:pt x="391" y="260"/>
                    </a:cubicBezTo>
                    <a:cubicBezTo>
                      <a:pt x="390" y="265"/>
                      <a:pt x="385" y="268"/>
                      <a:pt x="383" y="273"/>
                    </a:cubicBezTo>
                    <a:cubicBezTo>
                      <a:pt x="377" y="296"/>
                      <a:pt x="378" y="321"/>
                      <a:pt x="370" y="342"/>
                    </a:cubicBezTo>
                    <a:cubicBezTo>
                      <a:pt x="368" y="342"/>
                      <a:pt x="368" y="342"/>
                      <a:pt x="368" y="342"/>
                    </a:cubicBezTo>
                    <a:cubicBezTo>
                      <a:pt x="365" y="342"/>
                      <a:pt x="371" y="349"/>
                      <a:pt x="368" y="349"/>
                    </a:cubicBezTo>
                    <a:cubicBezTo>
                      <a:pt x="369" y="352"/>
                      <a:pt x="369" y="352"/>
                      <a:pt x="369" y="352"/>
                    </a:cubicBezTo>
                    <a:cubicBezTo>
                      <a:pt x="368" y="352"/>
                      <a:pt x="368" y="354"/>
                      <a:pt x="367" y="352"/>
                    </a:cubicBezTo>
                    <a:cubicBezTo>
                      <a:pt x="367" y="355"/>
                      <a:pt x="367" y="355"/>
                      <a:pt x="368" y="357"/>
                    </a:cubicBezTo>
                    <a:cubicBezTo>
                      <a:pt x="366" y="359"/>
                      <a:pt x="366" y="359"/>
                      <a:pt x="366" y="359"/>
                    </a:cubicBezTo>
                    <a:cubicBezTo>
                      <a:pt x="363" y="368"/>
                      <a:pt x="364" y="376"/>
                      <a:pt x="362" y="385"/>
                    </a:cubicBezTo>
                    <a:cubicBezTo>
                      <a:pt x="357" y="395"/>
                      <a:pt x="356" y="413"/>
                      <a:pt x="355" y="425"/>
                    </a:cubicBezTo>
                    <a:cubicBezTo>
                      <a:pt x="355" y="425"/>
                      <a:pt x="355" y="424"/>
                      <a:pt x="354" y="423"/>
                    </a:cubicBezTo>
                    <a:cubicBezTo>
                      <a:pt x="351" y="416"/>
                      <a:pt x="349" y="411"/>
                      <a:pt x="347" y="406"/>
                    </a:cubicBezTo>
                    <a:cubicBezTo>
                      <a:pt x="344" y="401"/>
                      <a:pt x="341" y="396"/>
                      <a:pt x="334" y="391"/>
                    </a:cubicBezTo>
                    <a:cubicBezTo>
                      <a:pt x="328" y="385"/>
                      <a:pt x="320" y="380"/>
                      <a:pt x="312" y="377"/>
                    </a:cubicBezTo>
                    <a:cubicBezTo>
                      <a:pt x="308" y="378"/>
                      <a:pt x="303" y="373"/>
                      <a:pt x="298" y="374"/>
                    </a:cubicBezTo>
                    <a:cubicBezTo>
                      <a:pt x="296" y="372"/>
                      <a:pt x="296" y="372"/>
                      <a:pt x="296" y="372"/>
                    </a:cubicBezTo>
                    <a:cubicBezTo>
                      <a:pt x="295" y="372"/>
                      <a:pt x="293" y="372"/>
                      <a:pt x="292" y="371"/>
                    </a:cubicBezTo>
                    <a:cubicBezTo>
                      <a:pt x="292" y="371"/>
                      <a:pt x="292" y="371"/>
                      <a:pt x="292" y="371"/>
                    </a:cubicBezTo>
                    <a:cubicBezTo>
                      <a:pt x="289" y="371"/>
                      <a:pt x="287" y="370"/>
                      <a:pt x="286" y="370"/>
                    </a:cubicBezTo>
                    <a:cubicBezTo>
                      <a:pt x="286" y="370"/>
                      <a:pt x="286" y="370"/>
                      <a:pt x="286" y="370"/>
                    </a:cubicBezTo>
                    <a:cubicBezTo>
                      <a:pt x="283" y="370"/>
                      <a:pt x="283" y="370"/>
                      <a:pt x="283" y="370"/>
                    </a:cubicBezTo>
                    <a:cubicBezTo>
                      <a:pt x="284" y="369"/>
                      <a:pt x="284" y="369"/>
                      <a:pt x="284" y="369"/>
                    </a:cubicBezTo>
                    <a:cubicBezTo>
                      <a:pt x="280" y="370"/>
                      <a:pt x="276" y="369"/>
                      <a:pt x="273" y="368"/>
                    </a:cubicBezTo>
                    <a:cubicBezTo>
                      <a:pt x="273" y="370"/>
                      <a:pt x="273" y="370"/>
                      <a:pt x="273" y="370"/>
                    </a:cubicBezTo>
                    <a:cubicBezTo>
                      <a:pt x="265" y="367"/>
                      <a:pt x="263" y="371"/>
                      <a:pt x="256" y="369"/>
                    </a:cubicBezTo>
                    <a:cubicBezTo>
                      <a:pt x="256" y="369"/>
                      <a:pt x="256" y="369"/>
                      <a:pt x="256" y="369"/>
                    </a:cubicBezTo>
                    <a:cubicBezTo>
                      <a:pt x="248" y="374"/>
                      <a:pt x="243" y="366"/>
                      <a:pt x="235" y="372"/>
                    </a:cubicBezTo>
                    <a:cubicBezTo>
                      <a:pt x="236" y="371"/>
                      <a:pt x="234" y="371"/>
                      <a:pt x="234" y="371"/>
                    </a:cubicBezTo>
                    <a:cubicBezTo>
                      <a:pt x="231" y="372"/>
                      <a:pt x="227" y="373"/>
                      <a:pt x="227" y="376"/>
                    </a:cubicBezTo>
                    <a:cubicBezTo>
                      <a:pt x="225" y="377"/>
                      <a:pt x="225" y="376"/>
                      <a:pt x="224" y="374"/>
                    </a:cubicBezTo>
                    <a:cubicBezTo>
                      <a:pt x="224" y="376"/>
                      <a:pt x="222" y="377"/>
                      <a:pt x="220" y="378"/>
                    </a:cubicBezTo>
                    <a:cubicBezTo>
                      <a:pt x="221" y="377"/>
                      <a:pt x="221" y="377"/>
                      <a:pt x="221" y="377"/>
                    </a:cubicBezTo>
                    <a:cubicBezTo>
                      <a:pt x="219" y="377"/>
                      <a:pt x="217" y="378"/>
                      <a:pt x="215" y="379"/>
                    </a:cubicBezTo>
                    <a:cubicBezTo>
                      <a:pt x="217" y="381"/>
                      <a:pt x="217" y="381"/>
                      <a:pt x="217" y="381"/>
                    </a:cubicBezTo>
                    <a:cubicBezTo>
                      <a:pt x="214" y="381"/>
                      <a:pt x="215" y="378"/>
                      <a:pt x="213" y="379"/>
                    </a:cubicBezTo>
                    <a:cubicBezTo>
                      <a:pt x="213" y="382"/>
                      <a:pt x="213" y="382"/>
                      <a:pt x="213" y="382"/>
                    </a:cubicBezTo>
                    <a:cubicBezTo>
                      <a:pt x="209" y="383"/>
                      <a:pt x="205" y="380"/>
                      <a:pt x="200" y="380"/>
                    </a:cubicBezTo>
                    <a:cubicBezTo>
                      <a:pt x="182" y="385"/>
                      <a:pt x="167" y="399"/>
                      <a:pt x="151" y="404"/>
                    </a:cubicBezTo>
                    <a:cubicBezTo>
                      <a:pt x="149" y="403"/>
                      <a:pt x="149" y="403"/>
                      <a:pt x="149" y="403"/>
                    </a:cubicBezTo>
                    <a:cubicBezTo>
                      <a:pt x="148" y="401"/>
                      <a:pt x="148" y="409"/>
                      <a:pt x="146" y="407"/>
                    </a:cubicBezTo>
                    <a:cubicBezTo>
                      <a:pt x="145" y="410"/>
                      <a:pt x="145" y="410"/>
                      <a:pt x="145" y="410"/>
                    </a:cubicBezTo>
                    <a:cubicBezTo>
                      <a:pt x="144" y="409"/>
                      <a:pt x="143" y="410"/>
                      <a:pt x="143" y="409"/>
                    </a:cubicBezTo>
                    <a:cubicBezTo>
                      <a:pt x="142" y="410"/>
                      <a:pt x="142" y="410"/>
                      <a:pt x="141" y="411"/>
                    </a:cubicBezTo>
                    <a:cubicBezTo>
                      <a:pt x="139" y="411"/>
                      <a:pt x="139" y="411"/>
                      <a:pt x="139" y="411"/>
                    </a:cubicBezTo>
                    <a:cubicBezTo>
                      <a:pt x="132" y="415"/>
                      <a:pt x="129" y="421"/>
                      <a:pt x="123" y="426"/>
                    </a:cubicBezTo>
                    <a:cubicBezTo>
                      <a:pt x="114" y="430"/>
                      <a:pt x="104" y="445"/>
                      <a:pt x="100" y="455"/>
                    </a:cubicBezTo>
                    <a:cubicBezTo>
                      <a:pt x="98" y="462"/>
                      <a:pt x="92" y="467"/>
                      <a:pt x="88" y="474"/>
                    </a:cubicBezTo>
                    <a:cubicBezTo>
                      <a:pt x="83" y="480"/>
                      <a:pt x="79" y="488"/>
                      <a:pt x="79" y="496"/>
                    </a:cubicBezTo>
                    <a:cubicBezTo>
                      <a:pt x="79" y="496"/>
                      <a:pt x="79" y="498"/>
                      <a:pt x="80" y="498"/>
                    </a:cubicBezTo>
                    <a:cubicBezTo>
                      <a:pt x="79" y="503"/>
                      <a:pt x="78" y="507"/>
                      <a:pt x="78" y="512"/>
                    </a:cubicBezTo>
                    <a:cubicBezTo>
                      <a:pt x="78" y="512"/>
                      <a:pt x="77" y="516"/>
                      <a:pt x="78" y="522"/>
                    </a:cubicBezTo>
                    <a:cubicBezTo>
                      <a:pt x="78" y="526"/>
                      <a:pt x="79" y="531"/>
                      <a:pt x="81" y="535"/>
                    </a:cubicBezTo>
                    <a:cubicBezTo>
                      <a:pt x="80" y="535"/>
                      <a:pt x="80" y="535"/>
                      <a:pt x="79" y="535"/>
                    </a:cubicBezTo>
                    <a:cubicBezTo>
                      <a:pt x="79" y="534"/>
                      <a:pt x="79" y="534"/>
                      <a:pt x="79" y="534"/>
                    </a:cubicBezTo>
                    <a:cubicBezTo>
                      <a:pt x="77" y="537"/>
                      <a:pt x="75" y="537"/>
                      <a:pt x="74" y="539"/>
                    </a:cubicBezTo>
                    <a:cubicBezTo>
                      <a:pt x="74" y="538"/>
                      <a:pt x="74" y="538"/>
                      <a:pt x="74" y="538"/>
                    </a:cubicBezTo>
                    <a:cubicBezTo>
                      <a:pt x="73" y="539"/>
                      <a:pt x="72" y="539"/>
                      <a:pt x="71" y="540"/>
                    </a:cubicBezTo>
                    <a:cubicBezTo>
                      <a:pt x="71" y="539"/>
                      <a:pt x="71" y="539"/>
                      <a:pt x="71" y="539"/>
                    </a:cubicBezTo>
                    <a:cubicBezTo>
                      <a:pt x="68" y="542"/>
                      <a:pt x="64" y="545"/>
                      <a:pt x="60" y="547"/>
                    </a:cubicBezTo>
                    <a:cubicBezTo>
                      <a:pt x="62" y="548"/>
                      <a:pt x="62" y="548"/>
                      <a:pt x="62" y="548"/>
                    </a:cubicBezTo>
                    <a:cubicBezTo>
                      <a:pt x="53" y="552"/>
                      <a:pt x="53" y="557"/>
                      <a:pt x="46" y="560"/>
                    </a:cubicBezTo>
                    <a:cubicBezTo>
                      <a:pt x="45" y="560"/>
                      <a:pt x="45" y="560"/>
                      <a:pt x="45" y="560"/>
                    </a:cubicBezTo>
                    <a:cubicBezTo>
                      <a:pt x="41" y="570"/>
                      <a:pt x="32" y="568"/>
                      <a:pt x="28" y="579"/>
                    </a:cubicBezTo>
                    <a:cubicBezTo>
                      <a:pt x="29" y="578"/>
                      <a:pt x="27" y="579"/>
                      <a:pt x="27" y="579"/>
                    </a:cubicBezTo>
                    <a:cubicBezTo>
                      <a:pt x="25" y="583"/>
                      <a:pt x="22" y="587"/>
                      <a:pt x="25" y="589"/>
                    </a:cubicBezTo>
                    <a:cubicBezTo>
                      <a:pt x="23" y="592"/>
                      <a:pt x="22" y="591"/>
                      <a:pt x="21" y="590"/>
                    </a:cubicBezTo>
                    <a:cubicBezTo>
                      <a:pt x="21" y="591"/>
                      <a:pt x="21" y="592"/>
                      <a:pt x="21" y="593"/>
                    </a:cubicBezTo>
                    <a:cubicBezTo>
                      <a:pt x="21" y="593"/>
                      <a:pt x="21" y="593"/>
                      <a:pt x="20" y="595"/>
                    </a:cubicBezTo>
                    <a:cubicBezTo>
                      <a:pt x="20" y="595"/>
                      <a:pt x="20" y="596"/>
                      <a:pt x="19" y="597"/>
                    </a:cubicBezTo>
                    <a:cubicBezTo>
                      <a:pt x="19" y="595"/>
                      <a:pt x="19" y="595"/>
                      <a:pt x="19" y="595"/>
                    </a:cubicBezTo>
                    <a:cubicBezTo>
                      <a:pt x="18" y="598"/>
                      <a:pt x="17" y="600"/>
                      <a:pt x="16" y="602"/>
                    </a:cubicBezTo>
                    <a:cubicBezTo>
                      <a:pt x="19" y="602"/>
                      <a:pt x="19" y="602"/>
                      <a:pt x="19" y="602"/>
                    </a:cubicBezTo>
                    <a:cubicBezTo>
                      <a:pt x="17" y="605"/>
                      <a:pt x="16" y="601"/>
                      <a:pt x="15" y="605"/>
                    </a:cubicBezTo>
                    <a:cubicBezTo>
                      <a:pt x="17" y="606"/>
                      <a:pt x="17" y="606"/>
                      <a:pt x="17" y="606"/>
                    </a:cubicBezTo>
                    <a:cubicBezTo>
                      <a:pt x="14" y="611"/>
                      <a:pt x="9" y="613"/>
                      <a:pt x="6" y="617"/>
                    </a:cubicBezTo>
                    <a:cubicBezTo>
                      <a:pt x="1" y="628"/>
                      <a:pt x="0" y="641"/>
                      <a:pt x="1" y="653"/>
                    </a:cubicBezTo>
                    <a:cubicBezTo>
                      <a:pt x="2" y="665"/>
                      <a:pt x="5" y="677"/>
                      <a:pt x="7" y="688"/>
                    </a:cubicBezTo>
                    <a:cubicBezTo>
                      <a:pt x="6" y="689"/>
                      <a:pt x="6" y="689"/>
                      <a:pt x="6" y="689"/>
                    </a:cubicBezTo>
                    <a:cubicBezTo>
                      <a:pt x="4" y="691"/>
                      <a:pt x="12" y="693"/>
                      <a:pt x="10" y="695"/>
                    </a:cubicBezTo>
                    <a:cubicBezTo>
                      <a:pt x="11" y="696"/>
                      <a:pt x="12" y="696"/>
                      <a:pt x="13" y="697"/>
                    </a:cubicBezTo>
                    <a:cubicBezTo>
                      <a:pt x="12" y="698"/>
                      <a:pt x="13" y="699"/>
                      <a:pt x="12" y="698"/>
                    </a:cubicBezTo>
                    <a:cubicBezTo>
                      <a:pt x="13" y="701"/>
                      <a:pt x="13" y="700"/>
                      <a:pt x="15" y="702"/>
                    </a:cubicBezTo>
                    <a:cubicBezTo>
                      <a:pt x="15" y="705"/>
                      <a:pt x="15" y="705"/>
                      <a:pt x="15" y="705"/>
                    </a:cubicBezTo>
                    <a:cubicBezTo>
                      <a:pt x="19" y="713"/>
                      <a:pt x="26" y="718"/>
                      <a:pt x="33" y="725"/>
                    </a:cubicBezTo>
                    <a:cubicBezTo>
                      <a:pt x="36" y="730"/>
                      <a:pt x="42" y="736"/>
                      <a:pt x="50" y="740"/>
                    </a:cubicBezTo>
                    <a:cubicBezTo>
                      <a:pt x="57" y="744"/>
                      <a:pt x="66" y="747"/>
                      <a:pt x="72" y="748"/>
                    </a:cubicBezTo>
                    <a:cubicBezTo>
                      <a:pt x="80" y="750"/>
                      <a:pt x="89" y="754"/>
                      <a:pt x="98" y="757"/>
                    </a:cubicBezTo>
                    <a:cubicBezTo>
                      <a:pt x="107" y="761"/>
                      <a:pt x="117" y="763"/>
                      <a:pt x="126" y="760"/>
                    </a:cubicBezTo>
                    <a:cubicBezTo>
                      <a:pt x="126" y="761"/>
                      <a:pt x="128" y="760"/>
                      <a:pt x="128" y="759"/>
                    </a:cubicBezTo>
                    <a:cubicBezTo>
                      <a:pt x="133" y="759"/>
                      <a:pt x="139" y="759"/>
                      <a:pt x="144" y="758"/>
                    </a:cubicBezTo>
                    <a:cubicBezTo>
                      <a:pt x="144" y="758"/>
                      <a:pt x="149" y="757"/>
                      <a:pt x="156" y="755"/>
                    </a:cubicBezTo>
                    <a:cubicBezTo>
                      <a:pt x="157" y="755"/>
                      <a:pt x="159" y="754"/>
                      <a:pt x="161" y="753"/>
                    </a:cubicBezTo>
                    <a:cubicBezTo>
                      <a:pt x="162" y="756"/>
                      <a:pt x="162" y="758"/>
                      <a:pt x="165" y="758"/>
                    </a:cubicBezTo>
                    <a:cubicBezTo>
                      <a:pt x="164" y="761"/>
                      <a:pt x="163" y="761"/>
                      <a:pt x="162" y="761"/>
                    </a:cubicBezTo>
                    <a:cubicBezTo>
                      <a:pt x="164" y="761"/>
                      <a:pt x="164" y="764"/>
                      <a:pt x="164" y="767"/>
                    </a:cubicBezTo>
                    <a:cubicBezTo>
                      <a:pt x="164" y="766"/>
                      <a:pt x="164" y="766"/>
                      <a:pt x="164" y="765"/>
                    </a:cubicBezTo>
                    <a:cubicBezTo>
                      <a:pt x="164" y="768"/>
                      <a:pt x="164" y="771"/>
                      <a:pt x="165" y="773"/>
                    </a:cubicBezTo>
                    <a:cubicBezTo>
                      <a:pt x="167" y="771"/>
                      <a:pt x="167" y="771"/>
                      <a:pt x="167" y="771"/>
                    </a:cubicBezTo>
                    <a:cubicBezTo>
                      <a:pt x="167" y="775"/>
                      <a:pt x="164" y="773"/>
                      <a:pt x="165" y="776"/>
                    </a:cubicBezTo>
                    <a:cubicBezTo>
                      <a:pt x="167" y="776"/>
                      <a:pt x="167" y="776"/>
                      <a:pt x="167" y="776"/>
                    </a:cubicBezTo>
                    <a:cubicBezTo>
                      <a:pt x="168" y="782"/>
                      <a:pt x="165" y="786"/>
                      <a:pt x="164" y="792"/>
                    </a:cubicBezTo>
                    <a:cubicBezTo>
                      <a:pt x="166" y="797"/>
                      <a:pt x="168" y="803"/>
                      <a:pt x="171" y="809"/>
                    </a:cubicBezTo>
                    <a:cubicBezTo>
                      <a:pt x="174" y="814"/>
                      <a:pt x="178" y="820"/>
                      <a:pt x="183" y="824"/>
                    </a:cubicBezTo>
                    <a:cubicBezTo>
                      <a:pt x="193" y="833"/>
                      <a:pt x="203" y="838"/>
                      <a:pt x="211" y="845"/>
                    </a:cubicBezTo>
                    <a:cubicBezTo>
                      <a:pt x="211" y="847"/>
                      <a:pt x="211" y="847"/>
                      <a:pt x="211" y="847"/>
                    </a:cubicBezTo>
                    <a:cubicBezTo>
                      <a:pt x="210" y="849"/>
                      <a:pt x="218" y="846"/>
                      <a:pt x="218" y="848"/>
                    </a:cubicBezTo>
                    <a:cubicBezTo>
                      <a:pt x="219" y="848"/>
                      <a:pt x="220" y="848"/>
                      <a:pt x="220" y="848"/>
                    </a:cubicBezTo>
                    <a:cubicBezTo>
                      <a:pt x="221" y="849"/>
                      <a:pt x="222" y="850"/>
                      <a:pt x="221" y="850"/>
                    </a:cubicBezTo>
                    <a:cubicBezTo>
                      <a:pt x="223" y="851"/>
                      <a:pt x="223" y="850"/>
                      <a:pt x="225" y="850"/>
                    </a:cubicBezTo>
                    <a:cubicBezTo>
                      <a:pt x="226" y="852"/>
                      <a:pt x="226" y="852"/>
                      <a:pt x="226" y="852"/>
                    </a:cubicBezTo>
                    <a:cubicBezTo>
                      <a:pt x="234" y="857"/>
                      <a:pt x="243" y="856"/>
                      <a:pt x="251" y="859"/>
                    </a:cubicBezTo>
                    <a:cubicBezTo>
                      <a:pt x="262" y="865"/>
                      <a:pt x="284" y="864"/>
                      <a:pt x="296" y="861"/>
                    </a:cubicBezTo>
                    <a:cubicBezTo>
                      <a:pt x="304" y="858"/>
                      <a:pt x="313" y="859"/>
                      <a:pt x="323" y="857"/>
                    </a:cubicBezTo>
                    <a:cubicBezTo>
                      <a:pt x="333" y="856"/>
                      <a:pt x="343" y="853"/>
                      <a:pt x="350" y="845"/>
                    </a:cubicBezTo>
                    <a:cubicBezTo>
                      <a:pt x="351" y="845"/>
                      <a:pt x="352" y="843"/>
                      <a:pt x="351" y="843"/>
                    </a:cubicBezTo>
                    <a:cubicBezTo>
                      <a:pt x="356" y="840"/>
                      <a:pt x="360" y="836"/>
                      <a:pt x="364" y="831"/>
                    </a:cubicBezTo>
                    <a:cubicBezTo>
                      <a:pt x="364" y="831"/>
                      <a:pt x="366" y="829"/>
                      <a:pt x="368" y="826"/>
                    </a:cubicBezTo>
                    <a:cubicBezTo>
                      <a:pt x="369" y="827"/>
                      <a:pt x="370" y="829"/>
                      <a:pt x="371" y="830"/>
                    </a:cubicBezTo>
                    <a:cubicBezTo>
                      <a:pt x="375" y="838"/>
                      <a:pt x="382" y="845"/>
                      <a:pt x="388" y="851"/>
                    </a:cubicBezTo>
                    <a:cubicBezTo>
                      <a:pt x="392" y="852"/>
                      <a:pt x="396" y="859"/>
                      <a:pt x="401" y="860"/>
                    </a:cubicBezTo>
                    <a:cubicBezTo>
                      <a:pt x="401" y="862"/>
                      <a:pt x="401" y="862"/>
                      <a:pt x="401" y="862"/>
                    </a:cubicBezTo>
                    <a:cubicBezTo>
                      <a:pt x="403" y="863"/>
                      <a:pt x="404" y="863"/>
                      <a:pt x="405" y="865"/>
                    </a:cubicBezTo>
                    <a:cubicBezTo>
                      <a:pt x="405" y="865"/>
                      <a:pt x="405" y="865"/>
                      <a:pt x="405" y="865"/>
                    </a:cubicBezTo>
                    <a:cubicBezTo>
                      <a:pt x="407" y="866"/>
                      <a:pt x="409" y="868"/>
                      <a:pt x="411" y="868"/>
                    </a:cubicBezTo>
                    <a:cubicBezTo>
                      <a:pt x="410" y="868"/>
                      <a:pt x="410" y="868"/>
                      <a:pt x="410" y="868"/>
                    </a:cubicBezTo>
                    <a:cubicBezTo>
                      <a:pt x="413" y="870"/>
                      <a:pt x="413" y="870"/>
                      <a:pt x="413" y="870"/>
                    </a:cubicBezTo>
                    <a:cubicBezTo>
                      <a:pt x="412" y="870"/>
                      <a:pt x="412" y="870"/>
                      <a:pt x="412" y="870"/>
                    </a:cubicBezTo>
                    <a:cubicBezTo>
                      <a:pt x="416" y="871"/>
                      <a:pt x="420" y="873"/>
                      <a:pt x="423" y="875"/>
                    </a:cubicBezTo>
                    <a:cubicBezTo>
                      <a:pt x="423" y="874"/>
                      <a:pt x="423" y="874"/>
                      <a:pt x="423" y="874"/>
                    </a:cubicBezTo>
                    <a:cubicBezTo>
                      <a:pt x="429" y="879"/>
                      <a:pt x="433" y="877"/>
                      <a:pt x="439" y="882"/>
                    </a:cubicBezTo>
                    <a:cubicBezTo>
                      <a:pt x="439" y="882"/>
                      <a:pt x="439" y="882"/>
                      <a:pt x="439" y="882"/>
                    </a:cubicBezTo>
                    <a:cubicBezTo>
                      <a:pt x="448" y="881"/>
                      <a:pt x="451" y="890"/>
                      <a:pt x="461" y="888"/>
                    </a:cubicBezTo>
                    <a:cubicBezTo>
                      <a:pt x="460" y="888"/>
                      <a:pt x="461" y="889"/>
                      <a:pt x="461" y="890"/>
                    </a:cubicBezTo>
                    <a:cubicBezTo>
                      <a:pt x="465" y="890"/>
                      <a:pt x="470" y="891"/>
                      <a:pt x="470" y="887"/>
                    </a:cubicBezTo>
                    <a:cubicBezTo>
                      <a:pt x="473" y="888"/>
                      <a:pt x="473" y="889"/>
                      <a:pt x="473" y="890"/>
                    </a:cubicBezTo>
                    <a:cubicBezTo>
                      <a:pt x="473" y="889"/>
                      <a:pt x="476" y="889"/>
                      <a:pt x="478" y="889"/>
                    </a:cubicBezTo>
                    <a:cubicBezTo>
                      <a:pt x="477" y="889"/>
                      <a:pt x="477" y="889"/>
                      <a:pt x="477" y="889"/>
                    </a:cubicBezTo>
                    <a:cubicBezTo>
                      <a:pt x="479" y="889"/>
                      <a:pt x="481" y="890"/>
                      <a:pt x="484" y="890"/>
                    </a:cubicBezTo>
                    <a:cubicBezTo>
                      <a:pt x="483" y="887"/>
                      <a:pt x="483" y="887"/>
                      <a:pt x="483" y="887"/>
                    </a:cubicBezTo>
                    <a:cubicBezTo>
                      <a:pt x="486" y="888"/>
                      <a:pt x="483" y="890"/>
                      <a:pt x="487" y="890"/>
                    </a:cubicBezTo>
                    <a:cubicBezTo>
                      <a:pt x="487" y="887"/>
                      <a:pt x="487" y="887"/>
                      <a:pt x="487" y="887"/>
                    </a:cubicBezTo>
                    <a:cubicBezTo>
                      <a:pt x="492" y="888"/>
                      <a:pt x="494" y="892"/>
                      <a:pt x="499" y="894"/>
                    </a:cubicBezTo>
                    <a:cubicBezTo>
                      <a:pt x="510" y="894"/>
                      <a:pt x="521" y="891"/>
                      <a:pt x="530" y="887"/>
                    </a:cubicBezTo>
                    <a:cubicBezTo>
                      <a:pt x="540" y="883"/>
                      <a:pt x="549" y="879"/>
                      <a:pt x="558" y="876"/>
                    </a:cubicBezTo>
                    <a:cubicBezTo>
                      <a:pt x="560" y="877"/>
                      <a:pt x="560" y="877"/>
                      <a:pt x="560" y="877"/>
                    </a:cubicBezTo>
                    <a:cubicBezTo>
                      <a:pt x="561" y="879"/>
                      <a:pt x="562" y="871"/>
                      <a:pt x="564" y="873"/>
                    </a:cubicBezTo>
                    <a:cubicBezTo>
                      <a:pt x="565" y="871"/>
                      <a:pt x="565" y="871"/>
                      <a:pt x="565" y="871"/>
                    </a:cubicBezTo>
                    <a:cubicBezTo>
                      <a:pt x="566" y="871"/>
                      <a:pt x="567" y="871"/>
                      <a:pt x="567" y="872"/>
                    </a:cubicBezTo>
                    <a:cubicBezTo>
                      <a:pt x="569" y="871"/>
                      <a:pt x="568" y="870"/>
                      <a:pt x="569" y="869"/>
                    </a:cubicBezTo>
                    <a:cubicBezTo>
                      <a:pt x="572" y="869"/>
                      <a:pt x="572" y="869"/>
                      <a:pt x="572" y="869"/>
                    </a:cubicBezTo>
                    <a:cubicBezTo>
                      <a:pt x="579" y="865"/>
                      <a:pt x="583" y="859"/>
                      <a:pt x="589" y="853"/>
                    </a:cubicBezTo>
                    <a:cubicBezTo>
                      <a:pt x="599" y="849"/>
                      <a:pt x="609" y="832"/>
                      <a:pt x="613" y="822"/>
                    </a:cubicBezTo>
                    <a:cubicBezTo>
                      <a:pt x="615" y="814"/>
                      <a:pt x="621" y="808"/>
                      <a:pt x="625" y="800"/>
                    </a:cubicBezTo>
                    <a:cubicBezTo>
                      <a:pt x="626" y="799"/>
                      <a:pt x="626" y="798"/>
                      <a:pt x="627" y="797"/>
                    </a:cubicBezTo>
                    <a:cubicBezTo>
                      <a:pt x="627" y="798"/>
                      <a:pt x="627" y="798"/>
                      <a:pt x="628" y="799"/>
                    </a:cubicBezTo>
                    <a:cubicBezTo>
                      <a:pt x="627" y="799"/>
                      <a:pt x="627" y="799"/>
                      <a:pt x="627" y="799"/>
                    </a:cubicBezTo>
                    <a:cubicBezTo>
                      <a:pt x="635" y="810"/>
                      <a:pt x="642" y="816"/>
                      <a:pt x="651" y="818"/>
                    </a:cubicBezTo>
                    <a:cubicBezTo>
                      <a:pt x="651" y="822"/>
                      <a:pt x="660" y="824"/>
                      <a:pt x="663" y="827"/>
                    </a:cubicBezTo>
                    <a:cubicBezTo>
                      <a:pt x="662" y="827"/>
                      <a:pt x="662" y="827"/>
                      <a:pt x="662" y="827"/>
                    </a:cubicBezTo>
                    <a:cubicBezTo>
                      <a:pt x="670" y="828"/>
                      <a:pt x="676" y="836"/>
                      <a:pt x="685" y="836"/>
                    </a:cubicBezTo>
                    <a:cubicBezTo>
                      <a:pt x="684" y="836"/>
                      <a:pt x="684" y="837"/>
                      <a:pt x="682" y="837"/>
                    </a:cubicBezTo>
                    <a:cubicBezTo>
                      <a:pt x="688" y="838"/>
                      <a:pt x="695" y="840"/>
                      <a:pt x="695" y="842"/>
                    </a:cubicBezTo>
                    <a:cubicBezTo>
                      <a:pt x="708" y="845"/>
                      <a:pt x="727" y="849"/>
                      <a:pt x="736" y="846"/>
                    </a:cubicBezTo>
                    <a:cubicBezTo>
                      <a:pt x="735" y="846"/>
                      <a:pt x="735" y="846"/>
                      <a:pt x="735" y="846"/>
                    </a:cubicBezTo>
                    <a:cubicBezTo>
                      <a:pt x="740" y="844"/>
                      <a:pt x="741" y="846"/>
                      <a:pt x="747" y="845"/>
                    </a:cubicBezTo>
                    <a:cubicBezTo>
                      <a:pt x="747" y="845"/>
                      <a:pt x="748" y="845"/>
                      <a:pt x="747" y="845"/>
                    </a:cubicBezTo>
                    <a:cubicBezTo>
                      <a:pt x="753" y="843"/>
                      <a:pt x="763" y="844"/>
                      <a:pt x="767" y="842"/>
                    </a:cubicBezTo>
                    <a:cubicBezTo>
                      <a:pt x="768" y="844"/>
                      <a:pt x="768" y="844"/>
                      <a:pt x="768" y="844"/>
                    </a:cubicBezTo>
                    <a:cubicBezTo>
                      <a:pt x="771" y="843"/>
                      <a:pt x="774" y="842"/>
                      <a:pt x="778" y="841"/>
                    </a:cubicBezTo>
                    <a:cubicBezTo>
                      <a:pt x="777" y="842"/>
                      <a:pt x="775" y="842"/>
                      <a:pt x="774" y="842"/>
                    </a:cubicBezTo>
                    <a:cubicBezTo>
                      <a:pt x="775" y="838"/>
                      <a:pt x="782" y="843"/>
                      <a:pt x="789" y="838"/>
                    </a:cubicBezTo>
                    <a:cubicBezTo>
                      <a:pt x="796" y="836"/>
                      <a:pt x="800" y="826"/>
                      <a:pt x="807" y="825"/>
                    </a:cubicBezTo>
                    <a:cubicBezTo>
                      <a:pt x="810" y="821"/>
                      <a:pt x="806" y="828"/>
                      <a:pt x="810" y="825"/>
                    </a:cubicBezTo>
                    <a:cubicBezTo>
                      <a:pt x="811" y="827"/>
                      <a:pt x="808" y="827"/>
                      <a:pt x="810" y="828"/>
                    </a:cubicBezTo>
                    <a:cubicBezTo>
                      <a:pt x="814" y="825"/>
                      <a:pt x="819" y="826"/>
                      <a:pt x="823" y="821"/>
                    </a:cubicBezTo>
                    <a:cubicBezTo>
                      <a:pt x="825" y="823"/>
                      <a:pt x="825" y="823"/>
                      <a:pt x="825" y="823"/>
                    </a:cubicBezTo>
                    <a:cubicBezTo>
                      <a:pt x="830" y="816"/>
                      <a:pt x="839" y="815"/>
                      <a:pt x="842" y="810"/>
                    </a:cubicBezTo>
                    <a:cubicBezTo>
                      <a:pt x="847" y="803"/>
                      <a:pt x="849" y="809"/>
                      <a:pt x="854" y="801"/>
                    </a:cubicBezTo>
                    <a:cubicBezTo>
                      <a:pt x="855" y="800"/>
                      <a:pt x="856" y="800"/>
                      <a:pt x="858" y="800"/>
                    </a:cubicBezTo>
                    <a:cubicBezTo>
                      <a:pt x="861" y="797"/>
                      <a:pt x="858" y="796"/>
                      <a:pt x="861" y="793"/>
                    </a:cubicBezTo>
                    <a:cubicBezTo>
                      <a:pt x="862" y="795"/>
                      <a:pt x="866" y="790"/>
                      <a:pt x="865" y="793"/>
                    </a:cubicBezTo>
                    <a:cubicBezTo>
                      <a:pt x="873" y="787"/>
                      <a:pt x="875" y="776"/>
                      <a:pt x="885" y="766"/>
                    </a:cubicBezTo>
                    <a:cubicBezTo>
                      <a:pt x="884" y="763"/>
                      <a:pt x="889" y="757"/>
                      <a:pt x="888" y="755"/>
                    </a:cubicBezTo>
                    <a:cubicBezTo>
                      <a:pt x="889" y="755"/>
                      <a:pt x="893" y="743"/>
                      <a:pt x="893" y="750"/>
                    </a:cubicBezTo>
                    <a:cubicBezTo>
                      <a:pt x="893" y="751"/>
                      <a:pt x="892" y="752"/>
                      <a:pt x="892" y="752"/>
                    </a:cubicBezTo>
                    <a:cubicBezTo>
                      <a:pt x="893" y="753"/>
                      <a:pt x="893" y="753"/>
                      <a:pt x="893" y="753"/>
                    </a:cubicBezTo>
                    <a:cubicBezTo>
                      <a:pt x="898" y="747"/>
                      <a:pt x="897" y="740"/>
                      <a:pt x="899" y="733"/>
                    </a:cubicBezTo>
                    <a:cubicBezTo>
                      <a:pt x="898" y="735"/>
                      <a:pt x="897" y="738"/>
                      <a:pt x="897" y="735"/>
                    </a:cubicBezTo>
                    <a:cubicBezTo>
                      <a:pt x="897" y="733"/>
                      <a:pt x="898" y="731"/>
                      <a:pt x="899" y="729"/>
                    </a:cubicBezTo>
                    <a:cubicBezTo>
                      <a:pt x="900" y="731"/>
                      <a:pt x="900" y="731"/>
                      <a:pt x="900" y="731"/>
                    </a:cubicBezTo>
                    <a:cubicBezTo>
                      <a:pt x="901" y="727"/>
                      <a:pt x="902" y="724"/>
                      <a:pt x="903" y="720"/>
                    </a:cubicBezTo>
                    <a:cubicBezTo>
                      <a:pt x="901" y="722"/>
                      <a:pt x="901" y="722"/>
                      <a:pt x="901" y="722"/>
                    </a:cubicBezTo>
                    <a:cubicBezTo>
                      <a:pt x="902" y="717"/>
                      <a:pt x="905" y="715"/>
                      <a:pt x="904" y="709"/>
                    </a:cubicBezTo>
                    <a:cubicBezTo>
                      <a:pt x="903" y="706"/>
                      <a:pt x="901" y="714"/>
                      <a:pt x="901" y="708"/>
                    </a:cubicBezTo>
                    <a:cubicBezTo>
                      <a:pt x="903" y="702"/>
                      <a:pt x="904" y="691"/>
                      <a:pt x="904" y="682"/>
                    </a:cubicBezTo>
                    <a:cubicBezTo>
                      <a:pt x="902" y="683"/>
                      <a:pt x="902" y="681"/>
                      <a:pt x="901" y="679"/>
                    </a:cubicBezTo>
                    <a:cubicBezTo>
                      <a:pt x="902" y="678"/>
                      <a:pt x="902" y="678"/>
                      <a:pt x="902" y="678"/>
                    </a:cubicBezTo>
                    <a:cubicBezTo>
                      <a:pt x="899" y="670"/>
                      <a:pt x="905" y="674"/>
                      <a:pt x="901" y="6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i="1"/>
              </a:p>
            </p:txBody>
          </p:sp>
          <p:sp>
            <p:nvSpPr>
              <p:cNvPr id="11" name="Freeform 9"/>
              <p:cNvSpPr>
                <a:spLocks noEditPoints="1"/>
              </p:cNvSpPr>
              <p:nvPr/>
            </p:nvSpPr>
            <p:spPr bwMode="auto">
              <a:xfrm>
                <a:off x="3000375" y="2727326"/>
                <a:ext cx="669925" cy="654050"/>
              </a:xfrm>
              <a:custGeom>
                <a:avLst/>
                <a:gdLst>
                  <a:gd name="T0" fmla="*/ 287 w 311"/>
                  <a:gd name="T1" fmla="*/ 69 h 305"/>
                  <a:gd name="T2" fmla="*/ 274 w 311"/>
                  <a:gd name="T3" fmla="*/ 73 h 305"/>
                  <a:gd name="T4" fmla="*/ 264 w 311"/>
                  <a:gd name="T5" fmla="*/ 72 h 305"/>
                  <a:gd name="T6" fmla="*/ 258 w 311"/>
                  <a:gd name="T7" fmla="*/ 75 h 305"/>
                  <a:gd name="T8" fmla="*/ 250 w 311"/>
                  <a:gd name="T9" fmla="*/ 71 h 305"/>
                  <a:gd name="T10" fmla="*/ 239 w 311"/>
                  <a:gd name="T11" fmla="*/ 76 h 305"/>
                  <a:gd name="T12" fmla="*/ 229 w 311"/>
                  <a:gd name="T13" fmla="*/ 83 h 305"/>
                  <a:gd name="T14" fmla="*/ 213 w 311"/>
                  <a:gd name="T15" fmla="*/ 109 h 305"/>
                  <a:gd name="T16" fmla="*/ 204 w 311"/>
                  <a:gd name="T17" fmla="*/ 126 h 305"/>
                  <a:gd name="T18" fmla="*/ 194 w 311"/>
                  <a:gd name="T19" fmla="*/ 154 h 305"/>
                  <a:gd name="T20" fmla="*/ 157 w 311"/>
                  <a:gd name="T21" fmla="*/ 77 h 305"/>
                  <a:gd name="T22" fmla="*/ 156 w 311"/>
                  <a:gd name="T23" fmla="*/ 84 h 305"/>
                  <a:gd name="T24" fmla="*/ 150 w 311"/>
                  <a:gd name="T25" fmla="*/ 66 h 305"/>
                  <a:gd name="T26" fmla="*/ 137 w 311"/>
                  <a:gd name="T27" fmla="*/ 68 h 305"/>
                  <a:gd name="T28" fmla="*/ 134 w 311"/>
                  <a:gd name="T29" fmla="*/ 54 h 305"/>
                  <a:gd name="T30" fmla="*/ 132 w 311"/>
                  <a:gd name="T31" fmla="*/ 49 h 305"/>
                  <a:gd name="T32" fmla="*/ 110 w 311"/>
                  <a:gd name="T33" fmla="*/ 44 h 305"/>
                  <a:gd name="T34" fmla="*/ 101 w 311"/>
                  <a:gd name="T35" fmla="*/ 41 h 305"/>
                  <a:gd name="T36" fmla="*/ 78 w 311"/>
                  <a:gd name="T37" fmla="*/ 31 h 305"/>
                  <a:gd name="T38" fmla="*/ 64 w 311"/>
                  <a:gd name="T39" fmla="*/ 38 h 305"/>
                  <a:gd name="T40" fmla="*/ 51 w 311"/>
                  <a:gd name="T41" fmla="*/ 26 h 305"/>
                  <a:gd name="T42" fmla="*/ 38 w 311"/>
                  <a:gd name="T43" fmla="*/ 45 h 305"/>
                  <a:gd name="T44" fmla="*/ 29 w 311"/>
                  <a:gd name="T45" fmla="*/ 141 h 305"/>
                  <a:gd name="T46" fmla="*/ 62 w 311"/>
                  <a:gd name="T47" fmla="*/ 233 h 305"/>
                  <a:gd name="T48" fmla="*/ 117 w 311"/>
                  <a:gd name="T49" fmla="*/ 226 h 305"/>
                  <a:gd name="T50" fmla="*/ 183 w 311"/>
                  <a:gd name="T51" fmla="*/ 192 h 305"/>
                  <a:gd name="T52" fmla="*/ 254 w 311"/>
                  <a:gd name="T53" fmla="*/ 137 h 305"/>
                  <a:gd name="T54" fmla="*/ 72 w 311"/>
                  <a:gd name="T55" fmla="*/ 195 h 305"/>
                  <a:gd name="T56" fmla="*/ 82 w 311"/>
                  <a:gd name="T57" fmla="*/ 64 h 305"/>
                  <a:gd name="T58" fmla="*/ 101 w 311"/>
                  <a:gd name="T59" fmla="*/ 61 h 305"/>
                  <a:gd name="T60" fmla="*/ 92 w 311"/>
                  <a:gd name="T61" fmla="*/ 110 h 305"/>
                  <a:gd name="T62" fmla="*/ 141 w 311"/>
                  <a:gd name="T63" fmla="*/ 223 h 305"/>
                  <a:gd name="T64" fmla="*/ 142 w 311"/>
                  <a:gd name="T65" fmla="*/ 219 h 305"/>
                  <a:gd name="T66" fmla="*/ 126 w 311"/>
                  <a:gd name="T67" fmla="*/ 151 h 305"/>
                  <a:gd name="T68" fmla="*/ 142 w 311"/>
                  <a:gd name="T69" fmla="*/ 204 h 305"/>
                  <a:gd name="T70" fmla="*/ 125 w 311"/>
                  <a:gd name="T71" fmla="*/ 112 h 305"/>
                  <a:gd name="T72" fmla="*/ 141 w 311"/>
                  <a:gd name="T73" fmla="*/ 224 h 305"/>
                  <a:gd name="T74" fmla="*/ 72 w 311"/>
                  <a:gd name="T75" fmla="*/ 195 h 305"/>
                  <a:gd name="T76" fmla="*/ 72 w 311"/>
                  <a:gd name="T77" fmla="*/ 185 h 305"/>
                  <a:gd name="T78" fmla="*/ 72 w 311"/>
                  <a:gd name="T79" fmla="*/ 196 h 305"/>
                  <a:gd name="T80" fmla="*/ 80 w 311"/>
                  <a:gd name="T81" fmla="*/ 173 h 305"/>
                  <a:gd name="T82" fmla="*/ 147 w 311"/>
                  <a:gd name="T83" fmla="*/ 241 h 305"/>
                  <a:gd name="T84" fmla="*/ 157 w 311"/>
                  <a:gd name="T85" fmla="*/ 97 h 305"/>
                  <a:gd name="T86" fmla="*/ 147 w 311"/>
                  <a:gd name="T87" fmla="*/ 91 h 305"/>
                  <a:gd name="T88" fmla="*/ 146 w 311"/>
                  <a:gd name="T89" fmla="*/ 90 h 305"/>
                  <a:gd name="T90" fmla="*/ 66 w 311"/>
                  <a:gd name="T91" fmla="*/ 45 h 305"/>
                  <a:gd name="T92" fmla="*/ 64 w 311"/>
                  <a:gd name="T93" fmla="*/ 75 h 305"/>
                  <a:gd name="T94" fmla="*/ 70 w 311"/>
                  <a:gd name="T95" fmla="*/ 113 h 305"/>
                  <a:gd name="T96" fmla="*/ 61 w 311"/>
                  <a:gd name="T97" fmla="*/ 90 h 305"/>
                  <a:gd name="T98" fmla="*/ 58 w 311"/>
                  <a:gd name="T99" fmla="*/ 66 h 305"/>
                  <a:gd name="T100" fmla="*/ 53 w 311"/>
                  <a:gd name="T101" fmla="*/ 43 h 305"/>
                  <a:gd name="T102" fmla="*/ 29 w 311"/>
                  <a:gd name="T103" fmla="*/ 121 h 305"/>
                  <a:gd name="T104" fmla="*/ 72 w 311"/>
                  <a:gd name="T105" fmla="*/ 191 h 305"/>
                  <a:gd name="T106" fmla="*/ 143 w 311"/>
                  <a:gd name="T107" fmla="*/ 248 h 305"/>
                  <a:gd name="T108" fmla="*/ 211 w 311"/>
                  <a:gd name="T109" fmla="*/ 159 h 305"/>
                  <a:gd name="T110" fmla="*/ 218 w 311"/>
                  <a:gd name="T111" fmla="*/ 196 h 305"/>
                  <a:gd name="T112" fmla="*/ 288 w 311"/>
                  <a:gd name="T113" fmla="*/ 75 h 305"/>
                  <a:gd name="T114" fmla="*/ 284 w 311"/>
                  <a:gd name="T115" fmla="*/ 82 h 305"/>
                  <a:gd name="T116" fmla="*/ 296 w 311"/>
                  <a:gd name="T117" fmla="*/ 71 h 305"/>
                  <a:gd name="T118" fmla="*/ 252 w 311"/>
                  <a:gd name="T119" fmla="*/ 84 h 305"/>
                  <a:gd name="T120" fmla="*/ 243 w 311"/>
                  <a:gd name="T121" fmla="*/ 108 h 305"/>
                  <a:gd name="T122" fmla="*/ 270 w 311"/>
                  <a:gd name="T123" fmla="*/ 146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" h="305">
                    <a:moveTo>
                      <a:pt x="296" y="71"/>
                    </a:moveTo>
                    <a:cubicBezTo>
                      <a:pt x="296" y="71"/>
                      <a:pt x="296" y="70"/>
                      <a:pt x="295" y="70"/>
                    </a:cubicBezTo>
                    <a:cubicBezTo>
                      <a:pt x="295" y="70"/>
                      <a:pt x="296" y="71"/>
                      <a:pt x="296" y="71"/>
                    </a:cubicBezTo>
                    <a:cubicBezTo>
                      <a:pt x="296" y="71"/>
                      <a:pt x="296" y="71"/>
                      <a:pt x="296" y="71"/>
                    </a:cubicBezTo>
                    <a:cubicBezTo>
                      <a:pt x="296" y="71"/>
                      <a:pt x="296" y="71"/>
                      <a:pt x="295" y="71"/>
                    </a:cubicBezTo>
                    <a:cubicBezTo>
                      <a:pt x="295" y="70"/>
                      <a:pt x="295" y="70"/>
                      <a:pt x="295" y="70"/>
                    </a:cubicBezTo>
                    <a:cubicBezTo>
                      <a:pt x="295" y="70"/>
                      <a:pt x="295" y="70"/>
                      <a:pt x="295" y="70"/>
                    </a:cubicBezTo>
                    <a:cubicBezTo>
                      <a:pt x="295" y="70"/>
                      <a:pt x="295" y="70"/>
                      <a:pt x="295" y="70"/>
                    </a:cubicBezTo>
                    <a:cubicBezTo>
                      <a:pt x="295" y="70"/>
                      <a:pt x="295" y="70"/>
                      <a:pt x="295" y="70"/>
                    </a:cubicBezTo>
                    <a:cubicBezTo>
                      <a:pt x="295" y="70"/>
                      <a:pt x="295" y="70"/>
                      <a:pt x="295" y="70"/>
                    </a:cubicBezTo>
                    <a:cubicBezTo>
                      <a:pt x="295" y="70"/>
                      <a:pt x="290" y="70"/>
                      <a:pt x="288" y="69"/>
                    </a:cubicBezTo>
                    <a:cubicBezTo>
                      <a:pt x="288" y="69"/>
                      <a:pt x="288" y="69"/>
                      <a:pt x="288" y="69"/>
                    </a:cubicBezTo>
                    <a:cubicBezTo>
                      <a:pt x="288" y="69"/>
                      <a:pt x="288" y="69"/>
                      <a:pt x="288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8" y="69"/>
                    </a:cubicBezTo>
                    <a:cubicBezTo>
                      <a:pt x="288" y="69"/>
                      <a:pt x="288" y="69"/>
                      <a:pt x="288" y="69"/>
                    </a:cubicBezTo>
                    <a:cubicBezTo>
                      <a:pt x="287" y="69"/>
                      <a:pt x="287" y="69"/>
                      <a:pt x="286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8" y="70"/>
                    </a:cubicBezTo>
                    <a:cubicBezTo>
                      <a:pt x="288" y="70"/>
                      <a:pt x="288" y="70"/>
                      <a:pt x="288" y="70"/>
                    </a:cubicBezTo>
                    <a:cubicBezTo>
                      <a:pt x="287" y="70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7" y="70"/>
                    </a:cubicBezTo>
                    <a:cubicBezTo>
                      <a:pt x="287" y="69"/>
                      <a:pt x="286" y="69"/>
                      <a:pt x="286" y="69"/>
                    </a:cubicBezTo>
                    <a:cubicBezTo>
                      <a:pt x="286" y="69"/>
                      <a:pt x="286" y="69"/>
                      <a:pt x="286" y="69"/>
                    </a:cubicBezTo>
                    <a:cubicBezTo>
                      <a:pt x="286" y="69"/>
                      <a:pt x="286" y="69"/>
                      <a:pt x="286" y="69"/>
                    </a:cubicBezTo>
                    <a:cubicBezTo>
                      <a:pt x="286" y="69"/>
                      <a:pt x="286" y="69"/>
                      <a:pt x="286" y="69"/>
                    </a:cubicBezTo>
                    <a:cubicBezTo>
                      <a:pt x="286" y="69"/>
                      <a:pt x="286" y="69"/>
                      <a:pt x="286" y="69"/>
                    </a:cubicBezTo>
                    <a:cubicBezTo>
                      <a:pt x="286" y="69"/>
                      <a:pt x="286" y="69"/>
                      <a:pt x="287" y="69"/>
                    </a:cubicBezTo>
                    <a:cubicBezTo>
                      <a:pt x="286" y="69"/>
                      <a:pt x="286" y="69"/>
                      <a:pt x="286" y="69"/>
                    </a:cubicBezTo>
                    <a:cubicBezTo>
                      <a:pt x="287" y="67"/>
                      <a:pt x="287" y="66"/>
                      <a:pt x="287" y="65"/>
                    </a:cubicBezTo>
                    <a:cubicBezTo>
                      <a:pt x="288" y="63"/>
                      <a:pt x="287" y="63"/>
                      <a:pt x="287" y="62"/>
                    </a:cubicBezTo>
                    <a:cubicBezTo>
                      <a:pt x="283" y="63"/>
                      <a:pt x="280" y="67"/>
                      <a:pt x="280" y="67"/>
                    </a:cubicBezTo>
                    <a:cubicBezTo>
                      <a:pt x="275" y="74"/>
                      <a:pt x="276" y="78"/>
                      <a:pt x="275" y="87"/>
                    </a:cubicBezTo>
                    <a:cubicBezTo>
                      <a:pt x="274" y="94"/>
                      <a:pt x="272" y="96"/>
                      <a:pt x="272" y="103"/>
                    </a:cubicBezTo>
                    <a:cubicBezTo>
                      <a:pt x="271" y="107"/>
                      <a:pt x="272" y="110"/>
                      <a:pt x="271" y="114"/>
                    </a:cubicBezTo>
                    <a:cubicBezTo>
                      <a:pt x="272" y="116"/>
                      <a:pt x="271" y="118"/>
                      <a:pt x="272" y="120"/>
                    </a:cubicBezTo>
                    <a:cubicBezTo>
                      <a:pt x="271" y="121"/>
                      <a:pt x="271" y="121"/>
                      <a:pt x="271" y="121"/>
                    </a:cubicBezTo>
                    <a:cubicBezTo>
                      <a:pt x="271" y="122"/>
                      <a:pt x="272" y="122"/>
                      <a:pt x="271" y="123"/>
                    </a:cubicBezTo>
                    <a:cubicBezTo>
                      <a:pt x="270" y="120"/>
                      <a:pt x="269" y="115"/>
                      <a:pt x="270" y="109"/>
                    </a:cubicBezTo>
                    <a:cubicBezTo>
                      <a:pt x="270" y="110"/>
                      <a:pt x="270" y="110"/>
                      <a:pt x="270" y="110"/>
                    </a:cubicBezTo>
                    <a:cubicBezTo>
                      <a:pt x="271" y="100"/>
                      <a:pt x="273" y="93"/>
                      <a:pt x="272" y="85"/>
                    </a:cubicBezTo>
                    <a:cubicBezTo>
                      <a:pt x="274" y="84"/>
                      <a:pt x="273" y="76"/>
                      <a:pt x="274" y="73"/>
                    </a:cubicBezTo>
                    <a:cubicBezTo>
                      <a:pt x="274" y="73"/>
                      <a:pt x="274" y="73"/>
                      <a:pt x="274" y="73"/>
                    </a:cubicBezTo>
                    <a:cubicBezTo>
                      <a:pt x="274" y="73"/>
                      <a:pt x="273" y="72"/>
                      <a:pt x="273" y="72"/>
                    </a:cubicBezTo>
                    <a:cubicBezTo>
                      <a:pt x="273" y="72"/>
                      <a:pt x="273" y="72"/>
                      <a:pt x="273" y="72"/>
                    </a:cubicBezTo>
                    <a:cubicBezTo>
                      <a:pt x="273" y="72"/>
                      <a:pt x="273" y="72"/>
                      <a:pt x="273" y="72"/>
                    </a:cubicBezTo>
                    <a:cubicBezTo>
                      <a:pt x="274" y="72"/>
                      <a:pt x="274" y="72"/>
                      <a:pt x="274" y="72"/>
                    </a:cubicBezTo>
                    <a:cubicBezTo>
                      <a:pt x="274" y="72"/>
                      <a:pt x="274" y="72"/>
                      <a:pt x="274" y="72"/>
                    </a:cubicBezTo>
                    <a:cubicBezTo>
                      <a:pt x="274" y="72"/>
                      <a:pt x="274" y="72"/>
                      <a:pt x="274" y="72"/>
                    </a:cubicBezTo>
                    <a:cubicBezTo>
                      <a:pt x="274" y="72"/>
                      <a:pt x="274" y="72"/>
                      <a:pt x="273" y="72"/>
                    </a:cubicBezTo>
                    <a:cubicBezTo>
                      <a:pt x="273" y="71"/>
                      <a:pt x="273" y="71"/>
                      <a:pt x="273" y="70"/>
                    </a:cubicBezTo>
                    <a:cubicBezTo>
                      <a:pt x="273" y="70"/>
                      <a:pt x="273" y="70"/>
                      <a:pt x="273" y="70"/>
                    </a:cubicBezTo>
                    <a:cubicBezTo>
                      <a:pt x="273" y="70"/>
                      <a:pt x="273" y="70"/>
                      <a:pt x="273" y="70"/>
                    </a:cubicBezTo>
                    <a:cubicBezTo>
                      <a:pt x="273" y="70"/>
                      <a:pt x="273" y="70"/>
                      <a:pt x="273" y="70"/>
                    </a:cubicBezTo>
                    <a:cubicBezTo>
                      <a:pt x="273" y="70"/>
                      <a:pt x="273" y="70"/>
                      <a:pt x="273" y="70"/>
                    </a:cubicBezTo>
                    <a:cubicBezTo>
                      <a:pt x="269" y="70"/>
                      <a:pt x="281" y="70"/>
                      <a:pt x="265" y="69"/>
                    </a:cubicBezTo>
                    <a:cubicBezTo>
                      <a:pt x="265" y="69"/>
                      <a:pt x="265" y="69"/>
                      <a:pt x="265" y="69"/>
                    </a:cubicBezTo>
                    <a:cubicBezTo>
                      <a:pt x="265" y="69"/>
                      <a:pt x="265" y="69"/>
                      <a:pt x="265" y="69"/>
                    </a:cubicBezTo>
                    <a:cubicBezTo>
                      <a:pt x="265" y="69"/>
                      <a:pt x="265" y="69"/>
                      <a:pt x="265" y="69"/>
                    </a:cubicBezTo>
                    <a:cubicBezTo>
                      <a:pt x="265" y="70"/>
                      <a:pt x="265" y="70"/>
                      <a:pt x="265" y="70"/>
                    </a:cubicBezTo>
                    <a:cubicBezTo>
                      <a:pt x="264" y="71"/>
                      <a:pt x="264" y="71"/>
                      <a:pt x="264" y="71"/>
                    </a:cubicBezTo>
                    <a:cubicBezTo>
                      <a:pt x="262" y="71"/>
                      <a:pt x="261" y="71"/>
                      <a:pt x="264" y="71"/>
                    </a:cubicBezTo>
                    <a:cubicBezTo>
                      <a:pt x="264" y="71"/>
                      <a:pt x="264" y="71"/>
                      <a:pt x="264" y="71"/>
                    </a:cubicBezTo>
                    <a:cubicBezTo>
                      <a:pt x="264" y="71"/>
                      <a:pt x="264" y="71"/>
                      <a:pt x="264" y="71"/>
                    </a:cubicBezTo>
                    <a:cubicBezTo>
                      <a:pt x="264" y="71"/>
                      <a:pt x="264" y="71"/>
                      <a:pt x="264" y="71"/>
                    </a:cubicBezTo>
                    <a:cubicBezTo>
                      <a:pt x="264" y="72"/>
                      <a:pt x="264" y="72"/>
                      <a:pt x="264" y="72"/>
                    </a:cubicBezTo>
                    <a:cubicBezTo>
                      <a:pt x="264" y="73"/>
                      <a:pt x="263" y="75"/>
                      <a:pt x="263" y="76"/>
                    </a:cubicBezTo>
                    <a:cubicBezTo>
                      <a:pt x="262" y="79"/>
                      <a:pt x="260" y="82"/>
                      <a:pt x="260" y="85"/>
                    </a:cubicBezTo>
                    <a:cubicBezTo>
                      <a:pt x="260" y="85"/>
                      <a:pt x="260" y="85"/>
                      <a:pt x="260" y="85"/>
                    </a:cubicBezTo>
                    <a:cubicBezTo>
                      <a:pt x="260" y="85"/>
                      <a:pt x="260" y="84"/>
                      <a:pt x="260" y="84"/>
                    </a:cubicBezTo>
                    <a:cubicBezTo>
                      <a:pt x="260" y="84"/>
                      <a:pt x="260" y="85"/>
                      <a:pt x="260" y="85"/>
                    </a:cubicBezTo>
                    <a:cubicBezTo>
                      <a:pt x="257" y="85"/>
                      <a:pt x="255" y="84"/>
                      <a:pt x="254" y="84"/>
                    </a:cubicBezTo>
                    <a:cubicBezTo>
                      <a:pt x="254" y="84"/>
                      <a:pt x="253" y="84"/>
                      <a:pt x="252" y="84"/>
                    </a:cubicBezTo>
                    <a:cubicBezTo>
                      <a:pt x="252" y="84"/>
                      <a:pt x="252" y="84"/>
                      <a:pt x="252" y="84"/>
                    </a:cubicBezTo>
                    <a:cubicBezTo>
                      <a:pt x="253" y="84"/>
                      <a:pt x="253" y="84"/>
                      <a:pt x="253" y="84"/>
                    </a:cubicBezTo>
                    <a:cubicBezTo>
                      <a:pt x="253" y="84"/>
                      <a:pt x="253" y="84"/>
                      <a:pt x="253" y="84"/>
                    </a:cubicBezTo>
                    <a:cubicBezTo>
                      <a:pt x="253" y="84"/>
                      <a:pt x="253" y="84"/>
                      <a:pt x="253" y="84"/>
                    </a:cubicBezTo>
                    <a:cubicBezTo>
                      <a:pt x="253" y="84"/>
                      <a:pt x="253" y="84"/>
                      <a:pt x="253" y="84"/>
                    </a:cubicBezTo>
                    <a:cubicBezTo>
                      <a:pt x="253" y="84"/>
                      <a:pt x="253" y="84"/>
                      <a:pt x="253" y="84"/>
                    </a:cubicBezTo>
                    <a:cubicBezTo>
                      <a:pt x="253" y="84"/>
                      <a:pt x="253" y="84"/>
                      <a:pt x="253" y="84"/>
                    </a:cubicBezTo>
                    <a:cubicBezTo>
                      <a:pt x="253" y="84"/>
                      <a:pt x="253" y="83"/>
                      <a:pt x="253" y="83"/>
                    </a:cubicBezTo>
                    <a:cubicBezTo>
                      <a:pt x="253" y="83"/>
                      <a:pt x="253" y="83"/>
                      <a:pt x="253" y="83"/>
                    </a:cubicBezTo>
                    <a:cubicBezTo>
                      <a:pt x="253" y="83"/>
                      <a:pt x="253" y="84"/>
                      <a:pt x="254" y="84"/>
                    </a:cubicBezTo>
                    <a:cubicBezTo>
                      <a:pt x="256" y="84"/>
                      <a:pt x="257" y="82"/>
                      <a:pt x="259" y="77"/>
                    </a:cubicBezTo>
                    <a:cubicBezTo>
                      <a:pt x="259" y="77"/>
                      <a:pt x="259" y="77"/>
                      <a:pt x="259" y="77"/>
                    </a:cubicBezTo>
                    <a:cubicBezTo>
                      <a:pt x="259" y="76"/>
                      <a:pt x="259" y="76"/>
                      <a:pt x="258" y="77"/>
                    </a:cubicBezTo>
                    <a:cubicBezTo>
                      <a:pt x="259" y="76"/>
                      <a:pt x="258" y="76"/>
                      <a:pt x="258" y="76"/>
                    </a:cubicBezTo>
                    <a:cubicBezTo>
                      <a:pt x="258" y="76"/>
                      <a:pt x="258" y="76"/>
                      <a:pt x="258" y="76"/>
                    </a:cubicBezTo>
                    <a:cubicBezTo>
                      <a:pt x="257" y="76"/>
                      <a:pt x="259" y="75"/>
                      <a:pt x="258" y="75"/>
                    </a:cubicBezTo>
                    <a:cubicBezTo>
                      <a:pt x="258" y="75"/>
                      <a:pt x="258" y="75"/>
                      <a:pt x="258" y="75"/>
                    </a:cubicBezTo>
                    <a:cubicBezTo>
                      <a:pt x="258" y="75"/>
                      <a:pt x="258" y="74"/>
                      <a:pt x="259" y="74"/>
                    </a:cubicBezTo>
                    <a:cubicBezTo>
                      <a:pt x="258" y="74"/>
                      <a:pt x="258" y="73"/>
                      <a:pt x="257" y="73"/>
                    </a:cubicBezTo>
                    <a:cubicBezTo>
                      <a:pt x="257" y="73"/>
                      <a:pt x="257" y="73"/>
                      <a:pt x="257" y="73"/>
                    </a:cubicBezTo>
                    <a:cubicBezTo>
                      <a:pt x="257" y="73"/>
                      <a:pt x="257" y="73"/>
                      <a:pt x="257" y="73"/>
                    </a:cubicBezTo>
                    <a:cubicBezTo>
                      <a:pt x="257" y="73"/>
                      <a:pt x="257" y="72"/>
                      <a:pt x="257" y="72"/>
                    </a:cubicBezTo>
                    <a:cubicBezTo>
                      <a:pt x="257" y="72"/>
                      <a:pt x="257" y="72"/>
                      <a:pt x="257" y="71"/>
                    </a:cubicBezTo>
                    <a:cubicBezTo>
                      <a:pt x="262" y="71"/>
                      <a:pt x="260" y="71"/>
                      <a:pt x="256" y="71"/>
                    </a:cubicBezTo>
                    <a:cubicBezTo>
                      <a:pt x="256" y="71"/>
                      <a:pt x="256" y="71"/>
                      <a:pt x="256" y="71"/>
                    </a:cubicBezTo>
                    <a:cubicBezTo>
                      <a:pt x="256" y="71"/>
                      <a:pt x="256" y="71"/>
                      <a:pt x="256" y="71"/>
                    </a:cubicBezTo>
                    <a:cubicBezTo>
                      <a:pt x="254" y="71"/>
                      <a:pt x="257" y="71"/>
                      <a:pt x="256" y="70"/>
                    </a:cubicBezTo>
                    <a:cubicBezTo>
                      <a:pt x="256" y="70"/>
                      <a:pt x="255" y="70"/>
                      <a:pt x="254" y="70"/>
                    </a:cubicBezTo>
                    <a:cubicBezTo>
                      <a:pt x="254" y="70"/>
                      <a:pt x="254" y="70"/>
                      <a:pt x="254" y="70"/>
                    </a:cubicBezTo>
                    <a:cubicBezTo>
                      <a:pt x="254" y="70"/>
                      <a:pt x="254" y="70"/>
                      <a:pt x="254" y="70"/>
                    </a:cubicBezTo>
                    <a:cubicBezTo>
                      <a:pt x="254" y="70"/>
                      <a:pt x="254" y="70"/>
                      <a:pt x="254" y="70"/>
                    </a:cubicBezTo>
                    <a:cubicBezTo>
                      <a:pt x="247" y="70"/>
                      <a:pt x="252" y="70"/>
                      <a:pt x="250" y="70"/>
                    </a:cubicBezTo>
                    <a:cubicBezTo>
                      <a:pt x="250" y="70"/>
                      <a:pt x="250" y="70"/>
                      <a:pt x="250" y="70"/>
                    </a:cubicBezTo>
                    <a:cubicBezTo>
                      <a:pt x="250" y="70"/>
                      <a:pt x="250" y="70"/>
                      <a:pt x="250" y="70"/>
                    </a:cubicBezTo>
                    <a:cubicBezTo>
                      <a:pt x="250" y="70"/>
                      <a:pt x="250" y="70"/>
                      <a:pt x="250" y="70"/>
                    </a:cubicBezTo>
                    <a:cubicBezTo>
                      <a:pt x="250" y="70"/>
                      <a:pt x="250" y="70"/>
                      <a:pt x="250" y="70"/>
                    </a:cubicBezTo>
                    <a:cubicBezTo>
                      <a:pt x="250" y="70"/>
                      <a:pt x="250" y="70"/>
                      <a:pt x="250" y="70"/>
                    </a:cubicBezTo>
                    <a:cubicBezTo>
                      <a:pt x="251" y="70"/>
                      <a:pt x="251" y="70"/>
                      <a:pt x="251" y="70"/>
                    </a:cubicBezTo>
                    <a:cubicBezTo>
                      <a:pt x="251" y="70"/>
                      <a:pt x="251" y="70"/>
                      <a:pt x="251" y="70"/>
                    </a:cubicBezTo>
                    <a:cubicBezTo>
                      <a:pt x="251" y="71"/>
                      <a:pt x="251" y="71"/>
                      <a:pt x="251" y="71"/>
                    </a:cubicBezTo>
                    <a:cubicBezTo>
                      <a:pt x="251" y="71"/>
                      <a:pt x="250" y="70"/>
                      <a:pt x="250" y="71"/>
                    </a:cubicBezTo>
                    <a:cubicBezTo>
                      <a:pt x="249" y="71"/>
                      <a:pt x="250" y="71"/>
                      <a:pt x="249" y="70"/>
                    </a:cubicBezTo>
                    <a:cubicBezTo>
                      <a:pt x="249" y="71"/>
                      <a:pt x="248" y="71"/>
                      <a:pt x="248" y="71"/>
                    </a:cubicBezTo>
                    <a:cubicBezTo>
                      <a:pt x="248" y="71"/>
                      <a:pt x="248" y="71"/>
                      <a:pt x="248" y="71"/>
                    </a:cubicBezTo>
                    <a:cubicBezTo>
                      <a:pt x="248" y="71"/>
                      <a:pt x="248" y="71"/>
                      <a:pt x="248" y="71"/>
                    </a:cubicBezTo>
                    <a:cubicBezTo>
                      <a:pt x="247" y="71"/>
                      <a:pt x="246" y="71"/>
                      <a:pt x="246" y="71"/>
                    </a:cubicBezTo>
                    <a:cubicBezTo>
                      <a:pt x="246" y="71"/>
                      <a:pt x="246" y="71"/>
                      <a:pt x="246" y="71"/>
                    </a:cubicBezTo>
                    <a:cubicBezTo>
                      <a:pt x="246" y="71"/>
                      <a:pt x="246" y="71"/>
                      <a:pt x="246" y="71"/>
                    </a:cubicBezTo>
                    <a:cubicBezTo>
                      <a:pt x="246" y="71"/>
                      <a:pt x="246" y="71"/>
                      <a:pt x="246" y="71"/>
                    </a:cubicBezTo>
                    <a:cubicBezTo>
                      <a:pt x="246" y="71"/>
                      <a:pt x="246" y="71"/>
                      <a:pt x="246" y="71"/>
                    </a:cubicBezTo>
                    <a:cubicBezTo>
                      <a:pt x="246" y="71"/>
                      <a:pt x="246" y="71"/>
                      <a:pt x="246" y="71"/>
                    </a:cubicBezTo>
                    <a:cubicBezTo>
                      <a:pt x="246" y="71"/>
                      <a:pt x="246" y="71"/>
                      <a:pt x="246" y="71"/>
                    </a:cubicBezTo>
                    <a:cubicBezTo>
                      <a:pt x="247" y="71"/>
                      <a:pt x="247" y="71"/>
                      <a:pt x="247" y="71"/>
                    </a:cubicBezTo>
                    <a:cubicBezTo>
                      <a:pt x="247" y="72"/>
                      <a:pt x="247" y="72"/>
                      <a:pt x="247" y="72"/>
                    </a:cubicBezTo>
                    <a:cubicBezTo>
                      <a:pt x="247" y="72"/>
                      <a:pt x="247" y="72"/>
                      <a:pt x="247" y="72"/>
                    </a:cubicBezTo>
                    <a:cubicBezTo>
                      <a:pt x="247" y="72"/>
                      <a:pt x="247" y="72"/>
                      <a:pt x="247" y="72"/>
                    </a:cubicBezTo>
                    <a:cubicBezTo>
                      <a:pt x="247" y="72"/>
                      <a:pt x="247" y="72"/>
                      <a:pt x="247" y="72"/>
                    </a:cubicBezTo>
                    <a:cubicBezTo>
                      <a:pt x="246" y="72"/>
                      <a:pt x="246" y="71"/>
                      <a:pt x="247" y="71"/>
                    </a:cubicBezTo>
                    <a:cubicBezTo>
                      <a:pt x="240" y="68"/>
                      <a:pt x="238" y="71"/>
                      <a:pt x="238" y="71"/>
                    </a:cubicBezTo>
                    <a:cubicBezTo>
                      <a:pt x="237" y="72"/>
                      <a:pt x="239" y="73"/>
                      <a:pt x="240" y="75"/>
                    </a:cubicBezTo>
                    <a:cubicBezTo>
                      <a:pt x="240" y="75"/>
                      <a:pt x="240" y="75"/>
                      <a:pt x="240" y="75"/>
                    </a:cubicBezTo>
                    <a:cubicBezTo>
                      <a:pt x="239" y="75"/>
                      <a:pt x="239" y="75"/>
                      <a:pt x="239" y="75"/>
                    </a:cubicBezTo>
                    <a:cubicBezTo>
                      <a:pt x="239" y="75"/>
                      <a:pt x="239" y="75"/>
                      <a:pt x="239" y="75"/>
                    </a:cubicBezTo>
                    <a:cubicBezTo>
                      <a:pt x="239" y="75"/>
                      <a:pt x="239" y="75"/>
                      <a:pt x="239" y="75"/>
                    </a:cubicBezTo>
                    <a:cubicBezTo>
                      <a:pt x="239" y="76"/>
                      <a:pt x="239" y="76"/>
                      <a:pt x="239" y="76"/>
                    </a:cubicBezTo>
                    <a:cubicBezTo>
                      <a:pt x="239" y="76"/>
                      <a:pt x="239" y="76"/>
                      <a:pt x="239" y="76"/>
                    </a:cubicBezTo>
                    <a:cubicBezTo>
                      <a:pt x="239" y="77"/>
                      <a:pt x="239" y="77"/>
                      <a:pt x="239" y="77"/>
                    </a:cubicBezTo>
                    <a:cubicBezTo>
                      <a:pt x="236" y="78"/>
                      <a:pt x="234" y="78"/>
                      <a:pt x="238" y="77"/>
                    </a:cubicBezTo>
                    <a:cubicBezTo>
                      <a:pt x="238" y="77"/>
                      <a:pt x="238" y="77"/>
                      <a:pt x="238" y="77"/>
                    </a:cubicBezTo>
                    <a:cubicBezTo>
                      <a:pt x="238" y="78"/>
                      <a:pt x="238" y="78"/>
                      <a:pt x="238" y="78"/>
                    </a:cubicBezTo>
                    <a:cubicBezTo>
                      <a:pt x="238" y="78"/>
                      <a:pt x="238" y="78"/>
                      <a:pt x="238" y="78"/>
                    </a:cubicBezTo>
                    <a:cubicBezTo>
                      <a:pt x="238" y="79"/>
                      <a:pt x="238" y="79"/>
                      <a:pt x="238" y="79"/>
                    </a:cubicBezTo>
                    <a:cubicBezTo>
                      <a:pt x="238" y="79"/>
                      <a:pt x="238" y="79"/>
                      <a:pt x="238" y="79"/>
                    </a:cubicBezTo>
                    <a:cubicBezTo>
                      <a:pt x="238" y="80"/>
                      <a:pt x="238" y="81"/>
                      <a:pt x="238" y="81"/>
                    </a:cubicBezTo>
                    <a:cubicBezTo>
                      <a:pt x="238" y="81"/>
                      <a:pt x="238" y="81"/>
                      <a:pt x="238" y="81"/>
                    </a:cubicBezTo>
                    <a:cubicBezTo>
                      <a:pt x="233" y="81"/>
                      <a:pt x="223" y="80"/>
                      <a:pt x="230" y="81"/>
                    </a:cubicBezTo>
                    <a:cubicBezTo>
                      <a:pt x="230" y="81"/>
                      <a:pt x="230" y="81"/>
                      <a:pt x="230" y="81"/>
                    </a:cubicBezTo>
                    <a:cubicBezTo>
                      <a:pt x="230" y="81"/>
                      <a:pt x="230" y="81"/>
                      <a:pt x="230" y="81"/>
                    </a:cubicBezTo>
                    <a:cubicBezTo>
                      <a:pt x="230" y="81"/>
                      <a:pt x="230" y="81"/>
                      <a:pt x="230" y="81"/>
                    </a:cubicBezTo>
                    <a:cubicBezTo>
                      <a:pt x="230" y="81"/>
                      <a:pt x="230" y="81"/>
                      <a:pt x="230" y="81"/>
                    </a:cubicBezTo>
                    <a:cubicBezTo>
                      <a:pt x="230" y="81"/>
                      <a:pt x="230" y="81"/>
                      <a:pt x="230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7" y="82"/>
                      <a:pt x="226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3"/>
                      <a:pt x="229" y="83"/>
                    </a:cubicBezTo>
                    <a:cubicBezTo>
                      <a:pt x="229" y="85"/>
                      <a:pt x="229" y="86"/>
                      <a:pt x="229" y="87"/>
                    </a:cubicBezTo>
                    <a:cubicBezTo>
                      <a:pt x="228" y="89"/>
                      <a:pt x="228" y="92"/>
                      <a:pt x="227" y="92"/>
                    </a:cubicBezTo>
                    <a:cubicBezTo>
                      <a:pt x="227" y="92"/>
                      <a:pt x="226" y="101"/>
                      <a:pt x="226" y="103"/>
                    </a:cubicBezTo>
                    <a:cubicBezTo>
                      <a:pt x="226" y="102"/>
                      <a:pt x="225" y="107"/>
                      <a:pt x="224" y="105"/>
                    </a:cubicBezTo>
                    <a:cubicBezTo>
                      <a:pt x="225" y="108"/>
                      <a:pt x="224" y="115"/>
                      <a:pt x="223" y="117"/>
                    </a:cubicBezTo>
                    <a:cubicBezTo>
                      <a:pt x="223" y="117"/>
                      <a:pt x="223" y="117"/>
                      <a:pt x="223" y="117"/>
                    </a:cubicBezTo>
                    <a:cubicBezTo>
                      <a:pt x="223" y="119"/>
                      <a:pt x="223" y="121"/>
                      <a:pt x="222" y="123"/>
                    </a:cubicBezTo>
                    <a:cubicBezTo>
                      <a:pt x="222" y="121"/>
                      <a:pt x="222" y="120"/>
                      <a:pt x="222" y="119"/>
                    </a:cubicBezTo>
                    <a:cubicBezTo>
                      <a:pt x="222" y="118"/>
                      <a:pt x="222" y="117"/>
                      <a:pt x="223" y="116"/>
                    </a:cubicBezTo>
                    <a:cubicBezTo>
                      <a:pt x="223" y="115"/>
                      <a:pt x="223" y="114"/>
                      <a:pt x="224" y="113"/>
                    </a:cubicBezTo>
                    <a:cubicBezTo>
                      <a:pt x="224" y="113"/>
                      <a:pt x="224" y="113"/>
                      <a:pt x="224" y="113"/>
                    </a:cubicBezTo>
                    <a:cubicBezTo>
                      <a:pt x="224" y="112"/>
                      <a:pt x="224" y="112"/>
                      <a:pt x="224" y="112"/>
                    </a:cubicBezTo>
                    <a:cubicBezTo>
                      <a:pt x="224" y="112"/>
                      <a:pt x="224" y="112"/>
                      <a:pt x="224" y="112"/>
                    </a:cubicBezTo>
                    <a:cubicBezTo>
                      <a:pt x="223" y="112"/>
                      <a:pt x="223" y="112"/>
                      <a:pt x="222" y="112"/>
                    </a:cubicBezTo>
                    <a:cubicBezTo>
                      <a:pt x="222" y="111"/>
                      <a:pt x="222" y="110"/>
                      <a:pt x="222" y="109"/>
                    </a:cubicBezTo>
                    <a:cubicBezTo>
                      <a:pt x="222" y="109"/>
                      <a:pt x="222" y="109"/>
                      <a:pt x="222" y="109"/>
                    </a:cubicBezTo>
                    <a:cubicBezTo>
                      <a:pt x="222" y="109"/>
                      <a:pt x="222" y="109"/>
                      <a:pt x="222" y="109"/>
                    </a:cubicBezTo>
                    <a:cubicBezTo>
                      <a:pt x="222" y="109"/>
                      <a:pt x="222" y="109"/>
                      <a:pt x="222" y="109"/>
                    </a:cubicBezTo>
                    <a:cubicBezTo>
                      <a:pt x="222" y="109"/>
                      <a:pt x="222" y="109"/>
                      <a:pt x="222" y="109"/>
                    </a:cubicBezTo>
                    <a:cubicBezTo>
                      <a:pt x="205" y="108"/>
                      <a:pt x="217" y="109"/>
                      <a:pt x="213" y="108"/>
                    </a:cubicBezTo>
                    <a:cubicBezTo>
                      <a:pt x="213" y="108"/>
                      <a:pt x="213" y="108"/>
                      <a:pt x="213" y="108"/>
                    </a:cubicBezTo>
                    <a:cubicBezTo>
                      <a:pt x="213" y="108"/>
                      <a:pt x="213" y="108"/>
                      <a:pt x="213" y="108"/>
                    </a:cubicBezTo>
                    <a:cubicBezTo>
                      <a:pt x="213" y="109"/>
                      <a:pt x="213" y="109"/>
                      <a:pt x="213" y="109"/>
                    </a:cubicBezTo>
                    <a:cubicBezTo>
                      <a:pt x="213" y="109"/>
                      <a:pt x="213" y="109"/>
                      <a:pt x="213" y="109"/>
                    </a:cubicBezTo>
                    <a:cubicBezTo>
                      <a:pt x="212" y="111"/>
                      <a:pt x="212" y="111"/>
                      <a:pt x="212" y="111"/>
                    </a:cubicBezTo>
                    <a:cubicBezTo>
                      <a:pt x="212" y="111"/>
                      <a:pt x="212" y="111"/>
                      <a:pt x="212" y="112"/>
                    </a:cubicBezTo>
                    <a:cubicBezTo>
                      <a:pt x="204" y="111"/>
                      <a:pt x="215" y="112"/>
                      <a:pt x="210" y="112"/>
                    </a:cubicBezTo>
                    <a:cubicBezTo>
                      <a:pt x="210" y="112"/>
                      <a:pt x="210" y="112"/>
                      <a:pt x="210" y="112"/>
                    </a:cubicBezTo>
                    <a:cubicBezTo>
                      <a:pt x="210" y="112"/>
                      <a:pt x="210" y="112"/>
                      <a:pt x="210" y="112"/>
                    </a:cubicBezTo>
                    <a:cubicBezTo>
                      <a:pt x="210" y="112"/>
                      <a:pt x="210" y="112"/>
                      <a:pt x="210" y="112"/>
                    </a:cubicBezTo>
                    <a:cubicBezTo>
                      <a:pt x="211" y="112"/>
                      <a:pt x="211" y="112"/>
                      <a:pt x="211" y="112"/>
                    </a:cubicBezTo>
                    <a:cubicBezTo>
                      <a:pt x="211" y="114"/>
                      <a:pt x="211" y="114"/>
                      <a:pt x="211" y="114"/>
                    </a:cubicBezTo>
                    <a:cubicBezTo>
                      <a:pt x="211" y="114"/>
                      <a:pt x="211" y="115"/>
                      <a:pt x="211" y="116"/>
                    </a:cubicBezTo>
                    <a:cubicBezTo>
                      <a:pt x="211" y="120"/>
                      <a:pt x="210" y="123"/>
                      <a:pt x="209" y="126"/>
                    </a:cubicBezTo>
                    <a:cubicBezTo>
                      <a:pt x="209" y="127"/>
                      <a:pt x="209" y="127"/>
                      <a:pt x="209" y="127"/>
                    </a:cubicBezTo>
                    <a:cubicBezTo>
                      <a:pt x="209" y="127"/>
                      <a:pt x="209" y="127"/>
                      <a:pt x="208" y="127"/>
                    </a:cubicBezTo>
                    <a:cubicBezTo>
                      <a:pt x="208" y="126"/>
                      <a:pt x="207" y="125"/>
                      <a:pt x="207" y="124"/>
                    </a:cubicBezTo>
                    <a:cubicBezTo>
                      <a:pt x="207" y="124"/>
                      <a:pt x="207" y="125"/>
                      <a:pt x="207" y="126"/>
                    </a:cubicBezTo>
                    <a:cubicBezTo>
                      <a:pt x="206" y="124"/>
                      <a:pt x="206" y="124"/>
                      <a:pt x="206" y="124"/>
                    </a:cubicBezTo>
                    <a:cubicBezTo>
                      <a:pt x="206" y="124"/>
                      <a:pt x="206" y="124"/>
                      <a:pt x="206" y="124"/>
                    </a:cubicBezTo>
                    <a:cubicBezTo>
                      <a:pt x="206" y="124"/>
                      <a:pt x="206" y="124"/>
                      <a:pt x="206" y="124"/>
                    </a:cubicBezTo>
                    <a:cubicBezTo>
                      <a:pt x="206" y="124"/>
                      <a:pt x="206" y="124"/>
                      <a:pt x="206" y="124"/>
                    </a:cubicBezTo>
                    <a:cubicBezTo>
                      <a:pt x="206" y="124"/>
                      <a:pt x="206" y="124"/>
                      <a:pt x="206" y="124"/>
                    </a:cubicBezTo>
                    <a:cubicBezTo>
                      <a:pt x="202" y="125"/>
                      <a:pt x="205" y="124"/>
                      <a:pt x="204" y="125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7"/>
                      <a:pt x="204" y="128"/>
                    </a:cubicBezTo>
                    <a:cubicBezTo>
                      <a:pt x="198" y="129"/>
                      <a:pt x="193" y="130"/>
                      <a:pt x="199" y="129"/>
                    </a:cubicBezTo>
                    <a:cubicBezTo>
                      <a:pt x="199" y="129"/>
                      <a:pt x="199" y="129"/>
                      <a:pt x="199" y="129"/>
                    </a:cubicBezTo>
                    <a:cubicBezTo>
                      <a:pt x="199" y="129"/>
                      <a:pt x="199" y="129"/>
                      <a:pt x="199" y="129"/>
                    </a:cubicBezTo>
                    <a:cubicBezTo>
                      <a:pt x="199" y="129"/>
                      <a:pt x="199" y="129"/>
                      <a:pt x="199" y="129"/>
                    </a:cubicBezTo>
                    <a:cubicBezTo>
                      <a:pt x="199" y="129"/>
                      <a:pt x="199" y="129"/>
                      <a:pt x="199" y="129"/>
                    </a:cubicBezTo>
                    <a:cubicBezTo>
                      <a:pt x="200" y="129"/>
                      <a:pt x="200" y="129"/>
                      <a:pt x="200" y="129"/>
                    </a:cubicBezTo>
                    <a:cubicBezTo>
                      <a:pt x="201" y="131"/>
                      <a:pt x="202" y="133"/>
                      <a:pt x="202" y="136"/>
                    </a:cubicBezTo>
                    <a:cubicBezTo>
                      <a:pt x="202" y="137"/>
                      <a:pt x="202" y="138"/>
                      <a:pt x="201" y="140"/>
                    </a:cubicBezTo>
                    <a:cubicBezTo>
                      <a:pt x="201" y="143"/>
                      <a:pt x="201" y="146"/>
                      <a:pt x="201" y="149"/>
                    </a:cubicBezTo>
                    <a:cubicBezTo>
                      <a:pt x="201" y="150"/>
                      <a:pt x="201" y="152"/>
                      <a:pt x="201" y="153"/>
                    </a:cubicBezTo>
                    <a:cubicBezTo>
                      <a:pt x="201" y="153"/>
                      <a:pt x="201" y="153"/>
                      <a:pt x="201" y="154"/>
                    </a:cubicBezTo>
                    <a:cubicBezTo>
                      <a:pt x="200" y="154"/>
                      <a:pt x="200" y="154"/>
                      <a:pt x="200" y="154"/>
                    </a:cubicBezTo>
                    <a:cubicBezTo>
                      <a:pt x="200" y="150"/>
                      <a:pt x="200" y="147"/>
                      <a:pt x="201" y="145"/>
                    </a:cubicBezTo>
                    <a:cubicBezTo>
                      <a:pt x="201" y="140"/>
                      <a:pt x="200" y="141"/>
                      <a:pt x="199" y="142"/>
                    </a:cubicBezTo>
                    <a:cubicBezTo>
                      <a:pt x="197" y="144"/>
                      <a:pt x="195" y="148"/>
                      <a:pt x="194" y="152"/>
                    </a:cubicBezTo>
                    <a:cubicBezTo>
                      <a:pt x="194" y="153"/>
                      <a:pt x="194" y="153"/>
                      <a:pt x="194" y="153"/>
                    </a:cubicBezTo>
                    <a:cubicBezTo>
                      <a:pt x="194" y="153"/>
                      <a:pt x="194" y="153"/>
                      <a:pt x="194" y="153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9" y="155"/>
                      <a:pt x="186" y="153"/>
                      <a:pt x="198" y="155"/>
                    </a:cubicBezTo>
                    <a:cubicBezTo>
                      <a:pt x="197" y="156"/>
                      <a:pt x="196" y="157"/>
                      <a:pt x="196" y="157"/>
                    </a:cubicBezTo>
                    <a:cubicBezTo>
                      <a:pt x="196" y="157"/>
                      <a:pt x="196" y="157"/>
                      <a:pt x="196" y="157"/>
                    </a:cubicBezTo>
                    <a:cubicBezTo>
                      <a:pt x="193" y="157"/>
                      <a:pt x="189" y="159"/>
                      <a:pt x="188" y="160"/>
                    </a:cubicBezTo>
                    <a:cubicBezTo>
                      <a:pt x="185" y="162"/>
                      <a:pt x="184" y="164"/>
                      <a:pt x="183" y="166"/>
                    </a:cubicBezTo>
                    <a:cubicBezTo>
                      <a:pt x="180" y="171"/>
                      <a:pt x="179" y="173"/>
                      <a:pt x="178" y="174"/>
                    </a:cubicBezTo>
                    <a:cubicBezTo>
                      <a:pt x="177" y="175"/>
                      <a:pt x="177" y="175"/>
                      <a:pt x="176" y="176"/>
                    </a:cubicBezTo>
                    <a:cubicBezTo>
                      <a:pt x="176" y="172"/>
                      <a:pt x="176" y="168"/>
                      <a:pt x="176" y="164"/>
                    </a:cubicBezTo>
                    <a:cubicBezTo>
                      <a:pt x="175" y="142"/>
                      <a:pt x="176" y="128"/>
                      <a:pt x="174" y="131"/>
                    </a:cubicBezTo>
                    <a:cubicBezTo>
                      <a:pt x="174" y="133"/>
                      <a:pt x="172" y="139"/>
                      <a:pt x="171" y="152"/>
                    </a:cubicBezTo>
                    <a:cubicBezTo>
                      <a:pt x="171" y="158"/>
                      <a:pt x="170" y="166"/>
                      <a:pt x="169" y="176"/>
                    </a:cubicBezTo>
                    <a:cubicBezTo>
                      <a:pt x="169" y="176"/>
                      <a:pt x="169" y="177"/>
                      <a:pt x="169" y="177"/>
                    </a:cubicBezTo>
                    <a:cubicBezTo>
                      <a:pt x="169" y="171"/>
                      <a:pt x="169" y="165"/>
                      <a:pt x="169" y="160"/>
                    </a:cubicBezTo>
                    <a:cubicBezTo>
                      <a:pt x="169" y="154"/>
                      <a:pt x="169" y="149"/>
                      <a:pt x="169" y="143"/>
                    </a:cubicBezTo>
                    <a:cubicBezTo>
                      <a:pt x="169" y="138"/>
                      <a:pt x="169" y="132"/>
                      <a:pt x="168" y="127"/>
                    </a:cubicBezTo>
                    <a:cubicBezTo>
                      <a:pt x="169" y="124"/>
                      <a:pt x="167" y="111"/>
                      <a:pt x="166" y="101"/>
                    </a:cubicBezTo>
                    <a:cubicBezTo>
                      <a:pt x="167" y="97"/>
                      <a:pt x="167" y="93"/>
                      <a:pt x="167" y="88"/>
                    </a:cubicBezTo>
                    <a:cubicBezTo>
                      <a:pt x="168" y="86"/>
                      <a:pt x="167" y="81"/>
                      <a:pt x="167" y="81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3" y="77"/>
                      <a:pt x="177" y="77"/>
                      <a:pt x="157" y="77"/>
                    </a:cubicBezTo>
                    <a:cubicBezTo>
                      <a:pt x="157" y="77"/>
                      <a:pt x="157" y="77"/>
                      <a:pt x="157" y="77"/>
                    </a:cubicBezTo>
                    <a:cubicBezTo>
                      <a:pt x="157" y="77"/>
                      <a:pt x="157" y="77"/>
                      <a:pt x="157" y="77"/>
                    </a:cubicBezTo>
                    <a:cubicBezTo>
                      <a:pt x="157" y="77"/>
                      <a:pt x="157" y="77"/>
                      <a:pt x="157" y="77"/>
                    </a:cubicBezTo>
                    <a:cubicBezTo>
                      <a:pt x="157" y="77"/>
                      <a:pt x="157" y="77"/>
                      <a:pt x="157" y="77"/>
                    </a:cubicBezTo>
                    <a:cubicBezTo>
                      <a:pt x="156" y="77"/>
                      <a:pt x="156" y="77"/>
                      <a:pt x="157" y="77"/>
                    </a:cubicBezTo>
                    <a:cubicBezTo>
                      <a:pt x="157" y="77"/>
                      <a:pt x="157" y="77"/>
                      <a:pt x="157" y="77"/>
                    </a:cubicBezTo>
                    <a:cubicBezTo>
                      <a:pt x="157" y="78"/>
                      <a:pt x="157" y="78"/>
                      <a:pt x="157" y="78"/>
                    </a:cubicBezTo>
                    <a:cubicBezTo>
                      <a:pt x="157" y="80"/>
                      <a:pt x="157" y="80"/>
                      <a:pt x="157" y="80"/>
                    </a:cubicBezTo>
                    <a:cubicBezTo>
                      <a:pt x="157" y="83"/>
                      <a:pt x="157" y="85"/>
                      <a:pt x="157" y="88"/>
                    </a:cubicBezTo>
                    <a:cubicBezTo>
                      <a:pt x="157" y="88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90"/>
                    </a:cubicBezTo>
                    <a:cubicBezTo>
                      <a:pt x="157" y="90"/>
                      <a:pt x="157" y="89"/>
                      <a:pt x="157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4" y="89"/>
                      <a:pt x="157" y="89"/>
                      <a:pt x="155" y="88"/>
                    </a:cubicBezTo>
                    <a:cubicBezTo>
                      <a:pt x="155" y="88"/>
                      <a:pt x="154" y="88"/>
                      <a:pt x="154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5" y="88"/>
                      <a:pt x="155" y="88"/>
                      <a:pt x="155" y="87"/>
                    </a:cubicBezTo>
                    <a:cubicBezTo>
                      <a:pt x="156" y="87"/>
                      <a:pt x="156" y="87"/>
                      <a:pt x="15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86"/>
                      <a:pt x="154" y="86"/>
                      <a:pt x="155" y="85"/>
                    </a:cubicBezTo>
                    <a:cubicBezTo>
                      <a:pt x="155" y="85"/>
                      <a:pt x="155" y="84"/>
                      <a:pt x="154" y="84"/>
                    </a:cubicBezTo>
                    <a:cubicBezTo>
                      <a:pt x="155" y="84"/>
                      <a:pt x="155" y="84"/>
                      <a:pt x="156" y="84"/>
                    </a:cubicBezTo>
                    <a:cubicBezTo>
                      <a:pt x="155" y="83"/>
                      <a:pt x="155" y="83"/>
                      <a:pt x="155" y="82"/>
                    </a:cubicBezTo>
                    <a:cubicBezTo>
                      <a:pt x="155" y="82"/>
                      <a:pt x="155" y="82"/>
                      <a:pt x="155" y="82"/>
                    </a:cubicBezTo>
                    <a:cubicBezTo>
                      <a:pt x="156" y="81"/>
                      <a:pt x="154" y="80"/>
                      <a:pt x="155" y="79"/>
                    </a:cubicBezTo>
                    <a:cubicBezTo>
                      <a:pt x="154" y="79"/>
                      <a:pt x="154" y="79"/>
                      <a:pt x="154" y="79"/>
                    </a:cubicBezTo>
                    <a:cubicBezTo>
                      <a:pt x="152" y="78"/>
                      <a:pt x="155" y="77"/>
                      <a:pt x="152" y="77"/>
                    </a:cubicBezTo>
                    <a:cubicBezTo>
                      <a:pt x="152" y="76"/>
                      <a:pt x="153" y="76"/>
                      <a:pt x="153" y="76"/>
                    </a:cubicBezTo>
                    <a:cubicBezTo>
                      <a:pt x="153" y="76"/>
                      <a:pt x="153" y="76"/>
                      <a:pt x="153" y="76"/>
                    </a:cubicBezTo>
                    <a:cubicBezTo>
                      <a:pt x="153" y="75"/>
                      <a:pt x="153" y="75"/>
                      <a:pt x="153" y="74"/>
                    </a:cubicBezTo>
                    <a:cubicBezTo>
                      <a:pt x="152" y="74"/>
                      <a:pt x="151" y="74"/>
                      <a:pt x="151" y="73"/>
                    </a:cubicBezTo>
                    <a:cubicBezTo>
                      <a:pt x="152" y="73"/>
                      <a:pt x="152" y="73"/>
                      <a:pt x="152" y="73"/>
                    </a:cubicBezTo>
                    <a:cubicBezTo>
                      <a:pt x="152" y="73"/>
                      <a:pt x="152" y="73"/>
                      <a:pt x="152" y="73"/>
                    </a:cubicBezTo>
                    <a:cubicBezTo>
                      <a:pt x="152" y="73"/>
                      <a:pt x="152" y="73"/>
                      <a:pt x="152" y="73"/>
                    </a:cubicBezTo>
                    <a:cubicBezTo>
                      <a:pt x="152" y="73"/>
                      <a:pt x="152" y="73"/>
                      <a:pt x="152" y="73"/>
                    </a:cubicBezTo>
                    <a:cubicBezTo>
                      <a:pt x="152" y="72"/>
                      <a:pt x="152" y="72"/>
                      <a:pt x="152" y="72"/>
                    </a:cubicBezTo>
                    <a:cubicBezTo>
                      <a:pt x="152" y="72"/>
                      <a:pt x="151" y="72"/>
                      <a:pt x="151" y="73"/>
                    </a:cubicBezTo>
                    <a:cubicBezTo>
                      <a:pt x="152" y="72"/>
                      <a:pt x="151" y="71"/>
                      <a:pt x="152" y="71"/>
                    </a:cubicBezTo>
                    <a:cubicBezTo>
                      <a:pt x="152" y="70"/>
                      <a:pt x="151" y="69"/>
                      <a:pt x="150" y="68"/>
                    </a:cubicBezTo>
                    <a:cubicBezTo>
                      <a:pt x="151" y="68"/>
                      <a:pt x="151" y="69"/>
                      <a:pt x="151" y="69"/>
                    </a:cubicBezTo>
                    <a:cubicBezTo>
                      <a:pt x="151" y="68"/>
                      <a:pt x="151" y="68"/>
                      <a:pt x="151" y="68"/>
                    </a:cubicBezTo>
                    <a:cubicBezTo>
                      <a:pt x="152" y="68"/>
                      <a:pt x="152" y="68"/>
                      <a:pt x="152" y="69"/>
                    </a:cubicBezTo>
                    <a:cubicBezTo>
                      <a:pt x="153" y="68"/>
                      <a:pt x="151" y="67"/>
                      <a:pt x="152" y="66"/>
                    </a:cubicBezTo>
                    <a:cubicBezTo>
                      <a:pt x="151" y="66"/>
                      <a:pt x="151" y="66"/>
                      <a:pt x="151" y="66"/>
                    </a:cubicBezTo>
                    <a:cubicBezTo>
                      <a:pt x="151" y="66"/>
                      <a:pt x="151" y="66"/>
                      <a:pt x="151" y="66"/>
                    </a:cubicBezTo>
                    <a:cubicBezTo>
                      <a:pt x="151" y="66"/>
                      <a:pt x="150" y="66"/>
                      <a:pt x="150" y="66"/>
                    </a:cubicBezTo>
                    <a:cubicBezTo>
                      <a:pt x="151" y="65"/>
                      <a:pt x="152" y="65"/>
                      <a:pt x="152" y="65"/>
                    </a:cubicBezTo>
                    <a:cubicBezTo>
                      <a:pt x="152" y="65"/>
                      <a:pt x="151" y="64"/>
                      <a:pt x="151" y="63"/>
                    </a:cubicBezTo>
                    <a:cubicBezTo>
                      <a:pt x="151" y="64"/>
                      <a:pt x="150" y="64"/>
                      <a:pt x="150" y="64"/>
                    </a:cubicBezTo>
                    <a:cubicBezTo>
                      <a:pt x="150" y="63"/>
                      <a:pt x="151" y="63"/>
                      <a:pt x="151" y="63"/>
                    </a:cubicBezTo>
                    <a:cubicBezTo>
                      <a:pt x="151" y="63"/>
                      <a:pt x="151" y="63"/>
                      <a:pt x="151" y="63"/>
                    </a:cubicBezTo>
                    <a:cubicBezTo>
                      <a:pt x="151" y="63"/>
                      <a:pt x="151" y="62"/>
                      <a:pt x="150" y="62"/>
                    </a:cubicBezTo>
                    <a:cubicBezTo>
                      <a:pt x="151" y="62"/>
                      <a:pt x="151" y="63"/>
                      <a:pt x="151" y="63"/>
                    </a:cubicBezTo>
                    <a:cubicBezTo>
                      <a:pt x="151" y="62"/>
                      <a:pt x="151" y="62"/>
                      <a:pt x="151" y="61"/>
                    </a:cubicBezTo>
                    <a:cubicBezTo>
                      <a:pt x="150" y="61"/>
                      <a:pt x="150" y="61"/>
                      <a:pt x="150" y="61"/>
                    </a:cubicBezTo>
                    <a:cubicBezTo>
                      <a:pt x="149" y="61"/>
                      <a:pt x="149" y="60"/>
                      <a:pt x="149" y="60"/>
                    </a:cubicBezTo>
                    <a:cubicBezTo>
                      <a:pt x="149" y="60"/>
                      <a:pt x="149" y="60"/>
                      <a:pt x="149" y="60"/>
                    </a:cubicBezTo>
                    <a:cubicBezTo>
                      <a:pt x="148" y="59"/>
                      <a:pt x="148" y="59"/>
                      <a:pt x="149" y="58"/>
                    </a:cubicBezTo>
                    <a:cubicBezTo>
                      <a:pt x="143" y="51"/>
                      <a:pt x="141" y="56"/>
                      <a:pt x="141" y="56"/>
                    </a:cubicBezTo>
                    <a:cubicBezTo>
                      <a:pt x="139" y="59"/>
                      <a:pt x="141" y="60"/>
                      <a:pt x="142" y="64"/>
                    </a:cubicBezTo>
                    <a:cubicBezTo>
                      <a:pt x="141" y="66"/>
                      <a:pt x="141" y="67"/>
                      <a:pt x="141" y="68"/>
                    </a:cubicBezTo>
                    <a:cubicBezTo>
                      <a:pt x="140" y="68"/>
                      <a:pt x="140" y="68"/>
                      <a:pt x="140" y="68"/>
                    </a:cubicBezTo>
                    <a:cubicBezTo>
                      <a:pt x="140" y="68"/>
                      <a:pt x="140" y="68"/>
                      <a:pt x="140" y="68"/>
                    </a:cubicBezTo>
                    <a:cubicBezTo>
                      <a:pt x="140" y="67"/>
                      <a:pt x="140" y="67"/>
                      <a:pt x="140" y="67"/>
                    </a:cubicBezTo>
                    <a:cubicBezTo>
                      <a:pt x="140" y="67"/>
                      <a:pt x="140" y="67"/>
                      <a:pt x="140" y="67"/>
                    </a:cubicBezTo>
                    <a:cubicBezTo>
                      <a:pt x="140" y="67"/>
                      <a:pt x="140" y="67"/>
                      <a:pt x="140" y="67"/>
                    </a:cubicBezTo>
                    <a:cubicBezTo>
                      <a:pt x="140" y="67"/>
                      <a:pt x="140" y="67"/>
                      <a:pt x="140" y="67"/>
                    </a:cubicBezTo>
                    <a:cubicBezTo>
                      <a:pt x="140" y="67"/>
                      <a:pt x="140" y="67"/>
                      <a:pt x="140" y="67"/>
                    </a:cubicBezTo>
                    <a:cubicBezTo>
                      <a:pt x="138" y="67"/>
                      <a:pt x="142" y="67"/>
                      <a:pt x="137" y="67"/>
                    </a:cubicBezTo>
                    <a:cubicBezTo>
                      <a:pt x="137" y="68"/>
                      <a:pt x="137" y="68"/>
                      <a:pt x="137" y="68"/>
                    </a:cubicBezTo>
                    <a:cubicBezTo>
                      <a:pt x="137" y="68"/>
                      <a:pt x="137" y="68"/>
                      <a:pt x="137" y="68"/>
                    </a:cubicBezTo>
                    <a:cubicBezTo>
                      <a:pt x="136" y="68"/>
                      <a:pt x="136" y="68"/>
                      <a:pt x="136" y="68"/>
                    </a:cubicBezTo>
                    <a:cubicBezTo>
                      <a:pt x="136" y="68"/>
                      <a:pt x="135" y="67"/>
                      <a:pt x="135" y="67"/>
                    </a:cubicBezTo>
                    <a:cubicBezTo>
                      <a:pt x="135" y="67"/>
                      <a:pt x="135" y="64"/>
                      <a:pt x="135" y="62"/>
                    </a:cubicBezTo>
                    <a:cubicBezTo>
                      <a:pt x="134" y="61"/>
                      <a:pt x="134" y="59"/>
                      <a:pt x="134" y="58"/>
                    </a:cubicBezTo>
                    <a:cubicBezTo>
                      <a:pt x="134" y="58"/>
                      <a:pt x="134" y="57"/>
                      <a:pt x="134" y="57"/>
                    </a:cubicBezTo>
                    <a:cubicBezTo>
                      <a:pt x="135" y="57"/>
                      <a:pt x="135" y="58"/>
                      <a:pt x="135" y="58"/>
                    </a:cubicBezTo>
                    <a:cubicBezTo>
                      <a:pt x="135" y="58"/>
                      <a:pt x="135" y="57"/>
                      <a:pt x="135" y="56"/>
                    </a:cubicBezTo>
                    <a:cubicBezTo>
                      <a:pt x="135" y="56"/>
                      <a:pt x="135" y="56"/>
                      <a:pt x="135" y="56"/>
                    </a:cubicBezTo>
                    <a:cubicBezTo>
                      <a:pt x="135" y="56"/>
                      <a:pt x="135" y="56"/>
                      <a:pt x="135" y="56"/>
                    </a:cubicBezTo>
                    <a:cubicBezTo>
                      <a:pt x="135" y="56"/>
                      <a:pt x="135" y="56"/>
                      <a:pt x="135" y="56"/>
                    </a:cubicBezTo>
                    <a:cubicBezTo>
                      <a:pt x="135" y="56"/>
                      <a:pt x="135" y="56"/>
                      <a:pt x="135" y="56"/>
                    </a:cubicBezTo>
                    <a:cubicBezTo>
                      <a:pt x="135" y="56"/>
                      <a:pt x="135" y="55"/>
                      <a:pt x="135" y="55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3" y="53"/>
                      <a:pt x="131" y="53"/>
                      <a:pt x="133" y="53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3" y="54"/>
                      <a:pt x="134" y="54"/>
                      <a:pt x="134" y="54"/>
                    </a:cubicBezTo>
                    <a:cubicBezTo>
                      <a:pt x="133" y="54"/>
                      <a:pt x="133" y="54"/>
                      <a:pt x="133" y="55"/>
                    </a:cubicBezTo>
                    <a:cubicBezTo>
                      <a:pt x="133" y="55"/>
                      <a:pt x="133" y="55"/>
                      <a:pt x="133" y="55"/>
                    </a:cubicBezTo>
                    <a:cubicBezTo>
                      <a:pt x="133" y="55"/>
                      <a:pt x="133" y="54"/>
                      <a:pt x="133" y="54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3" y="53"/>
                      <a:pt x="132" y="53"/>
                      <a:pt x="132" y="53"/>
                    </a:cubicBezTo>
                    <a:cubicBezTo>
                      <a:pt x="132" y="53"/>
                      <a:pt x="132" y="53"/>
                      <a:pt x="131" y="53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3" y="53"/>
                      <a:pt x="134" y="53"/>
                      <a:pt x="134" y="53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5" y="52"/>
                      <a:pt x="133" y="52"/>
                      <a:pt x="131" y="53"/>
                    </a:cubicBezTo>
                    <a:cubicBezTo>
                      <a:pt x="132" y="51"/>
                      <a:pt x="133" y="50"/>
                      <a:pt x="132" y="49"/>
                    </a:cubicBezTo>
                    <a:cubicBezTo>
                      <a:pt x="131" y="48"/>
                      <a:pt x="129" y="48"/>
                      <a:pt x="126" y="46"/>
                    </a:cubicBezTo>
                    <a:cubicBezTo>
                      <a:pt x="126" y="46"/>
                      <a:pt x="126" y="46"/>
                      <a:pt x="126" y="46"/>
                    </a:cubicBezTo>
                    <a:cubicBezTo>
                      <a:pt x="124" y="45"/>
                      <a:pt x="123" y="45"/>
                      <a:pt x="122" y="47"/>
                    </a:cubicBezTo>
                    <a:cubicBezTo>
                      <a:pt x="122" y="45"/>
                      <a:pt x="120" y="47"/>
                      <a:pt x="120" y="46"/>
                    </a:cubicBezTo>
                    <a:cubicBezTo>
                      <a:pt x="120" y="46"/>
                      <a:pt x="120" y="46"/>
                      <a:pt x="120" y="46"/>
                    </a:cubicBezTo>
                    <a:cubicBezTo>
                      <a:pt x="120" y="46"/>
                      <a:pt x="120" y="46"/>
                      <a:pt x="120" y="47"/>
                    </a:cubicBezTo>
                    <a:cubicBezTo>
                      <a:pt x="119" y="46"/>
                      <a:pt x="119" y="46"/>
                      <a:pt x="119" y="46"/>
                    </a:cubicBezTo>
                    <a:cubicBezTo>
                      <a:pt x="119" y="46"/>
                      <a:pt x="119" y="46"/>
                      <a:pt x="119" y="46"/>
                    </a:cubicBezTo>
                    <a:cubicBezTo>
                      <a:pt x="119" y="46"/>
                      <a:pt x="119" y="46"/>
                      <a:pt x="119" y="46"/>
                    </a:cubicBezTo>
                    <a:cubicBezTo>
                      <a:pt x="119" y="46"/>
                      <a:pt x="119" y="45"/>
                      <a:pt x="118" y="45"/>
                    </a:cubicBezTo>
                    <a:cubicBezTo>
                      <a:pt x="117" y="45"/>
                      <a:pt x="117" y="44"/>
                      <a:pt x="115" y="44"/>
                    </a:cubicBezTo>
                    <a:cubicBezTo>
                      <a:pt x="115" y="44"/>
                      <a:pt x="115" y="44"/>
                      <a:pt x="115" y="44"/>
                    </a:cubicBezTo>
                    <a:cubicBezTo>
                      <a:pt x="115" y="44"/>
                      <a:pt x="115" y="44"/>
                      <a:pt x="115" y="44"/>
                    </a:cubicBezTo>
                    <a:cubicBezTo>
                      <a:pt x="115" y="44"/>
                      <a:pt x="114" y="44"/>
                      <a:pt x="114" y="44"/>
                    </a:cubicBezTo>
                    <a:cubicBezTo>
                      <a:pt x="114" y="43"/>
                      <a:pt x="114" y="43"/>
                      <a:pt x="113" y="43"/>
                    </a:cubicBezTo>
                    <a:cubicBezTo>
                      <a:pt x="113" y="42"/>
                      <a:pt x="113" y="42"/>
                      <a:pt x="113" y="42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2" y="44"/>
                      <a:pt x="112" y="44"/>
                      <a:pt x="112" y="43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12" y="43"/>
                      <a:pt x="112" y="44"/>
                      <a:pt x="112" y="44"/>
                    </a:cubicBezTo>
                    <a:cubicBezTo>
                      <a:pt x="111" y="44"/>
                      <a:pt x="111" y="44"/>
                      <a:pt x="110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5"/>
                      <a:pt x="109" y="46"/>
                      <a:pt x="109" y="46"/>
                    </a:cubicBezTo>
                    <a:cubicBezTo>
                      <a:pt x="109" y="46"/>
                      <a:pt x="108" y="46"/>
                      <a:pt x="108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07" y="45"/>
                      <a:pt x="108" y="45"/>
                      <a:pt x="107" y="45"/>
                    </a:cubicBezTo>
                    <a:cubicBezTo>
                      <a:pt x="107" y="44"/>
                      <a:pt x="106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4" y="43"/>
                      <a:pt x="104" y="43"/>
                    </a:cubicBezTo>
                    <a:cubicBezTo>
                      <a:pt x="104" y="42"/>
                      <a:pt x="104" y="43"/>
                      <a:pt x="105" y="43"/>
                    </a:cubicBezTo>
                    <a:cubicBezTo>
                      <a:pt x="104" y="42"/>
                      <a:pt x="104" y="42"/>
                      <a:pt x="104" y="41"/>
                    </a:cubicBezTo>
                    <a:cubicBezTo>
                      <a:pt x="103" y="41"/>
                      <a:pt x="103" y="42"/>
                      <a:pt x="102" y="42"/>
                    </a:cubicBezTo>
                    <a:cubicBezTo>
                      <a:pt x="102" y="42"/>
                      <a:pt x="101" y="42"/>
                      <a:pt x="101" y="41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99" y="41"/>
                      <a:pt x="99" y="40"/>
                      <a:pt x="100" y="39"/>
                    </a:cubicBezTo>
                    <a:cubicBezTo>
                      <a:pt x="95" y="36"/>
                      <a:pt x="93" y="35"/>
                      <a:pt x="92" y="36"/>
                    </a:cubicBezTo>
                    <a:cubicBezTo>
                      <a:pt x="91" y="37"/>
                      <a:pt x="91" y="40"/>
                      <a:pt x="91" y="40"/>
                    </a:cubicBezTo>
                    <a:cubicBezTo>
                      <a:pt x="91" y="40"/>
                      <a:pt x="91" y="40"/>
                      <a:pt x="91" y="40"/>
                    </a:cubicBezTo>
                    <a:cubicBezTo>
                      <a:pt x="91" y="40"/>
                      <a:pt x="90" y="40"/>
                      <a:pt x="90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93" y="37"/>
                      <a:pt x="85" y="42"/>
                      <a:pt x="83" y="43"/>
                    </a:cubicBezTo>
                    <a:cubicBezTo>
                      <a:pt x="82" y="41"/>
                      <a:pt x="79" y="40"/>
                      <a:pt x="7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7"/>
                      <a:pt x="80" y="38"/>
                      <a:pt x="81" y="38"/>
                    </a:cubicBezTo>
                    <a:cubicBezTo>
                      <a:pt x="80" y="37"/>
                      <a:pt x="80" y="36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4"/>
                      <a:pt x="79" y="34"/>
                      <a:pt x="79" y="33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8" y="32"/>
                      <a:pt x="78" y="31"/>
                    </a:cubicBezTo>
                    <a:cubicBezTo>
                      <a:pt x="78" y="31"/>
                      <a:pt x="78" y="31"/>
                      <a:pt x="78" y="31"/>
                    </a:cubicBezTo>
                    <a:cubicBezTo>
                      <a:pt x="79" y="31"/>
                      <a:pt x="66" y="33"/>
                      <a:pt x="72" y="32"/>
                    </a:cubicBezTo>
                    <a:cubicBezTo>
                      <a:pt x="72" y="32"/>
                      <a:pt x="72" y="32"/>
                      <a:pt x="72" y="32"/>
                    </a:cubicBezTo>
                    <a:cubicBezTo>
                      <a:pt x="72" y="32"/>
                      <a:pt x="72" y="32"/>
                      <a:pt x="72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0" y="34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68" y="36"/>
                      <a:pt x="68" y="37"/>
                      <a:pt x="70" y="36"/>
                    </a:cubicBezTo>
                    <a:cubicBezTo>
                      <a:pt x="70" y="39"/>
                      <a:pt x="68" y="37"/>
                      <a:pt x="69" y="40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7" y="42"/>
                      <a:pt x="68" y="42"/>
                      <a:pt x="68" y="43"/>
                    </a:cubicBezTo>
                    <a:cubicBezTo>
                      <a:pt x="67" y="43"/>
                      <a:pt x="67" y="45"/>
                      <a:pt x="67" y="44"/>
                    </a:cubicBezTo>
                    <a:cubicBezTo>
                      <a:pt x="67" y="44"/>
                      <a:pt x="66" y="45"/>
                      <a:pt x="66" y="45"/>
                    </a:cubicBezTo>
                    <a:cubicBezTo>
                      <a:pt x="66" y="44"/>
                      <a:pt x="65" y="43"/>
                      <a:pt x="65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4" y="42"/>
                      <a:pt x="64" y="41"/>
                      <a:pt x="64" y="41"/>
                    </a:cubicBezTo>
                    <a:cubicBezTo>
                      <a:pt x="64" y="41"/>
                      <a:pt x="65" y="41"/>
                      <a:pt x="65" y="40"/>
                    </a:cubicBezTo>
                    <a:cubicBezTo>
                      <a:pt x="65" y="40"/>
                      <a:pt x="64" y="39"/>
                      <a:pt x="64" y="38"/>
                    </a:cubicBezTo>
                    <a:cubicBezTo>
                      <a:pt x="64" y="39"/>
                      <a:pt x="63" y="39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3" y="37"/>
                      <a:pt x="63" y="37"/>
                      <a:pt x="62" y="37"/>
                    </a:cubicBezTo>
                    <a:cubicBezTo>
                      <a:pt x="63" y="36"/>
                      <a:pt x="63" y="37"/>
                      <a:pt x="63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2" y="34"/>
                      <a:pt x="62" y="35"/>
                      <a:pt x="61" y="35"/>
                    </a:cubicBezTo>
                    <a:cubicBezTo>
                      <a:pt x="61" y="35"/>
                      <a:pt x="60" y="34"/>
                      <a:pt x="60" y="33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59" y="33"/>
                      <a:pt x="59" y="32"/>
                      <a:pt x="59" y="31"/>
                    </a:cubicBezTo>
                    <a:cubicBezTo>
                      <a:pt x="50" y="24"/>
                      <a:pt x="51" y="32"/>
                      <a:pt x="51" y="32"/>
                    </a:cubicBezTo>
                    <a:cubicBezTo>
                      <a:pt x="50" y="32"/>
                      <a:pt x="51" y="33"/>
                      <a:pt x="51" y="34"/>
                    </a:cubicBezTo>
                    <a:cubicBezTo>
                      <a:pt x="51" y="33"/>
                      <a:pt x="50" y="32"/>
                      <a:pt x="49" y="32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49" y="32"/>
                      <a:pt x="49" y="32"/>
                      <a:pt x="49" y="31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49" y="31"/>
                      <a:pt x="49" y="31"/>
                      <a:pt x="48" y="30"/>
                    </a:cubicBezTo>
                    <a:cubicBezTo>
                      <a:pt x="49" y="30"/>
                      <a:pt x="49" y="31"/>
                      <a:pt x="49" y="3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50" y="29"/>
                      <a:pt x="50" y="28"/>
                      <a:pt x="50" y="28"/>
                    </a:cubicBezTo>
                    <a:cubicBezTo>
                      <a:pt x="50" y="28"/>
                      <a:pt x="51" y="27"/>
                      <a:pt x="51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8" y="26"/>
                      <a:pt x="52" y="26"/>
                      <a:pt x="45" y="27"/>
                    </a:cubicBezTo>
                    <a:cubicBezTo>
                      <a:pt x="45" y="26"/>
                      <a:pt x="45" y="26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6" y="25"/>
                      <a:pt x="40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39" y="27"/>
                      <a:pt x="36" y="27"/>
                      <a:pt x="37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7" y="29"/>
                      <a:pt x="37" y="29"/>
                      <a:pt x="38" y="30"/>
                    </a:cubicBezTo>
                    <a:cubicBezTo>
                      <a:pt x="38" y="31"/>
                      <a:pt x="40" y="32"/>
                      <a:pt x="40" y="34"/>
                    </a:cubicBezTo>
                    <a:cubicBezTo>
                      <a:pt x="41" y="38"/>
                      <a:pt x="40" y="39"/>
                      <a:pt x="41" y="43"/>
                    </a:cubicBezTo>
                    <a:cubicBezTo>
                      <a:pt x="41" y="43"/>
                      <a:pt x="41" y="43"/>
                      <a:pt x="42" y="44"/>
                    </a:cubicBezTo>
                    <a:cubicBezTo>
                      <a:pt x="39" y="45"/>
                      <a:pt x="38" y="45"/>
                      <a:pt x="38" y="45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6"/>
                      <a:pt x="38" y="46"/>
                      <a:pt x="38" y="47"/>
                    </a:cubicBezTo>
                    <a:cubicBezTo>
                      <a:pt x="38" y="47"/>
                      <a:pt x="38" y="47"/>
                      <a:pt x="39" y="47"/>
                    </a:cubicBezTo>
                    <a:cubicBezTo>
                      <a:pt x="38" y="47"/>
                      <a:pt x="38" y="47"/>
                      <a:pt x="37" y="47"/>
                    </a:cubicBezTo>
                    <a:cubicBezTo>
                      <a:pt x="36" y="38"/>
                      <a:pt x="35" y="31"/>
                      <a:pt x="35" y="27"/>
                    </a:cubicBezTo>
                    <a:cubicBezTo>
                      <a:pt x="34" y="16"/>
                      <a:pt x="33" y="17"/>
                      <a:pt x="32" y="23"/>
                    </a:cubicBezTo>
                    <a:cubicBezTo>
                      <a:pt x="31" y="30"/>
                      <a:pt x="32" y="45"/>
                      <a:pt x="32" y="55"/>
                    </a:cubicBezTo>
                    <a:cubicBezTo>
                      <a:pt x="32" y="53"/>
                      <a:pt x="31" y="52"/>
                      <a:pt x="30" y="52"/>
                    </a:cubicBezTo>
                    <a:cubicBezTo>
                      <a:pt x="30" y="48"/>
                      <a:pt x="30" y="45"/>
                      <a:pt x="30" y="41"/>
                    </a:cubicBezTo>
                    <a:cubicBezTo>
                      <a:pt x="27" y="19"/>
                      <a:pt x="21" y="9"/>
                      <a:pt x="18" y="4"/>
                    </a:cubicBezTo>
                    <a:cubicBezTo>
                      <a:pt x="15" y="0"/>
                      <a:pt x="14" y="1"/>
                      <a:pt x="14" y="4"/>
                    </a:cubicBezTo>
                    <a:cubicBezTo>
                      <a:pt x="15" y="10"/>
                      <a:pt x="18" y="25"/>
                      <a:pt x="18" y="25"/>
                    </a:cubicBezTo>
                    <a:cubicBezTo>
                      <a:pt x="19" y="40"/>
                      <a:pt x="19" y="52"/>
                      <a:pt x="18" y="65"/>
                    </a:cubicBezTo>
                    <a:cubicBezTo>
                      <a:pt x="18" y="78"/>
                      <a:pt x="17" y="92"/>
                      <a:pt x="16" y="112"/>
                    </a:cubicBezTo>
                    <a:cubicBezTo>
                      <a:pt x="15" y="121"/>
                      <a:pt x="14" y="129"/>
                      <a:pt x="14" y="135"/>
                    </a:cubicBezTo>
                    <a:cubicBezTo>
                      <a:pt x="14" y="136"/>
                      <a:pt x="14" y="136"/>
                      <a:pt x="14" y="136"/>
                    </a:cubicBezTo>
                    <a:cubicBezTo>
                      <a:pt x="14" y="136"/>
                      <a:pt x="14" y="136"/>
                      <a:pt x="14" y="136"/>
                    </a:cubicBezTo>
                    <a:cubicBezTo>
                      <a:pt x="14" y="137"/>
                      <a:pt x="14" y="137"/>
                      <a:pt x="14" y="137"/>
                    </a:cubicBezTo>
                    <a:cubicBezTo>
                      <a:pt x="21" y="139"/>
                      <a:pt x="0" y="132"/>
                      <a:pt x="29" y="142"/>
                    </a:cubicBezTo>
                    <a:cubicBezTo>
                      <a:pt x="29" y="142"/>
                      <a:pt x="29" y="142"/>
                      <a:pt x="29" y="142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30" y="141"/>
                      <a:pt x="30" y="141"/>
                      <a:pt x="30" y="141"/>
                    </a:cubicBezTo>
                    <a:cubicBezTo>
                      <a:pt x="31" y="139"/>
                      <a:pt x="31" y="139"/>
                      <a:pt x="31" y="139"/>
                    </a:cubicBezTo>
                    <a:cubicBezTo>
                      <a:pt x="32" y="138"/>
                      <a:pt x="33" y="137"/>
                      <a:pt x="34" y="136"/>
                    </a:cubicBezTo>
                    <a:cubicBezTo>
                      <a:pt x="36" y="134"/>
                      <a:pt x="38" y="132"/>
                      <a:pt x="40" y="130"/>
                    </a:cubicBezTo>
                    <a:cubicBezTo>
                      <a:pt x="41" y="128"/>
                      <a:pt x="43" y="127"/>
                      <a:pt x="44" y="126"/>
                    </a:cubicBezTo>
                    <a:cubicBezTo>
                      <a:pt x="44" y="126"/>
                      <a:pt x="44" y="127"/>
                      <a:pt x="45" y="128"/>
                    </a:cubicBezTo>
                    <a:cubicBezTo>
                      <a:pt x="46" y="130"/>
                      <a:pt x="47" y="134"/>
                      <a:pt x="48" y="138"/>
                    </a:cubicBezTo>
                    <a:cubicBezTo>
                      <a:pt x="48" y="140"/>
                      <a:pt x="49" y="142"/>
                      <a:pt x="49" y="144"/>
                    </a:cubicBezTo>
                    <a:cubicBezTo>
                      <a:pt x="50" y="146"/>
                      <a:pt x="50" y="146"/>
                      <a:pt x="50" y="146"/>
                    </a:cubicBezTo>
                    <a:cubicBezTo>
                      <a:pt x="50" y="146"/>
                      <a:pt x="50" y="146"/>
                      <a:pt x="50" y="146"/>
                    </a:cubicBezTo>
                    <a:cubicBezTo>
                      <a:pt x="50" y="146"/>
                      <a:pt x="50" y="146"/>
                      <a:pt x="50" y="146"/>
                    </a:cubicBezTo>
                    <a:cubicBezTo>
                      <a:pt x="50" y="147"/>
                      <a:pt x="50" y="147"/>
                      <a:pt x="50" y="147"/>
                    </a:cubicBezTo>
                    <a:cubicBezTo>
                      <a:pt x="50" y="150"/>
                      <a:pt x="50" y="150"/>
                      <a:pt x="50" y="150"/>
                    </a:cubicBezTo>
                    <a:cubicBezTo>
                      <a:pt x="51" y="154"/>
                      <a:pt x="51" y="158"/>
                      <a:pt x="51" y="163"/>
                    </a:cubicBezTo>
                    <a:cubicBezTo>
                      <a:pt x="52" y="171"/>
                      <a:pt x="52" y="180"/>
                      <a:pt x="53" y="189"/>
                    </a:cubicBezTo>
                    <a:cubicBezTo>
                      <a:pt x="55" y="197"/>
                      <a:pt x="55" y="211"/>
                      <a:pt x="59" y="221"/>
                    </a:cubicBezTo>
                    <a:cubicBezTo>
                      <a:pt x="59" y="222"/>
                      <a:pt x="59" y="224"/>
                      <a:pt x="59" y="225"/>
                    </a:cubicBezTo>
                    <a:cubicBezTo>
                      <a:pt x="60" y="227"/>
                      <a:pt x="60" y="229"/>
                      <a:pt x="61" y="230"/>
                    </a:cubicBezTo>
                    <a:cubicBezTo>
                      <a:pt x="62" y="232"/>
                      <a:pt x="62" y="232"/>
                      <a:pt x="62" y="232"/>
                    </a:cubicBezTo>
                    <a:cubicBezTo>
                      <a:pt x="62" y="232"/>
                      <a:pt x="62" y="232"/>
                      <a:pt x="62" y="232"/>
                    </a:cubicBezTo>
                    <a:cubicBezTo>
                      <a:pt x="62" y="233"/>
                      <a:pt x="62" y="233"/>
                      <a:pt x="62" y="233"/>
                    </a:cubicBezTo>
                    <a:cubicBezTo>
                      <a:pt x="62" y="233"/>
                      <a:pt x="62" y="233"/>
                      <a:pt x="62" y="233"/>
                    </a:cubicBezTo>
                    <a:cubicBezTo>
                      <a:pt x="62" y="233"/>
                      <a:pt x="62" y="233"/>
                      <a:pt x="62" y="233"/>
                    </a:cubicBezTo>
                    <a:cubicBezTo>
                      <a:pt x="62" y="233"/>
                      <a:pt x="62" y="233"/>
                      <a:pt x="62" y="233"/>
                    </a:cubicBezTo>
                    <a:cubicBezTo>
                      <a:pt x="62" y="233"/>
                      <a:pt x="62" y="233"/>
                      <a:pt x="62" y="233"/>
                    </a:cubicBezTo>
                    <a:cubicBezTo>
                      <a:pt x="69" y="232"/>
                      <a:pt x="47" y="234"/>
                      <a:pt x="77" y="231"/>
                    </a:cubicBezTo>
                    <a:cubicBezTo>
                      <a:pt x="77" y="231"/>
                      <a:pt x="77" y="231"/>
                      <a:pt x="77" y="231"/>
                    </a:cubicBezTo>
                    <a:cubicBezTo>
                      <a:pt x="77" y="231"/>
                      <a:pt x="77" y="231"/>
                      <a:pt x="77" y="231"/>
                    </a:cubicBezTo>
                    <a:cubicBezTo>
                      <a:pt x="77" y="231"/>
                      <a:pt x="77" y="231"/>
                      <a:pt x="77" y="231"/>
                    </a:cubicBezTo>
                    <a:cubicBezTo>
                      <a:pt x="77" y="230"/>
                      <a:pt x="77" y="229"/>
                      <a:pt x="78" y="228"/>
                    </a:cubicBezTo>
                    <a:cubicBezTo>
                      <a:pt x="78" y="229"/>
                      <a:pt x="78" y="229"/>
                      <a:pt x="78" y="229"/>
                    </a:cubicBezTo>
                    <a:cubicBezTo>
                      <a:pt x="78" y="224"/>
                      <a:pt x="80" y="219"/>
                      <a:pt x="80" y="217"/>
                    </a:cubicBezTo>
                    <a:cubicBezTo>
                      <a:pt x="80" y="217"/>
                      <a:pt x="80" y="217"/>
                      <a:pt x="80" y="217"/>
                    </a:cubicBezTo>
                    <a:cubicBezTo>
                      <a:pt x="81" y="215"/>
                      <a:pt x="81" y="213"/>
                      <a:pt x="82" y="212"/>
                    </a:cubicBezTo>
                    <a:cubicBezTo>
                      <a:pt x="82" y="213"/>
                      <a:pt x="82" y="213"/>
                      <a:pt x="82" y="213"/>
                    </a:cubicBezTo>
                    <a:cubicBezTo>
                      <a:pt x="84" y="205"/>
                      <a:pt x="87" y="197"/>
                      <a:pt x="90" y="190"/>
                    </a:cubicBezTo>
                    <a:cubicBezTo>
                      <a:pt x="89" y="190"/>
                      <a:pt x="89" y="190"/>
                      <a:pt x="89" y="190"/>
                    </a:cubicBezTo>
                    <a:cubicBezTo>
                      <a:pt x="95" y="178"/>
                      <a:pt x="97" y="171"/>
                      <a:pt x="102" y="161"/>
                    </a:cubicBezTo>
                    <a:cubicBezTo>
                      <a:pt x="103" y="162"/>
                      <a:pt x="103" y="162"/>
                      <a:pt x="103" y="163"/>
                    </a:cubicBezTo>
                    <a:cubicBezTo>
                      <a:pt x="105" y="170"/>
                      <a:pt x="106" y="177"/>
                      <a:pt x="109" y="186"/>
                    </a:cubicBezTo>
                    <a:cubicBezTo>
                      <a:pt x="108" y="184"/>
                      <a:pt x="109" y="187"/>
                      <a:pt x="108" y="187"/>
                    </a:cubicBezTo>
                    <a:cubicBezTo>
                      <a:pt x="110" y="195"/>
                      <a:pt x="112" y="205"/>
                      <a:pt x="114" y="205"/>
                    </a:cubicBezTo>
                    <a:cubicBezTo>
                      <a:pt x="115" y="211"/>
                      <a:pt x="114" y="210"/>
                      <a:pt x="113" y="211"/>
                    </a:cubicBezTo>
                    <a:cubicBezTo>
                      <a:pt x="114" y="211"/>
                      <a:pt x="115" y="216"/>
                      <a:pt x="116" y="221"/>
                    </a:cubicBezTo>
                    <a:cubicBezTo>
                      <a:pt x="115" y="219"/>
                      <a:pt x="115" y="219"/>
                      <a:pt x="115" y="219"/>
                    </a:cubicBezTo>
                    <a:cubicBezTo>
                      <a:pt x="116" y="223"/>
                      <a:pt x="116" y="223"/>
                      <a:pt x="116" y="223"/>
                    </a:cubicBezTo>
                    <a:cubicBezTo>
                      <a:pt x="116" y="224"/>
                      <a:pt x="117" y="225"/>
                      <a:pt x="117" y="226"/>
                    </a:cubicBezTo>
                    <a:cubicBezTo>
                      <a:pt x="118" y="233"/>
                      <a:pt x="118" y="233"/>
                      <a:pt x="118" y="233"/>
                    </a:cubicBezTo>
                    <a:cubicBezTo>
                      <a:pt x="119" y="230"/>
                      <a:pt x="119" y="230"/>
                      <a:pt x="119" y="230"/>
                    </a:cubicBezTo>
                    <a:cubicBezTo>
                      <a:pt x="120" y="238"/>
                      <a:pt x="118" y="233"/>
                      <a:pt x="119" y="240"/>
                    </a:cubicBezTo>
                    <a:cubicBezTo>
                      <a:pt x="121" y="239"/>
                      <a:pt x="121" y="239"/>
                      <a:pt x="121" y="239"/>
                    </a:cubicBezTo>
                    <a:cubicBezTo>
                      <a:pt x="122" y="250"/>
                      <a:pt x="121" y="256"/>
                      <a:pt x="121" y="267"/>
                    </a:cubicBezTo>
                    <a:cubicBezTo>
                      <a:pt x="121" y="272"/>
                      <a:pt x="121" y="277"/>
                      <a:pt x="121" y="282"/>
                    </a:cubicBezTo>
                    <a:cubicBezTo>
                      <a:pt x="121" y="285"/>
                      <a:pt x="122" y="288"/>
                      <a:pt x="121" y="290"/>
                    </a:cubicBezTo>
                    <a:cubicBezTo>
                      <a:pt x="122" y="292"/>
                      <a:pt x="121" y="293"/>
                      <a:pt x="121" y="294"/>
                    </a:cubicBezTo>
                    <a:cubicBezTo>
                      <a:pt x="121" y="295"/>
                      <a:pt x="121" y="295"/>
                      <a:pt x="121" y="295"/>
                    </a:cubicBezTo>
                    <a:cubicBezTo>
                      <a:pt x="121" y="296"/>
                      <a:pt x="121" y="296"/>
                      <a:pt x="121" y="296"/>
                    </a:cubicBezTo>
                    <a:cubicBezTo>
                      <a:pt x="121" y="296"/>
                      <a:pt x="121" y="296"/>
                      <a:pt x="121" y="296"/>
                    </a:cubicBezTo>
                    <a:cubicBezTo>
                      <a:pt x="121" y="296"/>
                      <a:pt x="121" y="296"/>
                      <a:pt x="121" y="296"/>
                    </a:cubicBezTo>
                    <a:cubicBezTo>
                      <a:pt x="119" y="295"/>
                      <a:pt x="144" y="305"/>
                      <a:pt x="133" y="301"/>
                    </a:cubicBezTo>
                    <a:cubicBezTo>
                      <a:pt x="134" y="301"/>
                      <a:pt x="134" y="301"/>
                      <a:pt x="134" y="301"/>
                    </a:cubicBezTo>
                    <a:cubicBezTo>
                      <a:pt x="134" y="301"/>
                      <a:pt x="134" y="301"/>
                      <a:pt x="134" y="301"/>
                    </a:cubicBezTo>
                    <a:cubicBezTo>
                      <a:pt x="135" y="299"/>
                      <a:pt x="135" y="299"/>
                      <a:pt x="135" y="299"/>
                    </a:cubicBezTo>
                    <a:cubicBezTo>
                      <a:pt x="136" y="298"/>
                      <a:pt x="136" y="297"/>
                      <a:pt x="137" y="297"/>
                    </a:cubicBezTo>
                    <a:cubicBezTo>
                      <a:pt x="138" y="297"/>
                      <a:pt x="137" y="297"/>
                      <a:pt x="137" y="297"/>
                    </a:cubicBezTo>
                    <a:cubicBezTo>
                      <a:pt x="144" y="287"/>
                      <a:pt x="147" y="277"/>
                      <a:pt x="151" y="267"/>
                    </a:cubicBezTo>
                    <a:cubicBezTo>
                      <a:pt x="154" y="256"/>
                      <a:pt x="157" y="247"/>
                      <a:pt x="162" y="237"/>
                    </a:cubicBezTo>
                    <a:cubicBezTo>
                      <a:pt x="167" y="228"/>
                      <a:pt x="171" y="218"/>
                      <a:pt x="176" y="209"/>
                    </a:cubicBezTo>
                    <a:cubicBezTo>
                      <a:pt x="177" y="208"/>
                      <a:pt x="177" y="208"/>
                      <a:pt x="177" y="208"/>
                    </a:cubicBezTo>
                    <a:cubicBezTo>
                      <a:pt x="179" y="208"/>
                      <a:pt x="180" y="197"/>
                      <a:pt x="182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4" y="191"/>
                      <a:pt x="185" y="188"/>
                      <a:pt x="184" y="190"/>
                    </a:cubicBezTo>
                    <a:cubicBezTo>
                      <a:pt x="186" y="186"/>
                      <a:pt x="186" y="186"/>
                      <a:pt x="187" y="183"/>
                    </a:cubicBezTo>
                    <a:cubicBezTo>
                      <a:pt x="187" y="182"/>
                      <a:pt x="188" y="181"/>
                      <a:pt x="189" y="180"/>
                    </a:cubicBezTo>
                    <a:cubicBezTo>
                      <a:pt x="191" y="176"/>
                      <a:pt x="193" y="173"/>
                      <a:pt x="195" y="171"/>
                    </a:cubicBezTo>
                    <a:cubicBezTo>
                      <a:pt x="195" y="170"/>
                      <a:pt x="196" y="170"/>
                      <a:pt x="196" y="169"/>
                    </a:cubicBezTo>
                    <a:cubicBezTo>
                      <a:pt x="198" y="170"/>
                      <a:pt x="200" y="173"/>
                      <a:pt x="201" y="176"/>
                    </a:cubicBezTo>
                    <a:cubicBezTo>
                      <a:pt x="203" y="179"/>
                      <a:pt x="204" y="183"/>
                      <a:pt x="206" y="187"/>
                    </a:cubicBezTo>
                    <a:cubicBezTo>
                      <a:pt x="207" y="192"/>
                      <a:pt x="209" y="198"/>
                      <a:pt x="212" y="205"/>
                    </a:cubicBezTo>
                    <a:cubicBezTo>
                      <a:pt x="212" y="205"/>
                      <a:pt x="212" y="205"/>
                      <a:pt x="212" y="205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00" y="205"/>
                      <a:pt x="229" y="206"/>
                      <a:pt x="226" y="206"/>
                    </a:cubicBezTo>
                    <a:cubicBezTo>
                      <a:pt x="226" y="206"/>
                      <a:pt x="226" y="206"/>
                      <a:pt x="226" y="206"/>
                    </a:cubicBezTo>
                    <a:cubicBezTo>
                      <a:pt x="226" y="206"/>
                      <a:pt x="226" y="206"/>
                      <a:pt x="226" y="206"/>
                    </a:cubicBezTo>
                    <a:cubicBezTo>
                      <a:pt x="226" y="205"/>
                      <a:pt x="226" y="205"/>
                      <a:pt x="226" y="205"/>
                    </a:cubicBezTo>
                    <a:cubicBezTo>
                      <a:pt x="227" y="202"/>
                      <a:pt x="227" y="202"/>
                      <a:pt x="227" y="202"/>
                    </a:cubicBezTo>
                    <a:cubicBezTo>
                      <a:pt x="228" y="200"/>
                      <a:pt x="229" y="199"/>
                      <a:pt x="230" y="197"/>
                    </a:cubicBezTo>
                    <a:cubicBezTo>
                      <a:pt x="231" y="193"/>
                      <a:pt x="232" y="189"/>
                      <a:pt x="234" y="185"/>
                    </a:cubicBezTo>
                    <a:cubicBezTo>
                      <a:pt x="235" y="180"/>
                      <a:pt x="237" y="175"/>
                      <a:pt x="238" y="170"/>
                    </a:cubicBezTo>
                    <a:cubicBezTo>
                      <a:pt x="241" y="171"/>
                      <a:pt x="242" y="171"/>
                      <a:pt x="238" y="170"/>
                    </a:cubicBezTo>
                    <a:cubicBezTo>
                      <a:pt x="241" y="160"/>
                      <a:pt x="243" y="151"/>
                      <a:pt x="246" y="144"/>
                    </a:cubicBezTo>
                    <a:cubicBezTo>
                      <a:pt x="247" y="138"/>
                      <a:pt x="249" y="133"/>
                      <a:pt x="251" y="128"/>
                    </a:cubicBezTo>
                    <a:cubicBezTo>
                      <a:pt x="252" y="131"/>
                      <a:pt x="253" y="134"/>
                      <a:pt x="254" y="137"/>
                    </a:cubicBezTo>
                    <a:cubicBezTo>
                      <a:pt x="256" y="145"/>
                      <a:pt x="257" y="154"/>
                      <a:pt x="260" y="163"/>
                    </a:cubicBezTo>
                    <a:cubicBezTo>
                      <a:pt x="261" y="167"/>
                      <a:pt x="263" y="172"/>
                      <a:pt x="265" y="176"/>
                    </a:cubicBezTo>
                    <a:cubicBezTo>
                      <a:pt x="266" y="177"/>
                      <a:pt x="266" y="178"/>
                      <a:pt x="267" y="179"/>
                    </a:cubicBezTo>
                    <a:cubicBezTo>
                      <a:pt x="268" y="180"/>
                      <a:pt x="268" y="180"/>
                      <a:pt x="268" y="180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5" y="181"/>
                      <a:pt x="292" y="180"/>
                      <a:pt x="281" y="180"/>
                    </a:cubicBezTo>
                    <a:cubicBezTo>
                      <a:pt x="281" y="180"/>
                      <a:pt x="281" y="180"/>
                      <a:pt x="281" y="180"/>
                    </a:cubicBezTo>
                    <a:cubicBezTo>
                      <a:pt x="281" y="180"/>
                      <a:pt x="281" y="180"/>
                      <a:pt x="281" y="180"/>
                    </a:cubicBezTo>
                    <a:cubicBezTo>
                      <a:pt x="281" y="180"/>
                      <a:pt x="281" y="180"/>
                      <a:pt x="281" y="180"/>
                    </a:cubicBezTo>
                    <a:cubicBezTo>
                      <a:pt x="281" y="179"/>
                      <a:pt x="281" y="179"/>
                      <a:pt x="281" y="179"/>
                    </a:cubicBezTo>
                    <a:cubicBezTo>
                      <a:pt x="282" y="179"/>
                      <a:pt x="282" y="178"/>
                      <a:pt x="282" y="178"/>
                    </a:cubicBezTo>
                    <a:cubicBezTo>
                      <a:pt x="282" y="178"/>
                      <a:pt x="282" y="178"/>
                      <a:pt x="282" y="178"/>
                    </a:cubicBezTo>
                    <a:cubicBezTo>
                      <a:pt x="283" y="176"/>
                      <a:pt x="283" y="174"/>
                      <a:pt x="284" y="173"/>
                    </a:cubicBezTo>
                    <a:cubicBezTo>
                      <a:pt x="284" y="172"/>
                      <a:pt x="285" y="169"/>
                      <a:pt x="285" y="169"/>
                    </a:cubicBezTo>
                    <a:cubicBezTo>
                      <a:pt x="288" y="159"/>
                      <a:pt x="290" y="149"/>
                      <a:pt x="293" y="138"/>
                    </a:cubicBezTo>
                    <a:cubicBezTo>
                      <a:pt x="294" y="138"/>
                      <a:pt x="311" y="27"/>
                      <a:pt x="296" y="71"/>
                    </a:cubicBezTo>
                    <a:close/>
                    <a:moveTo>
                      <a:pt x="72" y="195"/>
                    </a:move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3" y="195"/>
                      <a:pt x="73" y="195"/>
                    </a:cubicBezTo>
                    <a:cubicBezTo>
                      <a:pt x="73" y="195"/>
                      <a:pt x="73" y="195"/>
                      <a:pt x="73" y="195"/>
                    </a:cubicBezTo>
                    <a:cubicBezTo>
                      <a:pt x="73" y="195"/>
                      <a:pt x="73" y="195"/>
                      <a:pt x="72" y="195"/>
                    </a:cubicBezTo>
                    <a:cubicBezTo>
                      <a:pt x="72" y="195"/>
                      <a:pt x="73" y="195"/>
                      <a:pt x="73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lose/>
                    <a:moveTo>
                      <a:pt x="42" y="72"/>
                    </a:move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72"/>
                      <a:pt x="41" y="72"/>
                      <a:pt x="41" y="71"/>
                    </a:cubicBezTo>
                    <a:cubicBezTo>
                      <a:pt x="42" y="71"/>
                      <a:pt x="42" y="71"/>
                      <a:pt x="42" y="71"/>
                    </a:cubicBezTo>
                    <a:cubicBezTo>
                      <a:pt x="43" y="77"/>
                      <a:pt x="44" y="83"/>
                      <a:pt x="44" y="90"/>
                    </a:cubicBezTo>
                    <a:cubicBezTo>
                      <a:pt x="43" y="84"/>
                      <a:pt x="42" y="79"/>
                      <a:pt x="42" y="75"/>
                    </a:cubicBezTo>
                    <a:cubicBezTo>
                      <a:pt x="42" y="74"/>
                      <a:pt x="42" y="73"/>
                      <a:pt x="42" y="73"/>
                    </a:cubicBezTo>
                    <a:lnTo>
                      <a:pt x="42" y="72"/>
                    </a:lnTo>
                    <a:close/>
                    <a:moveTo>
                      <a:pt x="76" y="49"/>
                    </a:moveTo>
                    <a:cubicBezTo>
                      <a:pt x="77" y="52"/>
                      <a:pt x="78" y="54"/>
                      <a:pt x="79" y="56"/>
                    </a:cubicBezTo>
                    <a:cubicBezTo>
                      <a:pt x="80" y="58"/>
                      <a:pt x="81" y="59"/>
                      <a:pt x="81" y="61"/>
                    </a:cubicBezTo>
                    <a:cubicBezTo>
                      <a:pt x="81" y="61"/>
                      <a:pt x="81" y="61"/>
                      <a:pt x="81" y="61"/>
                    </a:cubicBezTo>
                    <a:cubicBezTo>
                      <a:pt x="81" y="61"/>
                      <a:pt x="81" y="62"/>
                      <a:pt x="81" y="62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2" y="64"/>
                      <a:pt x="82" y="64"/>
                      <a:pt x="82" y="64"/>
                    </a:cubicBezTo>
                    <a:cubicBezTo>
                      <a:pt x="82" y="64"/>
                      <a:pt x="82" y="64"/>
                      <a:pt x="82" y="64"/>
                    </a:cubicBezTo>
                    <a:cubicBezTo>
                      <a:pt x="82" y="64"/>
                      <a:pt x="82" y="64"/>
                      <a:pt x="82" y="64"/>
                    </a:cubicBezTo>
                    <a:cubicBezTo>
                      <a:pt x="78" y="64"/>
                      <a:pt x="80" y="64"/>
                      <a:pt x="83" y="64"/>
                    </a:cubicBezTo>
                    <a:cubicBezTo>
                      <a:pt x="83" y="64"/>
                      <a:pt x="83" y="64"/>
                      <a:pt x="83" y="64"/>
                    </a:cubicBezTo>
                    <a:cubicBezTo>
                      <a:pt x="82" y="67"/>
                      <a:pt x="82" y="68"/>
                      <a:pt x="82" y="70"/>
                    </a:cubicBezTo>
                    <a:cubicBezTo>
                      <a:pt x="81" y="70"/>
                      <a:pt x="79" y="70"/>
                      <a:pt x="77" y="70"/>
                    </a:cubicBezTo>
                    <a:cubicBezTo>
                      <a:pt x="77" y="63"/>
                      <a:pt x="75" y="56"/>
                      <a:pt x="76" y="49"/>
                    </a:cubicBezTo>
                    <a:close/>
                    <a:moveTo>
                      <a:pt x="102" y="58"/>
                    </a:moveTo>
                    <a:cubicBezTo>
                      <a:pt x="103" y="58"/>
                      <a:pt x="103" y="58"/>
                      <a:pt x="103" y="57"/>
                    </a:cubicBezTo>
                    <a:cubicBezTo>
                      <a:pt x="103" y="57"/>
                      <a:pt x="103" y="57"/>
                      <a:pt x="103" y="57"/>
                    </a:cubicBezTo>
                    <a:cubicBezTo>
                      <a:pt x="104" y="56"/>
                      <a:pt x="104" y="56"/>
                      <a:pt x="104" y="57"/>
                    </a:cubicBezTo>
                    <a:cubicBezTo>
                      <a:pt x="103" y="58"/>
                      <a:pt x="101" y="62"/>
                      <a:pt x="100" y="68"/>
                    </a:cubicBezTo>
                    <a:cubicBezTo>
                      <a:pt x="100" y="67"/>
                      <a:pt x="100" y="66"/>
                      <a:pt x="100" y="65"/>
                    </a:cubicBezTo>
                    <a:cubicBezTo>
                      <a:pt x="100" y="66"/>
                      <a:pt x="99" y="67"/>
                      <a:pt x="99" y="68"/>
                    </a:cubicBezTo>
                    <a:cubicBezTo>
                      <a:pt x="98" y="66"/>
                      <a:pt x="97" y="64"/>
                      <a:pt x="96" y="62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100" y="60"/>
                      <a:pt x="96" y="60"/>
                      <a:pt x="91" y="60"/>
                    </a:cubicBezTo>
                    <a:cubicBezTo>
                      <a:pt x="92" y="58"/>
                      <a:pt x="92" y="56"/>
                      <a:pt x="92" y="54"/>
                    </a:cubicBezTo>
                    <a:cubicBezTo>
                      <a:pt x="94" y="55"/>
                      <a:pt x="96" y="56"/>
                      <a:pt x="98" y="57"/>
                    </a:cubicBezTo>
                    <a:cubicBezTo>
                      <a:pt x="99" y="58"/>
                      <a:pt x="101" y="59"/>
                      <a:pt x="102" y="58"/>
                    </a:cubicBezTo>
                    <a:cubicBezTo>
                      <a:pt x="101" y="59"/>
                      <a:pt x="101" y="60"/>
                      <a:pt x="101" y="61"/>
                    </a:cubicBezTo>
                    <a:cubicBezTo>
                      <a:pt x="101" y="60"/>
                      <a:pt x="102" y="59"/>
                      <a:pt x="102" y="58"/>
                    </a:cubicBezTo>
                    <a:close/>
                    <a:moveTo>
                      <a:pt x="134" y="56"/>
                    </a:moveTo>
                    <a:cubicBezTo>
                      <a:pt x="134" y="56"/>
                      <a:pt x="134" y="56"/>
                      <a:pt x="134" y="55"/>
                    </a:cubicBezTo>
                    <a:cubicBezTo>
                      <a:pt x="134" y="55"/>
                      <a:pt x="134" y="55"/>
                      <a:pt x="134" y="55"/>
                    </a:cubicBezTo>
                    <a:cubicBezTo>
                      <a:pt x="134" y="56"/>
                      <a:pt x="134" y="56"/>
                      <a:pt x="134" y="56"/>
                    </a:cubicBezTo>
                    <a:close/>
                    <a:moveTo>
                      <a:pt x="147" y="123"/>
                    </a:move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lose/>
                    <a:moveTo>
                      <a:pt x="92" y="103"/>
                    </a:moveTo>
                    <a:cubicBezTo>
                      <a:pt x="92" y="105"/>
                      <a:pt x="92" y="106"/>
                      <a:pt x="92" y="108"/>
                    </a:cubicBezTo>
                    <a:cubicBezTo>
                      <a:pt x="92" y="109"/>
                      <a:pt x="92" y="109"/>
                      <a:pt x="92" y="109"/>
                    </a:cubicBezTo>
                    <a:cubicBezTo>
                      <a:pt x="92" y="107"/>
                      <a:pt x="92" y="105"/>
                      <a:pt x="92" y="103"/>
                    </a:cubicBezTo>
                    <a:close/>
                    <a:moveTo>
                      <a:pt x="92" y="110"/>
                    </a:moveTo>
                    <a:cubicBezTo>
                      <a:pt x="93" y="118"/>
                      <a:pt x="93" y="126"/>
                      <a:pt x="93" y="134"/>
                    </a:cubicBezTo>
                    <a:cubicBezTo>
                      <a:pt x="93" y="137"/>
                      <a:pt x="93" y="140"/>
                      <a:pt x="93" y="144"/>
                    </a:cubicBezTo>
                    <a:cubicBezTo>
                      <a:pt x="92" y="144"/>
                      <a:pt x="91" y="144"/>
                      <a:pt x="93" y="144"/>
                    </a:cubicBezTo>
                    <a:cubicBezTo>
                      <a:pt x="93" y="144"/>
                      <a:pt x="93" y="144"/>
                      <a:pt x="93" y="144"/>
                    </a:cubicBezTo>
                    <a:cubicBezTo>
                      <a:pt x="93" y="147"/>
                      <a:pt x="93" y="147"/>
                      <a:pt x="93" y="147"/>
                    </a:cubicBezTo>
                    <a:cubicBezTo>
                      <a:pt x="93" y="147"/>
                      <a:pt x="93" y="147"/>
                      <a:pt x="92" y="147"/>
                    </a:cubicBezTo>
                    <a:cubicBezTo>
                      <a:pt x="93" y="146"/>
                      <a:pt x="93" y="146"/>
                      <a:pt x="93" y="146"/>
                    </a:cubicBezTo>
                    <a:cubicBezTo>
                      <a:pt x="92" y="147"/>
                      <a:pt x="92" y="148"/>
                      <a:pt x="91" y="149"/>
                    </a:cubicBezTo>
                    <a:cubicBezTo>
                      <a:pt x="91" y="149"/>
                      <a:pt x="91" y="149"/>
                      <a:pt x="91" y="148"/>
                    </a:cubicBezTo>
                    <a:cubicBezTo>
                      <a:pt x="91" y="135"/>
                      <a:pt x="92" y="122"/>
                      <a:pt x="92" y="110"/>
                    </a:cubicBezTo>
                    <a:close/>
                    <a:moveTo>
                      <a:pt x="105" y="142"/>
                    </a:moveTo>
                    <a:cubicBezTo>
                      <a:pt x="105" y="134"/>
                      <a:pt x="105" y="127"/>
                      <a:pt x="105" y="118"/>
                    </a:cubicBezTo>
                    <a:cubicBezTo>
                      <a:pt x="105" y="123"/>
                      <a:pt x="105" y="116"/>
                      <a:pt x="106" y="117"/>
                    </a:cubicBezTo>
                    <a:cubicBezTo>
                      <a:pt x="106" y="108"/>
                      <a:pt x="106" y="100"/>
                      <a:pt x="106" y="93"/>
                    </a:cubicBezTo>
                    <a:cubicBezTo>
                      <a:pt x="106" y="92"/>
                      <a:pt x="106" y="92"/>
                      <a:pt x="106" y="91"/>
                    </a:cubicBezTo>
                    <a:cubicBezTo>
                      <a:pt x="106" y="91"/>
                      <a:pt x="106" y="90"/>
                      <a:pt x="106" y="90"/>
                    </a:cubicBezTo>
                    <a:cubicBezTo>
                      <a:pt x="106" y="89"/>
                      <a:pt x="106" y="89"/>
                      <a:pt x="106" y="89"/>
                    </a:cubicBezTo>
                    <a:cubicBezTo>
                      <a:pt x="106" y="87"/>
                      <a:pt x="106" y="86"/>
                      <a:pt x="106" y="85"/>
                    </a:cubicBezTo>
                    <a:cubicBezTo>
                      <a:pt x="106" y="83"/>
                      <a:pt x="106" y="82"/>
                      <a:pt x="106" y="82"/>
                    </a:cubicBezTo>
                    <a:cubicBezTo>
                      <a:pt x="107" y="70"/>
                      <a:pt x="107" y="72"/>
                      <a:pt x="108" y="71"/>
                    </a:cubicBezTo>
                    <a:cubicBezTo>
                      <a:pt x="108" y="76"/>
                      <a:pt x="108" y="81"/>
                      <a:pt x="108" y="86"/>
                    </a:cubicBezTo>
                    <a:cubicBezTo>
                      <a:pt x="108" y="84"/>
                      <a:pt x="109" y="82"/>
                      <a:pt x="109" y="80"/>
                    </a:cubicBezTo>
                    <a:cubicBezTo>
                      <a:pt x="108" y="95"/>
                      <a:pt x="108" y="84"/>
                      <a:pt x="107" y="98"/>
                    </a:cubicBezTo>
                    <a:cubicBezTo>
                      <a:pt x="108" y="98"/>
                      <a:pt x="108" y="98"/>
                      <a:pt x="108" y="98"/>
                    </a:cubicBezTo>
                    <a:cubicBezTo>
                      <a:pt x="107" y="108"/>
                      <a:pt x="108" y="117"/>
                      <a:pt x="108" y="125"/>
                    </a:cubicBezTo>
                    <a:cubicBezTo>
                      <a:pt x="108" y="131"/>
                      <a:pt x="108" y="136"/>
                      <a:pt x="109" y="143"/>
                    </a:cubicBezTo>
                    <a:cubicBezTo>
                      <a:pt x="109" y="143"/>
                      <a:pt x="108" y="143"/>
                      <a:pt x="108" y="142"/>
                    </a:cubicBezTo>
                    <a:cubicBezTo>
                      <a:pt x="108" y="142"/>
                      <a:pt x="108" y="142"/>
                      <a:pt x="108" y="142"/>
                    </a:cubicBezTo>
                    <a:cubicBezTo>
                      <a:pt x="108" y="142"/>
                      <a:pt x="108" y="142"/>
                      <a:pt x="108" y="142"/>
                    </a:cubicBezTo>
                    <a:cubicBezTo>
                      <a:pt x="108" y="141"/>
                      <a:pt x="108" y="141"/>
                      <a:pt x="108" y="141"/>
                    </a:cubicBezTo>
                    <a:cubicBezTo>
                      <a:pt x="108" y="141"/>
                      <a:pt x="108" y="141"/>
                      <a:pt x="108" y="141"/>
                    </a:cubicBezTo>
                    <a:cubicBezTo>
                      <a:pt x="108" y="141"/>
                      <a:pt x="108" y="141"/>
                      <a:pt x="108" y="141"/>
                    </a:cubicBezTo>
                    <a:cubicBezTo>
                      <a:pt x="108" y="141"/>
                      <a:pt x="107" y="141"/>
                      <a:pt x="105" y="142"/>
                    </a:cubicBezTo>
                    <a:close/>
                    <a:moveTo>
                      <a:pt x="141" y="223"/>
                    </a:moveTo>
                    <a:cubicBezTo>
                      <a:pt x="141" y="223"/>
                      <a:pt x="141" y="223"/>
                      <a:pt x="141" y="223"/>
                    </a:cubicBezTo>
                    <a:cubicBezTo>
                      <a:pt x="141" y="224"/>
                      <a:pt x="141" y="224"/>
                      <a:pt x="141" y="224"/>
                    </a:cubicBezTo>
                    <a:cubicBezTo>
                      <a:pt x="141" y="223"/>
                      <a:pt x="141" y="223"/>
                      <a:pt x="141" y="223"/>
                    </a:cubicBezTo>
                    <a:cubicBezTo>
                      <a:pt x="141" y="223"/>
                      <a:pt x="141" y="224"/>
                      <a:pt x="141" y="224"/>
                    </a:cubicBezTo>
                    <a:cubicBezTo>
                      <a:pt x="141" y="224"/>
                      <a:pt x="141" y="224"/>
                      <a:pt x="141" y="224"/>
                    </a:cubicBezTo>
                    <a:cubicBezTo>
                      <a:pt x="139" y="225"/>
                      <a:pt x="140" y="224"/>
                      <a:pt x="139" y="225"/>
                    </a:cubicBezTo>
                    <a:cubicBezTo>
                      <a:pt x="138" y="226"/>
                      <a:pt x="139" y="226"/>
                      <a:pt x="139" y="227"/>
                    </a:cubicBezTo>
                    <a:cubicBezTo>
                      <a:pt x="139" y="227"/>
                      <a:pt x="139" y="227"/>
                      <a:pt x="139" y="227"/>
                    </a:cubicBezTo>
                    <a:cubicBezTo>
                      <a:pt x="138" y="226"/>
                      <a:pt x="138" y="224"/>
                      <a:pt x="139" y="223"/>
                    </a:cubicBezTo>
                    <a:cubicBezTo>
                      <a:pt x="138" y="219"/>
                      <a:pt x="137" y="217"/>
                      <a:pt x="136" y="215"/>
                    </a:cubicBezTo>
                    <a:cubicBezTo>
                      <a:pt x="136" y="216"/>
                      <a:pt x="137" y="216"/>
                      <a:pt x="137" y="216"/>
                    </a:cubicBezTo>
                    <a:cubicBezTo>
                      <a:pt x="137" y="216"/>
                      <a:pt x="137" y="215"/>
                      <a:pt x="137" y="215"/>
                    </a:cubicBezTo>
                    <a:cubicBezTo>
                      <a:pt x="137" y="216"/>
                      <a:pt x="137" y="216"/>
                      <a:pt x="137" y="216"/>
                    </a:cubicBezTo>
                    <a:cubicBezTo>
                      <a:pt x="137" y="216"/>
                      <a:pt x="137" y="216"/>
                      <a:pt x="137" y="216"/>
                    </a:cubicBezTo>
                    <a:cubicBezTo>
                      <a:pt x="137" y="216"/>
                      <a:pt x="137" y="216"/>
                      <a:pt x="138" y="216"/>
                    </a:cubicBezTo>
                    <a:cubicBezTo>
                      <a:pt x="137" y="217"/>
                      <a:pt x="137" y="216"/>
                      <a:pt x="137" y="216"/>
                    </a:cubicBezTo>
                    <a:cubicBezTo>
                      <a:pt x="137" y="217"/>
                      <a:pt x="137" y="217"/>
                      <a:pt x="137" y="217"/>
                    </a:cubicBezTo>
                    <a:cubicBezTo>
                      <a:pt x="138" y="217"/>
                      <a:pt x="138" y="217"/>
                      <a:pt x="139" y="217"/>
                    </a:cubicBezTo>
                    <a:cubicBezTo>
                      <a:pt x="139" y="217"/>
                      <a:pt x="140" y="217"/>
                      <a:pt x="139" y="217"/>
                    </a:cubicBezTo>
                    <a:cubicBezTo>
                      <a:pt x="140" y="217"/>
                      <a:pt x="140" y="217"/>
                      <a:pt x="140" y="217"/>
                    </a:cubicBezTo>
                    <a:cubicBezTo>
                      <a:pt x="141" y="217"/>
                      <a:pt x="141" y="217"/>
                      <a:pt x="140" y="218"/>
                    </a:cubicBezTo>
                    <a:cubicBezTo>
                      <a:pt x="141" y="218"/>
                      <a:pt x="142" y="218"/>
                      <a:pt x="143" y="218"/>
                    </a:cubicBezTo>
                    <a:cubicBezTo>
                      <a:pt x="143" y="218"/>
                      <a:pt x="143" y="218"/>
                      <a:pt x="143" y="218"/>
                    </a:cubicBezTo>
                    <a:cubicBezTo>
                      <a:pt x="142" y="219"/>
                      <a:pt x="142" y="219"/>
                      <a:pt x="142" y="219"/>
                    </a:cubicBezTo>
                    <a:cubicBezTo>
                      <a:pt x="142" y="219"/>
                      <a:pt x="142" y="220"/>
                      <a:pt x="142" y="221"/>
                    </a:cubicBezTo>
                    <a:cubicBezTo>
                      <a:pt x="142" y="220"/>
                      <a:pt x="142" y="220"/>
                      <a:pt x="142" y="220"/>
                    </a:cubicBezTo>
                    <a:cubicBezTo>
                      <a:pt x="142" y="221"/>
                      <a:pt x="141" y="222"/>
                      <a:pt x="141" y="223"/>
                    </a:cubicBezTo>
                    <a:cubicBezTo>
                      <a:pt x="141" y="223"/>
                      <a:pt x="141" y="223"/>
                      <a:pt x="141" y="223"/>
                    </a:cubicBezTo>
                    <a:cubicBezTo>
                      <a:pt x="141" y="223"/>
                      <a:pt x="141" y="223"/>
                      <a:pt x="141" y="223"/>
                    </a:cubicBezTo>
                    <a:cubicBezTo>
                      <a:pt x="141" y="223"/>
                      <a:pt x="141" y="223"/>
                      <a:pt x="141" y="223"/>
                    </a:cubicBezTo>
                    <a:close/>
                    <a:moveTo>
                      <a:pt x="108" y="70"/>
                    </a:moveTo>
                    <a:cubicBezTo>
                      <a:pt x="108" y="70"/>
                      <a:pt x="108" y="71"/>
                      <a:pt x="108" y="71"/>
                    </a:cubicBezTo>
                    <a:cubicBezTo>
                      <a:pt x="108" y="71"/>
                      <a:pt x="108" y="70"/>
                      <a:pt x="108" y="70"/>
                    </a:cubicBezTo>
                    <a:close/>
                    <a:moveTo>
                      <a:pt x="143" y="204"/>
                    </a:moveTo>
                    <a:cubicBezTo>
                      <a:pt x="143" y="204"/>
                      <a:pt x="143" y="204"/>
                      <a:pt x="143" y="204"/>
                    </a:cubicBezTo>
                    <a:cubicBezTo>
                      <a:pt x="143" y="204"/>
                      <a:pt x="143" y="204"/>
                      <a:pt x="143" y="204"/>
                    </a:cubicBezTo>
                    <a:cubicBezTo>
                      <a:pt x="143" y="204"/>
                      <a:pt x="143" y="204"/>
                      <a:pt x="142" y="204"/>
                    </a:cubicBezTo>
                    <a:cubicBezTo>
                      <a:pt x="142" y="204"/>
                      <a:pt x="142" y="204"/>
                      <a:pt x="142" y="204"/>
                    </a:cubicBezTo>
                    <a:lnTo>
                      <a:pt x="143" y="204"/>
                    </a:lnTo>
                    <a:close/>
                    <a:moveTo>
                      <a:pt x="127" y="215"/>
                    </a:moveTo>
                    <a:cubicBezTo>
                      <a:pt x="127" y="216"/>
                      <a:pt x="126" y="215"/>
                      <a:pt x="126" y="213"/>
                    </a:cubicBezTo>
                    <a:cubicBezTo>
                      <a:pt x="126" y="214"/>
                      <a:pt x="127" y="214"/>
                      <a:pt x="127" y="215"/>
                    </a:cubicBezTo>
                    <a:close/>
                    <a:moveTo>
                      <a:pt x="127" y="164"/>
                    </a:moveTo>
                    <a:cubicBezTo>
                      <a:pt x="126" y="167"/>
                      <a:pt x="126" y="167"/>
                      <a:pt x="126" y="167"/>
                    </a:cubicBezTo>
                    <a:cubicBezTo>
                      <a:pt x="126" y="167"/>
                      <a:pt x="126" y="168"/>
                      <a:pt x="126" y="170"/>
                    </a:cubicBezTo>
                    <a:cubicBezTo>
                      <a:pt x="125" y="169"/>
                      <a:pt x="125" y="168"/>
                      <a:pt x="124" y="167"/>
                    </a:cubicBezTo>
                    <a:cubicBezTo>
                      <a:pt x="124" y="164"/>
                      <a:pt x="125" y="162"/>
                      <a:pt x="125" y="160"/>
                    </a:cubicBezTo>
                    <a:cubicBezTo>
                      <a:pt x="125" y="157"/>
                      <a:pt x="126" y="154"/>
                      <a:pt x="126" y="151"/>
                    </a:cubicBezTo>
                    <a:cubicBezTo>
                      <a:pt x="126" y="155"/>
                      <a:pt x="126" y="159"/>
                      <a:pt x="127" y="164"/>
                    </a:cubicBezTo>
                    <a:close/>
                    <a:moveTo>
                      <a:pt x="143" y="205"/>
                    </a:moveTo>
                    <a:cubicBezTo>
                      <a:pt x="143" y="205"/>
                      <a:pt x="143" y="205"/>
                      <a:pt x="143" y="2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6"/>
                      <a:pt x="118" y="86"/>
                    </a:cubicBezTo>
                    <a:cubicBezTo>
                      <a:pt x="119" y="88"/>
                      <a:pt x="119" y="88"/>
                      <a:pt x="119" y="88"/>
                    </a:cubicBezTo>
                    <a:cubicBezTo>
                      <a:pt x="119" y="87"/>
                      <a:pt x="119" y="87"/>
                      <a:pt x="118" y="86"/>
                    </a:cubicBezTo>
                    <a:close/>
                    <a:moveTo>
                      <a:pt x="117" y="66"/>
                    </a:moveTo>
                    <a:cubicBezTo>
                      <a:pt x="117" y="64"/>
                      <a:pt x="117" y="63"/>
                      <a:pt x="116" y="60"/>
                    </a:cubicBezTo>
                    <a:cubicBezTo>
                      <a:pt x="116" y="60"/>
                      <a:pt x="116" y="60"/>
                      <a:pt x="116" y="60"/>
                    </a:cubicBezTo>
                    <a:cubicBezTo>
                      <a:pt x="117" y="60"/>
                      <a:pt x="117" y="60"/>
                      <a:pt x="117" y="59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118" y="60"/>
                      <a:pt x="119" y="60"/>
                      <a:pt x="119" y="60"/>
                    </a:cubicBezTo>
                    <a:cubicBezTo>
                      <a:pt x="119" y="60"/>
                      <a:pt x="119" y="60"/>
                      <a:pt x="119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19" y="64"/>
                      <a:pt x="118" y="68"/>
                      <a:pt x="118" y="72"/>
                    </a:cubicBezTo>
                    <a:cubicBezTo>
                      <a:pt x="118" y="74"/>
                      <a:pt x="118" y="75"/>
                      <a:pt x="118" y="76"/>
                    </a:cubicBezTo>
                    <a:cubicBezTo>
                      <a:pt x="117" y="71"/>
                      <a:pt x="117" y="68"/>
                      <a:pt x="117" y="66"/>
                    </a:cubicBezTo>
                    <a:close/>
                    <a:moveTo>
                      <a:pt x="142" y="197"/>
                    </a:moveTo>
                    <a:cubicBezTo>
                      <a:pt x="143" y="199"/>
                      <a:pt x="143" y="201"/>
                      <a:pt x="143" y="204"/>
                    </a:cubicBezTo>
                    <a:cubicBezTo>
                      <a:pt x="143" y="203"/>
                      <a:pt x="143" y="203"/>
                      <a:pt x="143" y="203"/>
                    </a:cubicBezTo>
                    <a:cubicBezTo>
                      <a:pt x="143" y="204"/>
                      <a:pt x="143" y="204"/>
                      <a:pt x="143" y="204"/>
                    </a:cubicBezTo>
                    <a:cubicBezTo>
                      <a:pt x="143" y="204"/>
                      <a:pt x="142" y="204"/>
                      <a:pt x="142" y="204"/>
                    </a:cubicBezTo>
                    <a:cubicBezTo>
                      <a:pt x="142" y="203"/>
                      <a:pt x="142" y="203"/>
                      <a:pt x="142" y="203"/>
                    </a:cubicBezTo>
                    <a:cubicBezTo>
                      <a:pt x="142" y="203"/>
                      <a:pt x="143" y="203"/>
                      <a:pt x="142" y="203"/>
                    </a:cubicBezTo>
                    <a:cubicBezTo>
                      <a:pt x="142" y="203"/>
                      <a:pt x="142" y="203"/>
                      <a:pt x="142" y="203"/>
                    </a:cubicBezTo>
                    <a:cubicBezTo>
                      <a:pt x="143" y="203"/>
                      <a:pt x="143" y="203"/>
                      <a:pt x="143" y="203"/>
                    </a:cubicBezTo>
                    <a:cubicBezTo>
                      <a:pt x="140" y="202"/>
                      <a:pt x="144" y="201"/>
                      <a:pt x="142" y="200"/>
                    </a:cubicBezTo>
                    <a:cubicBezTo>
                      <a:pt x="142" y="201"/>
                      <a:pt x="142" y="200"/>
                      <a:pt x="142" y="200"/>
                    </a:cubicBezTo>
                    <a:cubicBezTo>
                      <a:pt x="142" y="200"/>
                      <a:pt x="142" y="200"/>
                      <a:pt x="141" y="200"/>
                    </a:cubicBezTo>
                    <a:cubicBezTo>
                      <a:pt x="141" y="199"/>
                      <a:pt x="141" y="199"/>
                      <a:pt x="141" y="199"/>
                    </a:cubicBezTo>
                    <a:cubicBezTo>
                      <a:pt x="142" y="199"/>
                      <a:pt x="142" y="199"/>
                      <a:pt x="141" y="199"/>
                    </a:cubicBezTo>
                    <a:cubicBezTo>
                      <a:pt x="141" y="199"/>
                      <a:pt x="141" y="199"/>
                      <a:pt x="141" y="199"/>
                    </a:cubicBezTo>
                    <a:cubicBezTo>
                      <a:pt x="142" y="198"/>
                      <a:pt x="142" y="198"/>
                      <a:pt x="142" y="198"/>
                    </a:cubicBezTo>
                    <a:cubicBezTo>
                      <a:pt x="142" y="198"/>
                      <a:pt x="142" y="198"/>
                      <a:pt x="141" y="198"/>
                    </a:cubicBezTo>
                    <a:cubicBezTo>
                      <a:pt x="141" y="198"/>
                      <a:pt x="141" y="198"/>
                      <a:pt x="142" y="198"/>
                    </a:cubicBezTo>
                    <a:cubicBezTo>
                      <a:pt x="142" y="198"/>
                      <a:pt x="142" y="198"/>
                      <a:pt x="142" y="198"/>
                    </a:cubicBezTo>
                    <a:cubicBezTo>
                      <a:pt x="142" y="197"/>
                      <a:pt x="142" y="197"/>
                      <a:pt x="142" y="197"/>
                    </a:cubicBezTo>
                    <a:cubicBezTo>
                      <a:pt x="142" y="196"/>
                      <a:pt x="142" y="196"/>
                      <a:pt x="142" y="195"/>
                    </a:cubicBezTo>
                    <a:cubicBezTo>
                      <a:pt x="142" y="195"/>
                      <a:pt x="142" y="195"/>
                      <a:pt x="142" y="195"/>
                    </a:cubicBezTo>
                    <a:cubicBezTo>
                      <a:pt x="142" y="195"/>
                      <a:pt x="142" y="195"/>
                      <a:pt x="142" y="195"/>
                    </a:cubicBezTo>
                    <a:cubicBezTo>
                      <a:pt x="142" y="194"/>
                      <a:pt x="142" y="194"/>
                      <a:pt x="142" y="193"/>
                    </a:cubicBezTo>
                    <a:cubicBezTo>
                      <a:pt x="142" y="192"/>
                      <a:pt x="142" y="190"/>
                      <a:pt x="142" y="188"/>
                    </a:cubicBezTo>
                    <a:cubicBezTo>
                      <a:pt x="142" y="191"/>
                      <a:pt x="142" y="194"/>
                      <a:pt x="142" y="197"/>
                    </a:cubicBezTo>
                    <a:close/>
                    <a:moveTo>
                      <a:pt x="127" y="104"/>
                    </a:moveTo>
                    <a:cubicBezTo>
                      <a:pt x="127" y="111"/>
                      <a:pt x="126" y="118"/>
                      <a:pt x="126" y="125"/>
                    </a:cubicBezTo>
                    <a:cubicBezTo>
                      <a:pt x="126" y="121"/>
                      <a:pt x="125" y="116"/>
                      <a:pt x="125" y="112"/>
                    </a:cubicBezTo>
                    <a:cubicBezTo>
                      <a:pt x="125" y="108"/>
                      <a:pt x="126" y="102"/>
                      <a:pt x="126" y="97"/>
                    </a:cubicBezTo>
                    <a:cubicBezTo>
                      <a:pt x="127" y="92"/>
                      <a:pt x="127" y="87"/>
                      <a:pt x="128" y="82"/>
                    </a:cubicBezTo>
                    <a:cubicBezTo>
                      <a:pt x="128" y="89"/>
                      <a:pt x="128" y="97"/>
                      <a:pt x="127" y="104"/>
                    </a:cubicBezTo>
                    <a:close/>
                    <a:moveTo>
                      <a:pt x="133" y="210"/>
                    </a:moveTo>
                    <a:cubicBezTo>
                      <a:pt x="134" y="210"/>
                      <a:pt x="134" y="210"/>
                      <a:pt x="134" y="210"/>
                    </a:cubicBezTo>
                    <a:cubicBezTo>
                      <a:pt x="134" y="210"/>
                      <a:pt x="134" y="210"/>
                      <a:pt x="134" y="210"/>
                    </a:cubicBezTo>
                    <a:cubicBezTo>
                      <a:pt x="134" y="210"/>
                      <a:pt x="134" y="210"/>
                      <a:pt x="134" y="210"/>
                    </a:cubicBezTo>
                    <a:cubicBezTo>
                      <a:pt x="134" y="210"/>
                      <a:pt x="134" y="210"/>
                      <a:pt x="134" y="210"/>
                    </a:cubicBezTo>
                    <a:cubicBezTo>
                      <a:pt x="134" y="210"/>
                      <a:pt x="135" y="210"/>
                      <a:pt x="135" y="210"/>
                    </a:cubicBezTo>
                    <a:cubicBezTo>
                      <a:pt x="135" y="210"/>
                      <a:pt x="135" y="210"/>
                      <a:pt x="135" y="210"/>
                    </a:cubicBezTo>
                    <a:cubicBezTo>
                      <a:pt x="134" y="210"/>
                      <a:pt x="135" y="211"/>
                      <a:pt x="134" y="211"/>
                    </a:cubicBezTo>
                    <a:cubicBezTo>
                      <a:pt x="135" y="212"/>
                      <a:pt x="136" y="212"/>
                      <a:pt x="136" y="212"/>
                    </a:cubicBezTo>
                    <a:cubicBezTo>
                      <a:pt x="136" y="213"/>
                      <a:pt x="136" y="213"/>
                      <a:pt x="135" y="212"/>
                    </a:cubicBezTo>
                    <a:cubicBezTo>
                      <a:pt x="136" y="213"/>
                      <a:pt x="136" y="213"/>
                      <a:pt x="136" y="213"/>
                    </a:cubicBezTo>
                    <a:cubicBezTo>
                      <a:pt x="135" y="213"/>
                      <a:pt x="135" y="213"/>
                      <a:pt x="135" y="213"/>
                    </a:cubicBezTo>
                    <a:cubicBezTo>
                      <a:pt x="134" y="214"/>
                      <a:pt x="136" y="213"/>
                      <a:pt x="136" y="214"/>
                    </a:cubicBezTo>
                    <a:cubicBezTo>
                      <a:pt x="136" y="214"/>
                      <a:pt x="136" y="214"/>
                      <a:pt x="136" y="214"/>
                    </a:cubicBezTo>
                    <a:cubicBezTo>
                      <a:pt x="136" y="214"/>
                      <a:pt x="136" y="214"/>
                      <a:pt x="136" y="214"/>
                    </a:cubicBezTo>
                    <a:cubicBezTo>
                      <a:pt x="136" y="214"/>
                      <a:pt x="137" y="214"/>
                      <a:pt x="137" y="214"/>
                    </a:cubicBezTo>
                    <a:cubicBezTo>
                      <a:pt x="136" y="215"/>
                      <a:pt x="136" y="215"/>
                      <a:pt x="136" y="215"/>
                    </a:cubicBezTo>
                    <a:cubicBezTo>
                      <a:pt x="136" y="215"/>
                      <a:pt x="136" y="215"/>
                      <a:pt x="136" y="215"/>
                    </a:cubicBezTo>
                    <a:cubicBezTo>
                      <a:pt x="135" y="214"/>
                      <a:pt x="134" y="214"/>
                      <a:pt x="134" y="214"/>
                    </a:cubicBezTo>
                    <a:cubicBezTo>
                      <a:pt x="134" y="213"/>
                      <a:pt x="134" y="211"/>
                      <a:pt x="133" y="210"/>
                    </a:cubicBezTo>
                    <a:close/>
                    <a:moveTo>
                      <a:pt x="141" y="224"/>
                    </a:moveTo>
                    <a:cubicBezTo>
                      <a:pt x="141" y="224"/>
                      <a:pt x="141" y="225"/>
                      <a:pt x="141" y="225"/>
                    </a:cubicBezTo>
                    <a:cubicBezTo>
                      <a:pt x="141" y="225"/>
                      <a:pt x="141" y="224"/>
                      <a:pt x="141" y="224"/>
                    </a:cubicBezTo>
                    <a:close/>
                    <a:moveTo>
                      <a:pt x="160" y="152"/>
                    </a:moveTo>
                    <a:cubicBezTo>
                      <a:pt x="159" y="152"/>
                      <a:pt x="159" y="153"/>
                      <a:pt x="159" y="153"/>
                    </a:cubicBezTo>
                    <a:cubicBezTo>
                      <a:pt x="159" y="151"/>
                      <a:pt x="159" y="149"/>
                      <a:pt x="160" y="147"/>
                    </a:cubicBezTo>
                    <a:cubicBezTo>
                      <a:pt x="160" y="148"/>
                      <a:pt x="160" y="150"/>
                      <a:pt x="160" y="152"/>
                    </a:cubicBezTo>
                    <a:close/>
                    <a:moveTo>
                      <a:pt x="151" y="133"/>
                    </a:moveTo>
                    <a:cubicBezTo>
                      <a:pt x="151" y="135"/>
                      <a:pt x="150" y="137"/>
                      <a:pt x="150" y="138"/>
                    </a:cubicBezTo>
                    <a:cubicBezTo>
                      <a:pt x="150" y="139"/>
                      <a:pt x="150" y="139"/>
                      <a:pt x="150" y="140"/>
                    </a:cubicBezTo>
                    <a:cubicBezTo>
                      <a:pt x="150" y="141"/>
                      <a:pt x="150" y="141"/>
                      <a:pt x="150" y="142"/>
                    </a:cubicBezTo>
                    <a:cubicBezTo>
                      <a:pt x="149" y="144"/>
                      <a:pt x="149" y="145"/>
                      <a:pt x="149" y="146"/>
                    </a:cubicBezTo>
                    <a:cubicBezTo>
                      <a:pt x="149" y="146"/>
                      <a:pt x="149" y="147"/>
                      <a:pt x="149" y="148"/>
                    </a:cubicBezTo>
                    <a:cubicBezTo>
                      <a:pt x="148" y="143"/>
                      <a:pt x="148" y="138"/>
                      <a:pt x="148" y="13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7" y="141"/>
                      <a:pt x="147" y="136"/>
                      <a:pt x="147" y="130"/>
                    </a:cubicBezTo>
                    <a:cubicBezTo>
                      <a:pt x="148" y="131"/>
                      <a:pt x="149" y="131"/>
                      <a:pt x="151" y="131"/>
                    </a:cubicBezTo>
                    <a:cubicBezTo>
                      <a:pt x="151" y="132"/>
                      <a:pt x="151" y="133"/>
                      <a:pt x="151" y="133"/>
                    </a:cubicBezTo>
                    <a:close/>
                    <a:moveTo>
                      <a:pt x="74" y="61"/>
                    </a:moveTo>
                    <a:cubicBezTo>
                      <a:pt x="74" y="61"/>
                      <a:pt x="74" y="61"/>
                      <a:pt x="74" y="61"/>
                    </a:cubicBezTo>
                    <a:cubicBezTo>
                      <a:pt x="74" y="61"/>
                      <a:pt x="74" y="61"/>
                      <a:pt x="74" y="61"/>
                    </a:cubicBezTo>
                    <a:close/>
                    <a:moveTo>
                      <a:pt x="73" y="195"/>
                    </a:moveTo>
                    <a:cubicBezTo>
                      <a:pt x="73" y="195"/>
                      <a:pt x="73" y="195"/>
                      <a:pt x="72" y="195"/>
                    </a:cubicBezTo>
                    <a:cubicBezTo>
                      <a:pt x="72" y="195"/>
                      <a:pt x="72" y="196"/>
                      <a:pt x="71" y="196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3" y="195"/>
                      <a:pt x="73" y="195"/>
                      <a:pt x="73" y="195"/>
                    </a:cubicBezTo>
                    <a:cubicBezTo>
                      <a:pt x="73" y="195"/>
                      <a:pt x="73" y="195"/>
                      <a:pt x="73" y="195"/>
                    </a:cubicBezTo>
                    <a:cubicBezTo>
                      <a:pt x="73" y="195"/>
                      <a:pt x="73" y="195"/>
                      <a:pt x="73" y="195"/>
                    </a:cubicBezTo>
                    <a:close/>
                    <a:moveTo>
                      <a:pt x="70" y="188"/>
                    </a:moveTo>
                    <a:cubicBezTo>
                      <a:pt x="70" y="188"/>
                      <a:pt x="70" y="188"/>
                      <a:pt x="70" y="188"/>
                    </a:cubicBezTo>
                    <a:cubicBezTo>
                      <a:pt x="69" y="187"/>
                      <a:pt x="69" y="187"/>
                      <a:pt x="70" y="187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70" y="188"/>
                      <a:pt x="70" y="188"/>
                      <a:pt x="70" y="188"/>
                    </a:cubicBezTo>
                    <a:close/>
                    <a:moveTo>
                      <a:pt x="70" y="187"/>
                    </a:moveTo>
                    <a:cubicBezTo>
                      <a:pt x="70" y="187"/>
                      <a:pt x="70" y="187"/>
                      <a:pt x="70" y="187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70" y="187"/>
                      <a:pt x="70" y="187"/>
                      <a:pt x="70" y="187"/>
                    </a:cubicBezTo>
                    <a:close/>
                    <a:moveTo>
                      <a:pt x="55" y="109"/>
                    </a:moveTo>
                    <a:cubicBezTo>
                      <a:pt x="55" y="110"/>
                      <a:pt x="54" y="110"/>
                      <a:pt x="54" y="111"/>
                    </a:cubicBezTo>
                    <a:cubicBezTo>
                      <a:pt x="54" y="110"/>
                      <a:pt x="54" y="110"/>
                      <a:pt x="54" y="109"/>
                    </a:cubicBezTo>
                    <a:cubicBezTo>
                      <a:pt x="54" y="109"/>
                      <a:pt x="55" y="109"/>
                      <a:pt x="55" y="109"/>
                    </a:cubicBezTo>
                    <a:close/>
                    <a:moveTo>
                      <a:pt x="59" y="127"/>
                    </a:moveTo>
                    <a:cubicBezTo>
                      <a:pt x="59" y="128"/>
                      <a:pt x="59" y="129"/>
                      <a:pt x="59" y="130"/>
                    </a:cubicBezTo>
                    <a:cubicBezTo>
                      <a:pt x="59" y="129"/>
                      <a:pt x="59" y="128"/>
                      <a:pt x="58" y="126"/>
                    </a:cubicBezTo>
                    <a:cubicBezTo>
                      <a:pt x="58" y="127"/>
                      <a:pt x="58" y="127"/>
                      <a:pt x="59" y="127"/>
                    </a:cubicBezTo>
                    <a:close/>
                    <a:moveTo>
                      <a:pt x="72" y="185"/>
                    </a:moveTo>
                    <a:cubicBezTo>
                      <a:pt x="73" y="185"/>
                      <a:pt x="74" y="185"/>
                      <a:pt x="75" y="185"/>
                    </a:cubicBezTo>
                    <a:cubicBezTo>
                      <a:pt x="75" y="185"/>
                      <a:pt x="75" y="185"/>
                      <a:pt x="75" y="185"/>
                    </a:cubicBezTo>
                    <a:cubicBezTo>
                      <a:pt x="75" y="185"/>
                      <a:pt x="74" y="185"/>
                      <a:pt x="72" y="185"/>
                    </a:cubicBezTo>
                    <a:cubicBezTo>
                      <a:pt x="72" y="185"/>
                      <a:pt x="72" y="185"/>
                      <a:pt x="72" y="185"/>
                    </a:cubicBezTo>
                    <a:close/>
                    <a:moveTo>
                      <a:pt x="36" y="114"/>
                    </a:moveTo>
                    <a:cubicBezTo>
                      <a:pt x="36" y="113"/>
                      <a:pt x="38" y="113"/>
                      <a:pt x="36" y="112"/>
                    </a:cubicBezTo>
                    <a:cubicBezTo>
                      <a:pt x="36" y="112"/>
                      <a:pt x="35" y="112"/>
                      <a:pt x="35" y="111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6" y="111"/>
                      <a:pt x="35" y="111"/>
                      <a:pt x="36" y="111"/>
                    </a:cubicBezTo>
                    <a:cubicBezTo>
                      <a:pt x="36" y="111"/>
                      <a:pt x="36" y="111"/>
                      <a:pt x="36" y="110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6" y="109"/>
                      <a:pt x="36" y="109"/>
                      <a:pt x="36" y="109"/>
                    </a:cubicBezTo>
                    <a:cubicBezTo>
                      <a:pt x="37" y="109"/>
                      <a:pt x="36" y="107"/>
                      <a:pt x="37" y="107"/>
                    </a:cubicBezTo>
                    <a:cubicBezTo>
                      <a:pt x="37" y="107"/>
                      <a:pt x="38" y="105"/>
                      <a:pt x="37" y="105"/>
                    </a:cubicBezTo>
                    <a:cubicBezTo>
                      <a:pt x="37" y="105"/>
                      <a:pt x="37" y="105"/>
                      <a:pt x="38" y="104"/>
                    </a:cubicBezTo>
                    <a:cubicBezTo>
                      <a:pt x="38" y="106"/>
                      <a:pt x="38" y="108"/>
                      <a:pt x="38" y="110"/>
                    </a:cubicBezTo>
                    <a:cubicBezTo>
                      <a:pt x="38" y="110"/>
                      <a:pt x="39" y="111"/>
                      <a:pt x="39" y="112"/>
                    </a:cubicBezTo>
                    <a:cubicBezTo>
                      <a:pt x="38" y="113"/>
                      <a:pt x="37" y="113"/>
                      <a:pt x="36" y="114"/>
                    </a:cubicBezTo>
                    <a:close/>
                    <a:moveTo>
                      <a:pt x="71" y="196"/>
                    </a:moveTo>
                    <a:cubicBezTo>
                      <a:pt x="72" y="196"/>
                      <a:pt x="72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73" y="195"/>
                      <a:pt x="73" y="195"/>
                      <a:pt x="73" y="195"/>
                    </a:cubicBezTo>
                    <a:cubicBezTo>
                      <a:pt x="73" y="195"/>
                      <a:pt x="73" y="195"/>
                      <a:pt x="73" y="195"/>
                    </a:cubicBezTo>
                    <a:cubicBezTo>
                      <a:pt x="73" y="196"/>
                      <a:pt x="72" y="197"/>
                      <a:pt x="72" y="197"/>
                    </a:cubicBezTo>
                    <a:cubicBezTo>
                      <a:pt x="72" y="197"/>
                      <a:pt x="72" y="197"/>
                      <a:pt x="72" y="197"/>
                    </a:cubicBezTo>
                    <a:cubicBezTo>
                      <a:pt x="72" y="197"/>
                      <a:pt x="72" y="197"/>
                      <a:pt x="72" y="197"/>
                    </a:cubicBezTo>
                    <a:cubicBezTo>
                      <a:pt x="72" y="197"/>
                      <a:pt x="72" y="197"/>
                      <a:pt x="72" y="197"/>
                    </a:cubicBezTo>
                    <a:cubicBezTo>
                      <a:pt x="72" y="197"/>
                      <a:pt x="72" y="197"/>
                      <a:pt x="72" y="197"/>
                    </a:cubicBezTo>
                    <a:cubicBezTo>
                      <a:pt x="72" y="197"/>
                      <a:pt x="71" y="197"/>
                      <a:pt x="71" y="196"/>
                    </a:cubicBezTo>
                    <a:cubicBezTo>
                      <a:pt x="71" y="196"/>
                      <a:pt x="71" y="196"/>
                      <a:pt x="71" y="196"/>
                    </a:cubicBezTo>
                    <a:close/>
                    <a:moveTo>
                      <a:pt x="73" y="195"/>
                    </a:moveTo>
                    <a:cubicBezTo>
                      <a:pt x="73" y="195"/>
                      <a:pt x="73" y="195"/>
                      <a:pt x="73" y="195"/>
                    </a:cubicBezTo>
                    <a:cubicBezTo>
                      <a:pt x="73" y="195"/>
                      <a:pt x="73" y="195"/>
                      <a:pt x="73" y="195"/>
                    </a:cubicBezTo>
                    <a:cubicBezTo>
                      <a:pt x="73" y="195"/>
                      <a:pt x="73" y="195"/>
                      <a:pt x="73" y="195"/>
                    </a:cubicBezTo>
                    <a:close/>
                    <a:moveTo>
                      <a:pt x="72" y="185"/>
                    </a:moveTo>
                    <a:cubicBezTo>
                      <a:pt x="74" y="185"/>
                      <a:pt x="75" y="185"/>
                      <a:pt x="75" y="185"/>
                    </a:cubicBezTo>
                    <a:cubicBezTo>
                      <a:pt x="75" y="185"/>
                      <a:pt x="75" y="185"/>
                      <a:pt x="75" y="185"/>
                    </a:cubicBezTo>
                    <a:cubicBezTo>
                      <a:pt x="74" y="185"/>
                      <a:pt x="73" y="185"/>
                      <a:pt x="72" y="185"/>
                    </a:cubicBezTo>
                    <a:close/>
                    <a:moveTo>
                      <a:pt x="80" y="173"/>
                    </a:moveTo>
                    <a:cubicBezTo>
                      <a:pt x="80" y="173"/>
                      <a:pt x="81" y="173"/>
                      <a:pt x="81" y="173"/>
                    </a:cubicBezTo>
                    <a:cubicBezTo>
                      <a:pt x="81" y="173"/>
                      <a:pt x="80" y="173"/>
                      <a:pt x="80" y="174"/>
                    </a:cubicBezTo>
                    <a:cubicBezTo>
                      <a:pt x="80" y="173"/>
                      <a:pt x="80" y="173"/>
                      <a:pt x="80" y="173"/>
                    </a:cubicBezTo>
                    <a:close/>
                    <a:moveTo>
                      <a:pt x="91" y="148"/>
                    </a:moveTo>
                    <a:cubicBezTo>
                      <a:pt x="91" y="149"/>
                      <a:pt x="91" y="149"/>
                      <a:pt x="91" y="149"/>
                    </a:cubicBezTo>
                    <a:cubicBezTo>
                      <a:pt x="91" y="149"/>
                      <a:pt x="91" y="149"/>
                      <a:pt x="91" y="149"/>
                    </a:cubicBezTo>
                    <a:cubicBezTo>
                      <a:pt x="91" y="149"/>
                      <a:pt x="91" y="149"/>
                      <a:pt x="91" y="148"/>
                    </a:cubicBezTo>
                    <a:close/>
                    <a:moveTo>
                      <a:pt x="135" y="259"/>
                    </a:moveTo>
                    <a:cubicBezTo>
                      <a:pt x="136" y="259"/>
                      <a:pt x="137" y="259"/>
                      <a:pt x="138" y="259"/>
                    </a:cubicBezTo>
                    <a:cubicBezTo>
                      <a:pt x="137" y="262"/>
                      <a:pt x="136" y="264"/>
                      <a:pt x="135" y="267"/>
                    </a:cubicBezTo>
                    <a:cubicBezTo>
                      <a:pt x="135" y="264"/>
                      <a:pt x="135" y="261"/>
                      <a:pt x="135" y="259"/>
                    </a:cubicBezTo>
                    <a:close/>
                    <a:moveTo>
                      <a:pt x="139" y="259"/>
                    </a:moveTo>
                    <a:cubicBezTo>
                      <a:pt x="140" y="259"/>
                      <a:pt x="140" y="259"/>
                      <a:pt x="140" y="259"/>
                    </a:cubicBezTo>
                    <a:cubicBezTo>
                      <a:pt x="140" y="259"/>
                      <a:pt x="140" y="259"/>
                      <a:pt x="140" y="259"/>
                    </a:cubicBezTo>
                    <a:cubicBezTo>
                      <a:pt x="140" y="258"/>
                      <a:pt x="140" y="258"/>
                      <a:pt x="140" y="258"/>
                    </a:cubicBezTo>
                    <a:cubicBezTo>
                      <a:pt x="140" y="258"/>
                      <a:pt x="140" y="258"/>
                      <a:pt x="140" y="258"/>
                    </a:cubicBezTo>
                    <a:cubicBezTo>
                      <a:pt x="140" y="258"/>
                      <a:pt x="140" y="257"/>
                      <a:pt x="140" y="257"/>
                    </a:cubicBezTo>
                    <a:cubicBezTo>
                      <a:pt x="140" y="257"/>
                      <a:pt x="140" y="257"/>
                      <a:pt x="140" y="257"/>
                    </a:cubicBezTo>
                    <a:cubicBezTo>
                      <a:pt x="140" y="257"/>
                      <a:pt x="140" y="257"/>
                      <a:pt x="140" y="257"/>
                    </a:cubicBezTo>
                    <a:cubicBezTo>
                      <a:pt x="140" y="256"/>
                      <a:pt x="141" y="256"/>
                      <a:pt x="141" y="256"/>
                    </a:cubicBezTo>
                    <a:cubicBezTo>
                      <a:pt x="141" y="257"/>
                      <a:pt x="141" y="258"/>
                      <a:pt x="140" y="259"/>
                    </a:cubicBezTo>
                    <a:cubicBezTo>
                      <a:pt x="140" y="259"/>
                      <a:pt x="140" y="259"/>
                      <a:pt x="139" y="259"/>
                    </a:cubicBezTo>
                    <a:close/>
                    <a:moveTo>
                      <a:pt x="135" y="239"/>
                    </a:moveTo>
                    <a:cubicBezTo>
                      <a:pt x="135" y="237"/>
                      <a:pt x="134" y="235"/>
                      <a:pt x="135" y="233"/>
                    </a:cubicBezTo>
                    <a:cubicBezTo>
                      <a:pt x="135" y="234"/>
                      <a:pt x="136" y="234"/>
                      <a:pt x="137" y="234"/>
                    </a:cubicBezTo>
                    <a:cubicBezTo>
                      <a:pt x="137" y="237"/>
                      <a:pt x="136" y="238"/>
                      <a:pt x="135" y="239"/>
                    </a:cubicBezTo>
                    <a:close/>
                    <a:moveTo>
                      <a:pt x="147" y="241"/>
                    </a:moveTo>
                    <a:cubicBezTo>
                      <a:pt x="147" y="241"/>
                      <a:pt x="147" y="241"/>
                      <a:pt x="147" y="241"/>
                    </a:cubicBezTo>
                    <a:cubicBezTo>
                      <a:pt x="147" y="241"/>
                      <a:pt x="147" y="241"/>
                      <a:pt x="147" y="241"/>
                    </a:cubicBezTo>
                    <a:cubicBezTo>
                      <a:pt x="147" y="241"/>
                      <a:pt x="147" y="241"/>
                      <a:pt x="147" y="241"/>
                    </a:cubicBezTo>
                    <a:close/>
                    <a:moveTo>
                      <a:pt x="153" y="227"/>
                    </a:moveTo>
                    <a:cubicBezTo>
                      <a:pt x="153" y="227"/>
                      <a:pt x="153" y="227"/>
                      <a:pt x="153" y="227"/>
                    </a:cubicBezTo>
                    <a:cubicBezTo>
                      <a:pt x="153" y="227"/>
                      <a:pt x="153" y="227"/>
                      <a:pt x="153" y="227"/>
                    </a:cubicBezTo>
                    <a:cubicBezTo>
                      <a:pt x="153" y="227"/>
                      <a:pt x="153" y="227"/>
                      <a:pt x="153" y="227"/>
                    </a:cubicBezTo>
                    <a:close/>
                    <a:moveTo>
                      <a:pt x="156" y="91"/>
                    </a:moveTo>
                    <a:cubicBezTo>
                      <a:pt x="156" y="91"/>
                      <a:pt x="156" y="91"/>
                      <a:pt x="155" y="91"/>
                    </a:cubicBezTo>
                    <a:cubicBezTo>
                      <a:pt x="156" y="91"/>
                      <a:pt x="156" y="91"/>
                      <a:pt x="156" y="91"/>
                    </a:cubicBezTo>
                    <a:cubicBezTo>
                      <a:pt x="155" y="90"/>
                      <a:pt x="157" y="90"/>
                      <a:pt x="157" y="90"/>
                    </a:cubicBezTo>
                    <a:cubicBezTo>
                      <a:pt x="157" y="92"/>
                      <a:pt x="157" y="93"/>
                      <a:pt x="157" y="95"/>
                    </a:cubicBezTo>
                    <a:cubicBezTo>
                      <a:pt x="157" y="96"/>
                      <a:pt x="157" y="96"/>
                      <a:pt x="157" y="96"/>
                    </a:cubicBezTo>
                    <a:cubicBezTo>
                      <a:pt x="157" y="96"/>
                      <a:pt x="156" y="96"/>
                      <a:pt x="157" y="96"/>
                    </a:cubicBez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95"/>
                      <a:pt x="156" y="95"/>
                      <a:pt x="156" y="95"/>
                    </a:cubicBezTo>
                    <a:cubicBezTo>
                      <a:pt x="157" y="95"/>
                      <a:pt x="157" y="95"/>
                      <a:pt x="157" y="95"/>
                    </a:cubicBezTo>
                    <a:cubicBezTo>
                      <a:pt x="157" y="94"/>
                      <a:pt x="157" y="94"/>
                      <a:pt x="157" y="94"/>
                    </a:cubicBezTo>
                    <a:cubicBezTo>
                      <a:pt x="156" y="95"/>
                      <a:pt x="156" y="95"/>
                      <a:pt x="156" y="95"/>
                    </a:cubicBezTo>
                    <a:cubicBezTo>
                      <a:pt x="156" y="94"/>
                      <a:pt x="157" y="94"/>
                      <a:pt x="156" y="93"/>
                    </a:cubicBezTo>
                    <a:cubicBezTo>
                      <a:pt x="156" y="93"/>
                      <a:pt x="156" y="94"/>
                      <a:pt x="155" y="93"/>
                    </a:cubicBezTo>
                    <a:cubicBezTo>
                      <a:pt x="156" y="93"/>
                      <a:pt x="156" y="92"/>
                      <a:pt x="156" y="91"/>
                    </a:cubicBezTo>
                    <a:close/>
                    <a:moveTo>
                      <a:pt x="157" y="97"/>
                    </a:moveTo>
                    <a:cubicBezTo>
                      <a:pt x="157" y="97"/>
                      <a:pt x="157" y="97"/>
                      <a:pt x="157" y="97"/>
                    </a:cubicBezTo>
                    <a:cubicBezTo>
                      <a:pt x="157" y="98"/>
                      <a:pt x="157" y="98"/>
                      <a:pt x="157" y="98"/>
                    </a:cubicBezTo>
                    <a:cubicBezTo>
                      <a:pt x="157" y="98"/>
                      <a:pt x="157" y="98"/>
                      <a:pt x="157" y="98"/>
                    </a:cubicBezTo>
                    <a:cubicBezTo>
                      <a:pt x="157" y="98"/>
                      <a:pt x="157" y="98"/>
                      <a:pt x="157" y="98"/>
                    </a:cubicBezTo>
                    <a:cubicBezTo>
                      <a:pt x="157" y="98"/>
                      <a:pt x="157" y="98"/>
                      <a:pt x="157" y="99"/>
                    </a:cubicBezTo>
                    <a:cubicBezTo>
                      <a:pt x="156" y="99"/>
                      <a:pt x="156" y="98"/>
                      <a:pt x="156" y="98"/>
                    </a:cubicBezTo>
                    <a:cubicBezTo>
                      <a:pt x="156" y="98"/>
                      <a:pt x="156" y="97"/>
                      <a:pt x="157" y="97"/>
                    </a:cubicBezTo>
                    <a:close/>
                    <a:moveTo>
                      <a:pt x="156" y="105"/>
                    </a:move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5" y="105"/>
                    </a:cubicBezTo>
                    <a:cubicBezTo>
                      <a:pt x="155" y="105"/>
                      <a:pt x="155" y="105"/>
                      <a:pt x="156" y="105"/>
                    </a:cubicBezTo>
                    <a:close/>
                    <a:moveTo>
                      <a:pt x="155" y="107"/>
                    </a:moveTo>
                    <a:cubicBezTo>
                      <a:pt x="155" y="107"/>
                      <a:pt x="155" y="107"/>
                      <a:pt x="155" y="107"/>
                    </a:cubicBezTo>
                    <a:cubicBezTo>
                      <a:pt x="155" y="107"/>
                      <a:pt x="155" y="107"/>
                      <a:pt x="155" y="107"/>
                    </a:cubicBezTo>
                    <a:close/>
                    <a:moveTo>
                      <a:pt x="155" y="107"/>
                    </a:moveTo>
                    <a:cubicBezTo>
                      <a:pt x="155" y="108"/>
                      <a:pt x="155" y="108"/>
                      <a:pt x="155" y="108"/>
                    </a:cubicBezTo>
                    <a:cubicBezTo>
                      <a:pt x="155" y="108"/>
                      <a:pt x="155" y="108"/>
                      <a:pt x="155" y="107"/>
                    </a:cubicBezTo>
                    <a:close/>
                    <a:moveTo>
                      <a:pt x="154" y="109"/>
                    </a:moveTo>
                    <a:cubicBezTo>
                      <a:pt x="155" y="109"/>
                      <a:pt x="154" y="109"/>
                      <a:pt x="155" y="109"/>
                    </a:cubicBezTo>
                    <a:cubicBezTo>
                      <a:pt x="155" y="109"/>
                      <a:pt x="155" y="108"/>
                      <a:pt x="155" y="108"/>
                    </a:cubicBezTo>
                    <a:cubicBezTo>
                      <a:pt x="155" y="109"/>
                      <a:pt x="155" y="110"/>
                      <a:pt x="155" y="111"/>
                    </a:cubicBezTo>
                    <a:cubicBezTo>
                      <a:pt x="154" y="110"/>
                      <a:pt x="153" y="110"/>
                      <a:pt x="153" y="109"/>
                    </a:cubicBezTo>
                    <a:cubicBezTo>
                      <a:pt x="152" y="109"/>
                      <a:pt x="154" y="109"/>
                      <a:pt x="154" y="109"/>
                    </a:cubicBezTo>
                    <a:close/>
                    <a:moveTo>
                      <a:pt x="146" y="91"/>
                    </a:moveTo>
                    <a:cubicBezTo>
                      <a:pt x="147" y="91"/>
                      <a:pt x="147" y="91"/>
                      <a:pt x="147" y="91"/>
                    </a:cubicBezTo>
                    <a:cubicBezTo>
                      <a:pt x="147" y="92"/>
                      <a:pt x="146" y="92"/>
                      <a:pt x="145" y="93"/>
                    </a:cubicBezTo>
                    <a:cubicBezTo>
                      <a:pt x="145" y="97"/>
                      <a:pt x="148" y="100"/>
                      <a:pt x="147" y="103"/>
                    </a:cubicBezTo>
                    <a:cubicBezTo>
                      <a:pt x="146" y="103"/>
                      <a:pt x="146" y="103"/>
                      <a:pt x="146" y="103"/>
                    </a:cubicBezTo>
                    <a:cubicBezTo>
                      <a:pt x="145" y="103"/>
                      <a:pt x="148" y="104"/>
                      <a:pt x="147" y="104"/>
                    </a:cubicBezTo>
                    <a:cubicBezTo>
                      <a:pt x="147" y="104"/>
                      <a:pt x="147" y="104"/>
                      <a:pt x="147" y="104"/>
                    </a:cubicBezTo>
                    <a:cubicBezTo>
                      <a:pt x="147" y="104"/>
                      <a:pt x="147" y="105"/>
                      <a:pt x="146" y="104"/>
                    </a:cubicBezTo>
                    <a:cubicBezTo>
                      <a:pt x="146" y="105"/>
                      <a:pt x="147" y="105"/>
                      <a:pt x="147" y="105"/>
                    </a:cubicBezTo>
                    <a:cubicBezTo>
                      <a:pt x="146" y="105"/>
                      <a:pt x="146" y="105"/>
                      <a:pt x="146" y="105"/>
                    </a:cubicBezTo>
                    <a:cubicBezTo>
                      <a:pt x="146" y="107"/>
                      <a:pt x="147" y="108"/>
                      <a:pt x="147" y="109"/>
                    </a:cubicBezTo>
                    <a:cubicBezTo>
                      <a:pt x="146" y="110"/>
                      <a:pt x="147" y="113"/>
                      <a:pt x="148" y="115"/>
                    </a:cubicBezTo>
                    <a:cubicBezTo>
                      <a:pt x="149" y="117"/>
                      <a:pt x="148" y="118"/>
                      <a:pt x="147" y="120"/>
                    </a:cubicBezTo>
                    <a:cubicBezTo>
                      <a:pt x="147" y="115"/>
                      <a:pt x="146" y="110"/>
                      <a:pt x="145" y="104"/>
                    </a:cubicBezTo>
                    <a:cubicBezTo>
                      <a:pt x="145" y="97"/>
                      <a:pt x="144" y="90"/>
                      <a:pt x="142" y="82"/>
                    </a:cubicBezTo>
                    <a:cubicBezTo>
                      <a:pt x="143" y="81"/>
                      <a:pt x="143" y="80"/>
                      <a:pt x="143" y="79"/>
                    </a:cubicBezTo>
                    <a:cubicBezTo>
                      <a:pt x="143" y="80"/>
                      <a:pt x="143" y="80"/>
                      <a:pt x="143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3" y="82"/>
                      <a:pt x="145" y="82"/>
                      <a:pt x="144" y="83"/>
                    </a:cubicBezTo>
                    <a:cubicBezTo>
                      <a:pt x="144" y="83"/>
                      <a:pt x="144" y="83"/>
                      <a:pt x="144" y="83"/>
                    </a:cubicBezTo>
                    <a:cubicBezTo>
                      <a:pt x="146" y="85"/>
                      <a:pt x="143" y="86"/>
                      <a:pt x="145" y="87"/>
                    </a:cubicBezTo>
                    <a:cubicBezTo>
                      <a:pt x="144" y="87"/>
                      <a:pt x="144" y="87"/>
                      <a:pt x="144" y="87"/>
                    </a:cubicBezTo>
                    <a:cubicBezTo>
                      <a:pt x="144" y="88"/>
                      <a:pt x="145" y="89"/>
                      <a:pt x="146" y="88"/>
                    </a:cubicBezTo>
                    <a:cubicBezTo>
                      <a:pt x="146" y="89"/>
                      <a:pt x="146" y="89"/>
                      <a:pt x="145" y="89"/>
                    </a:cubicBezTo>
                    <a:cubicBezTo>
                      <a:pt x="146" y="89"/>
                      <a:pt x="146" y="89"/>
                      <a:pt x="146" y="90"/>
                    </a:cubicBezTo>
                    <a:cubicBezTo>
                      <a:pt x="146" y="90"/>
                      <a:pt x="146" y="90"/>
                      <a:pt x="146" y="90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6" y="91"/>
                      <a:pt x="146" y="91"/>
                    </a:cubicBezTo>
                    <a:close/>
                    <a:moveTo>
                      <a:pt x="143" y="78"/>
                    </a:move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lose/>
                    <a:moveTo>
                      <a:pt x="143" y="79"/>
                    </a:moveTo>
                    <a:cubicBezTo>
                      <a:pt x="143" y="79"/>
                      <a:pt x="143" y="79"/>
                      <a:pt x="143" y="79"/>
                    </a:cubicBezTo>
                    <a:cubicBezTo>
                      <a:pt x="143" y="79"/>
                      <a:pt x="143" y="79"/>
                      <a:pt x="143" y="79"/>
                    </a:cubicBezTo>
                    <a:close/>
                    <a:moveTo>
                      <a:pt x="134" y="54"/>
                    </a:moveTo>
                    <a:cubicBezTo>
                      <a:pt x="134" y="54"/>
                      <a:pt x="134" y="55"/>
                      <a:pt x="134" y="55"/>
                    </a:cubicBezTo>
                    <a:cubicBezTo>
                      <a:pt x="134" y="55"/>
                      <a:pt x="134" y="55"/>
                      <a:pt x="134" y="55"/>
                    </a:cubicBezTo>
                    <a:cubicBezTo>
                      <a:pt x="134" y="55"/>
                      <a:pt x="134" y="55"/>
                      <a:pt x="134" y="55"/>
                    </a:cubicBezTo>
                    <a:cubicBezTo>
                      <a:pt x="134" y="55"/>
                      <a:pt x="134" y="55"/>
                      <a:pt x="134" y="55"/>
                    </a:cubicBezTo>
                    <a:cubicBezTo>
                      <a:pt x="134" y="55"/>
                      <a:pt x="133" y="55"/>
                      <a:pt x="133" y="55"/>
                    </a:cubicBezTo>
                    <a:cubicBezTo>
                      <a:pt x="133" y="54"/>
                      <a:pt x="134" y="54"/>
                      <a:pt x="134" y="54"/>
                    </a:cubicBezTo>
                    <a:close/>
                    <a:moveTo>
                      <a:pt x="124" y="46"/>
                    </a:moveTo>
                    <a:cubicBezTo>
                      <a:pt x="124" y="46"/>
                      <a:pt x="124" y="46"/>
                      <a:pt x="124" y="46"/>
                    </a:cubicBezTo>
                    <a:close/>
                    <a:moveTo>
                      <a:pt x="103" y="56"/>
                    </a:moveTo>
                    <a:cubicBezTo>
                      <a:pt x="103" y="56"/>
                      <a:pt x="103" y="56"/>
                      <a:pt x="103" y="56"/>
                    </a:cubicBezTo>
                    <a:cubicBezTo>
                      <a:pt x="103" y="56"/>
                      <a:pt x="102" y="55"/>
                      <a:pt x="102" y="55"/>
                    </a:cubicBezTo>
                    <a:cubicBezTo>
                      <a:pt x="102" y="55"/>
                      <a:pt x="103" y="55"/>
                      <a:pt x="103" y="56"/>
                    </a:cubicBezTo>
                    <a:close/>
                    <a:moveTo>
                      <a:pt x="66" y="45"/>
                    </a:moveTo>
                    <a:cubicBezTo>
                      <a:pt x="66" y="45"/>
                      <a:pt x="66" y="45"/>
                      <a:pt x="66" y="45"/>
                    </a:cubicBezTo>
                    <a:cubicBezTo>
                      <a:pt x="66" y="45"/>
                      <a:pt x="66" y="45"/>
                      <a:pt x="66" y="45"/>
                    </a:cubicBezTo>
                    <a:close/>
                    <a:moveTo>
                      <a:pt x="51" y="34"/>
                    </a:moveTo>
                    <a:cubicBezTo>
                      <a:pt x="51" y="34"/>
                      <a:pt x="51" y="34"/>
                      <a:pt x="51" y="34"/>
                    </a:cubicBezTo>
                    <a:cubicBezTo>
                      <a:pt x="51" y="36"/>
                      <a:pt x="53" y="37"/>
                      <a:pt x="55" y="41"/>
                    </a:cubicBezTo>
                    <a:cubicBezTo>
                      <a:pt x="55" y="44"/>
                      <a:pt x="54" y="46"/>
                      <a:pt x="56" y="49"/>
                    </a:cubicBezTo>
                    <a:cubicBezTo>
                      <a:pt x="56" y="51"/>
                      <a:pt x="57" y="53"/>
                      <a:pt x="58" y="55"/>
                    </a:cubicBezTo>
                    <a:cubicBezTo>
                      <a:pt x="59" y="55"/>
                      <a:pt x="58" y="57"/>
                      <a:pt x="59" y="58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9" y="59"/>
                      <a:pt x="60" y="59"/>
                      <a:pt x="59" y="59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60" y="60"/>
                      <a:pt x="60" y="60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2"/>
                      <a:pt x="61" y="63"/>
                      <a:pt x="60" y="64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61" y="65"/>
                      <a:pt x="62" y="66"/>
                      <a:pt x="62" y="68"/>
                    </a:cubicBezTo>
                    <a:cubicBezTo>
                      <a:pt x="62" y="68"/>
                      <a:pt x="62" y="68"/>
                      <a:pt x="62" y="68"/>
                    </a:cubicBezTo>
                    <a:cubicBezTo>
                      <a:pt x="64" y="69"/>
                      <a:pt x="61" y="71"/>
                      <a:pt x="63" y="73"/>
                    </a:cubicBezTo>
                    <a:cubicBezTo>
                      <a:pt x="63" y="72"/>
                      <a:pt x="63" y="73"/>
                      <a:pt x="63" y="73"/>
                    </a:cubicBezTo>
                    <a:cubicBezTo>
                      <a:pt x="63" y="74"/>
                      <a:pt x="63" y="75"/>
                      <a:pt x="64" y="75"/>
                    </a:cubicBezTo>
                    <a:cubicBezTo>
                      <a:pt x="65" y="75"/>
                      <a:pt x="64" y="75"/>
                      <a:pt x="64" y="75"/>
                    </a:cubicBezTo>
                    <a:cubicBezTo>
                      <a:pt x="64" y="75"/>
                      <a:pt x="64" y="75"/>
                      <a:pt x="64" y="75"/>
                    </a:cubicBezTo>
                    <a:cubicBezTo>
                      <a:pt x="64" y="75"/>
                      <a:pt x="64" y="75"/>
                      <a:pt x="64" y="75"/>
                    </a:cubicBezTo>
                    <a:cubicBezTo>
                      <a:pt x="64" y="77"/>
                      <a:pt x="65" y="78"/>
                      <a:pt x="65" y="80"/>
                    </a:cubicBezTo>
                    <a:cubicBezTo>
                      <a:pt x="65" y="80"/>
                      <a:pt x="65" y="81"/>
                      <a:pt x="65" y="81"/>
                    </a:cubicBezTo>
                    <a:cubicBezTo>
                      <a:pt x="65" y="81"/>
                      <a:pt x="64" y="81"/>
                      <a:pt x="64" y="82"/>
                    </a:cubicBezTo>
                    <a:cubicBezTo>
                      <a:pt x="64" y="82"/>
                      <a:pt x="65" y="83"/>
                      <a:pt x="65" y="84"/>
                    </a:cubicBezTo>
                    <a:cubicBezTo>
                      <a:pt x="65" y="87"/>
                      <a:pt x="65" y="89"/>
                      <a:pt x="65" y="92"/>
                    </a:cubicBezTo>
                    <a:cubicBezTo>
                      <a:pt x="67" y="94"/>
                      <a:pt x="65" y="97"/>
                      <a:pt x="67" y="99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1"/>
                      <a:pt x="67" y="101"/>
                      <a:pt x="66" y="102"/>
                    </a:cubicBezTo>
                    <a:cubicBezTo>
                      <a:pt x="66" y="102"/>
                      <a:pt x="66" y="102"/>
                      <a:pt x="66" y="102"/>
                    </a:cubicBezTo>
                    <a:cubicBezTo>
                      <a:pt x="67" y="103"/>
                      <a:pt x="66" y="105"/>
                      <a:pt x="67" y="105"/>
                    </a:cubicBezTo>
                    <a:cubicBezTo>
                      <a:pt x="66" y="105"/>
                      <a:pt x="66" y="105"/>
                      <a:pt x="66" y="105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6" y="106"/>
                      <a:pt x="66" y="106"/>
                      <a:pt x="66" y="106"/>
                    </a:cubicBezTo>
                    <a:cubicBezTo>
                      <a:pt x="67" y="108"/>
                      <a:pt x="67" y="109"/>
                      <a:pt x="67" y="111"/>
                    </a:cubicBezTo>
                    <a:cubicBezTo>
                      <a:pt x="66" y="111"/>
                      <a:pt x="66" y="111"/>
                      <a:pt x="67" y="111"/>
                    </a:cubicBezTo>
                    <a:cubicBezTo>
                      <a:pt x="67" y="111"/>
                      <a:pt x="68" y="112"/>
                      <a:pt x="68" y="112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8" y="113"/>
                      <a:pt x="69" y="113"/>
                      <a:pt x="70" y="113"/>
                    </a:cubicBezTo>
                    <a:cubicBezTo>
                      <a:pt x="70" y="113"/>
                      <a:pt x="70" y="113"/>
                      <a:pt x="70" y="113"/>
                    </a:cubicBezTo>
                    <a:cubicBezTo>
                      <a:pt x="72" y="117"/>
                      <a:pt x="69" y="122"/>
                      <a:pt x="71" y="125"/>
                    </a:cubicBezTo>
                    <a:cubicBezTo>
                      <a:pt x="71" y="125"/>
                      <a:pt x="71" y="125"/>
                      <a:pt x="71" y="125"/>
                    </a:cubicBezTo>
                    <a:cubicBezTo>
                      <a:pt x="72" y="129"/>
                      <a:pt x="72" y="129"/>
                      <a:pt x="72" y="129"/>
                    </a:cubicBezTo>
                    <a:cubicBezTo>
                      <a:pt x="72" y="129"/>
                      <a:pt x="72" y="130"/>
                      <a:pt x="72" y="131"/>
                    </a:cubicBezTo>
                    <a:cubicBezTo>
                      <a:pt x="72" y="133"/>
                      <a:pt x="72" y="135"/>
                      <a:pt x="72" y="138"/>
                    </a:cubicBezTo>
                    <a:cubicBezTo>
                      <a:pt x="70" y="132"/>
                      <a:pt x="69" y="126"/>
                      <a:pt x="68" y="119"/>
                    </a:cubicBezTo>
                    <a:cubicBezTo>
                      <a:pt x="66" y="114"/>
                      <a:pt x="66" y="114"/>
                      <a:pt x="66" y="114"/>
                    </a:cubicBezTo>
                    <a:cubicBezTo>
                      <a:pt x="66" y="113"/>
                      <a:pt x="66" y="113"/>
                      <a:pt x="66" y="113"/>
                    </a:cubicBezTo>
                    <a:cubicBezTo>
                      <a:pt x="66" y="113"/>
                      <a:pt x="65" y="112"/>
                      <a:pt x="65" y="110"/>
                    </a:cubicBezTo>
                    <a:cubicBezTo>
                      <a:pt x="65" y="110"/>
                      <a:pt x="65" y="109"/>
                      <a:pt x="65" y="109"/>
                    </a:cubicBezTo>
                    <a:cubicBezTo>
                      <a:pt x="65" y="109"/>
                      <a:pt x="65" y="109"/>
                      <a:pt x="65" y="109"/>
                    </a:cubicBezTo>
                    <a:cubicBezTo>
                      <a:pt x="65" y="109"/>
                      <a:pt x="65" y="108"/>
                      <a:pt x="64" y="108"/>
                    </a:cubicBezTo>
                    <a:cubicBezTo>
                      <a:pt x="65" y="107"/>
                      <a:pt x="65" y="107"/>
                      <a:pt x="65" y="106"/>
                    </a:cubicBezTo>
                    <a:cubicBezTo>
                      <a:pt x="65" y="102"/>
                      <a:pt x="65" y="98"/>
                      <a:pt x="64" y="95"/>
                    </a:cubicBezTo>
                    <a:cubicBezTo>
                      <a:pt x="64" y="94"/>
                      <a:pt x="64" y="94"/>
                      <a:pt x="64" y="93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63" y="93"/>
                      <a:pt x="63" y="93"/>
                      <a:pt x="62" y="93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3"/>
                      <a:pt x="62" y="93"/>
                      <a:pt x="61" y="93"/>
                    </a:cubicBezTo>
                    <a:cubicBezTo>
                      <a:pt x="60" y="92"/>
                      <a:pt x="62" y="91"/>
                      <a:pt x="61" y="90"/>
                    </a:cubicBezTo>
                    <a:cubicBezTo>
                      <a:pt x="60" y="89"/>
                      <a:pt x="63" y="89"/>
                      <a:pt x="61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87"/>
                      <a:pt x="61" y="87"/>
                      <a:pt x="61" y="87"/>
                    </a:cubicBezTo>
                    <a:cubicBezTo>
                      <a:pt x="62" y="87"/>
                      <a:pt x="62" y="86"/>
                      <a:pt x="62" y="86"/>
                    </a:cubicBezTo>
                    <a:cubicBezTo>
                      <a:pt x="63" y="85"/>
                      <a:pt x="60" y="84"/>
                      <a:pt x="62" y="82"/>
                    </a:cubicBezTo>
                    <a:cubicBezTo>
                      <a:pt x="61" y="82"/>
                      <a:pt x="61" y="81"/>
                      <a:pt x="60" y="80"/>
                    </a:cubicBezTo>
                    <a:cubicBezTo>
                      <a:pt x="61" y="80"/>
                      <a:pt x="60" y="79"/>
                      <a:pt x="61" y="79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79"/>
                      <a:pt x="61" y="78"/>
                      <a:pt x="61" y="77"/>
                    </a:cubicBezTo>
                    <a:cubicBezTo>
                      <a:pt x="61" y="77"/>
                      <a:pt x="61" y="78"/>
                      <a:pt x="60" y="78"/>
                    </a:cubicBezTo>
                    <a:cubicBezTo>
                      <a:pt x="60" y="77"/>
                      <a:pt x="60" y="77"/>
                      <a:pt x="60" y="77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5"/>
                      <a:pt x="61" y="75"/>
                      <a:pt x="61" y="75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61" y="75"/>
                      <a:pt x="62" y="74"/>
                      <a:pt x="61" y="74"/>
                    </a:cubicBezTo>
                    <a:cubicBezTo>
                      <a:pt x="60" y="74"/>
                      <a:pt x="60" y="75"/>
                      <a:pt x="59" y="74"/>
                    </a:cubicBezTo>
                    <a:cubicBezTo>
                      <a:pt x="60" y="73"/>
                      <a:pt x="60" y="72"/>
                      <a:pt x="60" y="70"/>
                    </a:cubicBezTo>
                    <a:cubicBezTo>
                      <a:pt x="60" y="71"/>
                      <a:pt x="60" y="70"/>
                      <a:pt x="59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59" y="69"/>
                      <a:pt x="61" y="69"/>
                      <a:pt x="60" y="68"/>
                    </a:cubicBezTo>
                    <a:cubicBezTo>
                      <a:pt x="59" y="68"/>
                      <a:pt x="59" y="68"/>
                      <a:pt x="59" y="68"/>
                    </a:cubicBezTo>
                    <a:cubicBezTo>
                      <a:pt x="58" y="67"/>
                      <a:pt x="61" y="67"/>
                      <a:pt x="59" y="66"/>
                    </a:cubicBezTo>
                    <a:cubicBezTo>
                      <a:pt x="59" y="67"/>
                      <a:pt x="57" y="67"/>
                      <a:pt x="58" y="66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8" y="66"/>
                      <a:pt x="59" y="66"/>
                      <a:pt x="59" y="65"/>
                    </a:cubicBezTo>
                    <a:cubicBezTo>
                      <a:pt x="59" y="65"/>
                      <a:pt x="59" y="65"/>
                      <a:pt x="59" y="65"/>
                    </a:cubicBezTo>
                    <a:cubicBezTo>
                      <a:pt x="58" y="65"/>
                      <a:pt x="58" y="65"/>
                      <a:pt x="58" y="65"/>
                    </a:cubicBezTo>
                    <a:cubicBezTo>
                      <a:pt x="59" y="64"/>
                      <a:pt x="58" y="63"/>
                      <a:pt x="58" y="63"/>
                    </a:cubicBezTo>
                    <a:cubicBezTo>
                      <a:pt x="58" y="63"/>
                      <a:pt x="59" y="61"/>
                      <a:pt x="58" y="61"/>
                    </a:cubicBezTo>
                    <a:cubicBezTo>
                      <a:pt x="58" y="61"/>
                      <a:pt x="58" y="60"/>
                      <a:pt x="59" y="60"/>
                    </a:cubicBezTo>
                    <a:cubicBezTo>
                      <a:pt x="58" y="60"/>
                      <a:pt x="57" y="59"/>
                      <a:pt x="58" y="58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59" y="57"/>
                      <a:pt x="57" y="56"/>
                      <a:pt x="57" y="54"/>
                    </a:cubicBezTo>
                    <a:cubicBezTo>
                      <a:pt x="57" y="54"/>
                      <a:pt x="57" y="53"/>
                      <a:pt x="56" y="54"/>
                    </a:cubicBezTo>
                    <a:cubicBezTo>
                      <a:pt x="55" y="53"/>
                      <a:pt x="57" y="51"/>
                      <a:pt x="54" y="51"/>
                    </a:cubicBezTo>
                    <a:cubicBezTo>
                      <a:pt x="54" y="50"/>
                      <a:pt x="55" y="50"/>
                      <a:pt x="55" y="49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4" y="48"/>
                      <a:pt x="54" y="48"/>
                      <a:pt x="54" y="47"/>
                    </a:cubicBezTo>
                    <a:cubicBezTo>
                      <a:pt x="54" y="46"/>
                      <a:pt x="52" y="47"/>
                      <a:pt x="52" y="46"/>
                    </a:cubicBezTo>
                    <a:cubicBezTo>
                      <a:pt x="53" y="46"/>
                      <a:pt x="53" y="45"/>
                      <a:pt x="53" y="45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3" y="44"/>
                      <a:pt x="53" y="44"/>
                      <a:pt x="53" y="45"/>
                    </a:cubicBezTo>
                    <a:cubicBezTo>
                      <a:pt x="53" y="45"/>
                      <a:pt x="52" y="45"/>
                      <a:pt x="52" y="45"/>
                    </a:cubicBezTo>
                    <a:cubicBezTo>
                      <a:pt x="53" y="44"/>
                      <a:pt x="52" y="43"/>
                      <a:pt x="53" y="43"/>
                    </a:cubicBezTo>
                    <a:cubicBezTo>
                      <a:pt x="52" y="41"/>
                      <a:pt x="51" y="40"/>
                      <a:pt x="50" y="39"/>
                    </a:cubicBezTo>
                    <a:cubicBezTo>
                      <a:pt x="51" y="39"/>
                      <a:pt x="51" y="39"/>
                      <a:pt x="52" y="39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2" y="38"/>
                      <a:pt x="52" y="39"/>
                      <a:pt x="52" y="39"/>
                    </a:cubicBezTo>
                    <a:cubicBezTo>
                      <a:pt x="53" y="38"/>
                      <a:pt x="50" y="37"/>
                      <a:pt x="51" y="36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49" y="35"/>
                    </a:cubicBezTo>
                    <a:cubicBezTo>
                      <a:pt x="50" y="35"/>
                      <a:pt x="51" y="35"/>
                      <a:pt x="51" y="34"/>
                    </a:cubicBezTo>
                    <a:close/>
                    <a:moveTo>
                      <a:pt x="38" y="50"/>
                    </a:moveTo>
                    <a:cubicBezTo>
                      <a:pt x="38" y="51"/>
                      <a:pt x="39" y="51"/>
                      <a:pt x="39" y="52"/>
                    </a:cubicBezTo>
                    <a:cubicBezTo>
                      <a:pt x="39" y="52"/>
                      <a:pt x="39" y="52"/>
                      <a:pt x="39" y="53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52"/>
                      <a:pt x="38" y="52"/>
                      <a:pt x="38" y="52"/>
                    </a:cubicBezTo>
                    <a:cubicBezTo>
                      <a:pt x="38" y="51"/>
                      <a:pt x="38" y="50"/>
                      <a:pt x="38" y="49"/>
                    </a:cubicBezTo>
                    <a:lnTo>
                      <a:pt x="38" y="50"/>
                    </a:lnTo>
                    <a:close/>
                    <a:moveTo>
                      <a:pt x="33" y="66"/>
                    </a:moveTo>
                    <a:cubicBezTo>
                      <a:pt x="33" y="67"/>
                      <a:pt x="33" y="67"/>
                      <a:pt x="33" y="67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33" y="67"/>
                      <a:pt x="33" y="67"/>
                      <a:pt x="33" y="67"/>
                    </a:cubicBezTo>
                    <a:lnTo>
                      <a:pt x="33" y="66"/>
                    </a:lnTo>
                    <a:close/>
                    <a:moveTo>
                      <a:pt x="28" y="122"/>
                    </a:moveTo>
                    <a:cubicBezTo>
                      <a:pt x="28" y="121"/>
                      <a:pt x="28" y="121"/>
                      <a:pt x="28" y="121"/>
                    </a:cubicBezTo>
                    <a:cubicBezTo>
                      <a:pt x="28" y="121"/>
                      <a:pt x="29" y="121"/>
                      <a:pt x="29" y="121"/>
                    </a:cubicBezTo>
                    <a:cubicBezTo>
                      <a:pt x="29" y="121"/>
                      <a:pt x="28" y="121"/>
                      <a:pt x="28" y="122"/>
                    </a:cubicBezTo>
                    <a:close/>
                    <a:moveTo>
                      <a:pt x="46" y="124"/>
                    </a:moveTo>
                    <a:cubicBezTo>
                      <a:pt x="46" y="124"/>
                      <a:pt x="47" y="124"/>
                      <a:pt x="46" y="124"/>
                    </a:cubicBezTo>
                    <a:cubicBezTo>
                      <a:pt x="46" y="124"/>
                      <a:pt x="46" y="124"/>
                      <a:pt x="46" y="124"/>
                    </a:cubicBezTo>
                    <a:close/>
                    <a:moveTo>
                      <a:pt x="70" y="204"/>
                    </a:moveTo>
                    <a:cubicBezTo>
                      <a:pt x="69" y="203"/>
                      <a:pt x="69" y="203"/>
                      <a:pt x="69" y="202"/>
                    </a:cubicBezTo>
                    <a:cubicBezTo>
                      <a:pt x="69" y="200"/>
                      <a:pt x="68" y="199"/>
                      <a:pt x="68" y="197"/>
                    </a:cubicBezTo>
                    <a:cubicBezTo>
                      <a:pt x="69" y="197"/>
                      <a:pt x="71" y="197"/>
                      <a:pt x="72" y="197"/>
                    </a:cubicBezTo>
                    <a:cubicBezTo>
                      <a:pt x="71" y="200"/>
                      <a:pt x="70" y="202"/>
                      <a:pt x="70" y="204"/>
                    </a:cubicBezTo>
                    <a:close/>
                    <a:moveTo>
                      <a:pt x="75" y="190"/>
                    </a:moveTo>
                    <a:cubicBezTo>
                      <a:pt x="74" y="191"/>
                      <a:pt x="74" y="193"/>
                      <a:pt x="73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3" y="194"/>
                      <a:pt x="72" y="194"/>
                      <a:pt x="72" y="194"/>
                    </a:cubicBezTo>
                    <a:cubicBezTo>
                      <a:pt x="72" y="194"/>
                      <a:pt x="73" y="193"/>
                      <a:pt x="73" y="193"/>
                    </a:cubicBezTo>
                    <a:cubicBezTo>
                      <a:pt x="73" y="193"/>
                      <a:pt x="72" y="193"/>
                      <a:pt x="72" y="193"/>
                    </a:cubicBezTo>
                    <a:cubicBezTo>
                      <a:pt x="72" y="193"/>
                      <a:pt x="72" y="193"/>
                      <a:pt x="72" y="193"/>
                    </a:cubicBezTo>
                    <a:cubicBezTo>
                      <a:pt x="72" y="193"/>
                      <a:pt x="73" y="193"/>
                      <a:pt x="73" y="193"/>
                    </a:cubicBezTo>
                    <a:cubicBezTo>
                      <a:pt x="73" y="193"/>
                      <a:pt x="73" y="193"/>
                      <a:pt x="73" y="193"/>
                    </a:cubicBezTo>
                    <a:cubicBezTo>
                      <a:pt x="73" y="193"/>
                      <a:pt x="73" y="193"/>
                      <a:pt x="73" y="193"/>
                    </a:cubicBezTo>
                    <a:cubicBezTo>
                      <a:pt x="73" y="193"/>
                      <a:pt x="72" y="192"/>
                      <a:pt x="72" y="191"/>
                    </a:cubicBezTo>
                    <a:cubicBezTo>
                      <a:pt x="70" y="190"/>
                      <a:pt x="75" y="190"/>
                      <a:pt x="73" y="189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3" y="188"/>
                      <a:pt x="73" y="188"/>
                      <a:pt x="73" y="188"/>
                    </a:cubicBezTo>
                    <a:cubicBezTo>
                      <a:pt x="73" y="188"/>
                      <a:pt x="73" y="188"/>
                      <a:pt x="73" y="188"/>
                    </a:cubicBezTo>
                    <a:cubicBezTo>
                      <a:pt x="73" y="188"/>
                      <a:pt x="73" y="188"/>
                      <a:pt x="73" y="187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72" y="187"/>
                      <a:pt x="72" y="187"/>
                      <a:pt x="72" y="187"/>
                    </a:cubicBezTo>
                    <a:cubicBezTo>
                      <a:pt x="72" y="187"/>
                      <a:pt x="72" y="187"/>
                      <a:pt x="72" y="187"/>
                    </a:cubicBezTo>
                    <a:cubicBezTo>
                      <a:pt x="72" y="187"/>
                      <a:pt x="72" y="187"/>
                      <a:pt x="72" y="186"/>
                    </a:cubicBezTo>
                    <a:cubicBezTo>
                      <a:pt x="73" y="186"/>
                      <a:pt x="73" y="186"/>
                      <a:pt x="72" y="185"/>
                    </a:cubicBezTo>
                    <a:cubicBezTo>
                      <a:pt x="73" y="185"/>
                      <a:pt x="74" y="185"/>
                      <a:pt x="75" y="185"/>
                    </a:cubicBezTo>
                    <a:cubicBezTo>
                      <a:pt x="75" y="187"/>
                      <a:pt x="73" y="191"/>
                      <a:pt x="75" y="190"/>
                    </a:cubicBezTo>
                    <a:close/>
                    <a:moveTo>
                      <a:pt x="139" y="259"/>
                    </a:moveTo>
                    <a:cubicBezTo>
                      <a:pt x="140" y="259"/>
                      <a:pt x="140" y="259"/>
                      <a:pt x="140" y="259"/>
                    </a:cubicBezTo>
                    <a:cubicBezTo>
                      <a:pt x="140" y="260"/>
                      <a:pt x="139" y="261"/>
                      <a:pt x="139" y="259"/>
                    </a:cubicBezTo>
                    <a:close/>
                    <a:moveTo>
                      <a:pt x="142" y="254"/>
                    </a:moveTo>
                    <a:cubicBezTo>
                      <a:pt x="141" y="254"/>
                      <a:pt x="141" y="254"/>
                      <a:pt x="141" y="254"/>
                    </a:cubicBezTo>
                    <a:cubicBezTo>
                      <a:pt x="141" y="252"/>
                      <a:pt x="143" y="254"/>
                      <a:pt x="142" y="251"/>
                    </a:cubicBezTo>
                    <a:cubicBezTo>
                      <a:pt x="142" y="252"/>
                      <a:pt x="140" y="251"/>
                      <a:pt x="141" y="250"/>
                    </a:cubicBezTo>
                    <a:cubicBezTo>
                      <a:pt x="142" y="250"/>
                      <a:pt x="142" y="250"/>
                      <a:pt x="142" y="250"/>
                    </a:cubicBezTo>
                    <a:cubicBezTo>
                      <a:pt x="142" y="250"/>
                      <a:pt x="141" y="250"/>
                      <a:pt x="142" y="249"/>
                    </a:cubicBezTo>
                    <a:cubicBezTo>
                      <a:pt x="142" y="250"/>
                      <a:pt x="142" y="250"/>
                      <a:pt x="143" y="249"/>
                    </a:cubicBezTo>
                    <a:cubicBezTo>
                      <a:pt x="143" y="250"/>
                      <a:pt x="143" y="250"/>
                      <a:pt x="143" y="250"/>
                    </a:cubicBezTo>
                    <a:cubicBezTo>
                      <a:pt x="143" y="248"/>
                      <a:pt x="143" y="248"/>
                      <a:pt x="143" y="248"/>
                    </a:cubicBezTo>
                    <a:cubicBezTo>
                      <a:pt x="144" y="247"/>
                      <a:pt x="144" y="245"/>
                      <a:pt x="145" y="245"/>
                    </a:cubicBezTo>
                    <a:cubicBezTo>
                      <a:pt x="145" y="245"/>
                      <a:pt x="146" y="243"/>
                      <a:pt x="145" y="242"/>
                    </a:cubicBezTo>
                    <a:cubicBezTo>
                      <a:pt x="146" y="243"/>
                      <a:pt x="146" y="242"/>
                      <a:pt x="146" y="242"/>
                    </a:cubicBezTo>
                    <a:cubicBezTo>
                      <a:pt x="145" y="245"/>
                      <a:pt x="144" y="249"/>
                      <a:pt x="144" y="251"/>
                    </a:cubicBezTo>
                    <a:cubicBezTo>
                      <a:pt x="143" y="251"/>
                      <a:pt x="143" y="252"/>
                      <a:pt x="142" y="254"/>
                    </a:cubicBezTo>
                    <a:close/>
                    <a:moveTo>
                      <a:pt x="293" y="79"/>
                    </a:moveTo>
                    <a:cubicBezTo>
                      <a:pt x="293" y="79"/>
                      <a:pt x="293" y="79"/>
                      <a:pt x="293" y="79"/>
                    </a:cubicBezTo>
                    <a:cubicBezTo>
                      <a:pt x="293" y="79"/>
                      <a:pt x="293" y="79"/>
                      <a:pt x="293" y="79"/>
                    </a:cubicBezTo>
                    <a:cubicBezTo>
                      <a:pt x="293" y="79"/>
                      <a:pt x="293" y="79"/>
                      <a:pt x="293" y="79"/>
                    </a:cubicBezTo>
                    <a:close/>
                    <a:moveTo>
                      <a:pt x="207" y="155"/>
                    </a:moveTo>
                    <a:cubicBezTo>
                      <a:pt x="208" y="155"/>
                      <a:pt x="208" y="155"/>
                      <a:pt x="208" y="155"/>
                    </a:cubicBezTo>
                    <a:cubicBezTo>
                      <a:pt x="207" y="155"/>
                      <a:pt x="207" y="155"/>
                      <a:pt x="207" y="155"/>
                    </a:cubicBezTo>
                    <a:cubicBezTo>
                      <a:pt x="207" y="155"/>
                      <a:pt x="207" y="155"/>
                      <a:pt x="207" y="155"/>
                    </a:cubicBezTo>
                    <a:cubicBezTo>
                      <a:pt x="207" y="155"/>
                      <a:pt x="207" y="155"/>
                      <a:pt x="208" y="155"/>
                    </a:cubicBezTo>
                    <a:cubicBezTo>
                      <a:pt x="207" y="154"/>
                      <a:pt x="207" y="154"/>
                      <a:pt x="207" y="154"/>
                    </a:cubicBezTo>
                    <a:cubicBezTo>
                      <a:pt x="209" y="154"/>
                      <a:pt x="210" y="155"/>
                      <a:pt x="213" y="155"/>
                    </a:cubicBezTo>
                    <a:cubicBezTo>
                      <a:pt x="213" y="157"/>
                      <a:pt x="213" y="159"/>
                      <a:pt x="213" y="161"/>
                    </a:cubicBezTo>
                    <a:cubicBezTo>
                      <a:pt x="213" y="161"/>
                      <a:pt x="212" y="161"/>
                      <a:pt x="212" y="162"/>
                    </a:cubicBezTo>
                    <a:cubicBezTo>
                      <a:pt x="212" y="161"/>
                      <a:pt x="213" y="161"/>
                      <a:pt x="213" y="161"/>
                    </a:cubicBezTo>
                    <a:cubicBezTo>
                      <a:pt x="213" y="161"/>
                      <a:pt x="213" y="161"/>
                      <a:pt x="213" y="161"/>
                    </a:cubicBezTo>
                    <a:cubicBezTo>
                      <a:pt x="212" y="160"/>
                      <a:pt x="212" y="160"/>
                      <a:pt x="212" y="160"/>
                    </a:cubicBezTo>
                    <a:cubicBezTo>
                      <a:pt x="212" y="160"/>
                      <a:pt x="210" y="161"/>
                      <a:pt x="210" y="160"/>
                    </a:cubicBezTo>
                    <a:cubicBezTo>
                      <a:pt x="211" y="160"/>
                      <a:pt x="211" y="160"/>
                      <a:pt x="211" y="160"/>
                    </a:cubicBezTo>
                    <a:cubicBezTo>
                      <a:pt x="211" y="160"/>
                      <a:pt x="211" y="160"/>
                      <a:pt x="211" y="159"/>
                    </a:cubicBezTo>
                    <a:cubicBezTo>
                      <a:pt x="211" y="159"/>
                      <a:pt x="211" y="159"/>
                      <a:pt x="211" y="159"/>
                    </a:cubicBezTo>
                    <a:cubicBezTo>
                      <a:pt x="211" y="159"/>
                      <a:pt x="211" y="159"/>
                      <a:pt x="211" y="159"/>
                    </a:cubicBezTo>
                    <a:cubicBezTo>
                      <a:pt x="211" y="159"/>
                      <a:pt x="211" y="159"/>
                      <a:pt x="211" y="160"/>
                    </a:cubicBezTo>
                    <a:cubicBezTo>
                      <a:pt x="211" y="160"/>
                      <a:pt x="210" y="160"/>
                      <a:pt x="210" y="160"/>
                    </a:cubicBezTo>
                    <a:cubicBezTo>
                      <a:pt x="211" y="159"/>
                      <a:pt x="210" y="159"/>
                      <a:pt x="211" y="159"/>
                    </a:cubicBezTo>
                    <a:cubicBezTo>
                      <a:pt x="210" y="158"/>
                      <a:pt x="209" y="158"/>
                      <a:pt x="208" y="158"/>
                    </a:cubicBezTo>
                    <a:cubicBezTo>
                      <a:pt x="209" y="158"/>
                      <a:pt x="209" y="158"/>
                      <a:pt x="209" y="158"/>
                    </a:cubicBezTo>
                    <a:cubicBezTo>
                      <a:pt x="209" y="157"/>
                      <a:pt x="209" y="157"/>
                      <a:pt x="209" y="157"/>
                    </a:cubicBezTo>
                    <a:cubicBezTo>
                      <a:pt x="210" y="157"/>
                      <a:pt x="210" y="157"/>
                      <a:pt x="210" y="157"/>
                    </a:cubicBezTo>
                    <a:cubicBezTo>
                      <a:pt x="210" y="156"/>
                      <a:pt x="208" y="157"/>
                      <a:pt x="209" y="156"/>
                    </a:cubicBezTo>
                    <a:cubicBezTo>
                      <a:pt x="208" y="156"/>
                      <a:pt x="208" y="156"/>
                      <a:pt x="208" y="156"/>
                    </a:cubicBezTo>
                    <a:cubicBezTo>
                      <a:pt x="208" y="156"/>
                      <a:pt x="208" y="156"/>
                      <a:pt x="208" y="156"/>
                    </a:cubicBezTo>
                    <a:cubicBezTo>
                      <a:pt x="208" y="156"/>
                      <a:pt x="208" y="157"/>
                      <a:pt x="208" y="156"/>
                    </a:cubicBezTo>
                    <a:cubicBezTo>
                      <a:pt x="208" y="156"/>
                      <a:pt x="209" y="156"/>
                      <a:pt x="209" y="156"/>
                    </a:cubicBezTo>
                    <a:cubicBezTo>
                      <a:pt x="209" y="155"/>
                      <a:pt x="208" y="155"/>
                      <a:pt x="208" y="155"/>
                    </a:cubicBezTo>
                    <a:cubicBezTo>
                      <a:pt x="208" y="155"/>
                      <a:pt x="207" y="155"/>
                      <a:pt x="207" y="155"/>
                    </a:cubicBezTo>
                    <a:cubicBezTo>
                      <a:pt x="207" y="155"/>
                      <a:pt x="207" y="155"/>
                      <a:pt x="207" y="155"/>
                    </a:cubicBezTo>
                    <a:close/>
                    <a:moveTo>
                      <a:pt x="252" y="83"/>
                    </a:moveTo>
                    <a:cubicBezTo>
                      <a:pt x="252" y="83"/>
                      <a:pt x="252" y="83"/>
                      <a:pt x="251" y="83"/>
                    </a:cubicBezTo>
                    <a:cubicBezTo>
                      <a:pt x="251" y="83"/>
                      <a:pt x="251" y="83"/>
                      <a:pt x="251" y="83"/>
                    </a:cubicBezTo>
                    <a:cubicBezTo>
                      <a:pt x="252" y="83"/>
                      <a:pt x="252" y="83"/>
                      <a:pt x="252" y="83"/>
                    </a:cubicBezTo>
                    <a:close/>
                    <a:moveTo>
                      <a:pt x="225" y="182"/>
                    </a:moveTo>
                    <a:cubicBezTo>
                      <a:pt x="225" y="182"/>
                      <a:pt x="225" y="182"/>
                      <a:pt x="225" y="182"/>
                    </a:cubicBezTo>
                    <a:close/>
                    <a:moveTo>
                      <a:pt x="218" y="196"/>
                    </a:moveTo>
                    <a:cubicBezTo>
                      <a:pt x="217" y="195"/>
                      <a:pt x="217" y="193"/>
                      <a:pt x="216" y="192"/>
                    </a:cubicBezTo>
                    <a:cubicBezTo>
                      <a:pt x="214" y="188"/>
                      <a:pt x="219" y="195"/>
                      <a:pt x="216" y="189"/>
                    </a:cubicBezTo>
                    <a:cubicBezTo>
                      <a:pt x="217" y="188"/>
                      <a:pt x="218" y="190"/>
                      <a:pt x="218" y="190"/>
                    </a:cubicBezTo>
                    <a:cubicBezTo>
                      <a:pt x="218" y="190"/>
                      <a:pt x="218" y="190"/>
                      <a:pt x="218" y="190"/>
                    </a:cubicBezTo>
                    <a:cubicBezTo>
                      <a:pt x="218" y="190"/>
                      <a:pt x="218" y="191"/>
                      <a:pt x="219" y="192"/>
                    </a:cubicBezTo>
                    <a:cubicBezTo>
                      <a:pt x="218" y="193"/>
                      <a:pt x="218" y="195"/>
                      <a:pt x="218" y="196"/>
                    </a:cubicBezTo>
                    <a:close/>
                    <a:moveTo>
                      <a:pt x="217" y="187"/>
                    </a:moveTo>
                    <a:cubicBezTo>
                      <a:pt x="217" y="186"/>
                      <a:pt x="217" y="185"/>
                      <a:pt x="217" y="185"/>
                    </a:cubicBezTo>
                    <a:cubicBezTo>
                      <a:pt x="217" y="185"/>
                      <a:pt x="217" y="185"/>
                      <a:pt x="217" y="185"/>
                    </a:cubicBezTo>
                    <a:cubicBezTo>
                      <a:pt x="218" y="185"/>
                      <a:pt x="218" y="186"/>
                      <a:pt x="217" y="187"/>
                    </a:cubicBezTo>
                    <a:close/>
                    <a:moveTo>
                      <a:pt x="220" y="180"/>
                    </a:moveTo>
                    <a:cubicBezTo>
                      <a:pt x="220" y="180"/>
                      <a:pt x="222" y="179"/>
                      <a:pt x="221" y="179"/>
                    </a:cubicBezTo>
                    <a:cubicBezTo>
                      <a:pt x="221" y="179"/>
                      <a:pt x="221" y="179"/>
                      <a:pt x="221" y="179"/>
                    </a:cubicBezTo>
                    <a:cubicBezTo>
                      <a:pt x="222" y="179"/>
                      <a:pt x="222" y="179"/>
                      <a:pt x="223" y="179"/>
                    </a:cubicBezTo>
                    <a:cubicBezTo>
                      <a:pt x="223" y="179"/>
                      <a:pt x="223" y="179"/>
                      <a:pt x="222" y="179"/>
                    </a:cubicBezTo>
                    <a:cubicBezTo>
                      <a:pt x="222" y="180"/>
                      <a:pt x="220" y="180"/>
                      <a:pt x="220" y="180"/>
                    </a:cubicBezTo>
                    <a:close/>
                    <a:moveTo>
                      <a:pt x="242" y="107"/>
                    </a:moveTo>
                    <a:cubicBezTo>
                      <a:pt x="241" y="106"/>
                      <a:pt x="241" y="106"/>
                      <a:pt x="241" y="106"/>
                    </a:cubicBezTo>
                    <a:cubicBezTo>
                      <a:pt x="241" y="106"/>
                      <a:pt x="241" y="106"/>
                      <a:pt x="241" y="106"/>
                    </a:cubicBezTo>
                    <a:lnTo>
                      <a:pt x="242" y="107"/>
                    </a:lnTo>
                    <a:close/>
                    <a:moveTo>
                      <a:pt x="288" y="75"/>
                    </a:moveTo>
                    <a:cubicBezTo>
                      <a:pt x="287" y="75"/>
                      <a:pt x="288" y="75"/>
                      <a:pt x="289" y="75"/>
                    </a:cubicBezTo>
                    <a:cubicBezTo>
                      <a:pt x="289" y="75"/>
                      <a:pt x="288" y="75"/>
                      <a:pt x="288" y="75"/>
                    </a:cubicBezTo>
                    <a:cubicBezTo>
                      <a:pt x="288" y="75"/>
                      <a:pt x="288" y="75"/>
                      <a:pt x="288" y="75"/>
                    </a:cubicBezTo>
                    <a:cubicBezTo>
                      <a:pt x="288" y="75"/>
                      <a:pt x="288" y="75"/>
                      <a:pt x="288" y="75"/>
                    </a:cubicBezTo>
                    <a:close/>
                    <a:moveTo>
                      <a:pt x="293" y="78"/>
                    </a:moveTo>
                    <a:cubicBezTo>
                      <a:pt x="293" y="78"/>
                      <a:pt x="293" y="78"/>
                      <a:pt x="293" y="77"/>
                    </a:cubicBezTo>
                    <a:cubicBezTo>
                      <a:pt x="293" y="78"/>
                      <a:pt x="293" y="78"/>
                      <a:pt x="293" y="78"/>
                    </a:cubicBezTo>
                    <a:close/>
                    <a:moveTo>
                      <a:pt x="289" y="71"/>
                    </a:moveTo>
                    <a:cubicBezTo>
                      <a:pt x="289" y="71"/>
                      <a:pt x="288" y="71"/>
                      <a:pt x="288" y="71"/>
                    </a:cubicBezTo>
                    <a:cubicBezTo>
                      <a:pt x="288" y="71"/>
                      <a:pt x="289" y="71"/>
                      <a:pt x="289" y="71"/>
                    </a:cubicBezTo>
                    <a:close/>
                    <a:moveTo>
                      <a:pt x="286" y="70"/>
                    </a:moveTo>
                    <a:cubicBezTo>
                      <a:pt x="286" y="70"/>
                      <a:pt x="286" y="70"/>
                      <a:pt x="286" y="70"/>
                    </a:cubicBezTo>
                    <a:cubicBezTo>
                      <a:pt x="286" y="70"/>
                      <a:pt x="286" y="71"/>
                      <a:pt x="286" y="71"/>
                    </a:cubicBezTo>
                    <a:cubicBezTo>
                      <a:pt x="286" y="71"/>
                      <a:pt x="286" y="70"/>
                      <a:pt x="286" y="70"/>
                    </a:cubicBezTo>
                    <a:close/>
                    <a:moveTo>
                      <a:pt x="286" y="71"/>
                    </a:moveTo>
                    <a:cubicBezTo>
                      <a:pt x="286" y="71"/>
                      <a:pt x="286" y="71"/>
                      <a:pt x="286" y="71"/>
                    </a:cubicBezTo>
                    <a:cubicBezTo>
                      <a:pt x="286" y="71"/>
                      <a:pt x="286" y="71"/>
                      <a:pt x="286" y="71"/>
                    </a:cubicBezTo>
                    <a:cubicBezTo>
                      <a:pt x="286" y="71"/>
                      <a:pt x="286" y="71"/>
                      <a:pt x="286" y="71"/>
                    </a:cubicBezTo>
                    <a:close/>
                    <a:moveTo>
                      <a:pt x="285" y="75"/>
                    </a:moveTo>
                    <a:cubicBezTo>
                      <a:pt x="286" y="76"/>
                      <a:pt x="285" y="76"/>
                      <a:pt x="285" y="76"/>
                    </a:cubicBezTo>
                    <a:cubicBezTo>
                      <a:pt x="285" y="76"/>
                      <a:pt x="285" y="75"/>
                      <a:pt x="285" y="75"/>
                    </a:cubicBezTo>
                    <a:cubicBezTo>
                      <a:pt x="285" y="75"/>
                      <a:pt x="285" y="75"/>
                      <a:pt x="285" y="75"/>
                    </a:cubicBezTo>
                    <a:close/>
                    <a:moveTo>
                      <a:pt x="285" y="87"/>
                    </a:moveTo>
                    <a:cubicBezTo>
                      <a:pt x="285" y="87"/>
                      <a:pt x="285" y="87"/>
                      <a:pt x="285" y="87"/>
                    </a:cubicBezTo>
                    <a:close/>
                    <a:moveTo>
                      <a:pt x="285" y="85"/>
                    </a:moveTo>
                    <a:cubicBezTo>
                      <a:pt x="285" y="84"/>
                      <a:pt x="285" y="84"/>
                      <a:pt x="286" y="83"/>
                    </a:cubicBezTo>
                    <a:cubicBezTo>
                      <a:pt x="285" y="81"/>
                      <a:pt x="285" y="83"/>
                      <a:pt x="284" y="82"/>
                    </a:cubicBezTo>
                    <a:cubicBezTo>
                      <a:pt x="284" y="81"/>
                      <a:pt x="284" y="80"/>
                      <a:pt x="285" y="80"/>
                    </a:cubicBezTo>
                    <a:cubicBezTo>
                      <a:pt x="285" y="80"/>
                      <a:pt x="288" y="81"/>
                      <a:pt x="292" y="81"/>
                    </a:cubicBezTo>
                    <a:cubicBezTo>
                      <a:pt x="293" y="81"/>
                      <a:pt x="293" y="81"/>
                      <a:pt x="293" y="81"/>
                    </a:cubicBezTo>
                    <a:cubicBezTo>
                      <a:pt x="293" y="81"/>
                      <a:pt x="293" y="81"/>
                      <a:pt x="293" y="81"/>
                    </a:cubicBezTo>
                    <a:cubicBezTo>
                      <a:pt x="292" y="85"/>
                      <a:pt x="290" y="90"/>
                      <a:pt x="289" y="96"/>
                    </a:cubicBezTo>
                    <a:cubicBezTo>
                      <a:pt x="289" y="91"/>
                      <a:pt x="289" y="82"/>
                      <a:pt x="285" y="85"/>
                    </a:cubicBezTo>
                    <a:close/>
                    <a:moveTo>
                      <a:pt x="293" y="80"/>
                    </a:moveTo>
                    <a:cubicBezTo>
                      <a:pt x="293" y="80"/>
                      <a:pt x="293" y="80"/>
                      <a:pt x="292" y="80"/>
                    </a:cubicBezTo>
                    <a:cubicBezTo>
                      <a:pt x="294" y="80"/>
                      <a:pt x="293" y="80"/>
                      <a:pt x="293" y="80"/>
                    </a:cubicBezTo>
                    <a:cubicBezTo>
                      <a:pt x="293" y="80"/>
                      <a:pt x="293" y="80"/>
                      <a:pt x="293" y="80"/>
                    </a:cubicBezTo>
                    <a:cubicBezTo>
                      <a:pt x="292" y="80"/>
                      <a:pt x="293" y="80"/>
                      <a:pt x="293" y="80"/>
                    </a:cubicBezTo>
                    <a:cubicBezTo>
                      <a:pt x="293" y="80"/>
                      <a:pt x="293" y="80"/>
                      <a:pt x="293" y="80"/>
                    </a:cubicBezTo>
                    <a:close/>
                    <a:moveTo>
                      <a:pt x="294" y="78"/>
                    </a:moveTo>
                    <a:cubicBezTo>
                      <a:pt x="294" y="78"/>
                      <a:pt x="293" y="78"/>
                      <a:pt x="293" y="78"/>
                    </a:cubicBezTo>
                    <a:cubicBezTo>
                      <a:pt x="293" y="78"/>
                      <a:pt x="293" y="78"/>
                      <a:pt x="293" y="78"/>
                    </a:cubicBezTo>
                    <a:cubicBezTo>
                      <a:pt x="293" y="78"/>
                      <a:pt x="293" y="78"/>
                      <a:pt x="293" y="78"/>
                    </a:cubicBezTo>
                    <a:cubicBezTo>
                      <a:pt x="293" y="78"/>
                      <a:pt x="293" y="78"/>
                      <a:pt x="293" y="78"/>
                    </a:cubicBezTo>
                    <a:cubicBezTo>
                      <a:pt x="293" y="78"/>
                      <a:pt x="293" y="78"/>
                      <a:pt x="294" y="78"/>
                    </a:cubicBezTo>
                    <a:cubicBezTo>
                      <a:pt x="294" y="78"/>
                      <a:pt x="294" y="78"/>
                      <a:pt x="294" y="78"/>
                    </a:cubicBezTo>
                    <a:close/>
                    <a:moveTo>
                      <a:pt x="295" y="75"/>
                    </a:moveTo>
                    <a:cubicBezTo>
                      <a:pt x="295" y="75"/>
                      <a:pt x="295" y="75"/>
                      <a:pt x="295" y="75"/>
                    </a:cubicBezTo>
                    <a:cubicBezTo>
                      <a:pt x="295" y="75"/>
                      <a:pt x="295" y="75"/>
                      <a:pt x="295" y="75"/>
                    </a:cubicBezTo>
                    <a:close/>
                    <a:moveTo>
                      <a:pt x="296" y="71"/>
                    </a:moveTo>
                    <a:cubicBezTo>
                      <a:pt x="296" y="71"/>
                      <a:pt x="296" y="71"/>
                      <a:pt x="296" y="71"/>
                    </a:cubicBezTo>
                    <a:cubicBezTo>
                      <a:pt x="296" y="71"/>
                      <a:pt x="296" y="71"/>
                      <a:pt x="296" y="71"/>
                    </a:cubicBezTo>
                    <a:close/>
                    <a:moveTo>
                      <a:pt x="285" y="85"/>
                    </a:moveTo>
                    <a:cubicBezTo>
                      <a:pt x="285" y="85"/>
                      <a:pt x="285" y="86"/>
                      <a:pt x="284" y="86"/>
                    </a:cubicBezTo>
                    <a:cubicBezTo>
                      <a:pt x="284" y="85"/>
                      <a:pt x="284" y="85"/>
                      <a:pt x="284" y="85"/>
                    </a:cubicBezTo>
                    <a:cubicBezTo>
                      <a:pt x="285" y="85"/>
                      <a:pt x="285" y="85"/>
                      <a:pt x="285" y="85"/>
                    </a:cubicBezTo>
                    <a:close/>
                    <a:moveTo>
                      <a:pt x="254" y="84"/>
                    </a:moveTo>
                    <a:cubicBezTo>
                      <a:pt x="254" y="84"/>
                      <a:pt x="254" y="84"/>
                      <a:pt x="254" y="84"/>
                    </a:cubicBezTo>
                    <a:cubicBezTo>
                      <a:pt x="254" y="84"/>
                      <a:pt x="254" y="84"/>
                      <a:pt x="254" y="84"/>
                    </a:cubicBezTo>
                    <a:cubicBezTo>
                      <a:pt x="254" y="85"/>
                      <a:pt x="254" y="85"/>
                      <a:pt x="254" y="86"/>
                    </a:cubicBezTo>
                    <a:cubicBezTo>
                      <a:pt x="254" y="86"/>
                      <a:pt x="253" y="87"/>
                      <a:pt x="253" y="88"/>
                    </a:cubicBezTo>
                    <a:cubicBezTo>
                      <a:pt x="253" y="89"/>
                      <a:pt x="252" y="90"/>
                      <a:pt x="252" y="93"/>
                    </a:cubicBezTo>
                    <a:cubicBezTo>
                      <a:pt x="252" y="93"/>
                      <a:pt x="252" y="93"/>
                      <a:pt x="252" y="93"/>
                    </a:cubicBezTo>
                    <a:cubicBezTo>
                      <a:pt x="252" y="95"/>
                      <a:pt x="251" y="96"/>
                      <a:pt x="251" y="98"/>
                    </a:cubicBezTo>
                    <a:cubicBezTo>
                      <a:pt x="250" y="95"/>
                      <a:pt x="248" y="91"/>
                      <a:pt x="247" y="87"/>
                    </a:cubicBezTo>
                    <a:cubicBezTo>
                      <a:pt x="249" y="88"/>
                      <a:pt x="251" y="89"/>
                      <a:pt x="250" y="89"/>
                    </a:cubicBezTo>
                    <a:cubicBezTo>
                      <a:pt x="251" y="89"/>
                      <a:pt x="251" y="89"/>
                      <a:pt x="251" y="89"/>
                    </a:cubicBezTo>
                    <a:cubicBezTo>
                      <a:pt x="251" y="89"/>
                      <a:pt x="251" y="89"/>
                      <a:pt x="251" y="89"/>
                    </a:cubicBezTo>
                    <a:cubicBezTo>
                      <a:pt x="251" y="89"/>
                      <a:pt x="251" y="89"/>
                      <a:pt x="251" y="89"/>
                    </a:cubicBezTo>
                    <a:cubicBezTo>
                      <a:pt x="251" y="89"/>
                      <a:pt x="251" y="89"/>
                      <a:pt x="251" y="89"/>
                    </a:cubicBezTo>
                    <a:cubicBezTo>
                      <a:pt x="250" y="87"/>
                      <a:pt x="253" y="88"/>
                      <a:pt x="252" y="86"/>
                    </a:cubicBezTo>
                    <a:cubicBezTo>
                      <a:pt x="252" y="86"/>
                      <a:pt x="253" y="86"/>
                      <a:pt x="253" y="86"/>
                    </a:cubicBezTo>
                    <a:cubicBezTo>
                      <a:pt x="253" y="86"/>
                      <a:pt x="253" y="85"/>
                      <a:pt x="252" y="84"/>
                    </a:cubicBezTo>
                    <a:cubicBezTo>
                      <a:pt x="252" y="84"/>
                      <a:pt x="252" y="84"/>
                      <a:pt x="253" y="85"/>
                    </a:cubicBezTo>
                    <a:cubicBezTo>
                      <a:pt x="252" y="84"/>
                      <a:pt x="252" y="84"/>
                      <a:pt x="252" y="84"/>
                    </a:cubicBezTo>
                    <a:cubicBezTo>
                      <a:pt x="252" y="84"/>
                      <a:pt x="252" y="84"/>
                      <a:pt x="252" y="84"/>
                    </a:cubicBezTo>
                    <a:cubicBezTo>
                      <a:pt x="252" y="84"/>
                      <a:pt x="252" y="84"/>
                      <a:pt x="252" y="84"/>
                    </a:cubicBezTo>
                    <a:cubicBezTo>
                      <a:pt x="252" y="84"/>
                      <a:pt x="252" y="84"/>
                      <a:pt x="252" y="84"/>
                    </a:cubicBezTo>
                    <a:cubicBezTo>
                      <a:pt x="253" y="84"/>
                      <a:pt x="254" y="84"/>
                      <a:pt x="254" y="84"/>
                    </a:cubicBezTo>
                    <a:close/>
                    <a:moveTo>
                      <a:pt x="252" y="84"/>
                    </a:moveTo>
                    <a:cubicBezTo>
                      <a:pt x="252" y="84"/>
                      <a:pt x="252" y="84"/>
                      <a:pt x="252" y="84"/>
                    </a:cubicBezTo>
                    <a:cubicBezTo>
                      <a:pt x="252" y="84"/>
                      <a:pt x="252" y="84"/>
                      <a:pt x="252" y="84"/>
                    </a:cubicBezTo>
                    <a:cubicBezTo>
                      <a:pt x="252" y="84"/>
                      <a:pt x="252" y="84"/>
                      <a:pt x="252" y="84"/>
                    </a:cubicBezTo>
                    <a:close/>
                    <a:moveTo>
                      <a:pt x="252" y="83"/>
                    </a:moveTo>
                    <a:cubicBezTo>
                      <a:pt x="252" y="83"/>
                      <a:pt x="252" y="83"/>
                      <a:pt x="252" y="83"/>
                    </a:cubicBezTo>
                    <a:cubicBezTo>
                      <a:pt x="252" y="83"/>
                      <a:pt x="252" y="83"/>
                      <a:pt x="252" y="83"/>
                    </a:cubicBezTo>
                    <a:close/>
                    <a:moveTo>
                      <a:pt x="221" y="110"/>
                    </a:moveTo>
                    <a:cubicBezTo>
                      <a:pt x="221" y="110"/>
                      <a:pt x="222" y="111"/>
                      <a:pt x="222" y="112"/>
                    </a:cubicBezTo>
                    <a:cubicBezTo>
                      <a:pt x="222" y="112"/>
                      <a:pt x="222" y="112"/>
                      <a:pt x="222" y="112"/>
                    </a:cubicBezTo>
                    <a:cubicBezTo>
                      <a:pt x="221" y="111"/>
                      <a:pt x="221" y="110"/>
                      <a:pt x="221" y="110"/>
                    </a:cubicBezTo>
                    <a:close/>
                    <a:moveTo>
                      <a:pt x="196" y="169"/>
                    </a:moveTo>
                    <a:cubicBezTo>
                      <a:pt x="196" y="169"/>
                      <a:pt x="196" y="169"/>
                      <a:pt x="196" y="169"/>
                    </a:cubicBezTo>
                    <a:cubicBezTo>
                      <a:pt x="196" y="169"/>
                      <a:pt x="195" y="169"/>
                      <a:pt x="196" y="169"/>
                    </a:cubicBezTo>
                    <a:close/>
                    <a:moveTo>
                      <a:pt x="242" y="123"/>
                    </a:moveTo>
                    <a:cubicBezTo>
                      <a:pt x="242" y="121"/>
                      <a:pt x="241" y="119"/>
                      <a:pt x="242" y="118"/>
                    </a:cubicBezTo>
                    <a:cubicBezTo>
                      <a:pt x="242" y="115"/>
                      <a:pt x="242" y="115"/>
                      <a:pt x="242" y="115"/>
                    </a:cubicBezTo>
                    <a:cubicBezTo>
                      <a:pt x="242" y="115"/>
                      <a:pt x="242" y="113"/>
                      <a:pt x="243" y="114"/>
                    </a:cubicBezTo>
                    <a:cubicBezTo>
                      <a:pt x="243" y="112"/>
                      <a:pt x="243" y="111"/>
                      <a:pt x="243" y="109"/>
                    </a:cubicBezTo>
                    <a:cubicBezTo>
                      <a:pt x="243" y="108"/>
                      <a:pt x="243" y="108"/>
                      <a:pt x="243" y="108"/>
                    </a:cubicBezTo>
                    <a:cubicBezTo>
                      <a:pt x="243" y="110"/>
                      <a:pt x="243" y="111"/>
                      <a:pt x="244" y="113"/>
                    </a:cubicBezTo>
                    <a:cubicBezTo>
                      <a:pt x="244" y="115"/>
                      <a:pt x="244" y="115"/>
                      <a:pt x="244" y="115"/>
                    </a:cubicBezTo>
                    <a:cubicBezTo>
                      <a:pt x="244" y="115"/>
                      <a:pt x="244" y="115"/>
                      <a:pt x="244" y="115"/>
                    </a:cubicBezTo>
                    <a:cubicBezTo>
                      <a:pt x="244" y="115"/>
                      <a:pt x="244" y="115"/>
                      <a:pt x="244" y="115"/>
                    </a:cubicBezTo>
                    <a:cubicBezTo>
                      <a:pt x="244" y="115"/>
                      <a:pt x="244" y="115"/>
                      <a:pt x="244" y="115"/>
                    </a:cubicBezTo>
                    <a:cubicBezTo>
                      <a:pt x="244" y="115"/>
                      <a:pt x="244" y="115"/>
                      <a:pt x="244" y="115"/>
                    </a:cubicBezTo>
                    <a:cubicBezTo>
                      <a:pt x="247" y="116"/>
                      <a:pt x="240" y="114"/>
                      <a:pt x="245" y="116"/>
                    </a:cubicBezTo>
                    <a:cubicBezTo>
                      <a:pt x="244" y="117"/>
                      <a:pt x="244" y="119"/>
                      <a:pt x="243" y="120"/>
                    </a:cubicBezTo>
                    <a:cubicBezTo>
                      <a:pt x="243" y="119"/>
                      <a:pt x="243" y="119"/>
                      <a:pt x="243" y="119"/>
                    </a:cubicBezTo>
                    <a:cubicBezTo>
                      <a:pt x="243" y="121"/>
                      <a:pt x="242" y="122"/>
                      <a:pt x="242" y="123"/>
                    </a:cubicBezTo>
                    <a:close/>
                    <a:moveTo>
                      <a:pt x="258" y="112"/>
                    </a:moveTo>
                    <a:cubicBezTo>
                      <a:pt x="258" y="112"/>
                      <a:pt x="258" y="112"/>
                      <a:pt x="258" y="112"/>
                    </a:cubicBezTo>
                    <a:cubicBezTo>
                      <a:pt x="263" y="112"/>
                      <a:pt x="260" y="112"/>
                      <a:pt x="256" y="112"/>
                    </a:cubicBezTo>
                    <a:cubicBezTo>
                      <a:pt x="256" y="111"/>
                      <a:pt x="256" y="110"/>
                      <a:pt x="256" y="109"/>
                    </a:cubicBezTo>
                    <a:cubicBezTo>
                      <a:pt x="258" y="109"/>
                      <a:pt x="259" y="109"/>
                      <a:pt x="261" y="110"/>
                    </a:cubicBezTo>
                    <a:cubicBezTo>
                      <a:pt x="262" y="111"/>
                      <a:pt x="262" y="112"/>
                      <a:pt x="262" y="113"/>
                    </a:cubicBezTo>
                    <a:cubicBezTo>
                      <a:pt x="262" y="118"/>
                      <a:pt x="264" y="124"/>
                      <a:pt x="267" y="127"/>
                    </a:cubicBezTo>
                    <a:cubicBezTo>
                      <a:pt x="269" y="129"/>
                      <a:pt x="270" y="130"/>
                      <a:pt x="271" y="130"/>
                    </a:cubicBezTo>
                    <a:cubicBezTo>
                      <a:pt x="271" y="131"/>
                      <a:pt x="271" y="131"/>
                      <a:pt x="271" y="132"/>
                    </a:cubicBezTo>
                    <a:cubicBezTo>
                      <a:pt x="272" y="132"/>
                      <a:pt x="272" y="132"/>
                      <a:pt x="272" y="132"/>
                    </a:cubicBezTo>
                    <a:cubicBezTo>
                      <a:pt x="271" y="133"/>
                      <a:pt x="271" y="134"/>
                      <a:pt x="271" y="135"/>
                    </a:cubicBezTo>
                    <a:cubicBezTo>
                      <a:pt x="271" y="137"/>
                      <a:pt x="272" y="138"/>
                      <a:pt x="271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2" y="142"/>
                      <a:pt x="271" y="144"/>
                      <a:pt x="270" y="146"/>
                    </a:cubicBezTo>
                    <a:cubicBezTo>
                      <a:pt x="269" y="140"/>
                      <a:pt x="267" y="133"/>
                      <a:pt x="264" y="126"/>
                    </a:cubicBezTo>
                    <a:cubicBezTo>
                      <a:pt x="263" y="122"/>
                      <a:pt x="261" y="117"/>
                      <a:pt x="259" y="113"/>
                    </a:cubicBezTo>
                    <a:lnTo>
                      <a:pt x="258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i="1"/>
              </a:p>
            </p:txBody>
          </p:sp>
          <p:sp>
            <p:nvSpPr>
              <p:cNvPr id="12" name="Freeform 10"/>
              <p:cNvSpPr>
                <a:spLocks noEditPoints="1"/>
              </p:cNvSpPr>
              <p:nvPr/>
            </p:nvSpPr>
            <p:spPr bwMode="auto">
              <a:xfrm>
                <a:off x="3354388" y="1585913"/>
                <a:ext cx="377825" cy="298450"/>
              </a:xfrm>
              <a:custGeom>
                <a:avLst/>
                <a:gdLst>
                  <a:gd name="T0" fmla="*/ 157 w 176"/>
                  <a:gd name="T1" fmla="*/ 96 h 139"/>
                  <a:gd name="T2" fmla="*/ 158 w 176"/>
                  <a:gd name="T3" fmla="*/ 91 h 139"/>
                  <a:gd name="T4" fmla="*/ 155 w 176"/>
                  <a:gd name="T5" fmla="*/ 82 h 139"/>
                  <a:gd name="T6" fmla="*/ 149 w 176"/>
                  <a:gd name="T7" fmla="*/ 85 h 139"/>
                  <a:gd name="T8" fmla="*/ 155 w 176"/>
                  <a:gd name="T9" fmla="*/ 72 h 139"/>
                  <a:gd name="T10" fmla="*/ 145 w 176"/>
                  <a:gd name="T11" fmla="*/ 65 h 139"/>
                  <a:gd name="T12" fmla="*/ 147 w 176"/>
                  <a:gd name="T13" fmla="*/ 52 h 139"/>
                  <a:gd name="T14" fmla="*/ 147 w 176"/>
                  <a:gd name="T15" fmla="*/ 52 h 139"/>
                  <a:gd name="T16" fmla="*/ 143 w 176"/>
                  <a:gd name="T17" fmla="*/ 45 h 139"/>
                  <a:gd name="T18" fmla="*/ 120 w 176"/>
                  <a:gd name="T19" fmla="*/ 56 h 139"/>
                  <a:gd name="T20" fmla="*/ 112 w 176"/>
                  <a:gd name="T21" fmla="*/ 37 h 139"/>
                  <a:gd name="T22" fmla="*/ 122 w 176"/>
                  <a:gd name="T23" fmla="*/ 18 h 139"/>
                  <a:gd name="T24" fmla="*/ 111 w 176"/>
                  <a:gd name="T25" fmla="*/ 12 h 139"/>
                  <a:gd name="T26" fmla="*/ 103 w 176"/>
                  <a:gd name="T27" fmla="*/ 3 h 139"/>
                  <a:gd name="T28" fmla="*/ 98 w 176"/>
                  <a:gd name="T29" fmla="*/ 2 h 139"/>
                  <a:gd name="T30" fmla="*/ 92 w 176"/>
                  <a:gd name="T31" fmla="*/ 13 h 139"/>
                  <a:gd name="T32" fmla="*/ 96 w 176"/>
                  <a:gd name="T33" fmla="*/ 18 h 139"/>
                  <a:gd name="T34" fmla="*/ 104 w 176"/>
                  <a:gd name="T35" fmla="*/ 25 h 139"/>
                  <a:gd name="T36" fmla="*/ 75 w 176"/>
                  <a:gd name="T37" fmla="*/ 13 h 139"/>
                  <a:gd name="T38" fmla="*/ 76 w 176"/>
                  <a:gd name="T39" fmla="*/ 27 h 139"/>
                  <a:gd name="T40" fmla="*/ 68 w 176"/>
                  <a:gd name="T41" fmla="*/ 21 h 139"/>
                  <a:gd name="T42" fmla="*/ 78 w 176"/>
                  <a:gd name="T43" fmla="*/ 46 h 139"/>
                  <a:gd name="T44" fmla="*/ 52 w 176"/>
                  <a:gd name="T45" fmla="*/ 39 h 139"/>
                  <a:gd name="T46" fmla="*/ 41 w 176"/>
                  <a:gd name="T47" fmla="*/ 50 h 139"/>
                  <a:gd name="T48" fmla="*/ 36 w 176"/>
                  <a:gd name="T49" fmla="*/ 54 h 139"/>
                  <a:gd name="T50" fmla="*/ 30 w 176"/>
                  <a:gd name="T51" fmla="*/ 51 h 139"/>
                  <a:gd name="T52" fmla="*/ 26 w 176"/>
                  <a:gd name="T53" fmla="*/ 57 h 139"/>
                  <a:gd name="T54" fmla="*/ 26 w 176"/>
                  <a:gd name="T55" fmla="*/ 58 h 139"/>
                  <a:gd name="T56" fmla="*/ 23 w 176"/>
                  <a:gd name="T57" fmla="*/ 61 h 139"/>
                  <a:gd name="T58" fmla="*/ 20 w 176"/>
                  <a:gd name="T59" fmla="*/ 70 h 139"/>
                  <a:gd name="T60" fmla="*/ 29 w 176"/>
                  <a:gd name="T61" fmla="*/ 89 h 139"/>
                  <a:gd name="T62" fmla="*/ 22 w 176"/>
                  <a:gd name="T63" fmla="*/ 93 h 139"/>
                  <a:gd name="T64" fmla="*/ 15 w 176"/>
                  <a:gd name="T65" fmla="*/ 89 h 139"/>
                  <a:gd name="T66" fmla="*/ 11 w 176"/>
                  <a:gd name="T67" fmla="*/ 86 h 139"/>
                  <a:gd name="T68" fmla="*/ 5 w 176"/>
                  <a:gd name="T69" fmla="*/ 94 h 139"/>
                  <a:gd name="T70" fmla="*/ 14 w 176"/>
                  <a:gd name="T71" fmla="*/ 100 h 139"/>
                  <a:gd name="T72" fmla="*/ 23 w 176"/>
                  <a:gd name="T73" fmla="*/ 108 h 139"/>
                  <a:gd name="T74" fmla="*/ 29 w 176"/>
                  <a:gd name="T75" fmla="*/ 113 h 139"/>
                  <a:gd name="T76" fmla="*/ 37 w 176"/>
                  <a:gd name="T77" fmla="*/ 110 h 139"/>
                  <a:gd name="T78" fmla="*/ 60 w 176"/>
                  <a:gd name="T79" fmla="*/ 110 h 139"/>
                  <a:gd name="T80" fmla="*/ 65 w 176"/>
                  <a:gd name="T81" fmla="*/ 113 h 139"/>
                  <a:gd name="T82" fmla="*/ 88 w 176"/>
                  <a:gd name="T83" fmla="*/ 113 h 139"/>
                  <a:gd name="T84" fmla="*/ 90 w 176"/>
                  <a:gd name="T85" fmla="*/ 120 h 139"/>
                  <a:gd name="T86" fmla="*/ 109 w 176"/>
                  <a:gd name="T87" fmla="*/ 124 h 139"/>
                  <a:gd name="T88" fmla="*/ 139 w 176"/>
                  <a:gd name="T89" fmla="*/ 116 h 139"/>
                  <a:gd name="T90" fmla="*/ 153 w 176"/>
                  <a:gd name="T91" fmla="*/ 74 h 139"/>
                  <a:gd name="T92" fmla="*/ 26 w 176"/>
                  <a:gd name="T93" fmla="*/ 57 h 139"/>
                  <a:gd name="T94" fmla="*/ 29 w 176"/>
                  <a:gd name="T95" fmla="*/ 99 h 139"/>
                  <a:gd name="T96" fmla="*/ 28 w 176"/>
                  <a:gd name="T97" fmla="*/ 98 h 139"/>
                  <a:gd name="T98" fmla="*/ 113 w 176"/>
                  <a:gd name="T99" fmla="*/ 98 h 139"/>
                  <a:gd name="T100" fmla="*/ 110 w 176"/>
                  <a:gd name="T101" fmla="*/ 63 h 139"/>
                  <a:gd name="T102" fmla="*/ 78 w 176"/>
                  <a:gd name="T103" fmla="*/ 77 h 139"/>
                  <a:gd name="T104" fmla="*/ 53 w 176"/>
                  <a:gd name="T105" fmla="*/ 103 h 139"/>
                  <a:gd name="T106" fmla="*/ 143 w 176"/>
                  <a:gd name="T107" fmla="*/ 88 h 139"/>
                  <a:gd name="T108" fmla="*/ 139 w 176"/>
                  <a:gd name="T109" fmla="*/ 90 h 139"/>
                  <a:gd name="T110" fmla="*/ 111 w 176"/>
                  <a:gd name="T111" fmla="*/ 33 h 139"/>
                  <a:gd name="T112" fmla="*/ 108 w 176"/>
                  <a:gd name="T113" fmla="*/ 30 h 139"/>
                  <a:gd name="T114" fmla="*/ 27 w 176"/>
                  <a:gd name="T115" fmla="*/ 61 h 139"/>
                  <a:gd name="T116" fmla="*/ 27 w 176"/>
                  <a:gd name="T117" fmla="*/ 61 h 139"/>
                  <a:gd name="T118" fmla="*/ 111 w 176"/>
                  <a:gd name="T119" fmla="*/ 122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6" h="139">
                    <a:moveTo>
                      <a:pt x="174" y="112"/>
                    </a:moveTo>
                    <a:cubicBezTo>
                      <a:pt x="173" y="112"/>
                      <a:pt x="171" y="113"/>
                      <a:pt x="166" y="114"/>
                    </a:cubicBezTo>
                    <a:cubicBezTo>
                      <a:pt x="162" y="115"/>
                      <a:pt x="156" y="118"/>
                      <a:pt x="149" y="119"/>
                    </a:cubicBezTo>
                    <a:cubicBezTo>
                      <a:pt x="149" y="119"/>
                      <a:pt x="149" y="118"/>
                      <a:pt x="150" y="118"/>
                    </a:cubicBezTo>
                    <a:cubicBezTo>
                      <a:pt x="152" y="115"/>
                      <a:pt x="155" y="112"/>
                      <a:pt x="158" y="109"/>
                    </a:cubicBezTo>
                    <a:cubicBezTo>
                      <a:pt x="159" y="108"/>
                      <a:pt x="160" y="106"/>
                      <a:pt x="162" y="103"/>
                    </a:cubicBezTo>
                    <a:cubicBezTo>
                      <a:pt x="162" y="102"/>
                      <a:pt x="162" y="102"/>
                      <a:pt x="162" y="102"/>
                    </a:cubicBezTo>
                    <a:cubicBezTo>
                      <a:pt x="162" y="102"/>
                      <a:pt x="162" y="102"/>
                      <a:pt x="162" y="102"/>
                    </a:cubicBezTo>
                    <a:cubicBezTo>
                      <a:pt x="162" y="102"/>
                      <a:pt x="162" y="102"/>
                      <a:pt x="162" y="102"/>
                    </a:cubicBezTo>
                    <a:cubicBezTo>
                      <a:pt x="162" y="102"/>
                      <a:pt x="162" y="102"/>
                      <a:pt x="162" y="102"/>
                    </a:cubicBezTo>
                    <a:cubicBezTo>
                      <a:pt x="162" y="102"/>
                      <a:pt x="162" y="102"/>
                      <a:pt x="162" y="102"/>
                    </a:cubicBezTo>
                    <a:cubicBezTo>
                      <a:pt x="167" y="108"/>
                      <a:pt x="156" y="95"/>
                      <a:pt x="157" y="96"/>
                    </a:cubicBezTo>
                    <a:cubicBezTo>
                      <a:pt x="157" y="96"/>
                      <a:pt x="157" y="96"/>
                      <a:pt x="157" y="96"/>
                    </a:cubicBezTo>
                    <a:cubicBezTo>
                      <a:pt x="157" y="96"/>
                      <a:pt x="157" y="96"/>
                      <a:pt x="157" y="96"/>
                    </a:cubicBezTo>
                    <a:cubicBezTo>
                      <a:pt x="157" y="96"/>
                      <a:pt x="157" y="96"/>
                      <a:pt x="157" y="96"/>
                    </a:cubicBez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97"/>
                      <a:pt x="155" y="97"/>
                      <a:pt x="155" y="97"/>
                    </a:cubicBezTo>
                    <a:cubicBezTo>
                      <a:pt x="154" y="97"/>
                      <a:pt x="154" y="97"/>
                      <a:pt x="153" y="97"/>
                    </a:cubicBezTo>
                    <a:cubicBezTo>
                      <a:pt x="153" y="97"/>
                      <a:pt x="152" y="96"/>
                      <a:pt x="153" y="97"/>
                    </a:cubicBezTo>
                    <a:cubicBezTo>
                      <a:pt x="153" y="98"/>
                      <a:pt x="152" y="98"/>
                      <a:pt x="151" y="98"/>
                    </a:cubicBezTo>
                    <a:cubicBezTo>
                      <a:pt x="152" y="98"/>
                      <a:pt x="152" y="98"/>
                      <a:pt x="152" y="98"/>
                    </a:cubicBezTo>
                    <a:cubicBezTo>
                      <a:pt x="151" y="98"/>
                      <a:pt x="150" y="99"/>
                      <a:pt x="149" y="99"/>
                    </a:cubicBezTo>
                    <a:cubicBezTo>
                      <a:pt x="152" y="96"/>
                      <a:pt x="155" y="94"/>
                      <a:pt x="157" y="91"/>
                    </a:cubicBezTo>
                    <a:cubicBezTo>
                      <a:pt x="157" y="91"/>
                      <a:pt x="157" y="91"/>
                      <a:pt x="157" y="91"/>
                    </a:cubicBezTo>
                    <a:cubicBezTo>
                      <a:pt x="157" y="91"/>
                      <a:pt x="157" y="91"/>
                      <a:pt x="157" y="91"/>
                    </a:cubicBezTo>
                    <a:cubicBezTo>
                      <a:pt x="158" y="91"/>
                      <a:pt x="158" y="91"/>
                      <a:pt x="158" y="91"/>
                    </a:cubicBezTo>
                    <a:cubicBezTo>
                      <a:pt x="158" y="91"/>
                      <a:pt x="158" y="91"/>
                      <a:pt x="158" y="91"/>
                    </a:cubicBezTo>
                    <a:cubicBezTo>
                      <a:pt x="158" y="91"/>
                      <a:pt x="158" y="91"/>
                      <a:pt x="158" y="91"/>
                    </a:cubicBezTo>
                    <a:cubicBezTo>
                      <a:pt x="158" y="91"/>
                      <a:pt x="158" y="91"/>
                      <a:pt x="158" y="91"/>
                    </a:cubicBezTo>
                    <a:cubicBezTo>
                      <a:pt x="158" y="91"/>
                      <a:pt x="158" y="91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9" y="91"/>
                      <a:pt x="159" y="92"/>
                      <a:pt x="158" y="90"/>
                    </a:cubicBezTo>
                    <a:cubicBezTo>
                      <a:pt x="158" y="90"/>
                      <a:pt x="159" y="90"/>
                      <a:pt x="159" y="89"/>
                    </a:cubicBezTo>
                    <a:cubicBezTo>
                      <a:pt x="160" y="88"/>
                      <a:pt x="160" y="88"/>
                      <a:pt x="160" y="88"/>
                    </a:cubicBezTo>
                    <a:cubicBezTo>
                      <a:pt x="160" y="88"/>
                      <a:pt x="160" y="88"/>
                      <a:pt x="160" y="88"/>
                    </a:cubicBezTo>
                    <a:cubicBezTo>
                      <a:pt x="160" y="88"/>
                      <a:pt x="160" y="88"/>
                      <a:pt x="160" y="88"/>
                    </a:cubicBezTo>
                    <a:cubicBezTo>
                      <a:pt x="160" y="88"/>
                      <a:pt x="160" y="88"/>
                      <a:pt x="160" y="88"/>
                    </a:cubicBezTo>
                    <a:cubicBezTo>
                      <a:pt x="161" y="90"/>
                      <a:pt x="151" y="77"/>
                      <a:pt x="155" y="82"/>
                    </a:cubicBezTo>
                    <a:cubicBezTo>
                      <a:pt x="155" y="82"/>
                      <a:pt x="155" y="82"/>
                      <a:pt x="155" y="82"/>
                    </a:cubicBezTo>
                    <a:cubicBezTo>
                      <a:pt x="155" y="82"/>
                      <a:pt x="155" y="82"/>
                      <a:pt x="155" y="82"/>
                    </a:cubicBezTo>
                    <a:cubicBezTo>
                      <a:pt x="155" y="82"/>
                      <a:pt x="155" y="82"/>
                      <a:pt x="155" y="82"/>
                    </a:cubicBezTo>
                    <a:cubicBezTo>
                      <a:pt x="155" y="82"/>
                      <a:pt x="155" y="82"/>
                      <a:pt x="155" y="82"/>
                    </a:cubicBezTo>
                    <a:cubicBezTo>
                      <a:pt x="155" y="82"/>
                      <a:pt x="155" y="82"/>
                      <a:pt x="155" y="82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154" y="83"/>
                      <a:pt x="153" y="83"/>
                      <a:pt x="153" y="83"/>
                    </a:cubicBezTo>
                    <a:cubicBezTo>
                      <a:pt x="153" y="83"/>
                      <a:pt x="153" y="83"/>
                      <a:pt x="153" y="83"/>
                    </a:cubicBezTo>
                    <a:cubicBezTo>
                      <a:pt x="153" y="83"/>
                      <a:pt x="153" y="83"/>
                      <a:pt x="153" y="83"/>
                    </a:cubicBezTo>
                    <a:cubicBezTo>
                      <a:pt x="152" y="83"/>
                      <a:pt x="152" y="83"/>
                      <a:pt x="152" y="83"/>
                    </a:cubicBezTo>
                    <a:cubicBezTo>
                      <a:pt x="152" y="83"/>
                      <a:pt x="152" y="83"/>
                      <a:pt x="152" y="83"/>
                    </a:cubicBezTo>
                    <a:cubicBezTo>
                      <a:pt x="152" y="83"/>
                      <a:pt x="152" y="83"/>
                      <a:pt x="152" y="83"/>
                    </a:cubicBezTo>
                    <a:cubicBezTo>
                      <a:pt x="152" y="84"/>
                      <a:pt x="152" y="84"/>
                      <a:pt x="152" y="84"/>
                    </a:cubicBezTo>
                    <a:cubicBezTo>
                      <a:pt x="151" y="84"/>
                      <a:pt x="150" y="84"/>
                      <a:pt x="149" y="85"/>
                    </a:cubicBezTo>
                    <a:cubicBezTo>
                      <a:pt x="150" y="84"/>
                      <a:pt x="151" y="84"/>
                      <a:pt x="152" y="84"/>
                    </a:cubicBezTo>
                    <a:cubicBezTo>
                      <a:pt x="152" y="84"/>
                      <a:pt x="152" y="84"/>
                      <a:pt x="152" y="84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0" y="85"/>
                      <a:pt x="148" y="86"/>
                      <a:pt x="146" y="87"/>
                    </a:cubicBezTo>
                    <a:cubicBezTo>
                      <a:pt x="148" y="85"/>
                      <a:pt x="149" y="84"/>
                      <a:pt x="150" y="82"/>
                    </a:cubicBezTo>
                    <a:cubicBezTo>
                      <a:pt x="151" y="80"/>
                      <a:pt x="152" y="79"/>
                      <a:pt x="153" y="77"/>
                    </a:cubicBezTo>
                    <a:cubicBezTo>
                      <a:pt x="153" y="76"/>
                      <a:pt x="154" y="75"/>
                      <a:pt x="154" y="74"/>
                    </a:cubicBezTo>
                    <a:cubicBezTo>
                      <a:pt x="155" y="73"/>
                      <a:pt x="155" y="73"/>
                      <a:pt x="155" y="73"/>
                    </a:cubicBezTo>
                    <a:cubicBezTo>
                      <a:pt x="156" y="74"/>
                      <a:pt x="155" y="74"/>
                      <a:pt x="155" y="73"/>
                    </a:cubicBezTo>
                    <a:cubicBezTo>
                      <a:pt x="155" y="73"/>
                      <a:pt x="155" y="73"/>
                      <a:pt x="155" y="73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5" y="73"/>
                      <a:pt x="155" y="73"/>
                      <a:pt x="155" y="73"/>
                    </a:cubicBezTo>
                    <a:cubicBezTo>
                      <a:pt x="153" y="70"/>
                      <a:pt x="148" y="65"/>
                      <a:pt x="149" y="66"/>
                    </a:cubicBezTo>
                    <a:cubicBezTo>
                      <a:pt x="149" y="66"/>
                      <a:pt x="149" y="66"/>
                      <a:pt x="149" y="66"/>
                    </a:cubicBezTo>
                    <a:cubicBezTo>
                      <a:pt x="149" y="66"/>
                      <a:pt x="149" y="66"/>
                      <a:pt x="149" y="66"/>
                    </a:cubicBezTo>
                    <a:cubicBezTo>
                      <a:pt x="149" y="66"/>
                      <a:pt x="149" y="66"/>
                      <a:pt x="149" y="66"/>
                    </a:cubicBezTo>
                    <a:cubicBezTo>
                      <a:pt x="148" y="66"/>
                      <a:pt x="148" y="66"/>
                      <a:pt x="148" y="66"/>
                    </a:cubicBezTo>
                    <a:cubicBezTo>
                      <a:pt x="147" y="66"/>
                      <a:pt x="147" y="66"/>
                      <a:pt x="147" y="66"/>
                    </a:cubicBezTo>
                    <a:cubicBezTo>
                      <a:pt x="146" y="66"/>
                      <a:pt x="145" y="66"/>
                      <a:pt x="144" y="66"/>
                    </a:cubicBezTo>
                    <a:cubicBezTo>
                      <a:pt x="145" y="65"/>
                      <a:pt x="145" y="65"/>
                      <a:pt x="145" y="65"/>
                    </a:cubicBezTo>
                    <a:cubicBezTo>
                      <a:pt x="142" y="66"/>
                      <a:pt x="139" y="67"/>
                      <a:pt x="135" y="68"/>
                    </a:cubicBezTo>
                    <a:cubicBezTo>
                      <a:pt x="136" y="68"/>
                      <a:pt x="136" y="68"/>
                      <a:pt x="137" y="68"/>
                    </a:cubicBezTo>
                    <a:cubicBezTo>
                      <a:pt x="134" y="69"/>
                      <a:pt x="133" y="69"/>
                      <a:pt x="131" y="70"/>
                    </a:cubicBezTo>
                    <a:cubicBezTo>
                      <a:pt x="136" y="66"/>
                      <a:pt x="140" y="62"/>
                      <a:pt x="141" y="59"/>
                    </a:cubicBezTo>
                    <a:cubicBezTo>
                      <a:pt x="142" y="57"/>
                      <a:pt x="143" y="56"/>
                      <a:pt x="144" y="55"/>
                    </a:cubicBezTo>
                    <a:cubicBezTo>
                      <a:pt x="145" y="54"/>
                      <a:pt x="145" y="54"/>
                      <a:pt x="146" y="54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47" y="53"/>
                      <a:pt x="147" y="53"/>
                      <a:pt x="147" y="53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6" y="51"/>
                      <a:pt x="146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3"/>
                      <a:pt x="147" y="53"/>
                      <a:pt x="147" y="53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47" y="53"/>
                      <a:pt x="147" y="53"/>
                      <a:pt x="147" y="53"/>
                    </a:cubicBezTo>
                    <a:cubicBezTo>
                      <a:pt x="147" y="53"/>
                      <a:pt x="147" y="53"/>
                      <a:pt x="147" y="53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3"/>
                      <a:pt x="147" y="53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51" y="59"/>
                      <a:pt x="142" y="44"/>
                      <a:pt x="143" y="45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2" y="45"/>
                      <a:pt x="142" y="45"/>
                      <a:pt x="142" y="45"/>
                    </a:cubicBezTo>
                    <a:cubicBezTo>
                      <a:pt x="142" y="45"/>
                      <a:pt x="142" y="45"/>
                      <a:pt x="142" y="45"/>
                    </a:cubicBezTo>
                    <a:cubicBezTo>
                      <a:pt x="143" y="46"/>
                      <a:pt x="144" y="48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6" y="51"/>
                      <a:pt x="145" y="49"/>
                      <a:pt x="143" y="45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3" y="46"/>
                      <a:pt x="143" y="46"/>
                      <a:pt x="143" y="46"/>
                    </a:cubicBezTo>
                    <a:cubicBezTo>
                      <a:pt x="143" y="46"/>
                      <a:pt x="143" y="45"/>
                      <a:pt x="142" y="45"/>
                    </a:cubicBezTo>
                    <a:cubicBezTo>
                      <a:pt x="142" y="45"/>
                      <a:pt x="142" y="45"/>
                      <a:pt x="142" y="45"/>
                    </a:cubicBezTo>
                    <a:cubicBezTo>
                      <a:pt x="142" y="45"/>
                      <a:pt x="142" y="45"/>
                      <a:pt x="142" y="45"/>
                    </a:cubicBezTo>
                    <a:cubicBezTo>
                      <a:pt x="141" y="45"/>
                      <a:pt x="141" y="45"/>
                      <a:pt x="140" y="45"/>
                    </a:cubicBezTo>
                    <a:cubicBezTo>
                      <a:pt x="139" y="46"/>
                      <a:pt x="138" y="46"/>
                      <a:pt x="137" y="46"/>
                    </a:cubicBezTo>
                    <a:cubicBezTo>
                      <a:pt x="137" y="46"/>
                      <a:pt x="137" y="46"/>
                      <a:pt x="137" y="46"/>
                    </a:cubicBezTo>
                    <a:cubicBezTo>
                      <a:pt x="137" y="46"/>
                      <a:pt x="137" y="46"/>
                      <a:pt x="137" y="46"/>
                    </a:cubicBezTo>
                    <a:cubicBezTo>
                      <a:pt x="135" y="47"/>
                      <a:pt x="134" y="47"/>
                      <a:pt x="133" y="48"/>
                    </a:cubicBezTo>
                    <a:cubicBezTo>
                      <a:pt x="130" y="49"/>
                      <a:pt x="128" y="50"/>
                      <a:pt x="125" y="52"/>
                    </a:cubicBezTo>
                    <a:cubicBezTo>
                      <a:pt x="122" y="53"/>
                      <a:pt x="122" y="55"/>
                      <a:pt x="120" y="56"/>
                    </a:cubicBezTo>
                    <a:cubicBezTo>
                      <a:pt x="119" y="56"/>
                      <a:pt x="118" y="55"/>
                      <a:pt x="118" y="54"/>
                    </a:cubicBezTo>
                    <a:cubicBezTo>
                      <a:pt x="124" y="46"/>
                      <a:pt x="127" y="41"/>
                      <a:pt x="128" y="38"/>
                    </a:cubicBezTo>
                    <a:cubicBezTo>
                      <a:pt x="129" y="34"/>
                      <a:pt x="128" y="34"/>
                      <a:pt x="127" y="35"/>
                    </a:cubicBezTo>
                    <a:cubicBezTo>
                      <a:pt x="123" y="38"/>
                      <a:pt x="115" y="46"/>
                      <a:pt x="115" y="46"/>
                    </a:cubicBezTo>
                    <a:cubicBezTo>
                      <a:pt x="115" y="47"/>
                      <a:pt x="114" y="48"/>
                      <a:pt x="113" y="48"/>
                    </a:cubicBezTo>
                    <a:cubicBezTo>
                      <a:pt x="111" y="46"/>
                      <a:pt x="110" y="43"/>
                      <a:pt x="108" y="41"/>
                    </a:cubicBezTo>
                    <a:cubicBezTo>
                      <a:pt x="106" y="38"/>
                      <a:pt x="106" y="38"/>
                      <a:pt x="106" y="38"/>
                    </a:cubicBezTo>
                    <a:cubicBezTo>
                      <a:pt x="106" y="38"/>
                      <a:pt x="106" y="38"/>
                      <a:pt x="106" y="38"/>
                    </a:cubicBezTo>
                    <a:cubicBezTo>
                      <a:pt x="106" y="38"/>
                      <a:pt x="106" y="37"/>
                      <a:pt x="106" y="37"/>
                    </a:cubicBezTo>
                    <a:cubicBezTo>
                      <a:pt x="105" y="37"/>
                      <a:pt x="105" y="36"/>
                      <a:pt x="105" y="36"/>
                    </a:cubicBezTo>
                    <a:cubicBezTo>
                      <a:pt x="104" y="36"/>
                      <a:pt x="104" y="35"/>
                      <a:pt x="104" y="35"/>
                    </a:cubicBezTo>
                    <a:cubicBezTo>
                      <a:pt x="103" y="34"/>
                      <a:pt x="102" y="33"/>
                      <a:pt x="101" y="32"/>
                    </a:cubicBezTo>
                    <a:cubicBezTo>
                      <a:pt x="106" y="35"/>
                      <a:pt x="109" y="37"/>
                      <a:pt x="112" y="37"/>
                    </a:cubicBezTo>
                    <a:cubicBezTo>
                      <a:pt x="115" y="38"/>
                      <a:pt x="117" y="38"/>
                      <a:pt x="116" y="37"/>
                    </a:cubicBezTo>
                    <a:cubicBezTo>
                      <a:pt x="116" y="37"/>
                      <a:pt x="115" y="37"/>
                      <a:pt x="114" y="36"/>
                    </a:cubicBezTo>
                    <a:cubicBezTo>
                      <a:pt x="122" y="38"/>
                      <a:pt x="121" y="33"/>
                      <a:pt x="121" y="33"/>
                    </a:cubicBezTo>
                    <a:cubicBezTo>
                      <a:pt x="122" y="30"/>
                      <a:pt x="119" y="30"/>
                      <a:pt x="117" y="27"/>
                    </a:cubicBezTo>
                    <a:cubicBezTo>
                      <a:pt x="117" y="27"/>
                      <a:pt x="117" y="27"/>
                      <a:pt x="117" y="26"/>
                    </a:cubicBezTo>
                    <a:cubicBezTo>
                      <a:pt x="117" y="26"/>
                      <a:pt x="117" y="26"/>
                      <a:pt x="117" y="26"/>
                    </a:cubicBezTo>
                    <a:cubicBezTo>
                      <a:pt x="118" y="28"/>
                      <a:pt x="118" y="28"/>
                      <a:pt x="118" y="28"/>
                    </a:cubicBezTo>
                    <a:cubicBezTo>
                      <a:pt x="118" y="27"/>
                      <a:pt x="125" y="35"/>
                      <a:pt x="127" y="23"/>
                    </a:cubicBezTo>
                    <a:cubicBezTo>
                      <a:pt x="127" y="23"/>
                      <a:pt x="127" y="23"/>
                      <a:pt x="127" y="23"/>
                    </a:cubicBezTo>
                    <a:cubicBezTo>
                      <a:pt x="126" y="22"/>
                      <a:pt x="126" y="21"/>
                      <a:pt x="124" y="21"/>
                    </a:cubicBezTo>
                    <a:cubicBezTo>
                      <a:pt x="125" y="20"/>
                      <a:pt x="124" y="20"/>
                      <a:pt x="124" y="20"/>
                    </a:cubicBezTo>
                    <a:cubicBezTo>
                      <a:pt x="124" y="20"/>
                      <a:pt x="124" y="20"/>
                      <a:pt x="124" y="20"/>
                    </a:cubicBezTo>
                    <a:cubicBezTo>
                      <a:pt x="123" y="20"/>
                      <a:pt x="123" y="18"/>
                      <a:pt x="122" y="18"/>
                    </a:cubicBezTo>
                    <a:cubicBezTo>
                      <a:pt x="122" y="18"/>
                      <a:pt x="123" y="18"/>
                      <a:pt x="123" y="18"/>
                    </a:cubicBezTo>
                    <a:cubicBezTo>
                      <a:pt x="122" y="18"/>
                      <a:pt x="121" y="17"/>
                      <a:pt x="122" y="17"/>
                    </a:cubicBezTo>
                    <a:cubicBezTo>
                      <a:pt x="121" y="16"/>
                      <a:pt x="120" y="15"/>
                      <a:pt x="118" y="15"/>
                    </a:cubicBezTo>
                    <a:cubicBezTo>
                      <a:pt x="118" y="15"/>
                      <a:pt x="118" y="15"/>
                      <a:pt x="118" y="15"/>
                    </a:cubicBezTo>
                    <a:cubicBezTo>
                      <a:pt x="118" y="15"/>
                      <a:pt x="118" y="15"/>
                      <a:pt x="117" y="15"/>
                    </a:cubicBezTo>
                    <a:cubicBezTo>
                      <a:pt x="117" y="15"/>
                      <a:pt x="117" y="15"/>
                      <a:pt x="117" y="15"/>
                    </a:cubicBezTo>
                    <a:cubicBezTo>
                      <a:pt x="116" y="15"/>
                      <a:pt x="116" y="14"/>
                      <a:pt x="115" y="14"/>
                    </a:cubicBezTo>
                    <a:cubicBezTo>
                      <a:pt x="116" y="13"/>
                      <a:pt x="116" y="13"/>
                      <a:pt x="116" y="13"/>
                    </a:cubicBezTo>
                    <a:cubicBezTo>
                      <a:pt x="115" y="13"/>
                      <a:pt x="115" y="13"/>
                      <a:pt x="115" y="13"/>
                    </a:cubicBezTo>
                    <a:cubicBezTo>
                      <a:pt x="115" y="13"/>
                      <a:pt x="115" y="13"/>
                      <a:pt x="115" y="13"/>
                    </a:cubicBezTo>
                    <a:cubicBezTo>
                      <a:pt x="114" y="14"/>
                      <a:pt x="115" y="12"/>
                      <a:pt x="114" y="12"/>
                    </a:cubicBezTo>
                    <a:cubicBezTo>
                      <a:pt x="114" y="12"/>
                      <a:pt x="111" y="14"/>
                      <a:pt x="111" y="13"/>
                    </a:cubicBezTo>
                    <a:cubicBezTo>
                      <a:pt x="110" y="13"/>
                      <a:pt x="112" y="12"/>
                      <a:pt x="111" y="12"/>
                    </a:cubicBezTo>
                    <a:cubicBezTo>
                      <a:pt x="111" y="12"/>
                      <a:pt x="111" y="12"/>
                      <a:pt x="112" y="11"/>
                    </a:cubicBezTo>
                    <a:cubicBezTo>
                      <a:pt x="111" y="11"/>
                      <a:pt x="112" y="10"/>
                      <a:pt x="111" y="10"/>
                    </a:cubicBezTo>
                    <a:cubicBezTo>
                      <a:pt x="111" y="10"/>
                      <a:pt x="111" y="10"/>
                      <a:pt x="111" y="10"/>
                    </a:cubicBezTo>
                    <a:cubicBezTo>
                      <a:pt x="110" y="10"/>
                      <a:pt x="110" y="8"/>
                      <a:pt x="109" y="9"/>
                    </a:cubicBezTo>
                    <a:cubicBezTo>
                      <a:pt x="108" y="9"/>
                      <a:pt x="110" y="7"/>
                      <a:pt x="108" y="8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8" y="6"/>
                      <a:pt x="108" y="7"/>
                      <a:pt x="107" y="7"/>
                    </a:cubicBezTo>
                    <a:cubicBezTo>
                      <a:pt x="108" y="6"/>
                      <a:pt x="107" y="6"/>
                      <a:pt x="108" y="6"/>
                    </a:cubicBezTo>
                    <a:cubicBezTo>
                      <a:pt x="107" y="4"/>
                      <a:pt x="105" y="6"/>
                      <a:pt x="105" y="4"/>
                    </a:cubicBezTo>
                    <a:cubicBezTo>
                      <a:pt x="104" y="5"/>
                      <a:pt x="104" y="4"/>
                      <a:pt x="103" y="5"/>
                    </a:cubicBezTo>
                    <a:cubicBezTo>
                      <a:pt x="103" y="4"/>
                      <a:pt x="102" y="4"/>
                      <a:pt x="103" y="3"/>
                    </a:cubicBezTo>
                    <a:cubicBezTo>
                      <a:pt x="103" y="3"/>
                      <a:pt x="103" y="3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2"/>
                      <a:pt x="103" y="2"/>
                      <a:pt x="102" y="3"/>
                    </a:cubicBezTo>
                    <a:cubicBezTo>
                      <a:pt x="102" y="2"/>
                      <a:pt x="102" y="2"/>
                      <a:pt x="102" y="3"/>
                    </a:cubicBezTo>
                    <a:cubicBezTo>
                      <a:pt x="102" y="3"/>
                      <a:pt x="101" y="3"/>
                      <a:pt x="101" y="3"/>
                    </a:cubicBezTo>
                    <a:cubicBezTo>
                      <a:pt x="101" y="3"/>
                      <a:pt x="102" y="3"/>
                      <a:pt x="101" y="3"/>
                    </a:cubicBezTo>
                    <a:cubicBezTo>
                      <a:pt x="101" y="3"/>
                      <a:pt x="101" y="3"/>
                      <a:pt x="101" y="3"/>
                    </a:cubicBezTo>
                    <a:cubicBezTo>
                      <a:pt x="101" y="3"/>
                      <a:pt x="101" y="3"/>
                      <a:pt x="101" y="3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100" y="3"/>
                      <a:pt x="100" y="3"/>
                      <a:pt x="100" y="3"/>
                    </a:cubicBezTo>
                    <a:cubicBezTo>
                      <a:pt x="100" y="2"/>
                      <a:pt x="100" y="1"/>
                      <a:pt x="99" y="2"/>
                    </a:cubicBezTo>
                    <a:cubicBezTo>
                      <a:pt x="98" y="2"/>
                      <a:pt x="99" y="3"/>
                      <a:pt x="98" y="3"/>
                    </a:cubicBezTo>
                    <a:cubicBezTo>
                      <a:pt x="98" y="3"/>
                      <a:pt x="98" y="2"/>
                      <a:pt x="98" y="2"/>
                    </a:cubicBezTo>
                    <a:cubicBezTo>
                      <a:pt x="98" y="2"/>
                      <a:pt x="98" y="2"/>
                      <a:pt x="98" y="2"/>
                    </a:cubicBezTo>
                    <a:cubicBezTo>
                      <a:pt x="98" y="2"/>
                      <a:pt x="98" y="2"/>
                      <a:pt x="98" y="2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9" y="0"/>
                      <a:pt x="86" y="17"/>
                      <a:pt x="91" y="10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91" y="10"/>
                      <a:pt x="91" y="11"/>
                      <a:pt x="92" y="11"/>
                    </a:cubicBezTo>
                    <a:cubicBezTo>
                      <a:pt x="92" y="11"/>
                      <a:pt x="92" y="11"/>
                      <a:pt x="93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3" y="12"/>
                      <a:pt x="91" y="13"/>
                      <a:pt x="92" y="13"/>
                    </a:cubicBezTo>
                    <a:cubicBezTo>
                      <a:pt x="93" y="12"/>
                      <a:pt x="93" y="12"/>
                      <a:pt x="93" y="12"/>
                    </a:cubicBezTo>
                    <a:cubicBezTo>
                      <a:pt x="94" y="12"/>
                      <a:pt x="92" y="14"/>
                      <a:pt x="94" y="13"/>
                    </a:cubicBezTo>
                    <a:cubicBezTo>
                      <a:pt x="94" y="13"/>
                      <a:pt x="95" y="12"/>
                      <a:pt x="95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5" y="13"/>
                      <a:pt x="95" y="13"/>
                      <a:pt x="95" y="13"/>
                    </a:cubicBezTo>
                    <a:cubicBezTo>
                      <a:pt x="95" y="13"/>
                      <a:pt x="94" y="14"/>
                      <a:pt x="94" y="14"/>
                    </a:cubicBezTo>
                    <a:cubicBezTo>
                      <a:pt x="94" y="14"/>
                      <a:pt x="94" y="14"/>
                      <a:pt x="94" y="14"/>
                    </a:cubicBezTo>
                    <a:cubicBezTo>
                      <a:pt x="95" y="14"/>
                      <a:pt x="95" y="14"/>
                      <a:pt x="95" y="14"/>
                    </a:cubicBezTo>
                    <a:cubicBezTo>
                      <a:pt x="95" y="15"/>
                      <a:pt x="96" y="15"/>
                      <a:pt x="95" y="16"/>
                    </a:cubicBezTo>
                    <a:cubicBezTo>
                      <a:pt x="95" y="16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5" y="18"/>
                    </a:cubicBezTo>
                    <a:cubicBezTo>
                      <a:pt x="96" y="17"/>
                      <a:pt x="97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6" y="20"/>
                      <a:pt x="98" y="20"/>
                      <a:pt x="98" y="21"/>
                    </a:cubicBezTo>
                    <a:cubicBezTo>
                      <a:pt x="99" y="20"/>
                      <a:pt x="99" y="21"/>
                      <a:pt x="99" y="20"/>
                    </a:cubicBezTo>
                    <a:cubicBezTo>
                      <a:pt x="101" y="21"/>
                      <a:pt x="99" y="23"/>
                      <a:pt x="102" y="22"/>
                    </a:cubicBezTo>
                    <a:cubicBezTo>
                      <a:pt x="102" y="22"/>
                      <a:pt x="101" y="23"/>
                      <a:pt x="101" y="23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2" y="24"/>
                      <a:pt x="102" y="24"/>
                    </a:cubicBezTo>
                    <a:cubicBezTo>
                      <a:pt x="103" y="24"/>
                      <a:pt x="104" y="24"/>
                      <a:pt x="104" y="24"/>
                    </a:cubicBezTo>
                    <a:cubicBezTo>
                      <a:pt x="104" y="24"/>
                      <a:pt x="104" y="25"/>
                      <a:pt x="104" y="25"/>
                    </a:cubicBezTo>
                    <a:cubicBezTo>
                      <a:pt x="104" y="25"/>
                      <a:pt x="104" y="25"/>
                      <a:pt x="103" y="25"/>
                    </a:cubicBezTo>
                    <a:cubicBezTo>
                      <a:pt x="104" y="25"/>
                      <a:pt x="104" y="25"/>
                      <a:pt x="104" y="25"/>
                    </a:cubicBezTo>
                    <a:cubicBezTo>
                      <a:pt x="104" y="25"/>
                      <a:pt x="104" y="25"/>
                      <a:pt x="104" y="25"/>
                    </a:cubicBezTo>
                    <a:cubicBezTo>
                      <a:pt x="104" y="25"/>
                      <a:pt x="104" y="25"/>
                      <a:pt x="104" y="25"/>
                    </a:cubicBezTo>
                    <a:cubicBezTo>
                      <a:pt x="104" y="25"/>
                      <a:pt x="104" y="25"/>
                      <a:pt x="104" y="25"/>
                    </a:cubicBezTo>
                    <a:cubicBezTo>
                      <a:pt x="104" y="26"/>
                      <a:pt x="105" y="26"/>
                      <a:pt x="104" y="26"/>
                    </a:cubicBezTo>
                    <a:cubicBezTo>
                      <a:pt x="105" y="27"/>
                      <a:pt x="106" y="27"/>
                      <a:pt x="107" y="28"/>
                    </a:cubicBezTo>
                    <a:cubicBezTo>
                      <a:pt x="107" y="28"/>
                      <a:pt x="106" y="28"/>
                      <a:pt x="106" y="28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06" y="29"/>
                      <a:pt x="106" y="28"/>
                      <a:pt x="106" y="28"/>
                    </a:cubicBezTo>
                    <a:cubicBezTo>
                      <a:pt x="105" y="30"/>
                      <a:pt x="108" y="29"/>
                      <a:pt x="107" y="30"/>
                    </a:cubicBezTo>
                    <a:cubicBezTo>
                      <a:pt x="103" y="26"/>
                      <a:pt x="97" y="21"/>
                      <a:pt x="85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4" y="14"/>
                      <a:pt x="82" y="13"/>
                      <a:pt x="80" y="13"/>
                    </a:cubicBezTo>
                    <a:cubicBezTo>
                      <a:pt x="80" y="11"/>
                      <a:pt x="80" y="12"/>
                      <a:pt x="80" y="13"/>
                    </a:cubicBezTo>
                    <a:cubicBezTo>
                      <a:pt x="78" y="13"/>
                      <a:pt x="77" y="13"/>
                      <a:pt x="76" y="13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6" y="6"/>
                      <a:pt x="74" y="23"/>
                      <a:pt x="74" y="21"/>
                    </a:cubicBezTo>
                    <a:cubicBezTo>
                      <a:pt x="74" y="21"/>
                      <a:pt x="74" y="21"/>
                      <a:pt x="74" y="21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5" y="22"/>
                      <a:pt x="75" y="22"/>
                      <a:pt x="76" y="23"/>
                    </a:cubicBezTo>
                    <a:cubicBezTo>
                      <a:pt x="78" y="25"/>
                      <a:pt x="80" y="26"/>
                      <a:pt x="82" y="28"/>
                    </a:cubicBezTo>
                    <a:cubicBezTo>
                      <a:pt x="86" y="32"/>
                      <a:pt x="90" y="35"/>
                      <a:pt x="94" y="37"/>
                    </a:cubicBezTo>
                    <a:cubicBezTo>
                      <a:pt x="94" y="38"/>
                      <a:pt x="94" y="38"/>
                      <a:pt x="95" y="38"/>
                    </a:cubicBezTo>
                    <a:cubicBezTo>
                      <a:pt x="91" y="36"/>
                      <a:pt x="88" y="35"/>
                      <a:pt x="86" y="34"/>
                    </a:cubicBezTo>
                    <a:cubicBezTo>
                      <a:pt x="87" y="34"/>
                      <a:pt x="87" y="34"/>
                      <a:pt x="87" y="34"/>
                    </a:cubicBezTo>
                    <a:cubicBezTo>
                      <a:pt x="82" y="32"/>
                      <a:pt x="81" y="30"/>
                      <a:pt x="76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4" y="26"/>
                      <a:pt x="73" y="25"/>
                      <a:pt x="71" y="24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22"/>
                      <a:pt x="69" y="22"/>
                      <a:pt x="68" y="22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58" y="31"/>
                      <a:pt x="65" y="24"/>
                      <a:pt x="63" y="26"/>
                    </a:cubicBezTo>
                    <a:cubicBezTo>
                      <a:pt x="63" y="26"/>
                      <a:pt x="63" y="26"/>
                      <a:pt x="63" y="26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0" y="30"/>
                      <a:pt x="65" y="25"/>
                      <a:pt x="63" y="27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3" y="28"/>
                      <a:pt x="64" y="29"/>
                      <a:pt x="65" y="29"/>
                    </a:cubicBezTo>
                    <a:cubicBezTo>
                      <a:pt x="67" y="32"/>
                      <a:pt x="69" y="35"/>
                      <a:pt x="71" y="36"/>
                    </a:cubicBezTo>
                    <a:cubicBezTo>
                      <a:pt x="71" y="37"/>
                      <a:pt x="71" y="37"/>
                      <a:pt x="71" y="37"/>
                    </a:cubicBezTo>
                    <a:cubicBezTo>
                      <a:pt x="78" y="46"/>
                      <a:pt x="78" y="46"/>
                      <a:pt x="78" y="46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7" y="43"/>
                      <a:pt x="79" y="47"/>
                      <a:pt x="82" y="51"/>
                    </a:cubicBezTo>
                    <a:cubicBezTo>
                      <a:pt x="80" y="49"/>
                      <a:pt x="80" y="50"/>
                      <a:pt x="77" y="47"/>
                    </a:cubicBezTo>
                    <a:cubicBezTo>
                      <a:pt x="77" y="47"/>
                      <a:pt x="72" y="43"/>
                      <a:pt x="75" y="44"/>
                    </a:cubicBezTo>
                    <a:cubicBezTo>
                      <a:pt x="71" y="40"/>
                      <a:pt x="67" y="37"/>
                      <a:pt x="62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44" y="46"/>
                      <a:pt x="55" y="35"/>
                      <a:pt x="52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4" y="41"/>
                      <a:pt x="55" y="42"/>
                      <a:pt x="56" y="44"/>
                    </a:cubicBezTo>
                    <a:cubicBezTo>
                      <a:pt x="58" y="46"/>
                      <a:pt x="60" y="48"/>
                      <a:pt x="62" y="51"/>
                    </a:cubicBezTo>
                    <a:cubicBezTo>
                      <a:pt x="61" y="50"/>
                      <a:pt x="61" y="50"/>
                      <a:pt x="60" y="50"/>
                    </a:cubicBezTo>
                    <a:cubicBezTo>
                      <a:pt x="58" y="48"/>
                      <a:pt x="54" y="46"/>
                      <a:pt x="51" y="44"/>
                    </a:cubicBezTo>
                    <a:cubicBezTo>
                      <a:pt x="51" y="44"/>
                      <a:pt x="51" y="43"/>
                      <a:pt x="50" y="43"/>
                    </a:cubicBezTo>
                    <a:cubicBezTo>
                      <a:pt x="50" y="43"/>
                      <a:pt x="51" y="43"/>
                      <a:pt x="50" y="43"/>
                    </a:cubicBezTo>
                    <a:cubicBezTo>
                      <a:pt x="50" y="43"/>
                      <a:pt x="49" y="43"/>
                      <a:pt x="49" y="43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5" y="45"/>
                      <a:pt x="55" y="34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3" y="51"/>
                      <a:pt x="43" y="52"/>
                      <a:pt x="43" y="53"/>
                    </a:cubicBezTo>
                    <a:cubicBezTo>
                      <a:pt x="43" y="53"/>
                      <a:pt x="51" y="62"/>
                      <a:pt x="53" y="64"/>
                    </a:cubicBezTo>
                    <a:cubicBezTo>
                      <a:pt x="52" y="64"/>
                      <a:pt x="55" y="67"/>
                      <a:pt x="54" y="67"/>
                    </a:cubicBezTo>
                    <a:cubicBezTo>
                      <a:pt x="54" y="67"/>
                      <a:pt x="53" y="66"/>
                      <a:pt x="53" y="65"/>
                    </a:cubicBezTo>
                    <a:cubicBezTo>
                      <a:pt x="49" y="63"/>
                      <a:pt x="48" y="61"/>
                      <a:pt x="44" y="59"/>
                    </a:cubicBezTo>
                    <a:cubicBezTo>
                      <a:pt x="42" y="57"/>
                      <a:pt x="40" y="57"/>
                      <a:pt x="38" y="55"/>
                    </a:cubicBezTo>
                    <a:cubicBezTo>
                      <a:pt x="37" y="55"/>
                      <a:pt x="37" y="54"/>
                      <a:pt x="36" y="54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0"/>
                      <a:pt x="34" y="51"/>
                      <a:pt x="33" y="52"/>
                    </a:cubicBezTo>
                    <a:cubicBezTo>
                      <a:pt x="32" y="52"/>
                      <a:pt x="32" y="52"/>
                      <a:pt x="31" y="52"/>
                    </a:cubicBezTo>
                    <a:cubicBezTo>
                      <a:pt x="31" y="52"/>
                      <a:pt x="30" y="52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4" y="45"/>
                      <a:pt x="25" y="59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8"/>
                      <a:pt x="26" y="58"/>
                    </a:cubicBezTo>
                    <a:cubicBezTo>
                      <a:pt x="26" y="57"/>
                      <a:pt x="27" y="55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29" y="52"/>
                      <a:pt x="27" y="55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8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25" y="59"/>
                      <a:pt x="25" y="59"/>
                      <a:pt x="26" y="58"/>
                    </a:cubicBezTo>
                    <a:cubicBezTo>
                      <a:pt x="26" y="58"/>
                      <a:pt x="26" y="58"/>
                      <a:pt x="27" y="59"/>
                    </a:cubicBezTo>
                    <a:cubicBezTo>
                      <a:pt x="27" y="59"/>
                      <a:pt x="27" y="60"/>
                      <a:pt x="28" y="60"/>
                    </a:cubicBezTo>
                    <a:cubicBezTo>
                      <a:pt x="27" y="61"/>
                      <a:pt x="27" y="61"/>
                      <a:pt x="27" y="62"/>
                    </a:cubicBezTo>
                    <a:cubicBezTo>
                      <a:pt x="27" y="62"/>
                      <a:pt x="27" y="62"/>
                      <a:pt x="27" y="61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6" y="61"/>
                      <a:pt x="25" y="61"/>
                      <a:pt x="25" y="62"/>
                    </a:cubicBezTo>
                    <a:cubicBezTo>
                      <a:pt x="25" y="61"/>
                      <a:pt x="24" y="61"/>
                      <a:pt x="23" y="61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13" y="72"/>
                      <a:pt x="20" y="64"/>
                      <a:pt x="18" y="66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20" y="68"/>
                      <a:pt x="20" y="68"/>
                      <a:pt x="20" y="68"/>
                    </a:cubicBezTo>
                    <a:cubicBezTo>
                      <a:pt x="15" y="73"/>
                      <a:pt x="21" y="66"/>
                      <a:pt x="18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70"/>
                      <a:pt x="21" y="71"/>
                      <a:pt x="22" y="71"/>
                    </a:cubicBezTo>
                    <a:cubicBezTo>
                      <a:pt x="22" y="71"/>
                      <a:pt x="22" y="71"/>
                      <a:pt x="22" y="72"/>
                    </a:cubicBezTo>
                    <a:cubicBezTo>
                      <a:pt x="23" y="73"/>
                      <a:pt x="23" y="73"/>
                      <a:pt x="24" y="74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7" y="81"/>
                      <a:pt x="27" y="82"/>
                    </a:cubicBezTo>
                    <a:cubicBezTo>
                      <a:pt x="27" y="84"/>
                      <a:pt x="25" y="78"/>
                      <a:pt x="24" y="78"/>
                    </a:cubicBezTo>
                    <a:cubicBezTo>
                      <a:pt x="27" y="83"/>
                      <a:pt x="27" y="84"/>
                      <a:pt x="28" y="86"/>
                    </a:cubicBezTo>
                    <a:cubicBezTo>
                      <a:pt x="28" y="86"/>
                      <a:pt x="28" y="86"/>
                      <a:pt x="28" y="87"/>
                    </a:cubicBezTo>
                    <a:cubicBezTo>
                      <a:pt x="28" y="87"/>
                      <a:pt x="28" y="87"/>
                      <a:pt x="28" y="87"/>
                    </a:cubicBezTo>
                    <a:cubicBezTo>
                      <a:pt x="28" y="87"/>
                      <a:pt x="28" y="87"/>
                      <a:pt x="29" y="87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14" y="73"/>
                      <a:pt x="11" y="74"/>
                      <a:pt x="13" y="78"/>
                    </a:cubicBezTo>
                    <a:cubicBezTo>
                      <a:pt x="16" y="82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3" y="96"/>
                      <a:pt x="25" y="94"/>
                      <a:pt x="24" y="95"/>
                    </a:cubicBezTo>
                    <a:cubicBezTo>
                      <a:pt x="24" y="95"/>
                      <a:pt x="23" y="96"/>
                      <a:pt x="23" y="95"/>
                    </a:cubicBezTo>
                    <a:cubicBezTo>
                      <a:pt x="23" y="95"/>
                      <a:pt x="23" y="95"/>
                      <a:pt x="23" y="95"/>
                    </a:cubicBezTo>
                    <a:cubicBezTo>
                      <a:pt x="23" y="95"/>
                      <a:pt x="23" y="95"/>
                      <a:pt x="23" y="95"/>
                    </a:cubicBezTo>
                    <a:cubicBezTo>
                      <a:pt x="23" y="95"/>
                      <a:pt x="24" y="94"/>
                      <a:pt x="23" y="94"/>
                    </a:cubicBezTo>
                    <a:cubicBezTo>
                      <a:pt x="24" y="94"/>
                      <a:pt x="24" y="94"/>
                      <a:pt x="24" y="94"/>
                    </a:cubicBezTo>
                    <a:cubicBezTo>
                      <a:pt x="23" y="94"/>
                      <a:pt x="23" y="94"/>
                      <a:pt x="23" y="94"/>
                    </a:cubicBezTo>
                    <a:cubicBezTo>
                      <a:pt x="23" y="94"/>
                      <a:pt x="22" y="94"/>
                      <a:pt x="23" y="93"/>
                    </a:cubicBezTo>
                    <a:cubicBezTo>
                      <a:pt x="23" y="93"/>
                      <a:pt x="22" y="92"/>
                      <a:pt x="22" y="93"/>
                    </a:cubicBezTo>
                    <a:cubicBezTo>
                      <a:pt x="22" y="93"/>
                      <a:pt x="22" y="92"/>
                      <a:pt x="23" y="92"/>
                    </a:cubicBezTo>
                    <a:cubicBezTo>
                      <a:pt x="22" y="92"/>
                      <a:pt x="21" y="92"/>
                      <a:pt x="22" y="92"/>
                    </a:cubicBezTo>
                    <a:cubicBezTo>
                      <a:pt x="22" y="92"/>
                      <a:pt x="22" y="92"/>
                      <a:pt x="22" y="92"/>
                    </a:cubicBezTo>
                    <a:cubicBezTo>
                      <a:pt x="22" y="90"/>
                      <a:pt x="20" y="91"/>
                      <a:pt x="20" y="90"/>
                    </a:cubicBezTo>
                    <a:cubicBezTo>
                      <a:pt x="20" y="91"/>
                      <a:pt x="20" y="90"/>
                      <a:pt x="19" y="91"/>
                    </a:cubicBezTo>
                    <a:cubicBezTo>
                      <a:pt x="18" y="91"/>
                      <a:pt x="19" y="89"/>
                      <a:pt x="17" y="91"/>
                    </a:cubicBezTo>
                    <a:cubicBezTo>
                      <a:pt x="17" y="91"/>
                      <a:pt x="17" y="90"/>
                      <a:pt x="17" y="90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7" y="90"/>
                      <a:pt x="17" y="89"/>
                      <a:pt x="16" y="89"/>
                    </a:cubicBezTo>
                    <a:cubicBezTo>
                      <a:pt x="16" y="89"/>
                      <a:pt x="15" y="90"/>
                      <a:pt x="15" y="90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5" y="89"/>
                      <a:pt x="14" y="89"/>
                      <a:pt x="14" y="88"/>
                    </a:cubicBezTo>
                    <a:cubicBezTo>
                      <a:pt x="14" y="88"/>
                      <a:pt x="13" y="89"/>
                      <a:pt x="12" y="89"/>
                    </a:cubicBezTo>
                    <a:cubicBezTo>
                      <a:pt x="12" y="88"/>
                      <a:pt x="12" y="88"/>
                      <a:pt x="13" y="88"/>
                    </a:cubicBezTo>
                    <a:cubicBezTo>
                      <a:pt x="12" y="88"/>
                      <a:pt x="12" y="88"/>
                      <a:pt x="12" y="88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6"/>
                      <a:pt x="11" y="88"/>
                      <a:pt x="11" y="86"/>
                    </a:cubicBezTo>
                    <a:cubicBezTo>
                      <a:pt x="11" y="87"/>
                      <a:pt x="11" y="87"/>
                      <a:pt x="11" y="87"/>
                    </a:cubicBezTo>
                    <a:cubicBezTo>
                      <a:pt x="11" y="87"/>
                      <a:pt x="11" y="87"/>
                      <a:pt x="11" y="87"/>
                    </a:cubicBezTo>
                    <a:cubicBezTo>
                      <a:pt x="11" y="87"/>
                      <a:pt x="10" y="87"/>
                      <a:pt x="10" y="87"/>
                    </a:cubicBezTo>
                    <a:cubicBezTo>
                      <a:pt x="10" y="87"/>
                      <a:pt x="11" y="86"/>
                      <a:pt x="11" y="86"/>
                    </a:cubicBezTo>
                    <a:cubicBezTo>
                      <a:pt x="11" y="85"/>
                      <a:pt x="10" y="86"/>
                      <a:pt x="9" y="86"/>
                    </a:cubicBezTo>
                    <a:cubicBezTo>
                      <a:pt x="9" y="86"/>
                      <a:pt x="9" y="87"/>
                      <a:pt x="9" y="87"/>
                    </a:cubicBezTo>
                    <a:cubicBezTo>
                      <a:pt x="9" y="87"/>
                      <a:pt x="9" y="86"/>
                      <a:pt x="9" y="86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6"/>
                      <a:pt x="8" y="86"/>
                      <a:pt x="8" y="86"/>
                    </a:cubicBezTo>
                    <a:cubicBezTo>
                      <a:pt x="8" y="86"/>
                      <a:pt x="9" y="86"/>
                      <a:pt x="9" y="86"/>
                    </a:cubicBezTo>
                    <a:cubicBezTo>
                      <a:pt x="8" y="85"/>
                      <a:pt x="9" y="85"/>
                      <a:pt x="8" y="85"/>
                    </a:cubicBezTo>
                    <a:cubicBezTo>
                      <a:pt x="7" y="86"/>
                      <a:pt x="8" y="86"/>
                      <a:pt x="7" y="87"/>
                    </a:cubicBezTo>
                    <a:cubicBezTo>
                      <a:pt x="7" y="87"/>
                      <a:pt x="6" y="87"/>
                      <a:pt x="6" y="87"/>
                    </a:cubicBezTo>
                    <a:cubicBezTo>
                      <a:pt x="6" y="87"/>
                      <a:pt x="6" y="87"/>
                      <a:pt x="6" y="87"/>
                    </a:cubicBezTo>
                    <a:cubicBezTo>
                      <a:pt x="5" y="88"/>
                      <a:pt x="5" y="87"/>
                      <a:pt x="5" y="87"/>
                    </a:cubicBezTo>
                    <a:cubicBezTo>
                      <a:pt x="0" y="91"/>
                      <a:pt x="2" y="94"/>
                      <a:pt x="2" y="94"/>
                    </a:cubicBezTo>
                    <a:cubicBezTo>
                      <a:pt x="3" y="96"/>
                      <a:pt x="4" y="94"/>
                      <a:pt x="5" y="94"/>
                    </a:cubicBezTo>
                    <a:cubicBezTo>
                      <a:pt x="6" y="95"/>
                      <a:pt x="6" y="97"/>
                      <a:pt x="7" y="97"/>
                    </a:cubicBezTo>
                    <a:cubicBezTo>
                      <a:pt x="8" y="97"/>
                      <a:pt x="8" y="97"/>
                      <a:pt x="9" y="98"/>
                    </a:cubicBezTo>
                    <a:cubicBezTo>
                      <a:pt x="10" y="97"/>
                      <a:pt x="10" y="98"/>
                      <a:pt x="11" y="98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11" y="98"/>
                      <a:pt x="11" y="99"/>
                      <a:pt x="11" y="99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3" y="100"/>
                      <a:pt x="14" y="99"/>
                      <a:pt x="14" y="100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16" y="99"/>
                      <a:pt x="14" y="102"/>
                      <a:pt x="16" y="101"/>
                    </a:cubicBezTo>
                    <a:cubicBezTo>
                      <a:pt x="15" y="101"/>
                      <a:pt x="15" y="102"/>
                      <a:pt x="15" y="102"/>
                    </a:cubicBezTo>
                    <a:cubicBezTo>
                      <a:pt x="16" y="102"/>
                      <a:pt x="16" y="102"/>
                      <a:pt x="17" y="101"/>
                    </a:cubicBezTo>
                    <a:cubicBezTo>
                      <a:pt x="17" y="101"/>
                      <a:pt x="17" y="101"/>
                      <a:pt x="17" y="102"/>
                    </a:cubicBezTo>
                    <a:cubicBezTo>
                      <a:pt x="17" y="101"/>
                      <a:pt x="17" y="101"/>
                      <a:pt x="18" y="101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8" y="102"/>
                      <a:pt x="18" y="102"/>
                      <a:pt x="18" y="102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9" y="101"/>
                      <a:pt x="18" y="102"/>
                      <a:pt x="18" y="102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9" y="102"/>
                      <a:pt x="18" y="103"/>
                      <a:pt x="18" y="104"/>
                    </a:cubicBezTo>
                    <a:cubicBezTo>
                      <a:pt x="19" y="106"/>
                      <a:pt x="23" y="105"/>
                      <a:pt x="23" y="108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24" y="108"/>
                      <a:pt x="23" y="109"/>
                    </a:cubicBez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108"/>
                      <a:pt x="24" y="109"/>
                      <a:pt x="23" y="109"/>
                    </a:cubicBezTo>
                    <a:cubicBezTo>
                      <a:pt x="23" y="109"/>
                      <a:pt x="24" y="109"/>
                      <a:pt x="24" y="109"/>
                    </a:cubicBezTo>
                    <a:cubicBezTo>
                      <a:pt x="24" y="109"/>
                      <a:pt x="24" y="109"/>
                      <a:pt x="24" y="109"/>
                    </a:cubicBezTo>
                    <a:cubicBezTo>
                      <a:pt x="24" y="110"/>
                      <a:pt x="25" y="110"/>
                      <a:pt x="26" y="111"/>
                    </a:cubicBezTo>
                    <a:cubicBezTo>
                      <a:pt x="26" y="112"/>
                      <a:pt x="27" y="113"/>
                      <a:pt x="29" y="113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27" y="115"/>
                      <a:pt x="28" y="114"/>
                      <a:pt x="29" y="113"/>
                    </a:cubicBezTo>
                    <a:cubicBezTo>
                      <a:pt x="29" y="113"/>
                      <a:pt x="29" y="113"/>
                      <a:pt x="30" y="113"/>
                    </a:cubicBezTo>
                    <a:cubicBezTo>
                      <a:pt x="30" y="113"/>
                      <a:pt x="31" y="113"/>
                      <a:pt x="31" y="113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0" y="114"/>
                      <a:pt x="34" y="111"/>
                      <a:pt x="36" y="108"/>
                    </a:cubicBezTo>
                    <a:cubicBezTo>
                      <a:pt x="36" y="109"/>
                      <a:pt x="36" y="109"/>
                      <a:pt x="37" y="110"/>
                    </a:cubicBezTo>
                    <a:cubicBezTo>
                      <a:pt x="39" y="112"/>
                      <a:pt x="41" y="114"/>
                      <a:pt x="43" y="116"/>
                    </a:cubicBezTo>
                    <a:cubicBezTo>
                      <a:pt x="43" y="117"/>
                      <a:pt x="43" y="117"/>
                      <a:pt x="43" y="117"/>
                    </a:cubicBezTo>
                    <a:cubicBezTo>
                      <a:pt x="43" y="117"/>
                      <a:pt x="43" y="117"/>
                      <a:pt x="43" y="117"/>
                    </a:cubicBezTo>
                    <a:cubicBezTo>
                      <a:pt x="43" y="117"/>
                      <a:pt x="43" y="117"/>
                      <a:pt x="43" y="117"/>
                    </a:cubicBezTo>
                    <a:cubicBezTo>
                      <a:pt x="43" y="117"/>
                      <a:pt x="43" y="117"/>
                      <a:pt x="43" y="117"/>
                    </a:cubicBezTo>
                    <a:cubicBezTo>
                      <a:pt x="43" y="117"/>
                      <a:pt x="43" y="117"/>
                      <a:pt x="43" y="117"/>
                    </a:cubicBezTo>
                    <a:cubicBezTo>
                      <a:pt x="32" y="124"/>
                      <a:pt x="58" y="107"/>
                      <a:pt x="55" y="109"/>
                    </a:cubicBezTo>
                    <a:cubicBezTo>
                      <a:pt x="55" y="109"/>
                      <a:pt x="55" y="109"/>
                      <a:pt x="55" y="109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54" y="106"/>
                      <a:pt x="54" y="106"/>
                      <a:pt x="54" y="106"/>
                    </a:cubicBezTo>
                    <a:cubicBezTo>
                      <a:pt x="53" y="106"/>
                      <a:pt x="53" y="106"/>
                      <a:pt x="53" y="105"/>
                    </a:cubicBezTo>
                    <a:cubicBezTo>
                      <a:pt x="54" y="105"/>
                      <a:pt x="55" y="105"/>
                      <a:pt x="56" y="105"/>
                    </a:cubicBezTo>
                    <a:cubicBezTo>
                      <a:pt x="57" y="106"/>
                      <a:pt x="58" y="108"/>
                      <a:pt x="60" y="110"/>
                    </a:cubicBezTo>
                    <a:cubicBezTo>
                      <a:pt x="60" y="110"/>
                      <a:pt x="60" y="110"/>
                      <a:pt x="60" y="110"/>
                    </a:cubicBezTo>
                    <a:cubicBezTo>
                      <a:pt x="60" y="110"/>
                      <a:pt x="60" y="110"/>
                      <a:pt x="60" y="110"/>
                    </a:cubicBezTo>
                    <a:cubicBezTo>
                      <a:pt x="60" y="110"/>
                      <a:pt x="60" y="110"/>
                      <a:pt x="60" y="110"/>
                    </a:cubicBezTo>
                    <a:cubicBezTo>
                      <a:pt x="61" y="110"/>
                      <a:pt x="61" y="110"/>
                      <a:pt x="61" y="110"/>
                    </a:cubicBezTo>
                    <a:cubicBezTo>
                      <a:pt x="62" y="109"/>
                      <a:pt x="62" y="109"/>
                      <a:pt x="62" y="109"/>
                    </a:cubicBezTo>
                    <a:cubicBezTo>
                      <a:pt x="64" y="108"/>
                      <a:pt x="66" y="107"/>
                      <a:pt x="68" y="106"/>
                    </a:cubicBezTo>
                    <a:cubicBezTo>
                      <a:pt x="69" y="105"/>
                      <a:pt x="70" y="104"/>
                      <a:pt x="71" y="104"/>
                    </a:cubicBezTo>
                    <a:cubicBezTo>
                      <a:pt x="69" y="106"/>
                      <a:pt x="68" y="108"/>
                      <a:pt x="67" y="111"/>
                    </a:cubicBezTo>
                    <a:cubicBezTo>
                      <a:pt x="68" y="109"/>
                      <a:pt x="66" y="111"/>
                      <a:pt x="66" y="111"/>
                    </a:cubicBezTo>
                    <a:cubicBezTo>
                      <a:pt x="66" y="112"/>
                      <a:pt x="66" y="112"/>
                      <a:pt x="66" y="112"/>
                    </a:cubicBezTo>
                    <a:cubicBezTo>
                      <a:pt x="65" y="113"/>
                      <a:pt x="65" y="113"/>
                      <a:pt x="65" y="113"/>
                    </a:cubicBezTo>
                    <a:cubicBezTo>
                      <a:pt x="65" y="113"/>
                      <a:pt x="65" y="113"/>
                      <a:pt x="65" y="113"/>
                    </a:cubicBezTo>
                    <a:cubicBezTo>
                      <a:pt x="65" y="113"/>
                      <a:pt x="65" y="113"/>
                      <a:pt x="65" y="113"/>
                    </a:cubicBezTo>
                    <a:cubicBezTo>
                      <a:pt x="59" y="106"/>
                      <a:pt x="73" y="122"/>
                      <a:pt x="72" y="121"/>
                    </a:cubicBezTo>
                    <a:cubicBezTo>
                      <a:pt x="72" y="121"/>
                      <a:pt x="72" y="121"/>
                      <a:pt x="72" y="121"/>
                    </a:cubicBezTo>
                    <a:cubicBezTo>
                      <a:pt x="72" y="121"/>
                      <a:pt x="72" y="121"/>
                      <a:pt x="72" y="121"/>
                    </a:cubicBezTo>
                    <a:cubicBezTo>
                      <a:pt x="72" y="121"/>
                      <a:pt x="72" y="121"/>
                      <a:pt x="72" y="121"/>
                    </a:cubicBezTo>
                    <a:cubicBezTo>
                      <a:pt x="72" y="121"/>
                      <a:pt x="72" y="121"/>
                      <a:pt x="72" y="121"/>
                    </a:cubicBezTo>
                    <a:cubicBezTo>
                      <a:pt x="72" y="121"/>
                      <a:pt x="72" y="121"/>
                      <a:pt x="72" y="121"/>
                    </a:cubicBezTo>
                    <a:cubicBezTo>
                      <a:pt x="73" y="120"/>
                      <a:pt x="74" y="120"/>
                      <a:pt x="75" y="120"/>
                    </a:cubicBezTo>
                    <a:cubicBezTo>
                      <a:pt x="76" y="119"/>
                      <a:pt x="78" y="118"/>
                      <a:pt x="79" y="118"/>
                    </a:cubicBezTo>
                    <a:cubicBezTo>
                      <a:pt x="81" y="116"/>
                      <a:pt x="83" y="115"/>
                      <a:pt x="83" y="114"/>
                    </a:cubicBezTo>
                    <a:cubicBezTo>
                      <a:pt x="84" y="114"/>
                      <a:pt x="85" y="113"/>
                      <a:pt x="85" y="113"/>
                    </a:cubicBezTo>
                    <a:cubicBezTo>
                      <a:pt x="87" y="113"/>
                      <a:pt x="88" y="114"/>
                      <a:pt x="88" y="113"/>
                    </a:cubicBezTo>
                    <a:cubicBezTo>
                      <a:pt x="88" y="113"/>
                      <a:pt x="88" y="113"/>
                      <a:pt x="88" y="113"/>
                    </a:cubicBezTo>
                    <a:cubicBezTo>
                      <a:pt x="88" y="113"/>
                      <a:pt x="88" y="113"/>
                      <a:pt x="88" y="113"/>
                    </a:cubicBezTo>
                    <a:cubicBezTo>
                      <a:pt x="88" y="113"/>
                      <a:pt x="88" y="113"/>
                      <a:pt x="88" y="113"/>
                    </a:cubicBezTo>
                    <a:cubicBezTo>
                      <a:pt x="88" y="113"/>
                      <a:pt x="88" y="113"/>
                      <a:pt x="88" y="113"/>
                    </a:cubicBezTo>
                    <a:cubicBezTo>
                      <a:pt x="89" y="113"/>
                      <a:pt x="89" y="112"/>
                      <a:pt x="89" y="112"/>
                    </a:cubicBezTo>
                    <a:cubicBezTo>
                      <a:pt x="89" y="111"/>
                      <a:pt x="90" y="111"/>
                      <a:pt x="90" y="111"/>
                    </a:cubicBezTo>
                    <a:cubicBezTo>
                      <a:pt x="91" y="110"/>
                      <a:pt x="92" y="109"/>
                      <a:pt x="93" y="108"/>
                    </a:cubicBezTo>
                    <a:cubicBezTo>
                      <a:pt x="92" y="109"/>
                      <a:pt x="92" y="109"/>
                      <a:pt x="92" y="109"/>
                    </a:cubicBezTo>
                    <a:cubicBezTo>
                      <a:pt x="95" y="107"/>
                      <a:pt x="97" y="105"/>
                      <a:pt x="100" y="104"/>
                    </a:cubicBezTo>
                    <a:cubicBezTo>
                      <a:pt x="101" y="106"/>
                      <a:pt x="101" y="106"/>
                      <a:pt x="101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0" y="108"/>
                      <a:pt x="98" y="111"/>
                      <a:pt x="97" y="112"/>
                    </a:cubicBezTo>
                    <a:cubicBezTo>
                      <a:pt x="96" y="112"/>
                      <a:pt x="95" y="113"/>
                      <a:pt x="95" y="114"/>
                    </a:cubicBezTo>
                    <a:cubicBezTo>
                      <a:pt x="94" y="115"/>
                      <a:pt x="92" y="116"/>
                      <a:pt x="93" y="115"/>
                    </a:cubicBezTo>
                    <a:cubicBezTo>
                      <a:pt x="91" y="117"/>
                      <a:pt x="91" y="117"/>
                      <a:pt x="90" y="120"/>
                    </a:cubicBezTo>
                    <a:cubicBezTo>
                      <a:pt x="89" y="120"/>
                      <a:pt x="88" y="121"/>
                      <a:pt x="87" y="122"/>
                    </a:cubicBezTo>
                    <a:cubicBezTo>
                      <a:pt x="87" y="123"/>
                      <a:pt x="87" y="123"/>
                      <a:pt x="87" y="123"/>
                    </a:cubicBezTo>
                    <a:cubicBezTo>
                      <a:pt x="87" y="123"/>
                      <a:pt x="87" y="123"/>
                      <a:pt x="87" y="123"/>
                    </a:cubicBezTo>
                    <a:cubicBezTo>
                      <a:pt x="86" y="123"/>
                      <a:pt x="86" y="123"/>
                      <a:pt x="86" y="123"/>
                    </a:cubicBezTo>
                    <a:cubicBezTo>
                      <a:pt x="86" y="123"/>
                      <a:pt x="86" y="123"/>
                      <a:pt x="86" y="123"/>
                    </a:cubicBezTo>
                    <a:cubicBezTo>
                      <a:pt x="99" y="139"/>
                      <a:pt x="90" y="127"/>
                      <a:pt x="93" y="131"/>
                    </a:cubicBezTo>
                    <a:cubicBezTo>
                      <a:pt x="93" y="131"/>
                      <a:pt x="93" y="131"/>
                      <a:pt x="93" y="131"/>
                    </a:cubicBezTo>
                    <a:cubicBezTo>
                      <a:pt x="93" y="131"/>
                      <a:pt x="93" y="131"/>
                      <a:pt x="93" y="131"/>
                    </a:cubicBezTo>
                    <a:cubicBezTo>
                      <a:pt x="93" y="131"/>
                      <a:pt x="93" y="131"/>
                      <a:pt x="93" y="131"/>
                    </a:cubicBezTo>
                    <a:cubicBezTo>
                      <a:pt x="94" y="131"/>
                      <a:pt x="94" y="131"/>
                      <a:pt x="94" y="131"/>
                    </a:cubicBezTo>
                    <a:cubicBezTo>
                      <a:pt x="96" y="130"/>
                      <a:pt x="96" y="130"/>
                      <a:pt x="96" y="130"/>
                    </a:cubicBezTo>
                    <a:cubicBezTo>
                      <a:pt x="98" y="129"/>
                      <a:pt x="99" y="129"/>
                      <a:pt x="101" y="128"/>
                    </a:cubicBezTo>
                    <a:cubicBezTo>
                      <a:pt x="104" y="127"/>
                      <a:pt x="106" y="125"/>
                      <a:pt x="109" y="124"/>
                    </a:cubicBezTo>
                    <a:cubicBezTo>
                      <a:pt x="109" y="123"/>
                      <a:pt x="110" y="123"/>
                      <a:pt x="111" y="122"/>
                    </a:cubicBezTo>
                    <a:cubicBezTo>
                      <a:pt x="113" y="125"/>
                      <a:pt x="119" y="131"/>
                      <a:pt x="118" y="130"/>
                    </a:cubicBezTo>
                    <a:cubicBezTo>
                      <a:pt x="118" y="130"/>
                      <a:pt x="118" y="130"/>
                      <a:pt x="118" y="130"/>
                    </a:cubicBezTo>
                    <a:cubicBezTo>
                      <a:pt x="118" y="130"/>
                      <a:pt x="118" y="130"/>
                      <a:pt x="118" y="130"/>
                    </a:cubicBezTo>
                    <a:cubicBezTo>
                      <a:pt x="118" y="130"/>
                      <a:pt x="118" y="130"/>
                      <a:pt x="118" y="130"/>
                    </a:cubicBezTo>
                    <a:cubicBezTo>
                      <a:pt x="118" y="129"/>
                      <a:pt x="118" y="129"/>
                      <a:pt x="118" y="129"/>
                    </a:cubicBezTo>
                    <a:cubicBezTo>
                      <a:pt x="119" y="129"/>
                      <a:pt x="119" y="129"/>
                      <a:pt x="119" y="129"/>
                    </a:cubicBezTo>
                    <a:cubicBezTo>
                      <a:pt x="119" y="129"/>
                      <a:pt x="119" y="129"/>
                      <a:pt x="119" y="129"/>
                    </a:cubicBezTo>
                    <a:cubicBezTo>
                      <a:pt x="120" y="130"/>
                      <a:pt x="120" y="129"/>
                      <a:pt x="119" y="129"/>
                    </a:cubicBezTo>
                    <a:cubicBezTo>
                      <a:pt x="121" y="128"/>
                      <a:pt x="122" y="127"/>
                      <a:pt x="124" y="126"/>
                    </a:cubicBezTo>
                    <a:cubicBezTo>
                      <a:pt x="126" y="125"/>
                      <a:pt x="129" y="123"/>
                      <a:pt x="132" y="121"/>
                    </a:cubicBezTo>
                    <a:cubicBezTo>
                      <a:pt x="134" y="119"/>
                      <a:pt x="137" y="118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7"/>
                      <a:pt x="138" y="118"/>
                      <a:pt x="137" y="119"/>
                    </a:cubicBezTo>
                    <a:cubicBezTo>
                      <a:pt x="137" y="120"/>
                      <a:pt x="137" y="120"/>
                      <a:pt x="137" y="120"/>
                    </a:cubicBezTo>
                    <a:cubicBezTo>
                      <a:pt x="137" y="121"/>
                      <a:pt x="137" y="121"/>
                      <a:pt x="137" y="121"/>
                    </a:cubicBezTo>
                    <a:cubicBezTo>
                      <a:pt x="137" y="121"/>
                      <a:pt x="137" y="121"/>
                      <a:pt x="137" y="121"/>
                    </a:cubicBezTo>
                    <a:cubicBezTo>
                      <a:pt x="138" y="124"/>
                      <a:pt x="134" y="114"/>
                      <a:pt x="139" y="127"/>
                    </a:cubicBezTo>
                    <a:cubicBezTo>
                      <a:pt x="139" y="127"/>
                      <a:pt x="139" y="127"/>
                      <a:pt x="139" y="127"/>
                    </a:cubicBezTo>
                    <a:cubicBezTo>
                      <a:pt x="139" y="127"/>
                      <a:pt x="139" y="127"/>
                      <a:pt x="139" y="127"/>
                    </a:cubicBezTo>
                    <a:cubicBezTo>
                      <a:pt x="140" y="127"/>
                      <a:pt x="140" y="127"/>
                      <a:pt x="140" y="127"/>
                    </a:cubicBezTo>
                    <a:cubicBezTo>
                      <a:pt x="141" y="128"/>
                      <a:pt x="142" y="128"/>
                      <a:pt x="142" y="128"/>
                    </a:cubicBezTo>
                    <a:cubicBezTo>
                      <a:pt x="146" y="128"/>
                      <a:pt x="149" y="127"/>
                      <a:pt x="151" y="127"/>
                    </a:cubicBezTo>
                    <a:cubicBezTo>
                      <a:pt x="156" y="125"/>
                      <a:pt x="161" y="123"/>
                      <a:pt x="164" y="120"/>
                    </a:cubicBezTo>
                    <a:cubicBezTo>
                      <a:pt x="171" y="116"/>
                      <a:pt x="176" y="113"/>
                      <a:pt x="174" y="112"/>
                    </a:cubicBezTo>
                    <a:close/>
                    <a:moveTo>
                      <a:pt x="153" y="74"/>
                    </a:moveTo>
                    <a:cubicBezTo>
                      <a:pt x="154" y="72"/>
                      <a:pt x="154" y="72"/>
                      <a:pt x="154" y="72"/>
                    </a:cubicBezTo>
                    <a:cubicBezTo>
                      <a:pt x="154" y="72"/>
                      <a:pt x="154" y="72"/>
                      <a:pt x="154" y="72"/>
                    </a:cubicBezTo>
                    <a:cubicBezTo>
                      <a:pt x="154" y="72"/>
                      <a:pt x="154" y="72"/>
                      <a:pt x="154" y="72"/>
                    </a:cubicBezTo>
                    <a:cubicBezTo>
                      <a:pt x="154" y="72"/>
                      <a:pt x="154" y="72"/>
                      <a:pt x="154" y="72"/>
                    </a:cubicBezTo>
                    <a:cubicBezTo>
                      <a:pt x="154" y="72"/>
                      <a:pt x="154" y="72"/>
                      <a:pt x="154" y="72"/>
                    </a:cubicBezTo>
                    <a:cubicBezTo>
                      <a:pt x="154" y="72"/>
                      <a:pt x="154" y="72"/>
                      <a:pt x="154" y="72"/>
                    </a:cubicBezTo>
                    <a:cubicBezTo>
                      <a:pt x="154" y="72"/>
                      <a:pt x="154" y="72"/>
                      <a:pt x="154" y="73"/>
                    </a:cubicBezTo>
                    <a:cubicBezTo>
                      <a:pt x="154" y="73"/>
                      <a:pt x="154" y="73"/>
                      <a:pt x="154" y="73"/>
                    </a:cubicBezTo>
                    <a:cubicBezTo>
                      <a:pt x="154" y="74"/>
                      <a:pt x="154" y="74"/>
                      <a:pt x="154" y="74"/>
                    </a:cubicBezTo>
                    <a:cubicBezTo>
                      <a:pt x="153" y="75"/>
                      <a:pt x="153" y="75"/>
                      <a:pt x="153" y="74"/>
                    </a:cubicBezTo>
                    <a:close/>
                    <a:moveTo>
                      <a:pt x="26" y="57"/>
                    </a:move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58"/>
                      <a:pt x="26" y="57"/>
                      <a:pt x="26" y="57"/>
                    </a:cubicBezTo>
                    <a:close/>
                    <a:moveTo>
                      <a:pt x="29" y="99"/>
                    </a:moveTo>
                    <a:cubicBezTo>
                      <a:pt x="28" y="100"/>
                      <a:pt x="28" y="99"/>
                      <a:pt x="27" y="99"/>
                    </a:cubicBezTo>
                    <a:cubicBezTo>
                      <a:pt x="28" y="99"/>
                      <a:pt x="27" y="99"/>
                      <a:pt x="28" y="98"/>
                    </a:cubicBezTo>
                    <a:cubicBezTo>
                      <a:pt x="28" y="98"/>
                      <a:pt x="28" y="98"/>
                      <a:pt x="28" y="99"/>
                    </a:cubicBezTo>
                    <a:cubicBezTo>
                      <a:pt x="28" y="98"/>
                      <a:pt x="28" y="98"/>
                      <a:pt x="28" y="98"/>
                    </a:cubicBezTo>
                    <a:cubicBezTo>
                      <a:pt x="28" y="99"/>
                      <a:pt x="28" y="99"/>
                      <a:pt x="29" y="99"/>
                    </a:cubicBezTo>
                    <a:close/>
                    <a:moveTo>
                      <a:pt x="29" y="101"/>
                    </a:moveTo>
                    <a:cubicBezTo>
                      <a:pt x="30" y="101"/>
                      <a:pt x="30" y="101"/>
                      <a:pt x="30" y="101"/>
                    </a:cubicBezTo>
                    <a:cubicBezTo>
                      <a:pt x="30" y="101"/>
                      <a:pt x="30" y="101"/>
                      <a:pt x="30" y="101"/>
                    </a:cubicBezTo>
                    <a:cubicBezTo>
                      <a:pt x="30" y="101"/>
                      <a:pt x="29" y="102"/>
                      <a:pt x="29" y="101"/>
                    </a:cubicBezTo>
                    <a:close/>
                    <a:moveTo>
                      <a:pt x="29" y="99"/>
                    </a:moveTo>
                    <a:cubicBezTo>
                      <a:pt x="29" y="100"/>
                      <a:pt x="29" y="100"/>
                      <a:pt x="29" y="100"/>
                    </a:cubicBezTo>
                    <a:cubicBezTo>
                      <a:pt x="29" y="100"/>
                      <a:pt x="29" y="100"/>
                      <a:pt x="29" y="99"/>
                    </a:cubicBezTo>
                    <a:close/>
                    <a:moveTo>
                      <a:pt x="27" y="98"/>
                    </a:move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7" y="97"/>
                      <a:pt x="27" y="98"/>
                      <a:pt x="28" y="98"/>
                    </a:cubicBezTo>
                    <a:cubicBezTo>
                      <a:pt x="27" y="98"/>
                      <a:pt x="27" y="98"/>
                      <a:pt x="27" y="98"/>
                    </a:cubicBezTo>
                    <a:close/>
                    <a:moveTo>
                      <a:pt x="27" y="97"/>
                    </a:moveTo>
                    <a:cubicBezTo>
                      <a:pt x="27" y="97"/>
                      <a:pt x="27" y="97"/>
                      <a:pt x="27" y="97"/>
                    </a:cubicBezTo>
                    <a:cubicBezTo>
                      <a:pt x="27" y="97"/>
                      <a:pt x="27" y="97"/>
                      <a:pt x="27" y="97"/>
                    </a:cubicBezTo>
                    <a:close/>
                    <a:moveTo>
                      <a:pt x="30" y="101"/>
                    </a:move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lnTo>
                      <a:pt x="30" y="101"/>
                    </a:lnTo>
                    <a:close/>
                    <a:moveTo>
                      <a:pt x="122" y="91"/>
                    </a:moveTo>
                    <a:cubicBezTo>
                      <a:pt x="121" y="92"/>
                      <a:pt x="121" y="92"/>
                      <a:pt x="121" y="92"/>
                    </a:cubicBezTo>
                    <a:cubicBezTo>
                      <a:pt x="121" y="92"/>
                      <a:pt x="121" y="92"/>
                      <a:pt x="120" y="93"/>
                    </a:cubicBezTo>
                    <a:cubicBezTo>
                      <a:pt x="118" y="95"/>
                      <a:pt x="118" y="95"/>
                      <a:pt x="118" y="95"/>
                    </a:cubicBezTo>
                    <a:cubicBezTo>
                      <a:pt x="116" y="96"/>
                      <a:pt x="115" y="97"/>
                      <a:pt x="113" y="98"/>
                    </a:cubicBezTo>
                    <a:cubicBezTo>
                      <a:pt x="113" y="99"/>
                      <a:pt x="112" y="99"/>
                      <a:pt x="111" y="100"/>
                    </a:cubicBezTo>
                    <a:cubicBezTo>
                      <a:pt x="110" y="99"/>
                      <a:pt x="109" y="97"/>
                      <a:pt x="108" y="96"/>
                    </a:cubicBezTo>
                    <a:cubicBezTo>
                      <a:pt x="112" y="94"/>
                      <a:pt x="116" y="92"/>
                      <a:pt x="120" y="89"/>
                    </a:cubicBezTo>
                    <a:cubicBezTo>
                      <a:pt x="126" y="85"/>
                      <a:pt x="132" y="82"/>
                      <a:pt x="138" y="79"/>
                    </a:cubicBezTo>
                    <a:cubicBezTo>
                      <a:pt x="133" y="83"/>
                      <a:pt x="128" y="87"/>
                      <a:pt x="122" y="91"/>
                    </a:cubicBezTo>
                    <a:close/>
                    <a:moveTo>
                      <a:pt x="52" y="104"/>
                    </a:moveTo>
                    <a:cubicBezTo>
                      <a:pt x="53" y="103"/>
                      <a:pt x="53" y="103"/>
                      <a:pt x="52" y="104"/>
                    </a:cubicBezTo>
                    <a:close/>
                    <a:moveTo>
                      <a:pt x="85" y="70"/>
                    </a:moveTo>
                    <a:cubicBezTo>
                      <a:pt x="86" y="70"/>
                      <a:pt x="86" y="70"/>
                      <a:pt x="86" y="70"/>
                    </a:cubicBezTo>
                    <a:cubicBezTo>
                      <a:pt x="85" y="70"/>
                      <a:pt x="85" y="70"/>
                      <a:pt x="85" y="70"/>
                    </a:cubicBezTo>
                    <a:close/>
                    <a:moveTo>
                      <a:pt x="110" y="63"/>
                    </a:moveTo>
                    <a:cubicBezTo>
                      <a:pt x="109" y="63"/>
                      <a:pt x="109" y="63"/>
                      <a:pt x="109" y="63"/>
                    </a:cubicBezTo>
                    <a:cubicBezTo>
                      <a:pt x="109" y="63"/>
                      <a:pt x="109" y="63"/>
                      <a:pt x="110" y="63"/>
                    </a:cubicBezTo>
                    <a:cubicBezTo>
                      <a:pt x="110" y="63"/>
                      <a:pt x="110" y="63"/>
                      <a:pt x="110" y="63"/>
                    </a:cubicBezTo>
                    <a:close/>
                    <a:moveTo>
                      <a:pt x="67" y="56"/>
                    </a:moveTo>
                    <a:cubicBezTo>
                      <a:pt x="67" y="56"/>
                      <a:pt x="66" y="55"/>
                      <a:pt x="66" y="55"/>
                    </a:cubicBezTo>
                    <a:cubicBezTo>
                      <a:pt x="66" y="55"/>
                      <a:pt x="66" y="55"/>
                      <a:pt x="66" y="55"/>
                    </a:cubicBezTo>
                    <a:cubicBezTo>
                      <a:pt x="67" y="55"/>
                      <a:pt x="67" y="56"/>
                      <a:pt x="67" y="56"/>
                    </a:cubicBezTo>
                    <a:close/>
                    <a:moveTo>
                      <a:pt x="78" y="77"/>
                    </a:moveTo>
                    <a:cubicBezTo>
                      <a:pt x="78" y="77"/>
                      <a:pt x="77" y="76"/>
                      <a:pt x="77" y="75"/>
                    </a:cubicBezTo>
                    <a:cubicBezTo>
                      <a:pt x="79" y="77"/>
                      <a:pt x="79" y="78"/>
                      <a:pt x="79" y="78"/>
                    </a:cubicBezTo>
                    <a:cubicBezTo>
                      <a:pt x="79" y="79"/>
                      <a:pt x="78" y="80"/>
                      <a:pt x="77" y="80"/>
                    </a:cubicBezTo>
                    <a:cubicBezTo>
                      <a:pt x="76" y="79"/>
                      <a:pt x="76" y="78"/>
                      <a:pt x="75" y="76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74" y="75"/>
                      <a:pt x="73" y="73"/>
                      <a:pt x="72" y="72"/>
                    </a:cubicBezTo>
                    <a:cubicBezTo>
                      <a:pt x="74" y="74"/>
                      <a:pt x="76" y="76"/>
                      <a:pt x="78" y="77"/>
                    </a:cubicBezTo>
                    <a:close/>
                    <a:moveTo>
                      <a:pt x="61" y="93"/>
                    </a:moveTo>
                    <a:cubicBezTo>
                      <a:pt x="60" y="92"/>
                      <a:pt x="60" y="91"/>
                      <a:pt x="59" y="89"/>
                    </a:cubicBezTo>
                    <a:cubicBezTo>
                      <a:pt x="59" y="88"/>
                      <a:pt x="59" y="88"/>
                      <a:pt x="58" y="87"/>
                    </a:cubicBezTo>
                    <a:cubicBezTo>
                      <a:pt x="60" y="89"/>
                      <a:pt x="62" y="90"/>
                      <a:pt x="63" y="92"/>
                    </a:cubicBezTo>
                    <a:cubicBezTo>
                      <a:pt x="62" y="92"/>
                      <a:pt x="62" y="93"/>
                      <a:pt x="61" y="93"/>
                    </a:cubicBezTo>
                    <a:close/>
                    <a:moveTo>
                      <a:pt x="52" y="104"/>
                    </a:move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3"/>
                      <a:pt x="52" y="103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2" y="104"/>
                      <a:pt x="52" y="104"/>
                      <a:pt x="52" y="104"/>
                    </a:cubicBezTo>
                    <a:close/>
                    <a:moveTo>
                      <a:pt x="133" y="107"/>
                    </a:moveTo>
                    <a:cubicBezTo>
                      <a:pt x="133" y="107"/>
                      <a:pt x="133" y="107"/>
                      <a:pt x="133" y="107"/>
                    </a:cubicBezTo>
                    <a:cubicBezTo>
                      <a:pt x="133" y="107"/>
                      <a:pt x="133" y="107"/>
                      <a:pt x="133" y="107"/>
                    </a:cubicBezTo>
                    <a:close/>
                    <a:moveTo>
                      <a:pt x="153" y="83"/>
                    </a:moveTo>
                    <a:cubicBezTo>
                      <a:pt x="153" y="83"/>
                      <a:pt x="153" y="83"/>
                      <a:pt x="153" y="84"/>
                    </a:cubicBezTo>
                    <a:cubicBezTo>
                      <a:pt x="153" y="83"/>
                      <a:pt x="153" y="83"/>
                      <a:pt x="153" y="83"/>
                    </a:cubicBezTo>
                    <a:cubicBezTo>
                      <a:pt x="153" y="83"/>
                      <a:pt x="153" y="83"/>
                      <a:pt x="153" y="83"/>
                    </a:cubicBezTo>
                    <a:close/>
                    <a:moveTo>
                      <a:pt x="143" y="88"/>
                    </a:move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88"/>
                      <a:pt x="143" y="88"/>
                      <a:pt x="143" y="88"/>
                    </a:cubicBezTo>
                    <a:cubicBezTo>
                      <a:pt x="142" y="89"/>
                      <a:pt x="141" y="90"/>
                      <a:pt x="140" y="90"/>
                    </a:cubicBezTo>
                    <a:cubicBezTo>
                      <a:pt x="134" y="94"/>
                      <a:pt x="130" y="101"/>
                      <a:pt x="125" y="104"/>
                    </a:cubicBezTo>
                    <a:cubicBezTo>
                      <a:pt x="122" y="107"/>
                      <a:pt x="126" y="102"/>
                      <a:pt x="123" y="105"/>
                    </a:cubicBezTo>
                    <a:cubicBezTo>
                      <a:pt x="122" y="104"/>
                      <a:pt x="124" y="103"/>
                      <a:pt x="123" y="103"/>
                    </a:cubicBezTo>
                    <a:cubicBezTo>
                      <a:pt x="122" y="104"/>
                      <a:pt x="121" y="105"/>
                      <a:pt x="120" y="106"/>
                    </a:cubicBezTo>
                    <a:cubicBezTo>
                      <a:pt x="121" y="104"/>
                      <a:pt x="123" y="103"/>
                      <a:pt x="125" y="101"/>
                    </a:cubicBezTo>
                    <a:cubicBezTo>
                      <a:pt x="126" y="100"/>
                      <a:pt x="126" y="100"/>
                      <a:pt x="126" y="100"/>
                    </a:cubicBezTo>
                    <a:cubicBezTo>
                      <a:pt x="126" y="100"/>
                      <a:pt x="126" y="100"/>
                      <a:pt x="126" y="100"/>
                    </a:cubicBezTo>
                    <a:cubicBezTo>
                      <a:pt x="126" y="100"/>
                      <a:pt x="126" y="100"/>
                      <a:pt x="126" y="100"/>
                    </a:cubicBezTo>
                    <a:cubicBezTo>
                      <a:pt x="127" y="100"/>
                      <a:pt x="127" y="100"/>
                      <a:pt x="127" y="100"/>
                    </a:cubicBezTo>
                    <a:cubicBezTo>
                      <a:pt x="127" y="99"/>
                      <a:pt x="127" y="99"/>
                      <a:pt x="127" y="99"/>
                    </a:cubicBezTo>
                    <a:cubicBezTo>
                      <a:pt x="129" y="98"/>
                      <a:pt x="130" y="98"/>
                      <a:pt x="131" y="97"/>
                    </a:cubicBezTo>
                    <a:cubicBezTo>
                      <a:pt x="133" y="95"/>
                      <a:pt x="138" y="92"/>
                      <a:pt x="139" y="90"/>
                    </a:cubicBezTo>
                    <a:cubicBezTo>
                      <a:pt x="140" y="90"/>
                      <a:pt x="149" y="82"/>
                      <a:pt x="144" y="87"/>
                    </a:cubicBezTo>
                    <a:cubicBezTo>
                      <a:pt x="144" y="87"/>
                      <a:pt x="144" y="88"/>
                      <a:pt x="143" y="88"/>
                    </a:cubicBezTo>
                    <a:cubicBezTo>
                      <a:pt x="143" y="88"/>
                      <a:pt x="143" y="88"/>
                      <a:pt x="143" y="88"/>
                    </a:cubicBezTo>
                    <a:close/>
                    <a:moveTo>
                      <a:pt x="126" y="74"/>
                    </a:moveTo>
                    <a:cubicBezTo>
                      <a:pt x="126" y="74"/>
                      <a:pt x="125" y="74"/>
                      <a:pt x="125" y="74"/>
                    </a:cubicBezTo>
                    <a:cubicBezTo>
                      <a:pt x="126" y="74"/>
                      <a:pt x="126" y="73"/>
                      <a:pt x="127" y="73"/>
                    </a:cubicBezTo>
                    <a:cubicBezTo>
                      <a:pt x="127" y="73"/>
                      <a:pt x="128" y="73"/>
                      <a:pt x="126" y="74"/>
                    </a:cubicBezTo>
                    <a:close/>
                    <a:moveTo>
                      <a:pt x="110" y="32"/>
                    </a:moveTo>
                    <a:cubicBezTo>
                      <a:pt x="110" y="32"/>
                      <a:pt x="110" y="32"/>
                      <a:pt x="110" y="32"/>
                    </a:cubicBezTo>
                    <a:cubicBezTo>
                      <a:pt x="110" y="32"/>
                      <a:pt x="109" y="32"/>
                      <a:pt x="109" y="32"/>
                    </a:cubicBezTo>
                    <a:cubicBezTo>
                      <a:pt x="109" y="32"/>
                      <a:pt x="110" y="32"/>
                      <a:pt x="110" y="32"/>
                    </a:cubicBezTo>
                    <a:close/>
                    <a:moveTo>
                      <a:pt x="111" y="33"/>
                    </a:moveTo>
                    <a:cubicBezTo>
                      <a:pt x="111" y="33"/>
                      <a:pt x="111" y="33"/>
                      <a:pt x="111" y="33"/>
                    </a:cubicBezTo>
                    <a:cubicBezTo>
                      <a:pt x="112" y="34"/>
                      <a:pt x="112" y="34"/>
                      <a:pt x="112" y="34"/>
                    </a:cubicBezTo>
                    <a:cubicBezTo>
                      <a:pt x="112" y="34"/>
                      <a:pt x="112" y="34"/>
                      <a:pt x="111" y="33"/>
                    </a:cubicBezTo>
                    <a:close/>
                    <a:moveTo>
                      <a:pt x="112" y="34"/>
                    </a:moveTo>
                    <a:cubicBezTo>
                      <a:pt x="113" y="34"/>
                      <a:pt x="113" y="34"/>
                      <a:pt x="113" y="34"/>
                    </a:cubicBezTo>
                    <a:cubicBezTo>
                      <a:pt x="114" y="34"/>
                      <a:pt x="114" y="35"/>
                      <a:pt x="114" y="35"/>
                    </a:cubicBezTo>
                    <a:cubicBezTo>
                      <a:pt x="113" y="35"/>
                      <a:pt x="113" y="35"/>
                      <a:pt x="112" y="34"/>
                    </a:cubicBezTo>
                    <a:close/>
                    <a:moveTo>
                      <a:pt x="108" y="30"/>
                    </a:move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0"/>
                      <a:pt x="109" y="30"/>
                      <a:pt x="109" y="30"/>
                    </a:cubicBezTo>
                    <a:cubicBezTo>
                      <a:pt x="108" y="30"/>
                      <a:pt x="108" y="31"/>
                      <a:pt x="108" y="31"/>
                    </a:cubicBezTo>
                    <a:cubicBezTo>
                      <a:pt x="108" y="31"/>
                      <a:pt x="108" y="31"/>
                      <a:pt x="108" y="31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0"/>
                      <a:pt x="108" y="30"/>
                      <a:pt x="107" y="30"/>
                    </a:cubicBezTo>
                    <a:lnTo>
                      <a:pt x="108" y="30"/>
                    </a:lnTo>
                    <a:close/>
                    <a:moveTo>
                      <a:pt x="103" y="57"/>
                    </a:moveTo>
                    <a:cubicBezTo>
                      <a:pt x="103" y="57"/>
                      <a:pt x="103" y="57"/>
                      <a:pt x="103" y="57"/>
                    </a:cubicBezTo>
                    <a:cubicBezTo>
                      <a:pt x="103" y="58"/>
                      <a:pt x="102" y="59"/>
                      <a:pt x="101" y="60"/>
                    </a:cubicBezTo>
                    <a:cubicBezTo>
                      <a:pt x="98" y="56"/>
                      <a:pt x="94" y="51"/>
                      <a:pt x="91" y="47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5" y="50"/>
                      <a:pt x="99" y="53"/>
                      <a:pt x="103" y="57"/>
                    </a:cubicBezTo>
                    <a:close/>
                    <a:moveTo>
                      <a:pt x="32" y="53"/>
                    </a:move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3"/>
                      <a:pt x="32" y="53"/>
                      <a:pt x="32" y="53"/>
                    </a:cubicBezTo>
                    <a:close/>
                    <a:moveTo>
                      <a:pt x="27" y="61"/>
                    </a:moveTo>
                    <a:cubicBezTo>
                      <a:pt x="27" y="61"/>
                      <a:pt x="27" y="61"/>
                      <a:pt x="27" y="61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28" y="61"/>
                      <a:pt x="28" y="61"/>
                      <a:pt x="28" y="62"/>
                    </a:cubicBezTo>
                    <a:cubicBezTo>
                      <a:pt x="28" y="62"/>
                      <a:pt x="29" y="62"/>
                      <a:pt x="29" y="62"/>
                    </a:cubicBezTo>
                    <a:cubicBezTo>
                      <a:pt x="31" y="64"/>
                      <a:pt x="31" y="63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1" y="64"/>
                      <a:pt x="33" y="66"/>
                      <a:pt x="35" y="68"/>
                    </a:cubicBezTo>
                    <a:cubicBezTo>
                      <a:pt x="33" y="67"/>
                      <a:pt x="31" y="65"/>
                      <a:pt x="28" y="63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7" y="63"/>
                      <a:pt x="27" y="62"/>
                      <a:pt x="27" y="62"/>
                    </a:cubicBezTo>
                    <a:cubicBezTo>
                      <a:pt x="27" y="62"/>
                      <a:pt x="27" y="61"/>
                      <a:pt x="27" y="61"/>
                    </a:cubicBezTo>
                    <a:close/>
                    <a:moveTo>
                      <a:pt x="25" y="95"/>
                    </a:moveTo>
                    <a:cubicBezTo>
                      <a:pt x="26" y="95"/>
                      <a:pt x="26" y="96"/>
                      <a:pt x="27" y="97"/>
                    </a:cubicBezTo>
                    <a:cubicBezTo>
                      <a:pt x="27" y="97"/>
                      <a:pt x="27" y="97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6" y="97"/>
                      <a:pt x="26" y="96"/>
                      <a:pt x="26" y="9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5" y="95"/>
                      <a:pt x="25" y="95"/>
                    </a:cubicBezTo>
                    <a:close/>
                    <a:moveTo>
                      <a:pt x="98" y="103"/>
                    </a:moveTo>
                    <a:cubicBezTo>
                      <a:pt x="98" y="103"/>
                      <a:pt x="98" y="103"/>
                      <a:pt x="99" y="103"/>
                    </a:cubicBezTo>
                    <a:cubicBezTo>
                      <a:pt x="99" y="103"/>
                      <a:pt x="99" y="103"/>
                      <a:pt x="99" y="103"/>
                    </a:cubicBezTo>
                    <a:lnTo>
                      <a:pt x="98" y="103"/>
                    </a:lnTo>
                    <a:close/>
                    <a:moveTo>
                      <a:pt x="111" y="122"/>
                    </a:moveTo>
                    <a:cubicBezTo>
                      <a:pt x="111" y="123"/>
                      <a:pt x="111" y="123"/>
                      <a:pt x="111" y="123"/>
                    </a:cubicBezTo>
                    <a:cubicBezTo>
                      <a:pt x="111" y="123"/>
                      <a:pt x="111" y="123"/>
                      <a:pt x="111" y="123"/>
                    </a:cubicBezTo>
                    <a:cubicBezTo>
                      <a:pt x="111" y="123"/>
                      <a:pt x="111" y="122"/>
                      <a:pt x="110" y="122"/>
                    </a:cubicBezTo>
                    <a:cubicBezTo>
                      <a:pt x="111" y="122"/>
                      <a:pt x="112" y="121"/>
                      <a:pt x="113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lnTo>
                      <a:pt x="111" y="1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i="1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2941638" y="2678113"/>
                <a:ext cx="800100" cy="1006475"/>
              </a:xfrm>
              <a:custGeom>
                <a:avLst/>
                <a:gdLst>
                  <a:gd name="T0" fmla="*/ 316 w 371"/>
                  <a:gd name="T1" fmla="*/ 247 h 469"/>
                  <a:gd name="T2" fmla="*/ 299 w 371"/>
                  <a:gd name="T3" fmla="*/ 223 h 469"/>
                  <a:gd name="T4" fmla="*/ 287 w 371"/>
                  <a:gd name="T5" fmla="*/ 225 h 469"/>
                  <a:gd name="T6" fmla="*/ 278 w 371"/>
                  <a:gd name="T7" fmla="*/ 252 h 469"/>
                  <a:gd name="T8" fmla="*/ 249 w 371"/>
                  <a:gd name="T9" fmla="*/ 289 h 469"/>
                  <a:gd name="T10" fmla="*/ 242 w 371"/>
                  <a:gd name="T11" fmla="*/ 228 h 469"/>
                  <a:gd name="T12" fmla="*/ 228 w 371"/>
                  <a:gd name="T13" fmla="*/ 227 h 469"/>
                  <a:gd name="T14" fmla="*/ 189 w 371"/>
                  <a:gd name="T15" fmla="*/ 343 h 469"/>
                  <a:gd name="T16" fmla="*/ 188 w 371"/>
                  <a:gd name="T17" fmla="*/ 348 h 469"/>
                  <a:gd name="T18" fmla="*/ 185 w 371"/>
                  <a:gd name="T19" fmla="*/ 356 h 469"/>
                  <a:gd name="T20" fmla="*/ 151 w 371"/>
                  <a:gd name="T21" fmla="*/ 386 h 469"/>
                  <a:gd name="T22" fmla="*/ 112 w 371"/>
                  <a:gd name="T23" fmla="*/ 273 h 469"/>
                  <a:gd name="T24" fmla="*/ 94 w 371"/>
                  <a:gd name="T25" fmla="*/ 382 h 469"/>
                  <a:gd name="T26" fmla="*/ 85 w 371"/>
                  <a:gd name="T27" fmla="*/ 333 h 469"/>
                  <a:gd name="T28" fmla="*/ 79 w 371"/>
                  <a:gd name="T29" fmla="*/ 270 h 469"/>
                  <a:gd name="T30" fmla="*/ 61 w 371"/>
                  <a:gd name="T31" fmla="*/ 199 h 469"/>
                  <a:gd name="T32" fmla="*/ 57 w 371"/>
                  <a:gd name="T33" fmla="*/ 181 h 469"/>
                  <a:gd name="T34" fmla="*/ 42 w 371"/>
                  <a:gd name="T35" fmla="*/ 178 h 469"/>
                  <a:gd name="T36" fmla="*/ 26 w 371"/>
                  <a:gd name="T37" fmla="*/ 211 h 469"/>
                  <a:gd name="T38" fmla="*/ 18 w 371"/>
                  <a:gd name="T39" fmla="*/ 245 h 469"/>
                  <a:gd name="T40" fmla="*/ 15 w 371"/>
                  <a:gd name="T41" fmla="*/ 199 h 469"/>
                  <a:gd name="T42" fmla="*/ 15 w 371"/>
                  <a:gd name="T43" fmla="*/ 150 h 469"/>
                  <a:gd name="T44" fmla="*/ 16 w 371"/>
                  <a:gd name="T45" fmla="*/ 118 h 469"/>
                  <a:gd name="T46" fmla="*/ 18 w 371"/>
                  <a:gd name="T47" fmla="*/ 88 h 469"/>
                  <a:gd name="T48" fmla="*/ 1 w 371"/>
                  <a:gd name="T49" fmla="*/ 23 h 469"/>
                  <a:gd name="T50" fmla="*/ 2 w 371"/>
                  <a:gd name="T51" fmla="*/ 237 h 469"/>
                  <a:gd name="T52" fmla="*/ 6 w 371"/>
                  <a:gd name="T53" fmla="*/ 297 h 469"/>
                  <a:gd name="T54" fmla="*/ 5 w 371"/>
                  <a:gd name="T55" fmla="*/ 299 h 469"/>
                  <a:gd name="T56" fmla="*/ 6 w 371"/>
                  <a:gd name="T57" fmla="*/ 302 h 469"/>
                  <a:gd name="T58" fmla="*/ 20 w 371"/>
                  <a:gd name="T59" fmla="*/ 300 h 469"/>
                  <a:gd name="T60" fmla="*/ 21 w 371"/>
                  <a:gd name="T61" fmla="*/ 295 h 469"/>
                  <a:gd name="T62" fmla="*/ 31 w 371"/>
                  <a:gd name="T63" fmla="*/ 236 h 469"/>
                  <a:gd name="T64" fmla="*/ 46 w 371"/>
                  <a:gd name="T65" fmla="*/ 199 h 469"/>
                  <a:gd name="T66" fmla="*/ 71 w 371"/>
                  <a:gd name="T67" fmla="*/ 287 h 469"/>
                  <a:gd name="T68" fmla="*/ 91 w 371"/>
                  <a:gd name="T69" fmla="*/ 405 h 469"/>
                  <a:gd name="T70" fmla="*/ 101 w 371"/>
                  <a:gd name="T71" fmla="*/ 404 h 469"/>
                  <a:gd name="T72" fmla="*/ 120 w 371"/>
                  <a:gd name="T73" fmla="*/ 304 h 469"/>
                  <a:gd name="T74" fmla="*/ 135 w 371"/>
                  <a:gd name="T75" fmla="*/ 365 h 469"/>
                  <a:gd name="T76" fmla="*/ 151 w 371"/>
                  <a:gd name="T77" fmla="*/ 455 h 469"/>
                  <a:gd name="T78" fmla="*/ 151 w 371"/>
                  <a:gd name="T79" fmla="*/ 467 h 469"/>
                  <a:gd name="T80" fmla="*/ 161 w 371"/>
                  <a:gd name="T81" fmla="*/ 468 h 469"/>
                  <a:gd name="T82" fmla="*/ 163 w 371"/>
                  <a:gd name="T83" fmla="*/ 465 h 469"/>
                  <a:gd name="T84" fmla="*/ 172 w 371"/>
                  <a:gd name="T85" fmla="*/ 415 h 469"/>
                  <a:gd name="T86" fmla="*/ 199 w 371"/>
                  <a:gd name="T87" fmla="*/ 353 h 469"/>
                  <a:gd name="T88" fmla="*/ 200 w 371"/>
                  <a:gd name="T89" fmla="*/ 352 h 469"/>
                  <a:gd name="T90" fmla="*/ 216 w 371"/>
                  <a:gd name="T91" fmla="*/ 300 h 469"/>
                  <a:gd name="T92" fmla="*/ 229 w 371"/>
                  <a:gd name="T93" fmla="*/ 255 h 469"/>
                  <a:gd name="T94" fmla="*/ 233 w 371"/>
                  <a:gd name="T95" fmla="*/ 278 h 469"/>
                  <a:gd name="T96" fmla="*/ 238 w 371"/>
                  <a:gd name="T97" fmla="*/ 305 h 469"/>
                  <a:gd name="T98" fmla="*/ 245 w 371"/>
                  <a:gd name="T99" fmla="*/ 329 h 469"/>
                  <a:gd name="T100" fmla="*/ 259 w 371"/>
                  <a:gd name="T101" fmla="*/ 329 h 469"/>
                  <a:gd name="T102" fmla="*/ 292 w 371"/>
                  <a:gd name="T103" fmla="*/ 251 h 469"/>
                  <a:gd name="T104" fmla="*/ 314 w 371"/>
                  <a:gd name="T105" fmla="*/ 284 h 469"/>
                  <a:gd name="T106" fmla="*/ 316 w 371"/>
                  <a:gd name="T107" fmla="*/ 289 h 469"/>
                  <a:gd name="T108" fmla="*/ 316 w 371"/>
                  <a:gd name="T109" fmla="*/ 293 h 469"/>
                  <a:gd name="T110" fmla="*/ 327 w 371"/>
                  <a:gd name="T111" fmla="*/ 291 h 469"/>
                  <a:gd name="T112" fmla="*/ 330 w 371"/>
                  <a:gd name="T113" fmla="*/ 285 h 469"/>
                  <a:gd name="T114" fmla="*/ 346 w 371"/>
                  <a:gd name="T115" fmla="*/ 214 h 469"/>
                  <a:gd name="T116" fmla="*/ 355 w 371"/>
                  <a:gd name="T117" fmla="*/ 168 h 469"/>
                  <a:gd name="T118" fmla="*/ 367 w 371"/>
                  <a:gd name="T119" fmla="*/ 73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71" h="469">
                    <a:moveTo>
                      <a:pt x="367" y="73"/>
                    </a:moveTo>
                    <a:cubicBezTo>
                      <a:pt x="363" y="78"/>
                      <a:pt x="359" y="94"/>
                      <a:pt x="359" y="94"/>
                    </a:cubicBezTo>
                    <a:cubicBezTo>
                      <a:pt x="354" y="109"/>
                      <a:pt x="351" y="122"/>
                      <a:pt x="349" y="134"/>
                    </a:cubicBezTo>
                    <a:cubicBezTo>
                      <a:pt x="347" y="147"/>
                      <a:pt x="345" y="160"/>
                      <a:pt x="340" y="179"/>
                    </a:cubicBezTo>
                    <a:cubicBezTo>
                      <a:pt x="332" y="213"/>
                      <a:pt x="330" y="221"/>
                      <a:pt x="323" y="255"/>
                    </a:cubicBezTo>
                    <a:cubicBezTo>
                      <a:pt x="323" y="257"/>
                      <a:pt x="322" y="258"/>
                      <a:pt x="322" y="260"/>
                    </a:cubicBezTo>
                    <a:cubicBezTo>
                      <a:pt x="320" y="255"/>
                      <a:pt x="318" y="251"/>
                      <a:pt x="316" y="247"/>
                    </a:cubicBezTo>
                    <a:cubicBezTo>
                      <a:pt x="316" y="246"/>
                      <a:pt x="315" y="245"/>
                      <a:pt x="315" y="243"/>
                    </a:cubicBezTo>
                    <a:cubicBezTo>
                      <a:pt x="313" y="241"/>
                      <a:pt x="311" y="237"/>
                      <a:pt x="309" y="234"/>
                    </a:cubicBezTo>
                    <a:cubicBezTo>
                      <a:pt x="309" y="234"/>
                      <a:pt x="309" y="234"/>
                      <a:pt x="309" y="234"/>
                    </a:cubicBezTo>
                    <a:cubicBezTo>
                      <a:pt x="306" y="230"/>
                      <a:pt x="302" y="226"/>
                      <a:pt x="300" y="224"/>
                    </a:cubicBezTo>
                    <a:cubicBezTo>
                      <a:pt x="300" y="224"/>
                      <a:pt x="300" y="224"/>
                      <a:pt x="300" y="224"/>
                    </a:cubicBezTo>
                    <a:cubicBezTo>
                      <a:pt x="300" y="223"/>
                      <a:pt x="300" y="223"/>
                      <a:pt x="300" y="223"/>
                    </a:cubicBezTo>
                    <a:cubicBezTo>
                      <a:pt x="299" y="223"/>
                      <a:pt x="299" y="223"/>
                      <a:pt x="299" y="223"/>
                    </a:cubicBezTo>
                    <a:cubicBezTo>
                      <a:pt x="299" y="223"/>
                      <a:pt x="299" y="223"/>
                      <a:pt x="299" y="223"/>
                    </a:cubicBezTo>
                    <a:cubicBezTo>
                      <a:pt x="299" y="223"/>
                      <a:pt x="299" y="223"/>
                      <a:pt x="299" y="223"/>
                    </a:cubicBezTo>
                    <a:cubicBezTo>
                      <a:pt x="299" y="223"/>
                      <a:pt x="299" y="223"/>
                      <a:pt x="299" y="223"/>
                    </a:cubicBezTo>
                    <a:cubicBezTo>
                      <a:pt x="294" y="224"/>
                      <a:pt x="312" y="221"/>
                      <a:pt x="287" y="225"/>
                    </a:cubicBezTo>
                    <a:cubicBezTo>
                      <a:pt x="287" y="225"/>
                      <a:pt x="287" y="225"/>
                      <a:pt x="287" y="225"/>
                    </a:cubicBezTo>
                    <a:cubicBezTo>
                      <a:pt x="287" y="225"/>
                      <a:pt x="287" y="225"/>
                      <a:pt x="287" y="225"/>
                    </a:cubicBezTo>
                    <a:cubicBezTo>
                      <a:pt x="287" y="225"/>
                      <a:pt x="287" y="225"/>
                      <a:pt x="287" y="225"/>
                    </a:cubicBezTo>
                    <a:cubicBezTo>
                      <a:pt x="287" y="225"/>
                      <a:pt x="287" y="225"/>
                      <a:pt x="287" y="225"/>
                    </a:cubicBezTo>
                    <a:cubicBezTo>
                      <a:pt x="287" y="225"/>
                      <a:pt x="287" y="225"/>
                      <a:pt x="287" y="225"/>
                    </a:cubicBezTo>
                    <a:cubicBezTo>
                      <a:pt x="286" y="227"/>
                      <a:pt x="286" y="227"/>
                      <a:pt x="286" y="227"/>
                    </a:cubicBezTo>
                    <a:cubicBezTo>
                      <a:pt x="286" y="228"/>
                      <a:pt x="285" y="229"/>
                      <a:pt x="285" y="230"/>
                    </a:cubicBezTo>
                    <a:cubicBezTo>
                      <a:pt x="285" y="229"/>
                      <a:pt x="285" y="229"/>
                      <a:pt x="285" y="229"/>
                    </a:cubicBezTo>
                    <a:cubicBezTo>
                      <a:pt x="282" y="237"/>
                      <a:pt x="279" y="245"/>
                      <a:pt x="276" y="252"/>
                    </a:cubicBezTo>
                    <a:cubicBezTo>
                      <a:pt x="278" y="252"/>
                      <a:pt x="278" y="252"/>
                      <a:pt x="278" y="252"/>
                    </a:cubicBezTo>
                    <a:cubicBezTo>
                      <a:pt x="271" y="266"/>
                      <a:pt x="272" y="273"/>
                      <a:pt x="265" y="286"/>
                    </a:cubicBezTo>
                    <a:cubicBezTo>
                      <a:pt x="265" y="285"/>
                      <a:pt x="265" y="285"/>
                      <a:pt x="265" y="285"/>
                    </a:cubicBezTo>
                    <a:cubicBezTo>
                      <a:pt x="263" y="294"/>
                      <a:pt x="260" y="300"/>
                      <a:pt x="257" y="306"/>
                    </a:cubicBezTo>
                    <a:cubicBezTo>
                      <a:pt x="256" y="308"/>
                      <a:pt x="255" y="309"/>
                      <a:pt x="254" y="311"/>
                    </a:cubicBezTo>
                    <a:cubicBezTo>
                      <a:pt x="253" y="307"/>
                      <a:pt x="252" y="305"/>
                      <a:pt x="251" y="305"/>
                    </a:cubicBezTo>
                    <a:cubicBezTo>
                      <a:pt x="250" y="299"/>
                      <a:pt x="251" y="300"/>
                      <a:pt x="252" y="299"/>
                    </a:cubicBezTo>
                    <a:cubicBezTo>
                      <a:pt x="251" y="299"/>
                      <a:pt x="250" y="294"/>
                      <a:pt x="249" y="289"/>
                    </a:cubicBezTo>
                    <a:cubicBezTo>
                      <a:pt x="250" y="291"/>
                      <a:pt x="250" y="291"/>
                      <a:pt x="250" y="291"/>
                    </a:cubicBezTo>
                    <a:cubicBezTo>
                      <a:pt x="249" y="287"/>
                      <a:pt x="248" y="282"/>
                      <a:pt x="248" y="277"/>
                    </a:cubicBezTo>
                    <a:cubicBezTo>
                      <a:pt x="247" y="280"/>
                      <a:pt x="247" y="280"/>
                      <a:pt x="247" y="280"/>
                    </a:cubicBezTo>
                    <a:cubicBezTo>
                      <a:pt x="246" y="273"/>
                      <a:pt x="248" y="278"/>
                      <a:pt x="247" y="271"/>
                    </a:cubicBezTo>
                    <a:cubicBezTo>
                      <a:pt x="246" y="271"/>
                      <a:pt x="246" y="271"/>
                      <a:pt x="246" y="271"/>
                    </a:cubicBezTo>
                    <a:cubicBezTo>
                      <a:pt x="245" y="261"/>
                      <a:pt x="246" y="255"/>
                      <a:pt x="246" y="244"/>
                    </a:cubicBezTo>
                    <a:cubicBezTo>
                      <a:pt x="245" y="239"/>
                      <a:pt x="243" y="233"/>
                      <a:pt x="242" y="228"/>
                    </a:cubicBezTo>
                    <a:cubicBezTo>
                      <a:pt x="241" y="227"/>
                      <a:pt x="241" y="227"/>
                      <a:pt x="241" y="227"/>
                    </a:cubicBezTo>
                    <a:cubicBezTo>
                      <a:pt x="244" y="228"/>
                      <a:pt x="218" y="224"/>
                      <a:pt x="229" y="226"/>
                    </a:cubicBezTo>
                    <a:cubicBezTo>
                      <a:pt x="229" y="226"/>
                      <a:pt x="229" y="226"/>
                      <a:pt x="229" y="226"/>
                    </a:cubicBezTo>
                    <a:cubicBezTo>
                      <a:pt x="229" y="226"/>
                      <a:pt x="229" y="226"/>
                      <a:pt x="229" y="226"/>
                    </a:cubicBezTo>
                    <a:cubicBezTo>
                      <a:pt x="229" y="226"/>
                      <a:pt x="229" y="226"/>
                      <a:pt x="229" y="226"/>
                    </a:cubicBezTo>
                    <a:cubicBezTo>
                      <a:pt x="229" y="226"/>
                      <a:pt x="229" y="226"/>
                      <a:pt x="229" y="226"/>
                    </a:cubicBezTo>
                    <a:cubicBezTo>
                      <a:pt x="228" y="227"/>
                      <a:pt x="228" y="227"/>
                      <a:pt x="228" y="227"/>
                    </a:cubicBezTo>
                    <a:cubicBezTo>
                      <a:pt x="227" y="229"/>
                      <a:pt x="227" y="229"/>
                      <a:pt x="227" y="229"/>
                    </a:cubicBezTo>
                    <a:cubicBezTo>
                      <a:pt x="226" y="230"/>
                      <a:pt x="225" y="231"/>
                      <a:pt x="224" y="232"/>
                    </a:cubicBezTo>
                    <a:cubicBezTo>
                      <a:pt x="223" y="235"/>
                      <a:pt x="222" y="237"/>
                      <a:pt x="221" y="240"/>
                    </a:cubicBezTo>
                    <a:cubicBezTo>
                      <a:pt x="216" y="250"/>
                      <a:pt x="213" y="261"/>
                      <a:pt x="210" y="271"/>
                    </a:cubicBezTo>
                    <a:cubicBezTo>
                      <a:pt x="204" y="292"/>
                      <a:pt x="200" y="312"/>
                      <a:pt x="193" y="330"/>
                    </a:cubicBezTo>
                    <a:cubicBezTo>
                      <a:pt x="192" y="331"/>
                      <a:pt x="192" y="331"/>
                      <a:pt x="192" y="331"/>
                    </a:cubicBezTo>
                    <a:cubicBezTo>
                      <a:pt x="190" y="332"/>
                      <a:pt x="191" y="342"/>
                      <a:pt x="189" y="343"/>
                    </a:cubicBezTo>
                    <a:cubicBezTo>
                      <a:pt x="189" y="344"/>
                      <a:pt x="188" y="346"/>
                      <a:pt x="188" y="347"/>
                    </a:cubicBezTo>
                    <a:cubicBezTo>
                      <a:pt x="188" y="347"/>
                      <a:pt x="188" y="347"/>
                      <a:pt x="188" y="347"/>
                    </a:cubicBezTo>
                    <a:cubicBezTo>
                      <a:pt x="188" y="347"/>
                      <a:pt x="188" y="347"/>
                      <a:pt x="188" y="347"/>
                    </a:cubicBezTo>
                    <a:cubicBezTo>
                      <a:pt x="188" y="347"/>
                      <a:pt x="188" y="347"/>
                      <a:pt x="188" y="347"/>
                    </a:cubicBezTo>
                    <a:cubicBezTo>
                      <a:pt x="188" y="347"/>
                      <a:pt x="188" y="347"/>
                      <a:pt x="188" y="347"/>
                    </a:cubicBezTo>
                    <a:cubicBezTo>
                      <a:pt x="188" y="347"/>
                      <a:pt x="187" y="348"/>
                      <a:pt x="188" y="348"/>
                    </a:cubicBezTo>
                    <a:cubicBezTo>
                      <a:pt x="188" y="348"/>
                      <a:pt x="188" y="348"/>
                      <a:pt x="188" y="348"/>
                    </a:cubicBezTo>
                    <a:cubicBezTo>
                      <a:pt x="188" y="348"/>
                      <a:pt x="188" y="348"/>
                      <a:pt x="188" y="348"/>
                    </a:cubicBezTo>
                    <a:cubicBezTo>
                      <a:pt x="188" y="348"/>
                      <a:pt x="188" y="348"/>
                      <a:pt x="188" y="348"/>
                    </a:cubicBezTo>
                    <a:cubicBezTo>
                      <a:pt x="188" y="348"/>
                      <a:pt x="188" y="348"/>
                      <a:pt x="188" y="348"/>
                    </a:cubicBezTo>
                    <a:cubicBezTo>
                      <a:pt x="187" y="349"/>
                      <a:pt x="187" y="349"/>
                      <a:pt x="187" y="349"/>
                    </a:cubicBezTo>
                    <a:cubicBezTo>
                      <a:pt x="187" y="349"/>
                      <a:pt x="187" y="349"/>
                      <a:pt x="187" y="349"/>
                    </a:cubicBezTo>
                    <a:cubicBezTo>
                      <a:pt x="186" y="350"/>
                      <a:pt x="186" y="350"/>
                      <a:pt x="186" y="349"/>
                    </a:cubicBezTo>
                    <a:cubicBezTo>
                      <a:pt x="185" y="353"/>
                      <a:pt x="185" y="353"/>
                      <a:pt x="185" y="356"/>
                    </a:cubicBezTo>
                    <a:cubicBezTo>
                      <a:pt x="183" y="360"/>
                      <a:pt x="183" y="360"/>
                      <a:pt x="183" y="360"/>
                    </a:cubicBezTo>
                    <a:cubicBezTo>
                      <a:pt x="177" y="375"/>
                      <a:pt x="174" y="388"/>
                      <a:pt x="167" y="404"/>
                    </a:cubicBezTo>
                    <a:cubicBezTo>
                      <a:pt x="164" y="411"/>
                      <a:pt x="161" y="419"/>
                      <a:pt x="158" y="429"/>
                    </a:cubicBezTo>
                    <a:cubicBezTo>
                      <a:pt x="156" y="419"/>
                      <a:pt x="154" y="408"/>
                      <a:pt x="152" y="398"/>
                    </a:cubicBezTo>
                    <a:cubicBezTo>
                      <a:pt x="152" y="396"/>
                      <a:pt x="152" y="394"/>
                      <a:pt x="152" y="392"/>
                    </a:cubicBezTo>
                    <a:cubicBezTo>
                      <a:pt x="152" y="391"/>
                      <a:pt x="151" y="389"/>
                      <a:pt x="151" y="389"/>
                    </a:cubicBezTo>
                    <a:cubicBezTo>
                      <a:pt x="151" y="386"/>
                      <a:pt x="151" y="386"/>
                      <a:pt x="151" y="386"/>
                    </a:cubicBezTo>
                    <a:cubicBezTo>
                      <a:pt x="151" y="381"/>
                      <a:pt x="150" y="377"/>
                      <a:pt x="150" y="373"/>
                    </a:cubicBezTo>
                    <a:cubicBezTo>
                      <a:pt x="149" y="364"/>
                      <a:pt x="148" y="356"/>
                      <a:pt x="146" y="348"/>
                    </a:cubicBezTo>
                    <a:cubicBezTo>
                      <a:pt x="146" y="347"/>
                      <a:pt x="145" y="344"/>
                      <a:pt x="145" y="344"/>
                    </a:cubicBezTo>
                    <a:cubicBezTo>
                      <a:pt x="141" y="315"/>
                      <a:pt x="141" y="315"/>
                      <a:pt x="141" y="315"/>
                    </a:cubicBezTo>
                    <a:cubicBezTo>
                      <a:pt x="141" y="315"/>
                      <a:pt x="130" y="229"/>
                      <a:pt x="126" y="242"/>
                    </a:cubicBezTo>
                    <a:cubicBezTo>
                      <a:pt x="124" y="244"/>
                      <a:pt x="119" y="253"/>
                      <a:pt x="113" y="273"/>
                    </a:cubicBezTo>
                    <a:cubicBezTo>
                      <a:pt x="112" y="273"/>
                      <a:pt x="112" y="273"/>
                      <a:pt x="112" y="273"/>
                    </a:cubicBezTo>
                    <a:cubicBezTo>
                      <a:pt x="109" y="286"/>
                      <a:pt x="108" y="294"/>
                      <a:pt x="108" y="304"/>
                    </a:cubicBezTo>
                    <a:cubicBezTo>
                      <a:pt x="106" y="305"/>
                      <a:pt x="106" y="315"/>
                      <a:pt x="105" y="318"/>
                    </a:cubicBezTo>
                    <a:cubicBezTo>
                      <a:pt x="105" y="317"/>
                      <a:pt x="105" y="317"/>
                      <a:pt x="105" y="317"/>
                    </a:cubicBezTo>
                    <a:cubicBezTo>
                      <a:pt x="105" y="326"/>
                      <a:pt x="101" y="334"/>
                      <a:pt x="102" y="342"/>
                    </a:cubicBezTo>
                    <a:cubicBezTo>
                      <a:pt x="102" y="342"/>
                      <a:pt x="101" y="341"/>
                      <a:pt x="101" y="340"/>
                    </a:cubicBezTo>
                    <a:cubicBezTo>
                      <a:pt x="101" y="346"/>
                      <a:pt x="100" y="353"/>
                      <a:pt x="99" y="353"/>
                    </a:cubicBezTo>
                    <a:cubicBezTo>
                      <a:pt x="98" y="362"/>
                      <a:pt x="95" y="373"/>
                      <a:pt x="94" y="382"/>
                    </a:cubicBezTo>
                    <a:cubicBezTo>
                      <a:pt x="94" y="381"/>
                      <a:pt x="93" y="380"/>
                      <a:pt x="93" y="380"/>
                    </a:cubicBezTo>
                    <a:cubicBezTo>
                      <a:pt x="94" y="379"/>
                      <a:pt x="94" y="379"/>
                      <a:pt x="94" y="379"/>
                    </a:cubicBezTo>
                    <a:cubicBezTo>
                      <a:pt x="93" y="376"/>
                      <a:pt x="92" y="372"/>
                      <a:pt x="92" y="369"/>
                    </a:cubicBezTo>
                    <a:cubicBezTo>
                      <a:pt x="92" y="370"/>
                      <a:pt x="92" y="371"/>
                      <a:pt x="92" y="373"/>
                    </a:cubicBezTo>
                    <a:cubicBezTo>
                      <a:pt x="90" y="372"/>
                      <a:pt x="92" y="365"/>
                      <a:pt x="90" y="357"/>
                    </a:cubicBezTo>
                    <a:cubicBezTo>
                      <a:pt x="89" y="350"/>
                      <a:pt x="84" y="343"/>
                      <a:pt x="84" y="335"/>
                    </a:cubicBezTo>
                    <a:cubicBezTo>
                      <a:pt x="83" y="332"/>
                      <a:pt x="86" y="338"/>
                      <a:pt x="85" y="333"/>
                    </a:cubicBezTo>
                    <a:cubicBezTo>
                      <a:pt x="86" y="333"/>
                      <a:pt x="86" y="335"/>
                      <a:pt x="86" y="334"/>
                    </a:cubicBezTo>
                    <a:cubicBezTo>
                      <a:pt x="85" y="329"/>
                      <a:pt x="87" y="325"/>
                      <a:pt x="85" y="318"/>
                    </a:cubicBezTo>
                    <a:cubicBezTo>
                      <a:pt x="86" y="318"/>
                      <a:pt x="86" y="318"/>
                      <a:pt x="86" y="318"/>
                    </a:cubicBezTo>
                    <a:cubicBezTo>
                      <a:pt x="84" y="310"/>
                      <a:pt x="86" y="301"/>
                      <a:pt x="83" y="296"/>
                    </a:cubicBezTo>
                    <a:cubicBezTo>
                      <a:pt x="81" y="287"/>
                      <a:pt x="85" y="289"/>
                      <a:pt x="81" y="280"/>
                    </a:cubicBezTo>
                    <a:cubicBezTo>
                      <a:pt x="82" y="276"/>
                      <a:pt x="82" y="276"/>
                      <a:pt x="82" y="276"/>
                    </a:cubicBezTo>
                    <a:cubicBezTo>
                      <a:pt x="81" y="273"/>
                      <a:pt x="80" y="274"/>
                      <a:pt x="79" y="270"/>
                    </a:cubicBezTo>
                    <a:cubicBezTo>
                      <a:pt x="80" y="270"/>
                      <a:pt x="79" y="264"/>
                      <a:pt x="80" y="266"/>
                    </a:cubicBezTo>
                    <a:cubicBezTo>
                      <a:pt x="79" y="256"/>
                      <a:pt x="73" y="247"/>
                      <a:pt x="72" y="234"/>
                    </a:cubicBezTo>
                    <a:cubicBezTo>
                      <a:pt x="70" y="231"/>
                      <a:pt x="68" y="225"/>
                      <a:pt x="67" y="223"/>
                    </a:cubicBezTo>
                    <a:cubicBezTo>
                      <a:pt x="67" y="222"/>
                      <a:pt x="63" y="210"/>
                      <a:pt x="67" y="217"/>
                    </a:cubicBezTo>
                    <a:cubicBezTo>
                      <a:pt x="67" y="217"/>
                      <a:pt x="67" y="219"/>
                      <a:pt x="67" y="219"/>
                    </a:cubicBezTo>
                    <a:cubicBezTo>
                      <a:pt x="68" y="219"/>
                      <a:pt x="68" y="219"/>
                      <a:pt x="68" y="219"/>
                    </a:cubicBezTo>
                    <a:cubicBezTo>
                      <a:pt x="67" y="211"/>
                      <a:pt x="63" y="206"/>
                      <a:pt x="61" y="199"/>
                    </a:cubicBezTo>
                    <a:cubicBezTo>
                      <a:pt x="62" y="201"/>
                      <a:pt x="63" y="204"/>
                      <a:pt x="61" y="202"/>
                    </a:cubicBezTo>
                    <a:cubicBezTo>
                      <a:pt x="60" y="196"/>
                      <a:pt x="60" y="196"/>
                      <a:pt x="60" y="196"/>
                    </a:cubicBezTo>
                    <a:cubicBezTo>
                      <a:pt x="61" y="197"/>
                      <a:pt x="61" y="197"/>
                      <a:pt x="61" y="197"/>
                    </a:cubicBezTo>
                    <a:cubicBezTo>
                      <a:pt x="58" y="187"/>
                      <a:pt x="58" y="187"/>
                      <a:pt x="58" y="187"/>
                    </a:cubicBezTo>
                    <a:cubicBezTo>
                      <a:pt x="58" y="189"/>
                      <a:pt x="58" y="189"/>
                      <a:pt x="58" y="189"/>
                    </a:cubicBezTo>
                    <a:cubicBezTo>
                      <a:pt x="57" y="186"/>
                      <a:pt x="57" y="184"/>
                      <a:pt x="57" y="183"/>
                    </a:cubicBezTo>
                    <a:cubicBezTo>
                      <a:pt x="57" y="182"/>
                      <a:pt x="57" y="182"/>
                      <a:pt x="57" y="181"/>
                    </a:cubicBezTo>
                    <a:cubicBezTo>
                      <a:pt x="56" y="181"/>
                      <a:pt x="56" y="181"/>
                      <a:pt x="56" y="181"/>
                    </a:cubicBezTo>
                    <a:cubicBezTo>
                      <a:pt x="56" y="181"/>
                      <a:pt x="56" y="181"/>
                      <a:pt x="56" y="181"/>
                    </a:cubicBezTo>
                    <a:cubicBezTo>
                      <a:pt x="56" y="181"/>
                      <a:pt x="56" y="181"/>
                      <a:pt x="56" y="181"/>
                    </a:cubicBezTo>
                    <a:cubicBezTo>
                      <a:pt x="56" y="181"/>
                      <a:pt x="56" y="181"/>
                      <a:pt x="56" y="181"/>
                    </a:cubicBezTo>
                    <a:cubicBezTo>
                      <a:pt x="56" y="181"/>
                      <a:pt x="56" y="181"/>
                      <a:pt x="56" y="181"/>
                    </a:cubicBezTo>
                    <a:cubicBezTo>
                      <a:pt x="27" y="175"/>
                      <a:pt x="48" y="179"/>
                      <a:pt x="42" y="178"/>
                    </a:cubicBezTo>
                    <a:cubicBezTo>
                      <a:pt x="42" y="178"/>
                      <a:pt x="42" y="178"/>
                      <a:pt x="42" y="178"/>
                    </a:cubicBezTo>
                    <a:cubicBezTo>
                      <a:pt x="42" y="178"/>
                      <a:pt x="42" y="178"/>
                      <a:pt x="42" y="178"/>
                    </a:cubicBezTo>
                    <a:cubicBezTo>
                      <a:pt x="42" y="178"/>
                      <a:pt x="42" y="178"/>
                      <a:pt x="42" y="178"/>
                    </a:cubicBezTo>
                    <a:cubicBezTo>
                      <a:pt x="41" y="179"/>
                      <a:pt x="41" y="179"/>
                      <a:pt x="41" y="179"/>
                    </a:cubicBezTo>
                    <a:cubicBezTo>
                      <a:pt x="41" y="180"/>
                      <a:pt x="40" y="181"/>
                      <a:pt x="39" y="182"/>
                    </a:cubicBezTo>
                    <a:cubicBezTo>
                      <a:pt x="38" y="185"/>
                      <a:pt x="43" y="179"/>
                      <a:pt x="40" y="184"/>
                    </a:cubicBezTo>
                    <a:cubicBezTo>
                      <a:pt x="36" y="189"/>
                      <a:pt x="30" y="199"/>
                      <a:pt x="26" y="207"/>
                    </a:cubicBezTo>
                    <a:cubicBezTo>
                      <a:pt x="28" y="206"/>
                      <a:pt x="27" y="209"/>
                      <a:pt x="26" y="211"/>
                    </a:cubicBezTo>
                    <a:cubicBezTo>
                      <a:pt x="25" y="211"/>
                      <a:pt x="25" y="211"/>
                      <a:pt x="25" y="211"/>
                    </a:cubicBezTo>
                    <a:cubicBezTo>
                      <a:pt x="23" y="220"/>
                      <a:pt x="22" y="214"/>
                      <a:pt x="20" y="223"/>
                    </a:cubicBezTo>
                    <a:cubicBezTo>
                      <a:pt x="21" y="225"/>
                      <a:pt x="21" y="225"/>
                      <a:pt x="21" y="225"/>
                    </a:cubicBezTo>
                    <a:cubicBezTo>
                      <a:pt x="21" y="234"/>
                      <a:pt x="18" y="229"/>
                      <a:pt x="18" y="238"/>
                    </a:cubicBezTo>
                    <a:cubicBezTo>
                      <a:pt x="19" y="235"/>
                      <a:pt x="20" y="237"/>
                      <a:pt x="19" y="242"/>
                    </a:cubicBezTo>
                    <a:cubicBezTo>
                      <a:pt x="18" y="240"/>
                      <a:pt x="18" y="240"/>
                      <a:pt x="18" y="240"/>
                    </a:cubicBezTo>
                    <a:cubicBezTo>
                      <a:pt x="18" y="243"/>
                      <a:pt x="18" y="244"/>
                      <a:pt x="18" y="245"/>
                    </a:cubicBezTo>
                    <a:cubicBezTo>
                      <a:pt x="18" y="244"/>
                      <a:pt x="17" y="244"/>
                      <a:pt x="17" y="245"/>
                    </a:cubicBezTo>
                    <a:cubicBezTo>
                      <a:pt x="17" y="243"/>
                      <a:pt x="16" y="242"/>
                      <a:pt x="15" y="241"/>
                    </a:cubicBezTo>
                    <a:cubicBezTo>
                      <a:pt x="15" y="236"/>
                      <a:pt x="16" y="235"/>
                      <a:pt x="16" y="232"/>
                    </a:cubicBezTo>
                    <a:cubicBezTo>
                      <a:pt x="16" y="233"/>
                      <a:pt x="16" y="233"/>
                      <a:pt x="16" y="233"/>
                    </a:cubicBezTo>
                    <a:cubicBezTo>
                      <a:pt x="16" y="223"/>
                      <a:pt x="16" y="220"/>
                      <a:pt x="16" y="213"/>
                    </a:cubicBezTo>
                    <a:cubicBezTo>
                      <a:pt x="16" y="209"/>
                      <a:pt x="14" y="208"/>
                      <a:pt x="15" y="202"/>
                    </a:cubicBezTo>
                    <a:cubicBezTo>
                      <a:pt x="15" y="204"/>
                      <a:pt x="15" y="201"/>
                      <a:pt x="15" y="199"/>
                    </a:cubicBezTo>
                    <a:cubicBezTo>
                      <a:pt x="15" y="200"/>
                      <a:pt x="16" y="201"/>
                      <a:pt x="16" y="197"/>
                    </a:cubicBezTo>
                    <a:cubicBezTo>
                      <a:pt x="16" y="197"/>
                      <a:pt x="16" y="196"/>
                      <a:pt x="16" y="196"/>
                    </a:cubicBezTo>
                    <a:cubicBezTo>
                      <a:pt x="16" y="196"/>
                      <a:pt x="16" y="195"/>
                      <a:pt x="16" y="196"/>
                    </a:cubicBezTo>
                    <a:cubicBezTo>
                      <a:pt x="16" y="191"/>
                      <a:pt x="15" y="192"/>
                      <a:pt x="15" y="194"/>
                    </a:cubicBezTo>
                    <a:cubicBezTo>
                      <a:pt x="15" y="194"/>
                      <a:pt x="15" y="194"/>
                      <a:pt x="15" y="195"/>
                    </a:cubicBezTo>
                    <a:cubicBezTo>
                      <a:pt x="16" y="190"/>
                      <a:pt x="15" y="183"/>
                      <a:pt x="16" y="182"/>
                    </a:cubicBezTo>
                    <a:cubicBezTo>
                      <a:pt x="16" y="170"/>
                      <a:pt x="15" y="161"/>
                      <a:pt x="15" y="150"/>
                    </a:cubicBezTo>
                    <a:cubicBezTo>
                      <a:pt x="16" y="149"/>
                      <a:pt x="16" y="151"/>
                      <a:pt x="16" y="154"/>
                    </a:cubicBezTo>
                    <a:cubicBezTo>
                      <a:pt x="16" y="147"/>
                      <a:pt x="16" y="147"/>
                      <a:pt x="16" y="147"/>
                    </a:cubicBezTo>
                    <a:cubicBezTo>
                      <a:pt x="17" y="147"/>
                      <a:pt x="17" y="151"/>
                      <a:pt x="17" y="154"/>
                    </a:cubicBezTo>
                    <a:cubicBezTo>
                      <a:pt x="19" y="145"/>
                      <a:pt x="16" y="135"/>
                      <a:pt x="17" y="125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17" y="122"/>
                      <a:pt x="17" y="122"/>
                      <a:pt x="17" y="122"/>
                    </a:cubicBezTo>
                    <a:cubicBezTo>
                      <a:pt x="16" y="122"/>
                      <a:pt x="16" y="120"/>
                      <a:pt x="16" y="118"/>
                    </a:cubicBezTo>
                    <a:cubicBezTo>
                      <a:pt x="17" y="117"/>
                      <a:pt x="18" y="118"/>
                      <a:pt x="18" y="113"/>
                    </a:cubicBezTo>
                    <a:cubicBezTo>
                      <a:pt x="19" y="109"/>
                      <a:pt x="18" y="102"/>
                      <a:pt x="17" y="96"/>
                    </a:cubicBezTo>
                    <a:cubicBezTo>
                      <a:pt x="17" y="99"/>
                      <a:pt x="16" y="98"/>
                      <a:pt x="16" y="97"/>
                    </a:cubicBezTo>
                    <a:cubicBezTo>
                      <a:pt x="16" y="94"/>
                      <a:pt x="17" y="93"/>
                      <a:pt x="17" y="91"/>
                    </a:cubicBezTo>
                    <a:cubicBezTo>
                      <a:pt x="17" y="91"/>
                      <a:pt x="17" y="91"/>
                      <a:pt x="17" y="91"/>
                    </a:cubicBezTo>
                    <a:cubicBezTo>
                      <a:pt x="17" y="90"/>
                      <a:pt x="17" y="84"/>
                      <a:pt x="16" y="83"/>
                    </a:cubicBezTo>
                    <a:cubicBezTo>
                      <a:pt x="17" y="82"/>
                      <a:pt x="17" y="87"/>
                      <a:pt x="18" y="88"/>
                    </a:cubicBezTo>
                    <a:cubicBezTo>
                      <a:pt x="17" y="77"/>
                      <a:pt x="17" y="83"/>
                      <a:pt x="17" y="72"/>
                    </a:cubicBezTo>
                    <a:cubicBezTo>
                      <a:pt x="16" y="67"/>
                      <a:pt x="16" y="73"/>
                      <a:pt x="15" y="71"/>
                    </a:cubicBezTo>
                    <a:cubicBezTo>
                      <a:pt x="15" y="66"/>
                      <a:pt x="14" y="61"/>
                      <a:pt x="14" y="55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2" y="48"/>
                      <a:pt x="12" y="43"/>
                      <a:pt x="13" y="37"/>
                    </a:cubicBezTo>
                    <a:cubicBezTo>
                      <a:pt x="6" y="3"/>
                      <a:pt x="2" y="0"/>
                      <a:pt x="1" y="5"/>
                    </a:cubicBezTo>
                    <a:cubicBezTo>
                      <a:pt x="0" y="10"/>
                      <a:pt x="1" y="23"/>
                      <a:pt x="1" y="23"/>
                    </a:cubicBezTo>
                    <a:cubicBezTo>
                      <a:pt x="1" y="50"/>
                      <a:pt x="4" y="63"/>
                      <a:pt x="5" y="95"/>
                    </a:cubicBezTo>
                    <a:cubicBezTo>
                      <a:pt x="4" y="122"/>
                      <a:pt x="2" y="130"/>
                      <a:pt x="2" y="159"/>
                    </a:cubicBezTo>
                    <a:cubicBezTo>
                      <a:pt x="2" y="172"/>
                      <a:pt x="2" y="187"/>
                      <a:pt x="2" y="201"/>
                    </a:cubicBezTo>
                    <a:cubicBezTo>
                      <a:pt x="3" y="207"/>
                      <a:pt x="1" y="219"/>
                      <a:pt x="3" y="226"/>
                    </a:cubicBezTo>
                    <a:cubicBezTo>
                      <a:pt x="2" y="229"/>
                      <a:pt x="2" y="229"/>
                      <a:pt x="2" y="229"/>
                    </a:cubicBezTo>
                    <a:cubicBezTo>
                      <a:pt x="2" y="232"/>
                      <a:pt x="2" y="235"/>
                      <a:pt x="2" y="237"/>
                    </a:cubicBezTo>
                    <a:cubicBezTo>
                      <a:pt x="2" y="237"/>
                      <a:pt x="2" y="237"/>
                      <a:pt x="2" y="237"/>
                    </a:cubicBezTo>
                    <a:cubicBezTo>
                      <a:pt x="2" y="241"/>
                      <a:pt x="2" y="246"/>
                      <a:pt x="2" y="248"/>
                    </a:cubicBezTo>
                    <a:cubicBezTo>
                      <a:pt x="2" y="247"/>
                      <a:pt x="2" y="247"/>
                      <a:pt x="2" y="247"/>
                    </a:cubicBezTo>
                    <a:cubicBezTo>
                      <a:pt x="2" y="252"/>
                      <a:pt x="2" y="252"/>
                      <a:pt x="2" y="252"/>
                    </a:cubicBezTo>
                    <a:cubicBezTo>
                      <a:pt x="2" y="251"/>
                      <a:pt x="2" y="251"/>
                      <a:pt x="2" y="251"/>
                    </a:cubicBezTo>
                    <a:cubicBezTo>
                      <a:pt x="3" y="258"/>
                      <a:pt x="3" y="265"/>
                      <a:pt x="3" y="272"/>
                    </a:cubicBezTo>
                    <a:cubicBezTo>
                      <a:pt x="4" y="271"/>
                      <a:pt x="4" y="271"/>
                      <a:pt x="4" y="271"/>
                    </a:cubicBezTo>
                    <a:cubicBezTo>
                      <a:pt x="4" y="283"/>
                      <a:pt x="5" y="288"/>
                      <a:pt x="6" y="297"/>
                    </a:cubicBezTo>
                    <a:cubicBezTo>
                      <a:pt x="6" y="297"/>
                      <a:pt x="6" y="297"/>
                      <a:pt x="5" y="297"/>
                    </a:cubicBezTo>
                    <a:cubicBezTo>
                      <a:pt x="6" y="297"/>
                      <a:pt x="6" y="297"/>
                      <a:pt x="6" y="297"/>
                    </a:cubicBezTo>
                    <a:cubicBezTo>
                      <a:pt x="5" y="297"/>
                      <a:pt x="5" y="298"/>
                      <a:pt x="5" y="299"/>
                    </a:cubicBezTo>
                    <a:cubicBezTo>
                      <a:pt x="5" y="299"/>
                      <a:pt x="5" y="299"/>
                      <a:pt x="5" y="299"/>
                    </a:cubicBezTo>
                    <a:cubicBezTo>
                      <a:pt x="5" y="299"/>
                      <a:pt x="5" y="299"/>
                      <a:pt x="5" y="299"/>
                    </a:cubicBezTo>
                    <a:cubicBezTo>
                      <a:pt x="5" y="299"/>
                      <a:pt x="5" y="299"/>
                      <a:pt x="5" y="299"/>
                    </a:cubicBezTo>
                    <a:cubicBezTo>
                      <a:pt x="5" y="299"/>
                      <a:pt x="5" y="299"/>
                      <a:pt x="5" y="299"/>
                    </a:cubicBezTo>
                    <a:cubicBezTo>
                      <a:pt x="5" y="299"/>
                      <a:pt x="5" y="299"/>
                      <a:pt x="6" y="299"/>
                    </a:cubicBezTo>
                    <a:cubicBezTo>
                      <a:pt x="6" y="300"/>
                      <a:pt x="6" y="301"/>
                      <a:pt x="6" y="301"/>
                    </a:cubicBezTo>
                    <a:cubicBezTo>
                      <a:pt x="6" y="301"/>
                      <a:pt x="6" y="301"/>
                      <a:pt x="6" y="301"/>
                    </a:cubicBezTo>
                    <a:cubicBezTo>
                      <a:pt x="6" y="302"/>
                      <a:pt x="6" y="302"/>
                      <a:pt x="6" y="302"/>
                    </a:cubicBezTo>
                    <a:cubicBezTo>
                      <a:pt x="6" y="302"/>
                      <a:pt x="6" y="302"/>
                      <a:pt x="6" y="302"/>
                    </a:cubicBezTo>
                    <a:cubicBezTo>
                      <a:pt x="6" y="302"/>
                      <a:pt x="6" y="302"/>
                      <a:pt x="6" y="302"/>
                    </a:cubicBezTo>
                    <a:cubicBezTo>
                      <a:pt x="6" y="302"/>
                      <a:pt x="6" y="302"/>
                      <a:pt x="6" y="302"/>
                    </a:cubicBezTo>
                    <a:cubicBezTo>
                      <a:pt x="6" y="302"/>
                      <a:pt x="6" y="302"/>
                      <a:pt x="6" y="302"/>
                    </a:cubicBezTo>
                    <a:cubicBezTo>
                      <a:pt x="6" y="302"/>
                      <a:pt x="6" y="302"/>
                      <a:pt x="6" y="302"/>
                    </a:cubicBezTo>
                    <a:cubicBezTo>
                      <a:pt x="34" y="304"/>
                      <a:pt x="14" y="302"/>
                      <a:pt x="20" y="303"/>
                    </a:cubicBezTo>
                    <a:cubicBezTo>
                      <a:pt x="20" y="302"/>
                      <a:pt x="20" y="302"/>
                      <a:pt x="20" y="302"/>
                    </a:cubicBezTo>
                    <a:cubicBezTo>
                      <a:pt x="20" y="301"/>
                      <a:pt x="20" y="301"/>
                      <a:pt x="20" y="301"/>
                    </a:cubicBezTo>
                    <a:cubicBezTo>
                      <a:pt x="20" y="301"/>
                      <a:pt x="20" y="300"/>
                      <a:pt x="20" y="300"/>
                    </a:cubicBezTo>
                    <a:cubicBezTo>
                      <a:pt x="26" y="301"/>
                      <a:pt x="22" y="300"/>
                      <a:pt x="20" y="300"/>
                    </a:cubicBezTo>
                    <a:cubicBezTo>
                      <a:pt x="20" y="300"/>
                      <a:pt x="20" y="300"/>
                      <a:pt x="20" y="300"/>
                    </a:cubicBezTo>
                    <a:cubicBezTo>
                      <a:pt x="21" y="300"/>
                      <a:pt x="21" y="300"/>
                      <a:pt x="21" y="300"/>
                    </a:cubicBezTo>
                    <a:cubicBezTo>
                      <a:pt x="21" y="300"/>
                      <a:pt x="21" y="300"/>
                      <a:pt x="21" y="300"/>
                    </a:cubicBezTo>
                    <a:cubicBezTo>
                      <a:pt x="21" y="300"/>
                      <a:pt x="21" y="300"/>
                      <a:pt x="21" y="300"/>
                    </a:cubicBezTo>
                    <a:cubicBezTo>
                      <a:pt x="21" y="300"/>
                      <a:pt x="21" y="300"/>
                      <a:pt x="21" y="300"/>
                    </a:cubicBezTo>
                    <a:cubicBezTo>
                      <a:pt x="21" y="299"/>
                      <a:pt x="21" y="299"/>
                      <a:pt x="21" y="299"/>
                    </a:cubicBezTo>
                    <a:cubicBezTo>
                      <a:pt x="21" y="297"/>
                      <a:pt x="21" y="296"/>
                      <a:pt x="21" y="295"/>
                    </a:cubicBezTo>
                    <a:cubicBezTo>
                      <a:pt x="21" y="294"/>
                      <a:pt x="21" y="294"/>
                      <a:pt x="21" y="293"/>
                    </a:cubicBezTo>
                    <a:cubicBezTo>
                      <a:pt x="22" y="290"/>
                      <a:pt x="23" y="287"/>
                      <a:pt x="24" y="284"/>
                    </a:cubicBezTo>
                    <a:cubicBezTo>
                      <a:pt x="25" y="278"/>
                      <a:pt x="27" y="272"/>
                      <a:pt x="27" y="264"/>
                    </a:cubicBezTo>
                    <a:cubicBezTo>
                      <a:pt x="27" y="266"/>
                      <a:pt x="28" y="264"/>
                      <a:pt x="28" y="264"/>
                    </a:cubicBezTo>
                    <a:cubicBezTo>
                      <a:pt x="29" y="257"/>
                      <a:pt x="30" y="249"/>
                      <a:pt x="28" y="249"/>
                    </a:cubicBezTo>
                    <a:cubicBezTo>
                      <a:pt x="29" y="244"/>
                      <a:pt x="30" y="245"/>
                      <a:pt x="31" y="244"/>
                    </a:cubicBezTo>
                    <a:cubicBezTo>
                      <a:pt x="30" y="244"/>
                      <a:pt x="30" y="240"/>
                      <a:pt x="31" y="236"/>
                    </a:cubicBezTo>
                    <a:cubicBezTo>
                      <a:pt x="31" y="238"/>
                      <a:pt x="31" y="238"/>
                      <a:pt x="31" y="238"/>
                    </a:cubicBezTo>
                    <a:cubicBezTo>
                      <a:pt x="32" y="234"/>
                      <a:pt x="33" y="230"/>
                      <a:pt x="34" y="227"/>
                    </a:cubicBezTo>
                    <a:cubicBezTo>
                      <a:pt x="31" y="228"/>
                      <a:pt x="31" y="228"/>
                      <a:pt x="31" y="228"/>
                    </a:cubicBezTo>
                    <a:cubicBezTo>
                      <a:pt x="34" y="223"/>
                      <a:pt x="34" y="227"/>
                      <a:pt x="35" y="222"/>
                    </a:cubicBezTo>
                    <a:cubicBezTo>
                      <a:pt x="34" y="221"/>
                      <a:pt x="34" y="221"/>
                      <a:pt x="34" y="221"/>
                    </a:cubicBezTo>
                    <a:cubicBezTo>
                      <a:pt x="37" y="214"/>
                      <a:pt x="40" y="210"/>
                      <a:pt x="45" y="203"/>
                    </a:cubicBezTo>
                    <a:cubicBezTo>
                      <a:pt x="45" y="202"/>
                      <a:pt x="46" y="201"/>
                      <a:pt x="46" y="199"/>
                    </a:cubicBezTo>
                    <a:cubicBezTo>
                      <a:pt x="48" y="205"/>
                      <a:pt x="50" y="211"/>
                      <a:pt x="52" y="216"/>
                    </a:cubicBezTo>
                    <a:cubicBezTo>
                      <a:pt x="58" y="233"/>
                      <a:pt x="63" y="249"/>
                      <a:pt x="65" y="265"/>
                    </a:cubicBezTo>
                    <a:cubicBezTo>
                      <a:pt x="65" y="267"/>
                      <a:pt x="65" y="267"/>
                      <a:pt x="65" y="267"/>
                    </a:cubicBezTo>
                    <a:cubicBezTo>
                      <a:pt x="63" y="268"/>
                      <a:pt x="69" y="275"/>
                      <a:pt x="68" y="276"/>
                    </a:cubicBezTo>
                    <a:cubicBezTo>
                      <a:pt x="69" y="280"/>
                      <a:pt x="69" y="280"/>
                      <a:pt x="69" y="280"/>
                    </a:cubicBezTo>
                    <a:cubicBezTo>
                      <a:pt x="69" y="281"/>
                      <a:pt x="69" y="283"/>
                      <a:pt x="69" y="281"/>
                    </a:cubicBezTo>
                    <a:cubicBezTo>
                      <a:pt x="69" y="285"/>
                      <a:pt x="70" y="285"/>
                      <a:pt x="71" y="287"/>
                    </a:cubicBezTo>
                    <a:cubicBezTo>
                      <a:pt x="71" y="288"/>
                      <a:pt x="70" y="289"/>
                      <a:pt x="70" y="290"/>
                    </a:cubicBezTo>
                    <a:cubicBezTo>
                      <a:pt x="72" y="304"/>
                      <a:pt x="75" y="315"/>
                      <a:pt x="75" y="329"/>
                    </a:cubicBezTo>
                    <a:cubicBezTo>
                      <a:pt x="75" y="338"/>
                      <a:pt x="76" y="350"/>
                      <a:pt x="78" y="363"/>
                    </a:cubicBezTo>
                    <a:cubicBezTo>
                      <a:pt x="80" y="376"/>
                      <a:pt x="84" y="388"/>
                      <a:pt x="88" y="397"/>
                    </a:cubicBezTo>
                    <a:cubicBezTo>
                      <a:pt x="88" y="399"/>
                      <a:pt x="89" y="400"/>
                      <a:pt x="90" y="402"/>
                    </a:cubicBezTo>
                    <a:cubicBezTo>
                      <a:pt x="91" y="404"/>
                      <a:pt x="91" y="404"/>
                      <a:pt x="91" y="404"/>
                    </a:cubicBezTo>
                    <a:cubicBezTo>
                      <a:pt x="91" y="405"/>
                      <a:pt x="91" y="405"/>
                      <a:pt x="91" y="405"/>
                    </a:cubicBezTo>
                    <a:cubicBezTo>
                      <a:pt x="91" y="405"/>
                      <a:pt x="91" y="405"/>
                      <a:pt x="91" y="405"/>
                    </a:cubicBezTo>
                    <a:cubicBezTo>
                      <a:pt x="91" y="406"/>
                      <a:pt x="91" y="406"/>
                      <a:pt x="91" y="406"/>
                    </a:cubicBezTo>
                    <a:cubicBezTo>
                      <a:pt x="95" y="405"/>
                      <a:pt x="81" y="406"/>
                      <a:pt x="101" y="405"/>
                    </a:cubicBezTo>
                    <a:cubicBezTo>
                      <a:pt x="101" y="405"/>
                      <a:pt x="101" y="405"/>
                      <a:pt x="101" y="405"/>
                    </a:cubicBezTo>
                    <a:cubicBezTo>
                      <a:pt x="101" y="405"/>
                      <a:pt x="101" y="405"/>
                      <a:pt x="101" y="405"/>
                    </a:cubicBezTo>
                    <a:cubicBezTo>
                      <a:pt x="101" y="405"/>
                      <a:pt x="101" y="405"/>
                      <a:pt x="101" y="405"/>
                    </a:cubicBezTo>
                    <a:cubicBezTo>
                      <a:pt x="101" y="404"/>
                      <a:pt x="101" y="404"/>
                      <a:pt x="101" y="404"/>
                    </a:cubicBezTo>
                    <a:cubicBezTo>
                      <a:pt x="101" y="403"/>
                      <a:pt x="102" y="402"/>
                      <a:pt x="102" y="402"/>
                    </a:cubicBezTo>
                    <a:cubicBezTo>
                      <a:pt x="103" y="401"/>
                      <a:pt x="103" y="401"/>
                      <a:pt x="102" y="402"/>
                    </a:cubicBezTo>
                    <a:cubicBezTo>
                      <a:pt x="102" y="399"/>
                      <a:pt x="103" y="396"/>
                      <a:pt x="104" y="393"/>
                    </a:cubicBezTo>
                    <a:cubicBezTo>
                      <a:pt x="106" y="387"/>
                      <a:pt x="108" y="380"/>
                      <a:pt x="109" y="373"/>
                    </a:cubicBezTo>
                    <a:cubicBezTo>
                      <a:pt x="113" y="359"/>
                      <a:pt x="116" y="344"/>
                      <a:pt x="116" y="331"/>
                    </a:cubicBezTo>
                    <a:cubicBezTo>
                      <a:pt x="117" y="330"/>
                      <a:pt x="116" y="328"/>
                      <a:pt x="116" y="328"/>
                    </a:cubicBezTo>
                    <a:cubicBezTo>
                      <a:pt x="117" y="320"/>
                      <a:pt x="119" y="312"/>
                      <a:pt x="120" y="304"/>
                    </a:cubicBezTo>
                    <a:cubicBezTo>
                      <a:pt x="120" y="303"/>
                      <a:pt x="122" y="286"/>
                      <a:pt x="125" y="270"/>
                    </a:cubicBezTo>
                    <a:cubicBezTo>
                      <a:pt x="125" y="274"/>
                      <a:pt x="125" y="278"/>
                      <a:pt x="125" y="282"/>
                    </a:cubicBezTo>
                    <a:cubicBezTo>
                      <a:pt x="124" y="282"/>
                      <a:pt x="124" y="282"/>
                      <a:pt x="124" y="282"/>
                    </a:cubicBezTo>
                    <a:cubicBezTo>
                      <a:pt x="126" y="298"/>
                      <a:pt x="127" y="308"/>
                      <a:pt x="130" y="319"/>
                    </a:cubicBezTo>
                    <a:cubicBezTo>
                      <a:pt x="128" y="321"/>
                      <a:pt x="132" y="332"/>
                      <a:pt x="132" y="336"/>
                    </a:cubicBezTo>
                    <a:cubicBezTo>
                      <a:pt x="131" y="336"/>
                      <a:pt x="131" y="336"/>
                      <a:pt x="131" y="336"/>
                    </a:cubicBezTo>
                    <a:cubicBezTo>
                      <a:pt x="134" y="345"/>
                      <a:pt x="133" y="356"/>
                      <a:pt x="135" y="365"/>
                    </a:cubicBezTo>
                    <a:cubicBezTo>
                      <a:pt x="135" y="365"/>
                      <a:pt x="135" y="365"/>
                      <a:pt x="134" y="363"/>
                    </a:cubicBezTo>
                    <a:cubicBezTo>
                      <a:pt x="135" y="370"/>
                      <a:pt x="137" y="379"/>
                      <a:pt x="136" y="379"/>
                    </a:cubicBezTo>
                    <a:cubicBezTo>
                      <a:pt x="138" y="396"/>
                      <a:pt x="143" y="419"/>
                      <a:pt x="147" y="429"/>
                    </a:cubicBezTo>
                    <a:cubicBezTo>
                      <a:pt x="147" y="428"/>
                      <a:pt x="147" y="428"/>
                      <a:pt x="147" y="428"/>
                    </a:cubicBezTo>
                    <a:cubicBezTo>
                      <a:pt x="149" y="434"/>
                      <a:pt x="148" y="436"/>
                      <a:pt x="150" y="442"/>
                    </a:cubicBezTo>
                    <a:cubicBezTo>
                      <a:pt x="150" y="443"/>
                      <a:pt x="150" y="443"/>
                      <a:pt x="150" y="443"/>
                    </a:cubicBezTo>
                    <a:cubicBezTo>
                      <a:pt x="151" y="446"/>
                      <a:pt x="151" y="451"/>
                      <a:pt x="151" y="455"/>
                    </a:cubicBezTo>
                    <a:cubicBezTo>
                      <a:pt x="151" y="459"/>
                      <a:pt x="150" y="462"/>
                      <a:pt x="150" y="466"/>
                    </a:cubicBezTo>
                    <a:cubicBezTo>
                      <a:pt x="150" y="466"/>
                      <a:pt x="150" y="466"/>
                      <a:pt x="150" y="466"/>
                    </a:cubicBezTo>
                    <a:cubicBezTo>
                      <a:pt x="150" y="466"/>
                      <a:pt x="150" y="466"/>
                      <a:pt x="150" y="466"/>
                    </a:cubicBezTo>
                    <a:cubicBezTo>
                      <a:pt x="150" y="466"/>
                      <a:pt x="150" y="466"/>
                      <a:pt x="150" y="466"/>
                    </a:cubicBezTo>
                    <a:cubicBezTo>
                      <a:pt x="144" y="466"/>
                      <a:pt x="147" y="466"/>
                      <a:pt x="152" y="466"/>
                    </a:cubicBezTo>
                    <a:cubicBezTo>
                      <a:pt x="152" y="466"/>
                      <a:pt x="152" y="466"/>
                      <a:pt x="152" y="467"/>
                    </a:cubicBezTo>
                    <a:cubicBezTo>
                      <a:pt x="151" y="467"/>
                      <a:pt x="151" y="467"/>
                      <a:pt x="151" y="467"/>
                    </a:cubicBezTo>
                    <a:cubicBezTo>
                      <a:pt x="151" y="467"/>
                      <a:pt x="151" y="467"/>
                      <a:pt x="151" y="467"/>
                    </a:cubicBezTo>
                    <a:cubicBezTo>
                      <a:pt x="151" y="467"/>
                      <a:pt x="151" y="467"/>
                      <a:pt x="151" y="467"/>
                    </a:cubicBezTo>
                    <a:cubicBezTo>
                      <a:pt x="151" y="467"/>
                      <a:pt x="151" y="467"/>
                      <a:pt x="151" y="467"/>
                    </a:cubicBezTo>
                    <a:cubicBezTo>
                      <a:pt x="151" y="467"/>
                      <a:pt x="151" y="467"/>
                      <a:pt x="151" y="467"/>
                    </a:cubicBezTo>
                    <a:cubicBezTo>
                      <a:pt x="172" y="469"/>
                      <a:pt x="157" y="468"/>
                      <a:pt x="161" y="468"/>
                    </a:cubicBezTo>
                    <a:cubicBezTo>
                      <a:pt x="161" y="468"/>
                      <a:pt x="161" y="468"/>
                      <a:pt x="161" y="468"/>
                    </a:cubicBezTo>
                    <a:cubicBezTo>
                      <a:pt x="161" y="468"/>
                      <a:pt x="161" y="468"/>
                      <a:pt x="161" y="468"/>
                    </a:cubicBezTo>
                    <a:cubicBezTo>
                      <a:pt x="161" y="468"/>
                      <a:pt x="161" y="468"/>
                      <a:pt x="161" y="468"/>
                    </a:cubicBezTo>
                    <a:cubicBezTo>
                      <a:pt x="162" y="468"/>
                      <a:pt x="162" y="468"/>
                      <a:pt x="162" y="468"/>
                    </a:cubicBezTo>
                    <a:cubicBezTo>
                      <a:pt x="163" y="468"/>
                      <a:pt x="163" y="468"/>
                      <a:pt x="163" y="468"/>
                    </a:cubicBezTo>
                    <a:cubicBezTo>
                      <a:pt x="163" y="468"/>
                      <a:pt x="163" y="468"/>
                      <a:pt x="163" y="468"/>
                    </a:cubicBezTo>
                    <a:cubicBezTo>
                      <a:pt x="163" y="467"/>
                      <a:pt x="163" y="467"/>
                      <a:pt x="163" y="467"/>
                    </a:cubicBezTo>
                    <a:cubicBezTo>
                      <a:pt x="163" y="467"/>
                      <a:pt x="163" y="467"/>
                      <a:pt x="163" y="467"/>
                    </a:cubicBezTo>
                    <a:cubicBezTo>
                      <a:pt x="163" y="465"/>
                      <a:pt x="163" y="465"/>
                      <a:pt x="163" y="465"/>
                    </a:cubicBezTo>
                    <a:cubicBezTo>
                      <a:pt x="163" y="462"/>
                      <a:pt x="163" y="462"/>
                      <a:pt x="163" y="462"/>
                    </a:cubicBezTo>
                    <a:cubicBezTo>
                      <a:pt x="163" y="462"/>
                      <a:pt x="163" y="462"/>
                      <a:pt x="163" y="461"/>
                    </a:cubicBezTo>
                    <a:cubicBezTo>
                      <a:pt x="163" y="459"/>
                      <a:pt x="163" y="457"/>
                      <a:pt x="164" y="456"/>
                    </a:cubicBezTo>
                    <a:cubicBezTo>
                      <a:pt x="163" y="460"/>
                      <a:pt x="163" y="460"/>
                      <a:pt x="163" y="460"/>
                    </a:cubicBezTo>
                    <a:cubicBezTo>
                      <a:pt x="162" y="459"/>
                      <a:pt x="162" y="458"/>
                      <a:pt x="162" y="457"/>
                    </a:cubicBezTo>
                    <a:cubicBezTo>
                      <a:pt x="163" y="454"/>
                      <a:pt x="166" y="448"/>
                      <a:pt x="167" y="442"/>
                    </a:cubicBezTo>
                    <a:cubicBezTo>
                      <a:pt x="170" y="433"/>
                      <a:pt x="168" y="423"/>
                      <a:pt x="172" y="415"/>
                    </a:cubicBezTo>
                    <a:cubicBezTo>
                      <a:pt x="173" y="410"/>
                      <a:pt x="172" y="419"/>
                      <a:pt x="174" y="413"/>
                    </a:cubicBezTo>
                    <a:cubicBezTo>
                      <a:pt x="175" y="413"/>
                      <a:pt x="173" y="416"/>
                      <a:pt x="175" y="414"/>
                    </a:cubicBezTo>
                    <a:cubicBezTo>
                      <a:pt x="176" y="408"/>
                      <a:pt x="180" y="405"/>
                      <a:pt x="182" y="397"/>
                    </a:cubicBezTo>
                    <a:cubicBezTo>
                      <a:pt x="183" y="397"/>
                      <a:pt x="183" y="397"/>
                      <a:pt x="183" y="397"/>
                    </a:cubicBezTo>
                    <a:cubicBezTo>
                      <a:pt x="185" y="387"/>
                      <a:pt x="191" y="379"/>
                      <a:pt x="191" y="372"/>
                    </a:cubicBezTo>
                    <a:cubicBezTo>
                      <a:pt x="194" y="362"/>
                      <a:pt x="196" y="366"/>
                      <a:pt x="198" y="355"/>
                    </a:cubicBezTo>
                    <a:cubicBezTo>
                      <a:pt x="199" y="353"/>
                      <a:pt x="199" y="353"/>
                      <a:pt x="199" y="353"/>
                    </a:cubicBezTo>
                    <a:cubicBezTo>
                      <a:pt x="200" y="352"/>
                      <a:pt x="200" y="352"/>
                      <a:pt x="200" y="352"/>
                    </a:cubicBezTo>
                    <a:cubicBezTo>
                      <a:pt x="200" y="352"/>
                      <a:pt x="200" y="352"/>
                      <a:pt x="200" y="352"/>
                    </a:cubicBezTo>
                    <a:cubicBezTo>
                      <a:pt x="200" y="351"/>
                      <a:pt x="200" y="351"/>
                      <a:pt x="200" y="351"/>
                    </a:cubicBezTo>
                    <a:cubicBezTo>
                      <a:pt x="200" y="351"/>
                      <a:pt x="200" y="351"/>
                      <a:pt x="200" y="351"/>
                    </a:cubicBezTo>
                    <a:cubicBezTo>
                      <a:pt x="200" y="351"/>
                      <a:pt x="200" y="351"/>
                      <a:pt x="200" y="351"/>
                    </a:cubicBezTo>
                    <a:cubicBezTo>
                      <a:pt x="200" y="351"/>
                      <a:pt x="200" y="351"/>
                      <a:pt x="200" y="351"/>
                    </a:cubicBezTo>
                    <a:cubicBezTo>
                      <a:pt x="200" y="353"/>
                      <a:pt x="200" y="352"/>
                      <a:pt x="200" y="352"/>
                    </a:cubicBezTo>
                    <a:cubicBezTo>
                      <a:pt x="200" y="352"/>
                      <a:pt x="200" y="352"/>
                      <a:pt x="200" y="352"/>
                    </a:cubicBezTo>
                    <a:cubicBezTo>
                      <a:pt x="200" y="352"/>
                      <a:pt x="200" y="352"/>
                      <a:pt x="200" y="352"/>
                    </a:cubicBezTo>
                    <a:cubicBezTo>
                      <a:pt x="200" y="352"/>
                      <a:pt x="200" y="352"/>
                      <a:pt x="200" y="352"/>
                    </a:cubicBezTo>
                    <a:cubicBezTo>
                      <a:pt x="200" y="351"/>
                      <a:pt x="200" y="351"/>
                      <a:pt x="200" y="351"/>
                    </a:cubicBezTo>
                    <a:cubicBezTo>
                      <a:pt x="202" y="347"/>
                      <a:pt x="200" y="347"/>
                      <a:pt x="203" y="343"/>
                    </a:cubicBezTo>
                    <a:cubicBezTo>
                      <a:pt x="203" y="343"/>
                      <a:pt x="205" y="336"/>
                      <a:pt x="205" y="339"/>
                    </a:cubicBezTo>
                    <a:cubicBezTo>
                      <a:pt x="210" y="328"/>
                      <a:pt x="210" y="315"/>
                      <a:pt x="216" y="300"/>
                    </a:cubicBezTo>
                    <a:cubicBezTo>
                      <a:pt x="216" y="297"/>
                      <a:pt x="218" y="289"/>
                      <a:pt x="218" y="286"/>
                    </a:cubicBezTo>
                    <a:cubicBezTo>
                      <a:pt x="219" y="286"/>
                      <a:pt x="222" y="271"/>
                      <a:pt x="221" y="280"/>
                    </a:cubicBezTo>
                    <a:cubicBezTo>
                      <a:pt x="221" y="281"/>
                      <a:pt x="221" y="282"/>
                      <a:pt x="221" y="282"/>
                    </a:cubicBezTo>
                    <a:cubicBezTo>
                      <a:pt x="221" y="283"/>
                      <a:pt x="221" y="283"/>
                      <a:pt x="221" y="283"/>
                    </a:cubicBezTo>
                    <a:cubicBezTo>
                      <a:pt x="225" y="275"/>
                      <a:pt x="225" y="268"/>
                      <a:pt x="228" y="260"/>
                    </a:cubicBezTo>
                    <a:cubicBezTo>
                      <a:pt x="227" y="262"/>
                      <a:pt x="226" y="265"/>
                      <a:pt x="226" y="263"/>
                    </a:cubicBezTo>
                    <a:cubicBezTo>
                      <a:pt x="227" y="260"/>
                      <a:pt x="228" y="258"/>
                      <a:pt x="229" y="255"/>
                    </a:cubicBezTo>
                    <a:cubicBezTo>
                      <a:pt x="229" y="257"/>
                      <a:pt x="229" y="257"/>
                      <a:pt x="229" y="257"/>
                    </a:cubicBezTo>
                    <a:cubicBezTo>
                      <a:pt x="230" y="255"/>
                      <a:pt x="231" y="253"/>
                      <a:pt x="232" y="251"/>
                    </a:cubicBezTo>
                    <a:cubicBezTo>
                      <a:pt x="232" y="254"/>
                      <a:pt x="232" y="257"/>
                      <a:pt x="233" y="259"/>
                    </a:cubicBezTo>
                    <a:cubicBezTo>
                      <a:pt x="233" y="258"/>
                      <a:pt x="234" y="261"/>
                      <a:pt x="234" y="264"/>
                    </a:cubicBezTo>
                    <a:cubicBezTo>
                      <a:pt x="233" y="264"/>
                      <a:pt x="233" y="264"/>
                      <a:pt x="233" y="264"/>
                    </a:cubicBezTo>
                    <a:cubicBezTo>
                      <a:pt x="236" y="275"/>
                      <a:pt x="232" y="268"/>
                      <a:pt x="234" y="279"/>
                    </a:cubicBezTo>
                    <a:cubicBezTo>
                      <a:pt x="233" y="278"/>
                      <a:pt x="233" y="278"/>
                      <a:pt x="233" y="278"/>
                    </a:cubicBezTo>
                    <a:cubicBezTo>
                      <a:pt x="235" y="281"/>
                      <a:pt x="235" y="281"/>
                      <a:pt x="235" y="281"/>
                    </a:cubicBezTo>
                    <a:cubicBezTo>
                      <a:pt x="238" y="290"/>
                      <a:pt x="234" y="286"/>
                      <a:pt x="238" y="297"/>
                    </a:cubicBezTo>
                    <a:cubicBezTo>
                      <a:pt x="237" y="292"/>
                      <a:pt x="239" y="294"/>
                      <a:pt x="240" y="300"/>
                    </a:cubicBezTo>
                    <a:cubicBezTo>
                      <a:pt x="239" y="299"/>
                      <a:pt x="239" y="299"/>
                      <a:pt x="239" y="299"/>
                    </a:cubicBezTo>
                    <a:cubicBezTo>
                      <a:pt x="239" y="302"/>
                      <a:pt x="240" y="302"/>
                      <a:pt x="240" y="304"/>
                    </a:cubicBezTo>
                    <a:cubicBezTo>
                      <a:pt x="239" y="303"/>
                      <a:pt x="239" y="304"/>
                      <a:pt x="239" y="308"/>
                    </a:cubicBezTo>
                    <a:cubicBezTo>
                      <a:pt x="238" y="305"/>
                      <a:pt x="238" y="305"/>
                      <a:pt x="238" y="305"/>
                    </a:cubicBezTo>
                    <a:cubicBezTo>
                      <a:pt x="239" y="308"/>
                      <a:pt x="240" y="311"/>
                      <a:pt x="241" y="313"/>
                    </a:cubicBezTo>
                    <a:cubicBezTo>
                      <a:pt x="241" y="317"/>
                      <a:pt x="242" y="321"/>
                      <a:pt x="243" y="325"/>
                    </a:cubicBezTo>
                    <a:cubicBezTo>
                      <a:pt x="243" y="326"/>
                      <a:pt x="244" y="326"/>
                      <a:pt x="244" y="327"/>
                    </a:cubicBezTo>
                    <a:cubicBezTo>
                      <a:pt x="244" y="329"/>
                      <a:pt x="244" y="329"/>
                      <a:pt x="244" y="329"/>
                    </a:cubicBezTo>
                    <a:cubicBezTo>
                      <a:pt x="244" y="329"/>
                      <a:pt x="244" y="329"/>
                      <a:pt x="244" y="329"/>
                    </a:cubicBezTo>
                    <a:cubicBezTo>
                      <a:pt x="245" y="329"/>
                      <a:pt x="245" y="329"/>
                      <a:pt x="245" y="329"/>
                    </a:cubicBezTo>
                    <a:cubicBezTo>
                      <a:pt x="245" y="329"/>
                      <a:pt x="245" y="329"/>
                      <a:pt x="245" y="329"/>
                    </a:cubicBezTo>
                    <a:cubicBezTo>
                      <a:pt x="245" y="329"/>
                      <a:pt x="245" y="329"/>
                      <a:pt x="245" y="329"/>
                    </a:cubicBezTo>
                    <a:cubicBezTo>
                      <a:pt x="267" y="334"/>
                      <a:pt x="251" y="330"/>
                      <a:pt x="256" y="332"/>
                    </a:cubicBezTo>
                    <a:cubicBezTo>
                      <a:pt x="256" y="332"/>
                      <a:pt x="256" y="332"/>
                      <a:pt x="256" y="332"/>
                    </a:cubicBezTo>
                    <a:cubicBezTo>
                      <a:pt x="256" y="332"/>
                      <a:pt x="256" y="332"/>
                      <a:pt x="256" y="332"/>
                    </a:cubicBezTo>
                    <a:cubicBezTo>
                      <a:pt x="256" y="332"/>
                      <a:pt x="256" y="332"/>
                      <a:pt x="256" y="332"/>
                    </a:cubicBezTo>
                    <a:cubicBezTo>
                      <a:pt x="257" y="331"/>
                      <a:pt x="257" y="331"/>
                      <a:pt x="257" y="331"/>
                    </a:cubicBezTo>
                    <a:cubicBezTo>
                      <a:pt x="258" y="330"/>
                      <a:pt x="259" y="329"/>
                      <a:pt x="259" y="329"/>
                    </a:cubicBezTo>
                    <a:cubicBezTo>
                      <a:pt x="259" y="329"/>
                      <a:pt x="262" y="326"/>
                      <a:pt x="264" y="322"/>
                    </a:cubicBezTo>
                    <a:cubicBezTo>
                      <a:pt x="267" y="319"/>
                      <a:pt x="268" y="315"/>
                      <a:pt x="269" y="313"/>
                    </a:cubicBezTo>
                    <a:cubicBezTo>
                      <a:pt x="268" y="315"/>
                      <a:pt x="272" y="309"/>
                      <a:pt x="272" y="311"/>
                    </a:cubicBezTo>
                    <a:cubicBezTo>
                      <a:pt x="273" y="308"/>
                      <a:pt x="276" y="297"/>
                      <a:pt x="279" y="294"/>
                    </a:cubicBezTo>
                    <a:cubicBezTo>
                      <a:pt x="278" y="295"/>
                      <a:pt x="278" y="295"/>
                      <a:pt x="278" y="295"/>
                    </a:cubicBezTo>
                    <a:cubicBezTo>
                      <a:pt x="285" y="280"/>
                      <a:pt x="286" y="269"/>
                      <a:pt x="292" y="257"/>
                    </a:cubicBezTo>
                    <a:cubicBezTo>
                      <a:pt x="291" y="257"/>
                      <a:pt x="293" y="250"/>
                      <a:pt x="292" y="251"/>
                    </a:cubicBezTo>
                    <a:cubicBezTo>
                      <a:pt x="293" y="247"/>
                      <a:pt x="295" y="242"/>
                      <a:pt x="296" y="239"/>
                    </a:cubicBezTo>
                    <a:cubicBezTo>
                      <a:pt x="300" y="243"/>
                      <a:pt x="299" y="245"/>
                      <a:pt x="301" y="248"/>
                    </a:cubicBezTo>
                    <a:cubicBezTo>
                      <a:pt x="300" y="246"/>
                      <a:pt x="300" y="246"/>
                      <a:pt x="300" y="246"/>
                    </a:cubicBezTo>
                    <a:cubicBezTo>
                      <a:pt x="306" y="256"/>
                      <a:pt x="307" y="259"/>
                      <a:pt x="310" y="268"/>
                    </a:cubicBezTo>
                    <a:cubicBezTo>
                      <a:pt x="311" y="271"/>
                      <a:pt x="313" y="272"/>
                      <a:pt x="315" y="279"/>
                    </a:cubicBezTo>
                    <a:cubicBezTo>
                      <a:pt x="314" y="277"/>
                      <a:pt x="315" y="280"/>
                      <a:pt x="315" y="283"/>
                    </a:cubicBezTo>
                    <a:cubicBezTo>
                      <a:pt x="315" y="281"/>
                      <a:pt x="314" y="281"/>
                      <a:pt x="314" y="284"/>
                    </a:cubicBezTo>
                    <a:cubicBezTo>
                      <a:pt x="315" y="285"/>
                      <a:pt x="315" y="285"/>
                      <a:pt x="315" y="285"/>
                    </a:cubicBezTo>
                    <a:cubicBezTo>
                      <a:pt x="314" y="286"/>
                      <a:pt x="314" y="286"/>
                      <a:pt x="314" y="287"/>
                    </a:cubicBezTo>
                    <a:cubicBezTo>
                      <a:pt x="313" y="288"/>
                      <a:pt x="313" y="288"/>
                      <a:pt x="313" y="288"/>
                    </a:cubicBezTo>
                    <a:cubicBezTo>
                      <a:pt x="313" y="288"/>
                      <a:pt x="313" y="288"/>
                      <a:pt x="313" y="288"/>
                    </a:cubicBezTo>
                    <a:cubicBezTo>
                      <a:pt x="313" y="288"/>
                      <a:pt x="313" y="288"/>
                      <a:pt x="313" y="288"/>
                    </a:cubicBezTo>
                    <a:cubicBezTo>
                      <a:pt x="313" y="288"/>
                      <a:pt x="313" y="288"/>
                      <a:pt x="313" y="288"/>
                    </a:cubicBezTo>
                    <a:cubicBezTo>
                      <a:pt x="306" y="287"/>
                      <a:pt x="310" y="288"/>
                      <a:pt x="316" y="289"/>
                    </a:cubicBezTo>
                    <a:cubicBezTo>
                      <a:pt x="316" y="290"/>
                      <a:pt x="316" y="290"/>
                      <a:pt x="316" y="289"/>
                    </a:cubicBezTo>
                    <a:cubicBezTo>
                      <a:pt x="316" y="289"/>
                      <a:pt x="316" y="289"/>
                      <a:pt x="316" y="289"/>
                    </a:cubicBezTo>
                    <a:cubicBezTo>
                      <a:pt x="316" y="290"/>
                      <a:pt x="316" y="291"/>
                      <a:pt x="316" y="292"/>
                    </a:cubicBezTo>
                    <a:cubicBezTo>
                      <a:pt x="316" y="292"/>
                      <a:pt x="316" y="292"/>
                      <a:pt x="316" y="292"/>
                    </a:cubicBezTo>
                    <a:cubicBezTo>
                      <a:pt x="316" y="292"/>
                      <a:pt x="316" y="292"/>
                      <a:pt x="316" y="292"/>
                    </a:cubicBezTo>
                    <a:cubicBezTo>
                      <a:pt x="316" y="293"/>
                      <a:pt x="316" y="293"/>
                      <a:pt x="316" y="293"/>
                    </a:cubicBezTo>
                    <a:cubicBezTo>
                      <a:pt x="316" y="293"/>
                      <a:pt x="316" y="293"/>
                      <a:pt x="316" y="293"/>
                    </a:cubicBezTo>
                    <a:cubicBezTo>
                      <a:pt x="316" y="293"/>
                      <a:pt x="316" y="293"/>
                      <a:pt x="316" y="293"/>
                    </a:cubicBezTo>
                    <a:cubicBezTo>
                      <a:pt x="316" y="293"/>
                      <a:pt x="316" y="293"/>
                      <a:pt x="316" y="293"/>
                    </a:cubicBezTo>
                    <a:cubicBezTo>
                      <a:pt x="316" y="293"/>
                      <a:pt x="316" y="293"/>
                      <a:pt x="316" y="293"/>
                    </a:cubicBezTo>
                    <a:cubicBezTo>
                      <a:pt x="308" y="291"/>
                      <a:pt x="328" y="295"/>
                      <a:pt x="326" y="294"/>
                    </a:cubicBezTo>
                    <a:cubicBezTo>
                      <a:pt x="326" y="294"/>
                      <a:pt x="326" y="294"/>
                      <a:pt x="326" y="294"/>
                    </a:cubicBezTo>
                    <a:cubicBezTo>
                      <a:pt x="326" y="293"/>
                      <a:pt x="326" y="293"/>
                      <a:pt x="326" y="293"/>
                    </a:cubicBezTo>
                    <a:cubicBezTo>
                      <a:pt x="327" y="292"/>
                      <a:pt x="327" y="292"/>
                      <a:pt x="327" y="291"/>
                    </a:cubicBezTo>
                    <a:cubicBezTo>
                      <a:pt x="330" y="291"/>
                      <a:pt x="331" y="292"/>
                      <a:pt x="330" y="292"/>
                    </a:cubicBezTo>
                    <a:cubicBezTo>
                      <a:pt x="330" y="292"/>
                      <a:pt x="330" y="292"/>
                      <a:pt x="330" y="292"/>
                    </a:cubicBezTo>
                    <a:cubicBezTo>
                      <a:pt x="330" y="292"/>
                      <a:pt x="330" y="292"/>
                      <a:pt x="330" y="292"/>
                    </a:cubicBezTo>
                    <a:cubicBezTo>
                      <a:pt x="330" y="291"/>
                      <a:pt x="330" y="291"/>
                      <a:pt x="330" y="291"/>
                    </a:cubicBezTo>
                    <a:cubicBezTo>
                      <a:pt x="330" y="291"/>
                      <a:pt x="330" y="291"/>
                      <a:pt x="330" y="291"/>
                    </a:cubicBezTo>
                    <a:cubicBezTo>
                      <a:pt x="330" y="289"/>
                      <a:pt x="330" y="288"/>
                      <a:pt x="330" y="286"/>
                    </a:cubicBezTo>
                    <a:cubicBezTo>
                      <a:pt x="330" y="286"/>
                      <a:pt x="330" y="285"/>
                      <a:pt x="330" y="285"/>
                    </a:cubicBezTo>
                    <a:cubicBezTo>
                      <a:pt x="335" y="270"/>
                      <a:pt x="336" y="259"/>
                      <a:pt x="338" y="247"/>
                    </a:cubicBezTo>
                    <a:cubicBezTo>
                      <a:pt x="339" y="246"/>
                      <a:pt x="339" y="249"/>
                      <a:pt x="338" y="252"/>
                    </a:cubicBezTo>
                    <a:cubicBezTo>
                      <a:pt x="339" y="249"/>
                      <a:pt x="339" y="246"/>
                      <a:pt x="340" y="243"/>
                    </a:cubicBezTo>
                    <a:cubicBezTo>
                      <a:pt x="341" y="244"/>
                      <a:pt x="339" y="249"/>
                      <a:pt x="339" y="251"/>
                    </a:cubicBezTo>
                    <a:cubicBezTo>
                      <a:pt x="343" y="241"/>
                      <a:pt x="342" y="229"/>
                      <a:pt x="346" y="217"/>
                    </a:cubicBezTo>
                    <a:cubicBezTo>
                      <a:pt x="345" y="215"/>
                      <a:pt x="345" y="215"/>
                      <a:pt x="345" y="215"/>
                    </a:cubicBezTo>
                    <a:cubicBezTo>
                      <a:pt x="346" y="214"/>
                      <a:pt x="346" y="214"/>
                      <a:pt x="346" y="214"/>
                    </a:cubicBezTo>
                    <a:cubicBezTo>
                      <a:pt x="345" y="214"/>
                      <a:pt x="345" y="211"/>
                      <a:pt x="345" y="209"/>
                    </a:cubicBezTo>
                    <a:cubicBezTo>
                      <a:pt x="346" y="208"/>
                      <a:pt x="347" y="210"/>
                      <a:pt x="348" y="204"/>
                    </a:cubicBezTo>
                    <a:cubicBezTo>
                      <a:pt x="350" y="199"/>
                      <a:pt x="350" y="190"/>
                      <a:pt x="351" y="184"/>
                    </a:cubicBezTo>
                    <a:cubicBezTo>
                      <a:pt x="351" y="187"/>
                      <a:pt x="350" y="186"/>
                      <a:pt x="350" y="184"/>
                    </a:cubicBezTo>
                    <a:cubicBezTo>
                      <a:pt x="351" y="181"/>
                      <a:pt x="352" y="180"/>
                      <a:pt x="353" y="178"/>
                    </a:cubicBezTo>
                    <a:cubicBezTo>
                      <a:pt x="353" y="178"/>
                      <a:pt x="353" y="178"/>
                      <a:pt x="353" y="178"/>
                    </a:cubicBezTo>
                    <a:cubicBezTo>
                      <a:pt x="353" y="177"/>
                      <a:pt x="355" y="169"/>
                      <a:pt x="355" y="168"/>
                    </a:cubicBezTo>
                    <a:cubicBezTo>
                      <a:pt x="356" y="167"/>
                      <a:pt x="354" y="173"/>
                      <a:pt x="354" y="174"/>
                    </a:cubicBezTo>
                    <a:cubicBezTo>
                      <a:pt x="358" y="162"/>
                      <a:pt x="356" y="168"/>
                      <a:pt x="359" y="156"/>
                    </a:cubicBezTo>
                    <a:cubicBezTo>
                      <a:pt x="360" y="149"/>
                      <a:pt x="358" y="157"/>
                      <a:pt x="357" y="154"/>
                    </a:cubicBezTo>
                    <a:cubicBezTo>
                      <a:pt x="359" y="148"/>
                      <a:pt x="359" y="142"/>
                      <a:pt x="361" y="136"/>
                    </a:cubicBezTo>
                    <a:cubicBezTo>
                      <a:pt x="360" y="137"/>
                      <a:pt x="360" y="137"/>
                      <a:pt x="360" y="137"/>
                    </a:cubicBezTo>
                    <a:cubicBezTo>
                      <a:pt x="361" y="127"/>
                      <a:pt x="363" y="120"/>
                      <a:pt x="365" y="113"/>
                    </a:cubicBezTo>
                    <a:cubicBezTo>
                      <a:pt x="371" y="73"/>
                      <a:pt x="370" y="68"/>
                      <a:pt x="367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i="1"/>
              </a:p>
            </p:txBody>
          </p:sp>
          <p:sp>
            <p:nvSpPr>
              <p:cNvPr id="14" name="Freeform 12"/>
              <p:cNvSpPr>
                <a:spLocks noEditPoints="1"/>
              </p:cNvSpPr>
              <p:nvPr/>
            </p:nvSpPr>
            <p:spPr bwMode="auto">
              <a:xfrm>
                <a:off x="2759075" y="1576388"/>
                <a:ext cx="1236663" cy="1577975"/>
              </a:xfrm>
              <a:custGeom>
                <a:avLst/>
                <a:gdLst>
                  <a:gd name="T0" fmla="*/ 509 w 574"/>
                  <a:gd name="T1" fmla="*/ 267 h 735"/>
                  <a:gd name="T2" fmla="*/ 467 w 574"/>
                  <a:gd name="T3" fmla="*/ 126 h 735"/>
                  <a:gd name="T4" fmla="*/ 424 w 574"/>
                  <a:gd name="T5" fmla="*/ 37 h 735"/>
                  <a:gd name="T6" fmla="*/ 257 w 574"/>
                  <a:gd name="T7" fmla="*/ 97 h 735"/>
                  <a:gd name="T8" fmla="*/ 175 w 574"/>
                  <a:gd name="T9" fmla="*/ 212 h 735"/>
                  <a:gd name="T10" fmla="*/ 55 w 574"/>
                  <a:gd name="T11" fmla="*/ 374 h 735"/>
                  <a:gd name="T12" fmla="*/ 10 w 574"/>
                  <a:gd name="T13" fmla="*/ 490 h 735"/>
                  <a:gd name="T14" fmla="*/ 37 w 574"/>
                  <a:gd name="T15" fmla="*/ 588 h 735"/>
                  <a:gd name="T16" fmla="*/ 59 w 574"/>
                  <a:gd name="T17" fmla="*/ 548 h 735"/>
                  <a:gd name="T18" fmla="*/ 148 w 574"/>
                  <a:gd name="T19" fmla="*/ 559 h 735"/>
                  <a:gd name="T20" fmla="*/ 249 w 574"/>
                  <a:gd name="T21" fmla="*/ 588 h 735"/>
                  <a:gd name="T22" fmla="*/ 334 w 574"/>
                  <a:gd name="T23" fmla="*/ 636 h 735"/>
                  <a:gd name="T24" fmla="*/ 387 w 574"/>
                  <a:gd name="T25" fmla="*/ 604 h 735"/>
                  <a:gd name="T26" fmla="*/ 463 w 574"/>
                  <a:gd name="T27" fmla="*/ 593 h 735"/>
                  <a:gd name="T28" fmla="*/ 500 w 574"/>
                  <a:gd name="T29" fmla="*/ 640 h 735"/>
                  <a:gd name="T30" fmla="*/ 556 w 574"/>
                  <a:gd name="T31" fmla="*/ 641 h 735"/>
                  <a:gd name="T32" fmla="*/ 573 w 574"/>
                  <a:gd name="T33" fmla="*/ 544 h 735"/>
                  <a:gd name="T34" fmla="*/ 454 w 574"/>
                  <a:gd name="T35" fmla="*/ 130 h 735"/>
                  <a:gd name="T36" fmla="*/ 391 w 574"/>
                  <a:gd name="T37" fmla="*/ 136 h 735"/>
                  <a:gd name="T38" fmla="*/ 349 w 574"/>
                  <a:gd name="T39" fmla="*/ 130 h 735"/>
                  <a:gd name="T40" fmla="*/ 307 w 574"/>
                  <a:gd name="T41" fmla="*/ 120 h 735"/>
                  <a:gd name="T42" fmla="*/ 271 w 574"/>
                  <a:gd name="T43" fmla="*/ 100 h 735"/>
                  <a:gd name="T44" fmla="*/ 281 w 574"/>
                  <a:gd name="T45" fmla="*/ 626 h 735"/>
                  <a:gd name="T46" fmla="*/ 294 w 574"/>
                  <a:gd name="T47" fmla="*/ 553 h 735"/>
                  <a:gd name="T48" fmla="*/ 316 w 574"/>
                  <a:gd name="T49" fmla="*/ 473 h 735"/>
                  <a:gd name="T50" fmla="*/ 326 w 574"/>
                  <a:gd name="T51" fmla="*/ 394 h 735"/>
                  <a:gd name="T52" fmla="*/ 354 w 574"/>
                  <a:gd name="T53" fmla="*/ 483 h 735"/>
                  <a:gd name="T54" fmla="*/ 559 w 574"/>
                  <a:gd name="T55" fmla="*/ 491 h 735"/>
                  <a:gd name="T56" fmla="*/ 557 w 574"/>
                  <a:gd name="T57" fmla="*/ 563 h 735"/>
                  <a:gd name="T58" fmla="*/ 539 w 574"/>
                  <a:gd name="T59" fmla="*/ 645 h 735"/>
                  <a:gd name="T60" fmla="*/ 517 w 574"/>
                  <a:gd name="T61" fmla="*/ 701 h 735"/>
                  <a:gd name="T62" fmla="*/ 516 w 574"/>
                  <a:gd name="T63" fmla="*/ 655 h 735"/>
                  <a:gd name="T64" fmla="*/ 509 w 574"/>
                  <a:gd name="T65" fmla="*/ 628 h 735"/>
                  <a:gd name="T66" fmla="*/ 492 w 574"/>
                  <a:gd name="T67" fmla="*/ 593 h 735"/>
                  <a:gd name="T68" fmla="*/ 454 w 574"/>
                  <a:gd name="T69" fmla="*/ 581 h 735"/>
                  <a:gd name="T70" fmla="*/ 418 w 574"/>
                  <a:gd name="T71" fmla="*/ 588 h 735"/>
                  <a:gd name="T72" fmla="*/ 397 w 574"/>
                  <a:gd name="T73" fmla="*/ 589 h 735"/>
                  <a:gd name="T74" fmla="*/ 363 w 574"/>
                  <a:gd name="T75" fmla="*/ 591 h 735"/>
                  <a:gd name="T76" fmla="*/ 360 w 574"/>
                  <a:gd name="T77" fmla="*/ 562 h 735"/>
                  <a:gd name="T78" fmla="*/ 367 w 574"/>
                  <a:gd name="T79" fmla="*/ 493 h 735"/>
                  <a:gd name="T80" fmla="*/ 352 w 574"/>
                  <a:gd name="T81" fmla="*/ 399 h 735"/>
                  <a:gd name="T82" fmla="*/ 305 w 574"/>
                  <a:gd name="T83" fmla="*/ 457 h 735"/>
                  <a:gd name="T84" fmla="*/ 264 w 574"/>
                  <a:gd name="T85" fmla="*/ 576 h 735"/>
                  <a:gd name="T86" fmla="*/ 221 w 574"/>
                  <a:gd name="T87" fmla="*/ 569 h 735"/>
                  <a:gd name="T88" fmla="*/ 181 w 574"/>
                  <a:gd name="T89" fmla="*/ 556 h 735"/>
                  <a:gd name="T90" fmla="*/ 140 w 574"/>
                  <a:gd name="T91" fmla="*/ 543 h 735"/>
                  <a:gd name="T92" fmla="*/ 110 w 574"/>
                  <a:gd name="T93" fmla="*/ 527 h 735"/>
                  <a:gd name="T94" fmla="*/ 62 w 574"/>
                  <a:gd name="T95" fmla="*/ 528 h 735"/>
                  <a:gd name="T96" fmla="*/ 38 w 574"/>
                  <a:gd name="T97" fmla="*/ 553 h 735"/>
                  <a:gd name="T98" fmla="*/ 25 w 574"/>
                  <a:gd name="T99" fmla="*/ 584 h 735"/>
                  <a:gd name="T100" fmla="*/ 15 w 574"/>
                  <a:gd name="T101" fmla="*/ 557 h 735"/>
                  <a:gd name="T102" fmla="*/ 29 w 574"/>
                  <a:gd name="T103" fmla="*/ 475 h 735"/>
                  <a:gd name="T104" fmla="*/ 48 w 574"/>
                  <a:gd name="T105" fmla="*/ 417 h 735"/>
                  <a:gd name="T106" fmla="*/ 92 w 574"/>
                  <a:gd name="T107" fmla="*/ 345 h 735"/>
                  <a:gd name="T108" fmla="*/ 105 w 574"/>
                  <a:gd name="T109" fmla="*/ 370 h 735"/>
                  <a:gd name="T110" fmla="*/ 88 w 574"/>
                  <a:gd name="T111" fmla="*/ 478 h 735"/>
                  <a:gd name="T112" fmla="*/ 161 w 574"/>
                  <a:gd name="T113" fmla="*/ 261 h 735"/>
                  <a:gd name="T114" fmla="*/ 313 w 574"/>
                  <a:gd name="T115" fmla="*/ 136 h 735"/>
                  <a:gd name="T116" fmla="*/ 388 w 574"/>
                  <a:gd name="T117" fmla="*/ 149 h 735"/>
                  <a:gd name="T118" fmla="*/ 486 w 574"/>
                  <a:gd name="T119" fmla="*/ 229 h 735"/>
                  <a:gd name="T120" fmla="*/ 474 w 574"/>
                  <a:gd name="T121" fmla="*/ 568 h 735"/>
                  <a:gd name="T122" fmla="*/ 519 w 574"/>
                  <a:gd name="T123" fmla="*/ 396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74" h="735">
                    <a:moveTo>
                      <a:pt x="568" y="462"/>
                    </a:moveTo>
                    <a:cubicBezTo>
                      <a:pt x="569" y="454"/>
                      <a:pt x="563" y="439"/>
                      <a:pt x="560" y="430"/>
                    </a:cubicBezTo>
                    <a:cubicBezTo>
                      <a:pt x="554" y="419"/>
                      <a:pt x="554" y="403"/>
                      <a:pt x="546" y="392"/>
                    </a:cubicBezTo>
                    <a:cubicBezTo>
                      <a:pt x="545" y="392"/>
                      <a:pt x="545" y="391"/>
                      <a:pt x="544" y="391"/>
                    </a:cubicBezTo>
                    <a:cubicBezTo>
                      <a:pt x="542" y="388"/>
                      <a:pt x="540" y="384"/>
                      <a:pt x="538" y="381"/>
                    </a:cubicBezTo>
                    <a:cubicBezTo>
                      <a:pt x="538" y="381"/>
                      <a:pt x="530" y="368"/>
                      <a:pt x="521" y="363"/>
                    </a:cubicBezTo>
                    <a:cubicBezTo>
                      <a:pt x="520" y="362"/>
                      <a:pt x="520" y="362"/>
                      <a:pt x="519" y="361"/>
                    </a:cubicBezTo>
                    <a:cubicBezTo>
                      <a:pt x="519" y="361"/>
                      <a:pt x="519" y="360"/>
                      <a:pt x="519" y="360"/>
                    </a:cubicBezTo>
                    <a:cubicBezTo>
                      <a:pt x="519" y="360"/>
                      <a:pt x="519" y="355"/>
                      <a:pt x="520" y="357"/>
                    </a:cubicBezTo>
                    <a:cubicBezTo>
                      <a:pt x="520" y="350"/>
                      <a:pt x="517" y="342"/>
                      <a:pt x="518" y="332"/>
                    </a:cubicBezTo>
                    <a:cubicBezTo>
                      <a:pt x="516" y="330"/>
                      <a:pt x="517" y="325"/>
                      <a:pt x="515" y="323"/>
                    </a:cubicBezTo>
                    <a:cubicBezTo>
                      <a:pt x="516" y="323"/>
                      <a:pt x="514" y="313"/>
                      <a:pt x="516" y="319"/>
                    </a:cubicBezTo>
                    <a:cubicBezTo>
                      <a:pt x="516" y="319"/>
                      <a:pt x="517" y="320"/>
                      <a:pt x="516" y="320"/>
                    </a:cubicBezTo>
                    <a:cubicBezTo>
                      <a:pt x="517" y="320"/>
                      <a:pt x="517" y="320"/>
                      <a:pt x="517" y="320"/>
                    </a:cubicBezTo>
                    <a:cubicBezTo>
                      <a:pt x="518" y="315"/>
                      <a:pt x="515" y="310"/>
                      <a:pt x="515" y="305"/>
                    </a:cubicBezTo>
                    <a:cubicBezTo>
                      <a:pt x="515" y="306"/>
                      <a:pt x="515" y="309"/>
                      <a:pt x="514" y="307"/>
                    </a:cubicBezTo>
                    <a:cubicBezTo>
                      <a:pt x="514" y="302"/>
                      <a:pt x="514" y="302"/>
                      <a:pt x="514" y="302"/>
                    </a:cubicBezTo>
                    <a:cubicBezTo>
                      <a:pt x="514" y="303"/>
                      <a:pt x="514" y="303"/>
                      <a:pt x="514" y="303"/>
                    </a:cubicBezTo>
                    <a:cubicBezTo>
                      <a:pt x="514" y="300"/>
                      <a:pt x="514" y="298"/>
                      <a:pt x="514" y="295"/>
                    </a:cubicBezTo>
                    <a:cubicBezTo>
                      <a:pt x="513" y="296"/>
                      <a:pt x="513" y="296"/>
                      <a:pt x="513" y="296"/>
                    </a:cubicBezTo>
                    <a:cubicBezTo>
                      <a:pt x="513" y="292"/>
                      <a:pt x="514" y="291"/>
                      <a:pt x="512" y="287"/>
                    </a:cubicBezTo>
                    <a:cubicBezTo>
                      <a:pt x="511" y="285"/>
                      <a:pt x="512" y="291"/>
                      <a:pt x="511" y="287"/>
                    </a:cubicBezTo>
                    <a:cubicBezTo>
                      <a:pt x="511" y="281"/>
                      <a:pt x="510" y="274"/>
                      <a:pt x="509" y="267"/>
                    </a:cubicBezTo>
                    <a:cubicBezTo>
                      <a:pt x="508" y="268"/>
                      <a:pt x="508" y="266"/>
                      <a:pt x="508" y="264"/>
                    </a:cubicBezTo>
                    <a:cubicBezTo>
                      <a:pt x="509" y="264"/>
                      <a:pt x="509" y="264"/>
                      <a:pt x="509" y="264"/>
                    </a:cubicBezTo>
                    <a:cubicBezTo>
                      <a:pt x="506" y="258"/>
                      <a:pt x="510" y="261"/>
                      <a:pt x="508" y="255"/>
                    </a:cubicBezTo>
                    <a:cubicBezTo>
                      <a:pt x="506" y="254"/>
                      <a:pt x="506" y="254"/>
                      <a:pt x="506" y="254"/>
                    </a:cubicBezTo>
                    <a:cubicBezTo>
                      <a:pt x="503" y="248"/>
                      <a:pt x="507" y="250"/>
                      <a:pt x="504" y="244"/>
                    </a:cubicBezTo>
                    <a:cubicBezTo>
                      <a:pt x="504" y="246"/>
                      <a:pt x="502" y="245"/>
                      <a:pt x="502" y="242"/>
                    </a:cubicBezTo>
                    <a:cubicBezTo>
                      <a:pt x="503" y="243"/>
                      <a:pt x="503" y="243"/>
                      <a:pt x="503" y="243"/>
                    </a:cubicBezTo>
                    <a:cubicBezTo>
                      <a:pt x="502" y="241"/>
                      <a:pt x="502" y="240"/>
                      <a:pt x="502" y="239"/>
                    </a:cubicBezTo>
                    <a:cubicBezTo>
                      <a:pt x="502" y="240"/>
                      <a:pt x="503" y="239"/>
                      <a:pt x="502" y="237"/>
                    </a:cubicBezTo>
                    <a:cubicBezTo>
                      <a:pt x="504" y="238"/>
                      <a:pt x="504" y="238"/>
                      <a:pt x="504" y="238"/>
                    </a:cubicBezTo>
                    <a:cubicBezTo>
                      <a:pt x="501" y="234"/>
                      <a:pt x="501" y="234"/>
                      <a:pt x="501" y="234"/>
                    </a:cubicBezTo>
                    <a:cubicBezTo>
                      <a:pt x="501" y="230"/>
                      <a:pt x="499" y="224"/>
                      <a:pt x="499" y="222"/>
                    </a:cubicBezTo>
                    <a:cubicBezTo>
                      <a:pt x="499" y="222"/>
                      <a:pt x="498" y="214"/>
                      <a:pt x="496" y="212"/>
                    </a:cubicBezTo>
                    <a:cubicBezTo>
                      <a:pt x="497" y="213"/>
                      <a:pt x="497" y="209"/>
                      <a:pt x="498" y="210"/>
                    </a:cubicBezTo>
                    <a:cubicBezTo>
                      <a:pt x="496" y="208"/>
                      <a:pt x="494" y="202"/>
                      <a:pt x="494" y="199"/>
                    </a:cubicBezTo>
                    <a:cubicBezTo>
                      <a:pt x="495" y="199"/>
                      <a:pt x="495" y="199"/>
                      <a:pt x="495" y="199"/>
                    </a:cubicBezTo>
                    <a:cubicBezTo>
                      <a:pt x="493" y="190"/>
                      <a:pt x="489" y="183"/>
                      <a:pt x="487" y="175"/>
                    </a:cubicBezTo>
                    <a:cubicBezTo>
                      <a:pt x="487" y="175"/>
                      <a:pt x="486" y="171"/>
                      <a:pt x="485" y="172"/>
                    </a:cubicBezTo>
                    <a:cubicBezTo>
                      <a:pt x="481" y="164"/>
                      <a:pt x="483" y="156"/>
                      <a:pt x="478" y="154"/>
                    </a:cubicBezTo>
                    <a:cubicBezTo>
                      <a:pt x="476" y="150"/>
                      <a:pt x="477" y="149"/>
                      <a:pt x="477" y="147"/>
                    </a:cubicBezTo>
                    <a:cubicBezTo>
                      <a:pt x="477" y="148"/>
                      <a:pt x="477" y="148"/>
                      <a:pt x="477" y="148"/>
                    </a:cubicBezTo>
                    <a:cubicBezTo>
                      <a:pt x="474" y="141"/>
                      <a:pt x="473" y="139"/>
                      <a:pt x="472" y="133"/>
                    </a:cubicBezTo>
                    <a:cubicBezTo>
                      <a:pt x="470" y="131"/>
                      <a:pt x="468" y="131"/>
                      <a:pt x="467" y="126"/>
                    </a:cubicBezTo>
                    <a:cubicBezTo>
                      <a:pt x="468" y="127"/>
                      <a:pt x="467" y="125"/>
                      <a:pt x="467" y="124"/>
                    </a:cubicBezTo>
                    <a:cubicBezTo>
                      <a:pt x="467" y="125"/>
                      <a:pt x="468" y="125"/>
                      <a:pt x="467" y="122"/>
                    </a:cubicBezTo>
                    <a:cubicBezTo>
                      <a:pt x="467" y="122"/>
                      <a:pt x="467" y="122"/>
                      <a:pt x="466" y="121"/>
                    </a:cubicBezTo>
                    <a:cubicBezTo>
                      <a:pt x="466" y="121"/>
                      <a:pt x="466" y="121"/>
                      <a:pt x="466" y="121"/>
                    </a:cubicBezTo>
                    <a:cubicBezTo>
                      <a:pt x="465" y="118"/>
                      <a:pt x="465" y="119"/>
                      <a:pt x="465" y="120"/>
                    </a:cubicBezTo>
                    <a:cubicBezTo>
                      <a:pt x="465" y="120"/>
                      <a:pt x="465" y="120"/>
                      <a:pt x="465" y="121"/>
                    </a:cubicBezTo>
                    <a:cubicBezTo>
                      <a:pt x="465" y="117"/>
                      <a:pt x="462" y="112"/>
                      <a:pt x="463" y="111"/>
                    </a:cubicBezTo>
                    <a:cubicBezTo>
                      <a:pt x="459" y="103"/>
                      <a:pt x="455" y="97"/>
                      <a:pt x="451" y="90"/>
                    </a:cubicBezTo>
                    <a:cubicBezTo>
                      <a:pt x="451" y="89"/>
                      <a:pt x="453" y="90"/>
                      <a:pt x="454" y="92"/>
                    </a:cubicBezTo>
                    <a:cubicBezTo>
                      <a:pt x="451" y="87"/>
                      <a:pt x="451" y="87"/>
                      <a:pt x="451" y="87"/>
                    </a:cubicBezTo>
                    <a:cubicBezTo>
                      <a:pt x="452" y="87"/>
                      <a:pt x="453" y="90"/>
                      <a:pt x="454" y="91"/>
                    </a:cubicBezTo>
                    <a:cubicBezTo>
                      <a:pt x="453" y="85"/>
                      <a:pt x="447" y="79"/>
                      <a:pt x="444" y="72"/>
                    </a:cubicBezTo>
                    <a:cubicBezTo>
                      <a:pt x="443" y="71"/>
                      <a:pt x="443" y="71"/>
                      <a:pt x="443" y="71"/>
                    </a:cubicBezTo>
                    <a:cubicBezTo>
                      <a:pt x="443" y="70"/>
                      <a:pt x="443" y="70"/>
                      <a:pt x="443" y="70"/>
                    </a:cubicBezTo>
                    <a:cubicBezTo>
                      <a:pt x="443" y="70"/>
                      <a:pt x="441" y="69"/>
                      <a:pt x="441" y="68"/>
                    </a:cubicBezTo>
                    <a:cubicBezTo>
                      <a:pt x="441" y="67"/>
                      <a:pt x="442" y="67"/>
                      <a:pt x="440" y="64"/>
                    </a:cubicBezTo>
                    <a:cubicBezTo>
                      <a:pt x="440" y="61"/>
                      <a:pt x="436" y="56"/>
                      <a:pt x="433" y="53"/>
                    </a:cubicBezTo>
                    <a:cubicBezTo>
                      <a:pt x="434" y="55"/>
                      <a:pt x="434" y="55"/>
                      <a:pt x="433" y="54"/>
                    </a:cubicBezTo>
                    <a:cubicBezTo>
                      <a:pt x="432" y="52"/>
                      <a:pt x="432" y="51"/>
                      <a:pt x="431" y="50"/>
                    </a:cubicBezTo>
                    <a:cubicBezTo>
                      <a:pt x="432" y="49"/>
                      <a:pt x="432" y="49"/>
                      <a:pt x="432" y="49"/>
                    </a:cubicBezTo>
                    <a:cubicBezTo>
                      <a:pt x="431" y="49"/>
                      <a:pt x="428" y="45"/>
                      <a:pt x="427" y="45"/>
                    </a:cubicBezTo>
                    <a:cubicBezTo>
                      <a:pt x="428" y="43"/>
                      <a:pt x="430" y="47"/>
                      <a:pt x="430" y="47"/>
                    </a:cubicBezTo>
                    <a:cubicBezTo>
                      <a:pt x="426" y="40"/>
                      <a:pt x="428" y="44"/>
                      <a:pt x="424" y="37"/>
                    </a:cubicBezTo>
                    <a:cubicBezTo>
                      <a:pt x="421" y="34"/>
                      <a:pt x="424" y="38"/>
                      <a:pt x="422" y="37"/>
                    </a:cubicBezTo>
                    <a:cubicBezTo>
                      <a:pt x="419" y="34"/>
                      <a:pt x="417" y="32"/>
                      <a:pt x="415" y="28"/>
                    </a:cubicBezTo>
                    <a:cubicBezTo>
                      <a:pt x="415" y="29"/>
                      <a:pt x="415" y="29"/>
                      <a:pt x="415" y="29"/>
                    </a:cubicBezTo>
                    <a:cubicBezTo>
                      <a:pt x="410" y="24"/>
                      <a:pt x="408" y="21"/>
                      <a:pt x="405" y="17"/>
                    </a:cubicBezTo>
                    <a:cubicBezTo>
                      <a:pt x="397" y="9"/>
                      <a:pt x="391" y="6"/>
                      <a:pt x="387" y="4"/>
                    </a:cubicBezTo>
                    <a:cubicBezTo>
                      <a:pt x="388" y="3"/>
                      <a:pt x="388" y="2"/>
                      <a:pt x="388" y="2"/>
                    </a:cubicBezTo>
                    <a:cubicBezTo>
                      <a:pt x="386" y="1"/>
                      <a:pt x="378" y="0"/>
                      <a:pt x="361" y="6"/>
                    </a:cubicBezTo>
                    <a:cubicBezTo>
                      <a:pt x="361" y="6"/>
                      <a:pt x="361" y="6"/>
                      <a:pt x="361" y="6"/>
                    </a:cubicBezTo>
                    <a:cubicBezTo>
                      <a:pt x="351" y="10"/>
                      <a:pt x="346" y="14"/>
                      <a:pt x="341" y="19"/>
                    </a:cubicBezTo>
                    <a:cubicBezTo>
                      <a:pt x="339" y="18"/>
                      <a:pt x="334" y="24"/>
                      <a:pt x="331" y="25"/>
                    </a:cubicBezTo>
                    <a:cubicBezTo>
                      <a:pt x="331" y="25"/>
                      <a:pt x="331" y="25"/>
                      <a:pt x="331" y="25"/>
                    </a:cubicBezTo>
                    <a:cubicBezTo>
                      <a:pt x="327" y="30"/>
                      <a:pt x="320" y="32"/>
                      <a:pt x="316" y="37"/>
                    </a:cubicBezTo>
                    <a:cubicBezTo>
                      <a:pt x="316" y="36"/>
                      <a:pt x="316" y="36"/>
                      <a:pt x="317" y="35"/>
                    </a:cubicBezTo>
                    <a:cubicBezTo>
                      <a:pt x="314" y="38"/>
                      <a:pt x="310" y="42"/>
                      <a:pt x="309" y="42"/>
                    </a:cubicBezTo>
                    <a:cubicBezTo>
                      <a:pt x="301" y="49"/>
                      <a:pt x="290" y="59"/>
                      <a:pt x="286" y="65"/>
                    </a:cubicBezTo>
                    <a:cubicBezTo>
                      <a:pt x="286" y="65"/>
                      <a:pt x="286" y="65"/>
                      <a:pt x="286" y="65"/>
                    </a:cubicBezTo>
                    <a:cubicBezTo>
                      <a:pt x="284" y="68"/>
                      <a:pt x="283" y="68"/>
                      <a:pt x="280" y="72"/>
                    </a:cubicBezTo>
                    <a:cubicBezTo>
                      <a:pt x="280" y="72"/>
                      <a:pt x="280" y="72"/>
                      <a:pt x="280" y="72"/>
                    </a:cubicBezTo>
                    <a:cubicBezTo>
                      <a:pt x="278" y="76"/>
                      <a:pt x="272" y="81"/>
                      <a:pt x="270" y="84"/>
                    </a:cubicBezTo>
                    <a:cubicBezTo>
                      <a:pt x="269" y="84"/>
                      <a:pt x="269" y="84"/>
                      <a:pt x="269" y="84"/>
                    </a:cubicBezTo>
                    <a:cubicBezTo>
                      <a:pt x="263" y="90"/>
                      <a:pt x="263" y="90"/>
                      <a:pt x="263" y="90"/>
                    </a:cubicBezTo>
                    <a:cubicBezTo>
                      <a:pt x="266" y="88"/>
                      <a:pt x="266" y="88"/>
                      <a:pt x="266" y="88"/>
                    </a:cubicBezTo>
                    <a:cubicBezTo>
                      <a:pt x="267" y="90"/>
                      <a:pt x="260" y="92"/>
                      <a:pt x="257" y="97"/>
                    </a:cubicBezTo>
                    <a:cubicBezTo>
                      <a:pt x="254" y="102"/>
                      <a:pt x="253" y="109"/>
                      <a:pt x="249" y="113"/>
                    </a:cubicBezTo>
                    <a:cubicBezTo>
                      <a:pt x="248" y="116"/>
                      <a:pt x="249" y="110"/>
                      <a:pt x="247" y="114"/>
                    </a:cubicBezTo>
                    <a:cubicBezTo>
                      <a:pt x="246" y="113"/>
                      <a:pt x="248" y="112"/>
                      <a:pt x="247" y="112"/>
                    </a:cubicBezTo>
                    <a:cubicBezTo>
                      <a:pt x="244" y="116"/>
                      <a:pt x="241" y="117"/>
                      <a:pt x="239" y="121"/>
                    </a:cubicBezTo>
                    <a:cubicBezTo>
                      <a:pt x="238" y="121"/>
                      <a:pt x="238" y="121"/>
                      <a:pt x="238" y="121"/>
                    </a:cubicBezTo>
                    <a:cubicBezTo>
                      <a:pt x="235" y="127"/>
                      <a:pt x="229" y="130"/>
                      <a:pt x="228" y="135"/>
                    </a:cubicBezTo>
                    <a:cubicBezTo>
                      <a:pt x="224" y="141"/>
                      <a:pt x="223" y="137"/>
                      <a:pt x="220" y="144"/>
                    </a:cubicBezTo>
                    <a:cubicBezTo>
                      <a:pt x="218" y="145"/>
                      <a:pt x="218" y="145"/>
                      <a:pt x="218" y="145"/>
                    </a:cubicBezTo>
                    <a:cubicBezTo>
                      <a:pt x="216" y="147"/>
                      <a:pt x="218" y="148"/>
                      <a:pt x="215" y="150"/>
                    </a:cubicBezTo>
                    <a:cubicBezTo>
                      <a:pt x="215" y="150"/>
                      <a:pt x="212" y="153"/>
                      <a:pt x="213" y="151"/>
                    </a:cubicBezTo>
                    <a:cubicBezTo>
                      <a:pt x="207" y="157"/>
                      <a:pt x="205" y="165"/>
                      <a:pt x="198" y="172"/>
                    </a:cubicBezTo>
                    <a:cubicBezTo>
                      <a:pt x="198" y="175"/>
                      <a:pt x="194" y="179"/>
                      <a:pt x="194" y="181"/>
                    </a:cubicBezTo>
                    <a:cubicBezTo>
                      <a:pt x="194" y="181"/>
                      <a:pt x="189" y="189"/>
                      <a:pt x="191" y="184"/>
                    </a:cubicBezTo>
                    <a:cubicBezTo>
                      <a:pt x="191" y="183"/>
                      <a:pt x="191" y="183"/>
                      <a:pt x="192" y="183"/>
                    </a:cubicBezTo>
                    <a:cubicBezTo>
                      <a:pt x="191" y="182"/>
                      <a:pt x="191" y="182"/>
                      <a:pt x="191" y="182"/>
                    </a:cubicBezTo>
                    <a:cubicBezTo>
                      <a:pt x="187" y="186"/>
                      <a:pt x="186" y="191"/>
                      <a:pt x="183" y="196"/>
                    </a:cubicBezTo>
                    <a:cubicBezTo>
                      <a:pt x="184" y="195"/>
                      <a:pt x="185" y="193"/>
                      <a:pt x="185" y="194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82" y="197"/>
                      <a:pt x="182" y="197"/>
                      <a:pt x="182" y="197"/>
                    </a:cubicBezTo>
                    <a:cubicBezTo>
                      <a:pt x="181" y="200"/>
                      <a:pt x="179" y="202"/>
                      <a:pt x="178" y="204"/>
                    </a:cubicBezTo>
                    <a:cubicBezTo>
                      <a:pt x="179" y="203"/>
                      <a:pt x="179" y="203"/>
                      <a:pt x="179" y="203"/>
                    </a:cubicBezTo>
                    <a:cubicBezTo>
                      <a:pt x="177" y="207"/>
                      <a:pt x="175" y="207"/>
                      <a:pt x="173" y="211"/>
                    </a:cubicBezTo>
                    <a:cubicBezTo>
                      <a:pt x="173" y="213"/>
                      <a:pt x="176" y="209"/>
                      <a:pt x="175" y="212"/>
                    </a:cubicBezTo>
                    <a:cubicBezTo>
                      <a:pt x="171" y="217"/>
                      <a:pt x="167" y="223"/>
                      <a:pt x="163" y="229"/>
                    </a:cubicBezTo>
                    <a:cubicBezTo>
                      <a:pt x="164" y="228"/>
                      <a:pt x="164" y="230"/>
                      <a:pt x="163" y="232"/>
                    </a:cubicBezTo>
                    <a:cubicBezTo>
                      <a:pt x="162" y="231"/>
                      <a:pt x="162" y="231"/>
                      <a:pt x="162" y="231"/>
                    </a:cubicBezTo>
                    <a:cubicBezTo>
                      <a:pt x="160" y="238"/>
                      <a:pt x="159" y="233"/>
                      <a:pt x="157" y="239"/>
                    </a:cubicBezTo>
                    <a:cubicBezTo>
                      <a:pt x="157" y="241"/>
                      <a:pt x="157" y="241"/>
                      <a:pt x="157" y="241"/>
                    </a:cubicBezTo>
                    <a:cubicBezTo>
                      <a:pt x="156" y="247"/>
                      <a:pt x="154" y="243"/>
                      <a:pt x="153" y="251"/>
                    </a:cubicBezTo>
                    <a:cubicBezTo>
                      <a:pt x="154" y="248"/>
                      <a:pt x="155" y="250"/>
                      <a:pt x="153" y="253"/>
                    </a:cubicBezTo>
                    <a:cubicBezTo>
                      <a:pt x="153" y="252"/>
                      <a:pt x="153" y="252"/>
                      <a:pt x="153" y="252"/>
                    </a:cubicBezTo>
                    <a:cubicBezTo>
                      <a:pt x="152" y="254"/>
                      <a:pt x="152" y="254"/>
                      <a:pt x="151" y="255"/>
                    </a:cubicBezTo>
                    <a:cubicBezTo>
                      <a:pt x="152" y="254"/>
                      <a:pt x="151" y="254"/>
                      <a:pt x="149" y="257"/>
                    </a:cubicBezTo>
                    <a:cubicBezTo>
                      <a:pt x="149" y="255"/>
                      <a:pt x="149" y="255"/>
                      <a:pt x="149" y="255"/>
                    </a:cubicBezTo>
                    <a:cubicBezTo>
                      <a:pt x="148" y="260"/>
                      <a:pt x="148" y="260"/>
                      <a:pt x="148" y="260"/>
                    </a:cubicBezTo>
                    <a:cubicBezTo>
                      <a:pt x="146" y="263"/>
                      <a:pt x="144" y="270"/>
                      <a:pt x="142" y="271"/>
                    </a:cubicBezTo>
                    <a:cubicBezTo>
                      <a:pt x="142" y="271"/>
                      <a:pt x="138" y="278"/>
                      <a:pt x="138" y="280"/>
                    </a:cubicBezTo>
                    <a:cubicBezTo>
                      <a:pt x="138" y="279"/>
                      <a:pt x="136" y="283"/>
                      <a:pt x="136" y="281"/>
                    </a:cubicBezTo>
                    <a:cubicBezTo>
                      <a:pt x="135" y="284"/>
                      <a:pt x="133" y="290"/>
                      <a:pt x="131" y="292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28" y="297"/>
                      <a:pt x="127" y="302"/>
                      <a:pt x="125" y="307"/>
                    </a:cubicBezTo>
                    <a:cubicBezTo>
                      <a:pt x="123" y="307"/>
                      <a:pt x="120" y="308"/>
                      <a:pt x="120" y="308"/>
                    </a:cubicBezTo>
                    <a:cubicBezTo>
                      <a:pt x="107" y="312"/>
                      <a:pt x="103" y="318"/>
                      <a:pt x="93" y="328"/>
                    </a:cubicBezTo>
                    <a:cubicBezTo>
                      <a:pt x="83" y="336"/>
                      <a:pt x="79" y="338"/>
                      <a:pt x="72" y="348"/>
                    </a:cubicBezTo>
                    <a:cubicBezTo>
                      <a:pt x="67" y="353"/>
                      <a:pt x="64" y="359"/>
                      <a:pt x="61" y="364"/>
                    </a:cubicBezTo>
                    <a:cubicBezTo>
                      <a:pt x="60" y="367"/>
                      <a:pt x="56" y="370"/>
                      <a:pt x="55" y="374"/>
                    </a:cubicBezTo>
                    <a:cubicBezTo>
                      <a:pt x="54" y="375"/>
                      <a:pt x="54" y="375"/>
                      <a:pt x="54" y="375"/>
                    </a:cubicBezTo>
                    <a:cubicBezTo>
                      <a:pt x="54" y="376"/>
                      <a:pt x="53" y="377"/>
                      <a:pt x="52" y="378"/>
                    </a:cubicBezTo>
                    <a:cubicBezTo>
                      <a:pt x="52" y="378"/>
                      <a:pt x="52" y="378"/>
                      <a:pt x="52" y="378"/>
                    </a:cubicBezTo>
                    <a:cubicBezTo>
                      <a:pt x="52" y="380"/>
                      <a:pt x="50" y="381"/>
                      <a:pt x="50" y="382"/>
                    </a:cubicBezTo>
                    <a:cubicBezTo>
                      <a:pt x="50" y="382"/>
                      <a:pt x="50" y="382"/>
                      <a:pt x="50" y="382"/>
                    </a:cubicBezTo>
                    <a:cubicBezTo>
                      <a:pt x="49" y="384"/>
                      <a:pt x="49" y="384"/>
                      <a:pt x="49" y="384"/>
                    </a:cubicBezTo>
                    <a:cubicBezTo>
                      <a:pt x="49" y="383"/>
                      <a:pt x="49" y="383"/>
                      <a:pt x="49" y="383"/>
                    </a:cubicBezTo>
                    <a:cubicBezTo>
                      <a:pt x="48" y="386"/>
                      <a:pt x="47" y="389"/>
                      <a:pt x="45" y="391"/>
                    </a:cubicBezTo>
                    <a:cubicBezTo>
                      <a:pt x="46" y="391"/>
                      <a:pt x="46" y="391"/>
                      <a:pt x="46" y="391"/>
                    </a:cubicBezTo>
                    <a:cubicBezTo>
                      <a:pt x="42" y="396"/>
                      <a:pt x="43" y="399"/>
                      <a:pt x="40" y="403"/>
                    </a:cubicBezTo>
                    <a:cubicBezTo>
                      <a:pt x="39" y="403"/>
                      <a:pt x="39" y="403"/>
                      <a:pt x="39" y="403"/>
                    </a:cubicBezTo>
                    <a:cubicBezTo>
                      <a:pt x="39" y="410"/>
                      <a:pt x="33" y="412"/>
                      <a:pt x="33" y="419"/>
                    </a:cubicBezTo>
                    <a:cubicBezTo>
                      <a:pt x="33" y="418"/>
                      <a:pt x="32" y="419"/>
                      <a:pt x="32" y="419"/>
                    </a:cubicBezTo>
                    <a:cubicBezTo>
                      <a:pt x="31" y="422"/>
                      <a:pt x="30" y="425"/>
                      <a:pt x="32" y="426"/>
                    </a:cubicBezTo>
                    <a:cubicBezTo>
                      <a:pt x="31" y="428"/>
                      <a:pt x="30" y="427"/>
                      <a:pt x="30" y="427"/>
                    </a:cubicBezTo>
                    <a:cubicBezTo>
                      <a:pt x="30" y="428"/>
                      <a:pt x="30" y="430"/>
                      <a:pt x="29" y="431"/>
                    </a:cubicBezTo>
                    <a:cubicBezTo>
                      <a:pt x="29" y="431"/>
                      <a:pt x="29" y="431"/>
                      <a:pt x="29" y="431"/>
                    </a:cubicBezTo>
                    <a:cubicBezTo>
                      <a:pt x="29" y="432"/>
                      <a:pt x="28" y="434"/>
                      <a:pt x="28" y="435"/>
                    </a:cubicBezTo>
                    <a:cubicBezTo>
                      <a:pt x="30" y="435"/>
                      <a:pt x="30" y="435"/>
                      <a:pt x="30" y="435"/>
                    </a:cubicBezTo>
                    <a:cubicBezTo>
                      <a:pt x="28" y="437"/>
                      <a:pt x="28" y="435"/>
                      <a:pt x="27" y="438"/>
                    </a:cubicBezTo>
                    <a:cubicBezTo>
                      <a:pt x="28" y="438"/>
                      <a:pt x="28" y="438"/>
                      <a:pt x="28" y="438"/>
                    </a:cubicBezTo>
                    <a:cubicBezTo>
                      <a:pt x="27" y="441"/>
                      <a:pt x="24" y="443"/>
                      <a:pt x="22" y="446"/>
                    </a:cubicBezTo>
                    <a:cubicBezTo>
                      <a:pt x="16" y="460"/>
                      <a:pt x="15" y="477"/>
                      <a:pt x="10" y="490"/>
                    </a:cubicBezTo>
                    <a:cubicBezTo>
                      <a:pt x="9" y="491"/>
                      <a:pt x="9" y="491"/>
                      <a:pt x="9" y="491"/>
                    </a:cubicBezTo>
                    <a:cubicBezTo>
                      <a:pt x="7" y="491"/>
                      <a:pt x="10" y="495"/>
                      <a:pt x="9" y="495"/>
                    </a:cubicBezTo>
                    <a:cubicBezTo>
                      <a:pt x="9" y="497"/>
                      <a:pt x="9" y="497"/>
                      <a:pt x="9" y="497"/>
                    </a:cubicBezTo>
                    <a:cubicBezTo>
                      <a:pt x="9" y="497"/>
                      <a:pt x="9" y="498"/>
                      <a:pt x="8" y="497"/>
                    </a:cubicBezTo>
                    <a:cubicBezTo>
                      <a:pt x="8" y="499"/>
                      <a:pt x="8" y="499"/>
                      <a:pt x="8" y="500"/>
                    </a:cubicBezTo>
                    <a:cubicBezTo>
                      <a:pt x="7" y="502"/>
                      <a:pt x="7" y="502"/>
                      <a:pt x="7" y="502"/>
                    </a:cubicBezTo>
                    <a:cubicBezTo>
                      <a:pt x="5" y="507"/>
                      <a:pt x="7" y="513"/>
                      <a:pt x="5" y="519"/>
                    </a:cubicBezTo>
                    <a:cubicBezTo>
                      <a:pt x="2" y="526"/>
                      <a:pt x="3" y="541"/>
                      <a:pt x="4" y="549"/>
                    </a:cubicBezTo>
                    <a:cubicBezTo>
                      <a:pt x="6" y="561"/>
                      <a:pt x="0" y="574"/>
                      <a:pt x="4" y="586"/>
                    </a:cubicBezTo>
                    <a:cubicBezTo>
                      <a:pt x="4" y="587"/>
                      <a:pt x="5" y="588"/>
                      <a:pt x="5" y="588"/>
                    </a:cubicBezTo>
                    <a:cubicBezTo>
                      <a:pt x="5" y="591"/>
                      <a:pt x="6" y="595"/>
                      <a:pt x="6" y="599"/>
                    </a:cubicBezTo>
                    <a:cubicBezTo>
                      <a:pt x="6" y="598"/>
                      <a:pt x="8" y="612"/>
                      <a:pt x="12" y="619"/>
                    </a:cubicBezTo>
                    <a:cubicBezTo>
                      <a:pt x="15" y="625"/>
                      <a:pt x="17" y="627"/>
                      <a:pt x="19" y="620"/>
                    </a:cubicBezTo>
                    <a:cubicBezTo>
                      <a:pt x="24" y="630"/>
                      <a:pt x="28" y="622"/>
                      <a:pt x="28" y="622"/>
                    </a:cubicBezTo>
                    <a:cubicBezTo>
                      <a:pt x="31" y="619"/>
                      <a:pt x="29" y="616"/>
                      <a:pt x="29" y="611"/>
                    </a:cubicBezTo>
                    <a:cubicBezTo>
                      <a:pt x="31" y="607"/>
                      <a:pt x="33" y="606"/>
                      <a:pt x="34" y="602"/>
                    </a:cubicBezTo>
                    <a:cubicBezTo>
                      <a:pt x="35" y="599"/>
                      <a:pt x="35" y="597"/>
                      <a:pt x="35" y="595"/>
                    </a:cubicBezTo>
                    <a:cubicBezTo>
                      <a:pt x="34" y="594"/>
                      <a:pt x="36" y="592"/>
                      <a:pt x="36" y="591"/>
                    </a:cubicBezTo>
                    <a:cubicBezTo>
                      <a:pt x="37" y="591"/>
                      <a:pt x="37" y="591"/>
                      <a:pt x="37" y="591"/>
                    </a:cubicBezTo>
                    <a:cubicBezTo>
                      <a:pt x="36" y="590"/>
                      <a:pt x="36" y="590"/>
                      <a:pt x="37" y="589"/>
                    </a:cubicBezTo>
                    <a:cubicBezTo>
                      <a:pt x="37" y="589"/>
                      <a:pt x="37" y="589"/>
                      <a:pt x="37" y="589"/>
                    </a:cubicBezTo>
                    <a:cubicBezTo>
                      <a:pt x="37" y="589"/>
                      <a:pt x="37" y="588"/>
                      <a:pt x="37" y="588"/>
                    </a:cubicBezTo>
                    <a:cubicBezTo>
                      <a:pt x="37" y="588"/>
                      <a:pt x="37" y="588"/>
                      <a:pt x="37" y="588"/>
                    </a:cubicBezTo>
                    <a:cubicBezTo>
                      <a:pt x="38" y="587"/>
                      <a:pt x="38" y="587"/>
                      <a:pt x="38" y="587"/>
                    </a:cubicBezTo>
                    <a:cubicBezTo>
                      <a:pt x="38" y="587"/>
                      <a:pt x="38" y="587"/>
                      <a:pt x="38" y="587"/>
                    </a:cubicBezTo>
                    <a:cubicBezTo>
                      <a:pt x="38" y="586"/>
                      <a:pt x="38" y="585"/>
                      <a:pt x="39" y="584"/>
                    </a:cubicBezTo>
                    <a:cubicBezTo>
                      <a:pt x="38" y="584"/>
                      <a:pt x="38" y="584"/>
                      <a:pt x="38" y="584"/>
                    </a:cubicBezTo>
                    <a:cubicBezTo>
                      <a:pt x="40" y="582"/>
                      <a:pt x="38" y="581"/>
                      <a:pt x="40" y="580"/>
                    </a:cubicBezTo>
                    <a:cubicBezTo>
                      <a:pt x="40" y="580"/>
                      <a:pt x="40" y="580"/>
                      <a:pt x="40" y="580"/>
                    </a:cubicBezTo>
                    <a:cubicBezTo>
                      <a:pt x="39" y="576"/>
                      <a:pt x="44" y="577"/>
                      <a:pt x="43" y="574"/>
                    </a:cubicBezTo>
                    <a:cubicBezTo>
                      <a:pt x="43" y="574"/>
                      <a:pt x="43" y="574"/>
                      <a:pt x="43" y="574"/>
                    </a:cubicBezTo>
                    <a:cubicBezTo>
                      <a:pt x="44" y="573"/>
                      <a:pt x="44" y="572"/>
                      <a:pt x="42" y="571"/>
                    </a:cubicBezTo>
                    <a:cubicBezTo>
                      <a:pt x="43" y="570"/>
                      <a:pt x="43" y="571"/>
                      <a:pt x="44" y="571"/>
                    </a:cubicBezTo>
                    <a:cubicBezTo>
                      <a:pt x="43" y="570"/>
                      <a:pt x="43" y="570"/>
                      <a:pt x="43" y="569"/>
                    </a:cubicBezTo>
                    <a:cubicBezTo>
                      <a:pt x="44" y="569"/>
                      <a:pt x="44" y="569"/>
                      <a:pt x="44" y="569"/>
                    </a:cubicBezTo>
                    <a:cubicBezTo>
                      <a:pt x="44" y="568"/>
                      <a:pt x="44" y="568"/>
                      <a:pt x="44" y="568"/>
                    </a:cubicBezTo>
                    <a:cubicBezTo>
                      <a:pt x="43" y="567"/>
                      <a:pt x="43" y="567"/>
                      <a:pt x="43" y="567"/>
                    </a:cubicBezTo>
                    <a:cubicBezTo>
                      <a:pt x="43" y="566"/>
                      <a:pt x="44" y="568"/>
                      <a:pt x="45" y="567"/>
                    </a:cubicBezTo>
                    <a:cubicBezTo>
                      <a:pt x="43" y="566"/>
                      <a:pt x="43" y="566"/>
                      <a:pt x="43" y="566"/>
                    </a:cubicBezTo>
                    <a:cubicBezTo>
                      <a:pt x="44" y="565"/>
                      <a:pt x="47" y="565"/>
                      <a:pt x="48" y="565"/>
                    </a:cubicBezTo>
                    <a:cubicBezTo>
                      <a:pt x="51" y="561"/>
                      <a:pt x="52" y="554"/>
                      <a:pt x="57" y="551"/>
                    </a:cubicBezTo>
                    <a:cubicBezTo>
                      <a:pt x="58" y="551"/>
                      <a:pt x="58" y="551"/>
                      <a:pt x="58" y="551"/>
                    </a:cubicBezTo>
                    <a:cubicBezTo>
                      <a:pt x="59" y="552"/>
                      <a:pt x="57" y="549"/>
                      <a:pt x="58" y="550"/>
                    </a:cubicBezTo>
                    <a:cubicBezTo>
                      <a:pt x="58" y="549"/>
                      <a:pt x="58" y="549"/>
                      <a:pt x="58" y="549"/>
                    </a:cubicBezTo>
                    <a:cubicBezTo>
                      <a:pt x="58" y="549"/>
                      <a:pt x="59" y="549"/>
                      <a:pt x="59" y="549"/>
                    </a:cubicBezTo>
                    <a:cubicBezTo>
                      <a:pt x="59" y="549"/>
                      <a:pt x="59" y="549"/>
                      <a:pt x="59" y="548"/>
                    </a:cubicBezTo>
                    <a:cubicBezTo>
                      <a:pt x="60" y="548"/>
                      <a:pt x="60" y="548"/>
                      <a:pt x="60" y="548"/>
                    </a:cubicBezTo>
                    <a:cubicBezTo>
                      <a:pt x="62" y="547"/>
                      <a:pt x="62" y="544"/>
                      <a:pt x="64" y="543"/>
                    </a:cubicBezTo>
                    <a:cubicBezTo>
                      <a:pt x="67" y="542"/>
                      <a:pt x="69" y="538"/>
                      <a:pt x="71" y="535"/>
                    </a:cubicBezTo>
                    <a:cubicBezTo>
                      <a:pt x="73" y="531"/>
                      <a:pt x="80" y="533"/>
                      <a:pt x="82" y="529"/>
                    </a:cubicBezTo>
                    <a:cubicBezTo>
                      <a:pt x="82" y="529"/>
                      <a:pt x="82" y="528"/>
                      <a:pt x="82" y="528"/>
                    </a:cubicBezTo>
                    <a:cubicBezTo>
                      <a:pt x="83" y="528"/>
                      <a:pt x="84" y="527"/>
                      <a:pt x="86" y="527"/>
                    </a:cubicBezTo>
                    <a:cubicBezTo>
                      <a:pt x="86" y="527"/>
                      <a:pt x="87" y="526"/>
                      <a:pt x="88" y="526"/>
                    </a:cubicBezTo>
                    <a:cubicBezTo>
                      <a:pt x="88" y="526"/>
                      <a:pt x="89" y="527"/>
                      <a:pt x="89" y="527"/>
                    </a:cubicBezTo>
                    <a:cubicBezTo>
                      <a:pt x="92" y="534"/>
                      <a:pt x="97" y="534"/>
                      <a:pt x="104" y="538"/>
                    </a:cubicBezTo>
                    <a:cubicBezTo>
                      <a:pt x="109" y="542"/>
                      <a:pt x="110" y="544"/>
                      <a:pt x="116" y="547"/>
                    </a:cubicBezTo>
                    <a:cubicBezTo>
                      <a:pt x="119" y="549"/>
                      <a:pt x="123" y="550"/>
                      <a:pt x="126" y="551"/>
                    </a:cubicBezTo>
                    <a:cubicBezTo>
                      <a:pt x="128" y="550"/>
                      <a:pt x="129" y="553"/>
                      <a:pt x="132" y="553"/>
                    </a:cubicBezTo>
                    <a:cubicBezTo>
                      <a:pt x="132" y="554"/>
                      <a:pt x="132" y="554"/>
                      <a:pt x="132" y="554"/>
                    </a:cubicBezTo>
                    <a:cubicBezTo>
                      <a:pt x="133" y="553"/>
                      <a:pt x="133" y="553"/>
                      <a:pt x="134" y="554"/>
                    </a:cubicBezTo>
                    <a:cubicBezTo>
                      <a:pt x="134" y="554"/>
                      <a:pt x="134" y="554"/>
                      <a:pt x="134" y="554"/>
                    </a:cubicBezTo>
                    <a:cubicBezTo>
                      <a:pt x="135" y="554"/>
                      <a:pt x="135" y="555"/>
                      <a:pt x="136" y="555"/>
                    </a:cubicBezTo>
                    <a:cubicBezTo>
                      <a:pt x="136" y="555"/>
                      <a:pt x="136" y="555"/>
                      <a:pt x="136" y="555"/>
                    </a:cubicBezTo>
                    <a:cubicBezTo>
                      <a:pt x="137" y="555"/>
                      <a:pt x="137" y="555"/>
                      <a:pt x="137" y="555"/>
                    </a:cubicBezTo>
                    <a:cubicBezTo>
                      <a:pt x="137" y="556"/>
                      <a:pt x="137" y="556"/>
                      <a:pt x="137" y="556"/>
                    </a:cubicBezTo>
                    <a:cubicBezTo>
                      <a:pt x="138" y="556"/>
                      <a:pt x="140" y="556"/>
                      <a:pt x="141" y="557"/>
                    </a:cubicBezTo>
                    <a:cubicBezTo>
                      <a:pt x="141" y="556"/>
                      <a:pt x="141" y="556"/>
                      <a:pt x="141" y="556"/>
                    </a:cubicBezTo>
                    <a:cubicBezTo>
                      <a:pt x="144" y="558"/>
                      <a:pt x="146" y="557"/>
                      <a:pt x="148" y="559"/>
                    </a:cubicBezTo>
                    <a:cubicBezTo>
                      <a:pt x="148" y="559"/>
                      <a:pt x="148" y="559"/>
                      <a:pt x="148" y="559"/>
                    </a:cubicBezTo>
                    <a:cubicBezTo>
                      <a:pt x="152" y="558"/>
                      <a:pt x="152" y="563"/>
                      <a:pt x="157" y="562"/>
                    </a:cubicBezTo>
                    <a:cubicBezTo>
                      <a:pt x="156" y="562"/>
                      <a:pt x="157" y="562"/>
                      <a:pt x="156" y="563"/>
                    </a:cubicBezTo>
                    <a:cubicBezTo>
                      <a:pt x="158" y="563"/>
                      <a:pt x="160" y="563"/>
                      <a:pt x="161" y="562"/>
                    </a:cubicBezTo>
                    <a:cubicBezTo>
                      <a:pt x="162" y="562"/>
                      <a:pt x="161" y="563"/>
                      <a:pt x="161" y="563"/>
                    </a:cubicBezTo>
                    <a:cubicBezTo>
                      <a:pt x="161" y="562"/>
                      <a:pt x="163" y="562"/>
                      <a:pt x="163" y="563"/>
                    </a:cubicBezTo>
                    <a:cubicBezTo>
                      <a:pt x="163" y="563"/>
                      <a:pt x="163" y="563"/>
                      <a:pt x="163" y="563"/>
                    </a:cubicBezTo>
                    <a:cubicBezTo>
                      <a:pt x="166" y="564"/>
                      <a:pt x="166" y="564"/>
                      <a:pt x="166" y="564"/>
                    </a:cubicBezTo>
                    <a:cubicBezTo>
                      <a:pt x="166" y="562"/>
                      <a:pt x="166" y="562"/>
                      <a:pt x="166" y="562"/>
                    </a:cubicBezTo>
                    <a:cubicBezTo>
                      <a:pt x="167" y="563"/>
                      <a:pt x="165" y="564"/>
                      <a:pt x="167" y="564"/>
                    </a:cubicBezTo>
                    <a:cubicBezTo>
                      <a:pt x="167" y="563"/>
                      <a:pt x="167" y="563"/>
                      <a:pt x="167" y="563"/>
                    </a:cubicBezTo>
                    <a:cubicBezTo>
                      <a:pt x="169" y="564"/>
                      <a:pt x="169" y="566"/>
                      <a:pt x="171" y="567"/>
                    </a:cubicBezTo>
                    <a:cubicBezTo>
                      <a:pt x="178" y="571"/>
                      <a:pt x="188" y="570"/>
                      <a:pt x="194" y="574"/>
                    </a:cubicBezTo>
                    <a:cubicBezTo>
                      <a:pt x="194" y="575"/>
                      <a:pt x="194" y="575"/>
                      <a:pt x="194" y="575"/>
                    </a:cubicBezTo>
                    <a:cubicBezTo>
                      <a:pt x="194" y="577"/>
                      <a:pt x="197" y="574"/>
                      <a:pt x="196" y="575"/>
                    </a:cubicBezTo>
                    <a:cubicBezTo>
                      <a:pt x="198" y="575"/>
                      <a:pt x="198" y="575"/>
                      <a:pt x="198" y="575"/>
                    </a:cubicBezTo>
                    <a:cubicBezTo>
                      <a:pt x="198" y="575"/>
                      <a:pt x="198" y="575"/>
                      <a:pt x="198" y="576"/>
                    </a:cubicBezTo>
                    <a:cubicBezTo>
                      <a:pt x="198" y="576"/>
                      <a:pt x="198" y="576"/>
                      <a:pt x="199" y="575"/>
                    </a:cubicBezTo>
                    <a:cubicBezTo>
                      <a:pt x="200" y="577"/>
                      <a:pt x="200" y="577"/>
                      <a:pt x="200" y="577"/>
                    </a:cubicBezTo>
                    <a:cubicBezTo>
                      <a:pt x="203" y="578"/>
                      <a:pt x="206" y="577"/>
                      <a:pt x="209" y="578"/>
                    </a:cubicBezTo>
                    <a:cubicBezTo>
                      <a:pt x="212" y="581"/>
                      <a:pt x="220" y="581"/>
                      <a:pt x="224" y="581"/>
                    </a:cubicBezTo>
                    <a:cubicBezTo>
                      <a:pt x="231" y="581"/>
                      <a:pt x="236" y="588"/>
                      <a:pt x="243" y="587"/>
                    </a:cubicBezTo>
                    <a:cubicBezTo>
                      <a:pt x="243" y="587"/>
                      <a:pt x="244" y="587"/>
                      <a:pt x="244" y="587"/>
                    </a:cubicBezTo>
                    <a:cubicBezTo>
                      <a:pt x="249" y="588"/>
                      <a:pt x="249" y="588"/>
                      <a:pt x="249" y="588"/>
                    </a:cubicBezTo>
                    <a:cubicBezTo>
                      <a:pt x="249" y="588"/>
                      <a:pt x="254" y="589"/>
                      <a:pt x="258" y="589"/>
                    </a:cubicBezTo>
                    <a:cubicBezTo>
                      <a:pt x="259" y="595"/>
                      <a:pt x="262" y="599"/>
                      <a:pt x="264" y="605"/>
                    </a:cubicBezTo>
                    <a:cubicBezTo>
                      <a:pt x="264" y="614"/>
                      <a:pt x="270" y="628"/>
                      <a:pt x="274" y="635"/>
                    </a:cubicBezTo>
                    <a:cubicBezTo>
                      <a:pt x="280" y="646"/>
                      <a:pt x="277" y="661"/>
                      <a:pt x="281" y="672"/>
                    </a:cubicBezTo>
                    <a:cubicBezTo>
                      <a:pt x="281" y="673"/>
                      <a:pt x="282" y="674"/>
                      <a:pt x="282" y="674"/>
                    </a:cubicBezTo>
                    <a:cubicBezTo>
                      <a:pt x="282" y="677"/>
                      <a:pt x="282" y="681"/>
                      <a:pt x="282" y="685"/>
                    </a:cubicBezTo>
                    <a:cubicBezTo>
                      <a:pt x="282" y="685"/>
                      <a:pt x="282" y="698"/>
                      <a:pt x="282" y="706"/>
                    </a:cubicBezTo>
                    <a:cubicBezTo>
                      <a:pt x="283" y="710"/>
                      <a:pt x="283" y="713"/>
                      <a:pt x="285" y="713"/>
                    </a:cubicBezTo>
                    <a:cubicBezTo>
                      <a:pt x="285" y="713"/>
                      <a:pt x="286" y="713"/>
                      <a:pt x="286" y="712"/>
                    </a:cubicBezTo>
                    <a:cubicBezTo>
                      <a:pt x="289" y="712"/>
                      <a:pt x="293" y="709"/>
                      <a:pt x="300" y="703"/>
                    </a:cubicBezTo>
                    <a:cubicBezTo>
                      <a:pt x="300" y="703"/>
                      <a:pt x="300" y="703"/>
                      <a:pt x="300" y="703"/>
                    </a:cubicBezTo>
                    <a:cubicBezTo>
                      <a:pt x="304" y="698"/>
                      <a:pt x="307" y="695"/>
                      <a:pt x="307" y="690"/>
                    </a:cubicBezTo>
                    <a:cubicBezTo>
                      <a:pt x="310" y="690"/>
                      <a:pt x="310" y="685"/>
                      <a:pt x="312" y="685"/>
                    </a:cubicBezTo>
                    <a:cubicBezTo>
                      <a:pt x="312" y="685"/>
                      <a:pt x="312" y="685"/>
                      <a:pt x="312" y="685"/>
                    </a:cubicBezTo>
                    <a:cubicBezTo>
                      <a:pt x="312" y="681"/>
                      <a:pt x="317" y="678"/>
                      <a:pt x="317" y="674"/>
                    </a:cubicBezTo>
                    <a:cubicBezTo>
                      <a:pt x="317" y="674"/>
                      <a:pt x="318" y="675"/>
                      <a:pt x="317" y="676"/>
                    </a:cubicBezTo>
                    <a:cubicBezTo>
                      <a:pt x="319" y="673"/>
                      <a:pt x="320" y="669"/>
                      <a:pt x="321" y="670"/>
                    </a:cubicBezTo>
                    <a:cubicBezTo>
                      <a:pt x="324" y="664"/>
                      <a:pt x="328" y="656"/>
                      <a:pt x="328" y="651"/>
                    </a:cubicBezTo>
                    <a:cubicBezTo>
                      <a:pt x="328" y="651"/>
                      <a:pt x="328" y="651"/>
                      <a:pt x="328" y="651"/>
                    </a:cubicBezTo>
                    <a:cubicBezTo>
                      <a:pt x="328" y="649"/>
                      <a:pt x="330" y="648"/>
                      <a:pt x="330" y="646"/>
                    </a:cubicBezTo>
                    <a:cubicBezTo>
                      <a:pt x="330" y="646"/>
                      <a:pt x="330" y="645"/>
                      <a:pt x="331" y="645"/>
                    </a:cubicBezTo>
                    <a:cubicBezTo>
                      <a:pt x="330" y="643"/>
                      <a:pt x="333" y="638"/>
                      <a:pt x="334" y="636"/>
                    </a:cubicBezTo>
                    <a:cubicBezTo>
                      <a:pt x="334" y="636"/>
                      <a:pt x="334" y="636"/>
                      <a:pt x="334" y="636"/>
                    </a:cubicBezTo>
                    <a:cubicBezTo>
                      <a:pt x="335" y="635"/>
                      <a:pt x="336" y="633"/>
                      <a:pt x="336" y="631"/>
                    </a:cubicBezTo>
                    <a:cubicBezTo>
                      <a:pt x="335" y="633"/>
                      <a:pt x="335" y="633"/>
                      <a:pt x="335" y="633"/>
                    </a:cubicBezTo>
                    <a:cubicBezTo>
                      <a:pt x="334" y="632"/>
                      <a:pt x="338" y="630"/>
                      <a:pt x="338" y="626"/>
                    </a:cubicBezTo>
                    <a:cubicBezTo>
                      <a:pt x="340" y="623"/>
                      <a:pt x="337" y="618"/>
                      <a:pt x="339" y="615"/>
                    </a:cubicBezTo>
                    <a:cubicBezTo>
                      <a:pt x="338" y="613"/>
                      <a:pt x="340" y="617"/>
                      <a:pt x="340" y="614"/>
                    </a:cubicBezTo>
                    <a:cubicBezTo>
                      <a:pt x="341" y="614"/>
                      <a:pt x="340" y="615"/>
                      <a:pt x="341" y="615"/>
                    </a:cubicBezTo>
                    <a:cubicBezTo>
                      <a:pt x="342" y="612"/>
                      <a:pt x="344" y="611"/>
                      <a:pt x="344" y="608"/>
                    </a:cubicBezTo>
                    <a:cubicBezTo>
                      <a:pt x="345" y="608"/>
                      <a:pt x="345" y="608"/>
                      <a:pt x="345" y="608"/>
                    </a:cubicBezTo>
                    <a:cubicBezTo>
                      <a:pt x="345" y="607"/>
                      <a:pt x="345" y="606"/>
                      <a:pt x="346" y="604"/>
                    </a:cubicBezTo>
                    <a:cubicBezTo>
                      <a:pt x="346" y="605"/>
                      <a:pt x="346" y="605"/>
                      <a:pt x="346" y="605"/>
                    </a:cubicBezTo>
                    <a:cubicBezTo>
                      <a:pt x="350" y="607"/>
                      <a:pt x="353" y="604"/>
                      <a:pt x="358" y="604"/>
                    </a:cubicBezTo>
                    <a:cubicBezTo>
                      <a:pt x="362" y="605"/>
                      <a:pt x="364" y="607"/>
                      <a:pt x="368" y="606"/>
                    </a:cubicBezTo>
                    <a:cubicBezTo>
                      <a:pt x="371" y="606"/>
                      <a:pt x="373" y="606"/>
                      <a:pt x="375" y="606"/>
                    </a:cubicBezTo>
                    <a:cubicBezTo>
                      <a:pt x="377" y="604"/>
                      <a:pt x="378" y="606"/>
                      <a:pt x="380" y="604"/>
                    </a:cubicBezTo>
                    <a:cubicBezTo>
                      <a:pt x="380" y="605"/>
                      <a:pt x="380" y="605"/>
                      <a:pt x="380" y="605"/>
                    </a:cubicBezTo>
                    <a:cubicBezTo>
                      <a:pt x="381" y="605"/>
                      <a:pt x="381" y="604"/>
                      <a:pt x="381" y="605"/>
                    </a:cubicBezTo>
                    <a:cubicBezTo>
                      <a:pt x="381" y="605"/>
                      <a:pt x="381" y="605"/>
                      <a:pt x="381" y="605"/>
                    </a:cubicBezTo>
                    <a:cubicBezTo>
                      <a:pt x="382" y="605"/>
                      <a:pt x="383" y="605"/>
                      <a:pt x="383" y="605"/>
                    </a:cubicBezTo>
                    <a:cubicBezTo>
                      <a:pt x="383" y="605"/>
                      <a:pt x="383" y="605"/>
                      <a:pt x="383" y="605"/>
                    </a:cubicBezTo>
                    <a:cubicBezTo>
                      <a:pt x="384" y="605"/>
                      <a:pt x="384" y="605"/>
                      <a:pt x="384" y="605"/>
                    </a:cubicBezTo>
                    <a:cubicBezTo>
                      <a:pt x="384" y="605"/>
                      <a:pt x="384" y="605"/>
                      <a:pt x="384" y="605"/>
                    </a:cubicBezTo>
                    <a:cubicBezTo>
                      <a:pt x="385" y="604"/>
                      <a:pt x="386" y="604"/>
                      <a:pt x="387" y="605"/>
                    </a:cubicBezTo>
                    <a:cubicBezTo>
                      <a:pt x="387" y="604"/>
                      <a:pt x="387" y="604"/>
                      <a:pt x="387" y="604"/>
                    </a:cubicBezTo>
                    <a:cubicBezTo>
                      <a:pt x="389" y="605"/>
                      <a:pt x="390" y="603"/>
                      <a:pt x="392" y="604"/>
                    </a:cubicBezTo>
                    <a:cubicBezTo>
                      <a:pt x="392" y="604"/>
                      <a:pt x="392" y="604"/>
                      <a:pt x="392" y="604"/>
                    </a:cubicBezTo>
                    <a:cubicBezTo>
                      <a:pt x="394" y="601"/>
                      <a:pt x="396" y="606"/>
                      <a:pt x="398" y="603"/>
                    </a:cubicBezTo>
                    <a:cubicBezTo>
                      <a:pt x="398" y="604"/>
                      <a:pt x="399" y="604"/>
                      <a:pt x="399" y="604"/>
                    </a:cubicBezTo>
                    <a:cubicBezTo>
                      <a:pt x="400" y="604"/>
                      <a:pt x="401" y="604"/>
                      <a:pt x="401" y="602"/>
                    </a:cubicBezTo>
                    <a:cubicBezTo>
                      <a:pt x="402" y="602"/>
                      <a:pt x="402" y="602"/>
                      <a:pt x="402" y="603"/>
                    </a:cubicBezTo>
                    <a:cubicBezTo>
                      <a:pt x="402" y="602"/>
                      <a:pt x="403" y="602"/>
                      <a:pt x="403" y="602"/>
                    </a:cubicBezTo>
                    <a:cubicBezTo>
                      <a:pt x="403" y="602"/>
                      <a:pt x="403" y="602"/>
                      <a:pt x="403" y="602"/>
                    </a:cubicBezTo>
                    <a:cubicBezTo>
                      <a:pt x="405" y="602"/>
                      <a:pt x="405" y="602"/>
                      <a:pt x="405" y="602"/>
                    </a:cubicBezTo>
                    <a:cubicBezTo>
                      <a:pt x="404" y="600"/>
                      <a:pt x="404" y="600"/>
                      <a:pt x="404" y="600"/>
                    </a:cubicBezTo>
                    <a:cubicBezTo>
                      <a:pt x="405" y="600"/>
                      <a:pt x="405" y="602"/>
                      <a:pt x="406" y="601"/>
                    </a:cubicBezTo>
                    <a:cubicBezTo>
                      <a:pt x="406" y="600"/>
                      <a:pt x="406" y="600"/>
                      <a:pt x="406" y="600"/>
                    </a:cubicBezTo>
                    <a:cubicBezTo>
                      <a:pt x="407" y="600"/>
                      <a:pt x="408" y="602"/>
                      <a:pt x="409" y="603"/>
                    </a:cubicBezTo>
                    <a:cubicBezTo>
                      <a:pt x="415" y="603"/>
                      <a:pt x="421" y="599"/>
                      <a:pt x="427" y="601"/>
                    </a:cubicBezTo>
                    <a:cubicBezTo>
                      <a:pt x="427" y="602"/>
                      <a:pt x="427" y="602"/>
                      <a:pt x="427" y="602"/>
                    </a:cubicBezTo>
                    <a:cubicBezTo>
                      <a:pt x="427" y="604"/>
                      <a:pt x="428" y="600"/>
                      <a:pt x="428" y="601"/>
                    </a:cubicBezTo>
                    <a:cubicBezTo>
                      <a:pt x="429" y="600"/>
                      <a:pt x="429" y="600"/>
                      <a:pt x="429" y="600"/>
                    </a:cubicBezTo>
                    <a:cubicBezTo>
                      <a:pt x="429" y="600"/>
                      <a:pt x="430" y="601"/>
                      <a:pt x="429" y="601"/>
                    </a:cubicBezTo>
                    <a:cubicBezTo>
                      <a:pt x="430" y="601"/>
                      <a:pt x="430" y="601"/>
                      <a:pt x="430" y="600"/>
                    </a:cubicBezTo>
                    <a:cubicBezTo>
                      <a:pt x="431" y="601"/>
                      <a:pt x="431" y="601"/>
                      <a:pt x="431" y="601"/>
                    </a:cubicBezTo>
                    <a:cubicBezTo>
                      <a:pt x="433" y="602"/>
                      <a:pt x="435" y="599"/>
                      <a:pt x="437" y="599"/>
                    </a:cubicBezTo>
                    <a:cubicBezTo>
                      <a:pt x="441" y="601"/>
                      <a:pt x="446" y="598"/>
                      <a:pt x="449" y="596"/>
                    </a:cubicBezTo>
                    <a:cubicBezTo>
                      <a:pt x="452" y="593"/>
                      <a:pt x="459" y="597"/>
                      <a:pt x="463" y="593"/>
                    </a:cubicBezTo>
                    <a:cubicBezTo>
                      <a:pt x="463" y="593"/>
                      <a:pt x="463" y="592"/>
                      <a:pt x="463" y="592"/>
                    </a:cubicBezTo>
                    <a:cubicBezTo>
                      <a:pt x="464" y="592"/>
                      <a:pt x="466" y="591"/>
                      <a:pt x="467" y="591"/>
                    </a:cubicBezTo>
                    <a:cubicBezTo>
                      <a:pt x="467" y="591"/>
                      <a:pt x="468" y="590"/>
                      <a:pt x="470" y="589"/>
                    </a:cubicBezTo>
                    <a:cubicBezTo>
                      <a:pt x="472" y="593"/>
                      <a:pt x="475" y="593"/>
                      <a:pt x="479" y="596"/>
                    </a:cubicBezTo>
                    <a:cubicBezTo>
                      <a:pt x="481" y="600"/>
                      <a:pt x="480" y="603"/>
                      <a:pt x="484" y="606"/>
                    </a:cubicBezTo>
                    <a:cubicBezTo>
                      <a:pt x="485" y="608"/>
                      <a:pt x="486" y="610"/>
                      <a:pt x="487" y="612"/>
                    </a:cubicBezTo>
                    <a:cubicBezTo>
                      <a:pt x="489" y="613"/>
                      <a:pt x="489" y="615"/>
                      <a:pt x="490" y="616"/>
                    </a:cubicBezTo>
                    <a:cubicBezTo>
                      <a:pt x="490" y="617"/>
                      <a:pt x="490" y="617"/>
                      <a:pt x="490" y="617"/>
                    </a:cubicBezTo>
                    <a:cubicBezTo>
                      <a:pt x="490" y="617"/>
                      <a:pt x="491" y="617"/>
                      <a:pt x="491" y="618"/>
                    </a:cubicBezTo>
                    <a:cubicBezTo>
                      <a:pt x="490" y="618"/>
                      <a:pt x="490" y="618"/>
                      <a:pt x="490" y="618"/>
                    </a:cubicBezTo>
                    <a:cubicBezTo>
                      <a:pt x="491" y="618"/>
                      <a:pt x="491" y="619"/>
                      <a:pt x="492" y="620"/>
                    </a:cubicBezTo>
                    <a:cubicBezTo>
                      <a:pt x="491" y="620"/>
                      <a:pt x="491" y="620"/>
                      <a:pt x="491" y="620"/>
                    </a:cubicBezTo>
                    <a:cubicBezTo>
                      <a:pt x="492" y="620"/>
                      <a:pt x="492" y="620"/>
                      <a:pt x="492" y="620"/>
                    </a:cubicBezTo>
                    <a:cubicBezTo>
                      <a:pt x="491" y="620"/>
                      <a:pt x="491" y="620"/>
                      <a:pt x="491" y="620"/>
                    </a:cubicBezTo>
                    <a:cubicBezTo>
                      <a:pt x="492" y="621"/>
                      <a:pt x="493" y="622"/>
                      <a:pt x="493" y="624"/>
                    </a:cubicBezTo>
                    <a:cubicBezTo>
                      <a:pt x="494" y="623"/>
                      <a:pt x="494" y="623"/>
                      <a:pt x="494" y="623"/>
                    </a:cubicBezTo>
                    <a:cubicBezTo>
                      <a:pt x="494" y="626"/>
                      <a:pt x="496" y="626"/>
                      <a:pt x="495" y="628"/>
                    </a:cubicBezTo>
                    <a:cubicBezTo>
                      <a:pt x="495" y="628"/>
                      <a:pt x="495" y="628"/>
                      <a:pt x="495" y="628"/>
                    </a:cubicBezTo>
                    <a:cubicBezTo>
                      <a:pt x="498" y="630"/>
                      <a:pt x="494" y="633"/>
                      <a:pt x="498" y="635"/>
                    </a:cubicBezTo>
                    <a:cubicBezTo>
                      <a:pt x="497" y="635"/>
                      <a:pt x="497" y="635"/>
                      <a:pt x="497" y="635"/>
                    </a:cubicBezTo>
                    <a:cubicBezTo>
                      <a:pt x="498" y="636"/>
                      <a:pt x="498" y="638"/>
                      <a:pt x="500" y="637"/>
                    </a:cubicBezTo>
                    <a:cubicBezTo>
                      <a:pt x="500" y="638"/>
                      <a:pt x="500" y="638"/>
                      <a:pt x="499" y="639"/>
                    </a:cubicBezTo>
                    <a:cubicBezTo>
                      <a:pt x="500" y="638"/>
                      <a:pt x="500" y="639"/>
                      <a:pt x="500" y="640"/>
                    </a:cubicBezTo>
                    <a:cubicBezTo>
                      <a:pt x="500" y="640"/>
                      <a:pt x="500" y="640"/>
                      <a:pt x="500" y="640"/>
                    </a:cubicBezTo>
                    <a:cubicBezTo>
                      <a:pt x="501" y="642"/>
                      <a:pt x="501" y="642"/>
                      <a:pt x="501" y="642"/>
                    </a:cubicBezTo>
                    <a:cubicBezTo>
                      <a:pt x="502" y="641"/>
                      <a:pt x="502" y="641"/>
                      <a:pt x="502" y="641"/>
                    </a:cubicBezTo>
                    <a:cubicBezTo>
                      <a:pt x="502" y="642"/>
                      <a:pt x="500" y="641"/>
                      <a:pt x="501" y="642"/>
                    </a:cubicBezTo>
                    <a:cubicBezTo>
                      <a:pt x="502" y="642"/>
                      <a:pt x="502" y="642"/>
                      <a:pt x="502" y="642"/>
                    </a:cubicBezTo>
                    <a:cubicBezTo>
                      <a:pt x="503" y="644"/>
                      <a:pt x="501" y="645"/>
                      <a:pt x="500" y="647"/>
                    </a:cubicBezTo>
                    <a:cubicBezTo>
                      <a:pt x="500" y="653"/>
                      <a:pt x="505" y="659"/>
                      <a:pt x="503" y="665"/>
                    </a:cubicBezTo>
                    <a:cubicBezTo>
                      <a:pt x="502" y="666"/>
                      <a:pt x="502" y="666"/>
                      <a:pt x="502" y="666"/>
                    </a:cubicBezTo>
                    <a:cubicBezTo>
                      <a:pt x="500" y="666"/>
                      <a:pt x="504" y="667"/>
                      <a:pt x="503" y="667"/>
                    </a:cubicBezTo>
                    <a:cubicBezTo>
                      <a:pt x="504" y="668"/>
                      <a:pt x="504" y="668"/>
                      <a:pt x="504" y="668"/>
                    </a:cubicBezTo>
                    <a:cubicBezTo>
                      <a:pt x="503" y="668"/>
                      <a:pt x="503" y="669"/>
                      <a:pt x="503" y="668"/>
                    </a:cubicBezTo>
                    <a:cubicBezTo>
                      <a:pt x="503" y="669"/>
                      <a:pt x="503" y="669"/>
                      <a:pt x="504" y="669"/>
                    </a:cubicBezTo>
                    <a:cubicBezTo>
                      <a:pt x="503" y="670"/>
                      <a:pt x="503" y="670"/>
                      <a:pt x="503" y="670"/>
                    </a:cubicBezTo>
                    <a:cubicBezTo>
                      <a:pt x="502" y="673"/>
                      <a:pt x="504" y="675"/>
                      <a:pt x="504" y="677"/>
                    </a:cubicBezTo>
                    <a:cubicBezTo>
                      <a:pt x="502" y="681"/>
                      <a:pt x="504" y="687"/>
                      <a:pt x="505" y="690"/>
                    </a:cubicBezTo>
                    <a:cubicBezTo>
                      <a:pt x="507" y="695"/>
                      <a:pt x="501" y="700"/>
                      <a:pt x="503" y="705"/>
                    </a:cubicBezTo>
                    <a:cubicBezTo>
                      <a:pt x="503" y="705"/>
                      <a:pt x="504" y="706"/>
                      <a:pt x="504" y="706"/>
                    </a:cubicBezTo>
                    <a:cubicBezTo>
                      <a:pt x="503" y="710"/>
                      <a:pt x="503" y="710"/>
                      <a:pt x="503" y="710"/>
                    </a:cubicBezTo>
                    <a:cubicBezTo>
                      <a:pt x="504" y="710"/>
                      <a:pt x="501" y="730"/>
                      <a:pt x="512" y="719"/>
                    </a:cubicBezTo>
                    <a:cubicBezTo>
                      <a:pt x="510" y="735"/>
                      <a:pt x="521" y="720"/>
                      <a:pt x="521" y="720"/>
                    </a:cubicBezTo>
                    <a:cubicBezTo>
                      <a:pt x="529" y="710"/>
                      <a:pt x="530" y="702"/>
                      <a:pt x="536" y="688"/>
                    </a:cubicBezTo>
                    <a:cubicBezTo>
                      <a:pt x="542" y="676"/>
                      <a:pt x="545" y="674"/>
                      <a:pt x="550" y="660"/>
                    </a:cubicBezTo>
                    <a:cubicBezTo>
                      <a:pt x="552" y="654"/>
                      <a:pt x="554" y="647"/>
                      <a:pt x="556" y="641"/>
                    </a:cubicBezTo>
                    <a:cubicBezTo>
                      <a:pt x="555" y="637"/>
                      <a:pt x="558" y="633"/>
                      <a:pt x="558" y="629"/>
                    </a:cubicBezTo>
                    <a:cubicBezTo>
                      <a:pt x="559" y="628"/>
                      <a:pt x="559" y="628"/>
                      <a:pt x="559" y="628"/>
                    </a:cubicBezTo>
                    <a:cubicBezTo>
                      <a:pt x="559" y="626"/>
                      <a:pt x="559" y="625"/>
                      <a:pt x="560" y="624"/>
                    </a:cubicBezTo>
                    <a:cubicBezTo>
                      <a:pt x="560" y="624"/>
                      <a:pt x="560" y="624"/>
                      <a:pt x="560" y="624"/>
                    </a:cubicBezTo>
                    <a:cubicBezTo>
                      <a:pt x="560" y="622"/>
                      <a:pt x="561" y="620"/>
                      <a:pt x="561" y="619"/>
                    </a:cubicBezTo>
                    <a:cubicBezTo>
                      <a:pt x="561" y="619"/>
                      <a:pt x="561" y="619"/>
                      <a:pt x="561" y="619"/>
                    </a:cubicBezTo>
                    <a:cubicBezTo>
                      <a:pt x="562" y="617"/>
                      <a:pt x="562" y="617"/>
                      <a:pt x="562" y="617"/>
                    </a:cubicBezTo>
                    <a:cubicBezTo>
                      <a:pt x="562" y="617"/>
                      <a:pt x="562" y="617"/>
                      <a:pt x="562" y="617"/>
                    </a:cubicBezTo>
                    <a:cubicBezTo>
                      <a:pt x="562" y="614"/>
                      <a:pt x="563" y="611"/>
                      <a:pt x="564" y="608"/>
                    </a:cubicBezTo>
                    <a:cubicBezTo>
                      <a:pt x="563" y="608"/>
                      <a:pt x="563" y="608"/>
                      <a:pt x="563" y="608"/>
                    </a:cubicBezTo>
                    <a:cubicBezTo>
                      <a:pt x="565" y="602"/>
                      <a:pt x="564" y="599"/>
                      <a:pt x="566" y="594"/>
                    </a:cubicBezTo>
                    <a:cubicBezTo>
                      <a:pt x="566" y="594"/>
                      <a:pt x="566" y="594"/>
                      <a:pt x="566" y="594"/>
                    </a:cubicBezTo>
                    <a:cubicBezTo>
                      <a:pt x="565" y="586"/>
                      <a:pt x="570" y="583"/>
                      <a:pt x="569" y="575"/>
                    </a:cubicBezTo>
                    <a:cubicBezTo>
                      <a:pt x="569" y="576"/>
                      <a:pt x="569" y="575"/>
                      <a:pt x="570" y="575"/>
                    </a:cubicBezTo>
                    <a:cubicBezTo>
                      <a:pt x="570" y="571"/>
                      <a:pt x="570" y="568"/>
                      <a:pt x="568" y="568"/>
                    </a:cubicBezTo>
                    <a:cubicBezTo>
                      <a:pt x="569" y="565"/>
                      <a:pt x="569" y="566"/>
                      <a:pt x="570" y="565"/>
                    </a:cubicBezTo>
                    <a:cubicBezTo>
                      <a:pt x="569" y="565"/>
                      <a:pt x="569" y="563"/>
                      <a:pt x="569" y="561"/>
                    </a:cubicBezTo>
                    <a:cubicBezTo>
                      <a:pt x="569" y="562"/>
                      <a:pt x="569" y="562"/>
                      <a:pt x="569" y="562"/>
                    </a:cubicBezTo>
                    <a:cubicBezTo>
                      <a:pt x="569" y="560"/>
                      <a:pt x="570" y="558"/>
                      <a:pt x="570" y="556"/>
                    </a:cubicBezTo>
                    <a:cubicBezTo>
                      <a:pt x="568" y="557"/>
                      <a:pt x="568" y="557"/>
                      <a:pt x="568" y="557"/>
                    </a:cubicBezTo>
                    <a:cubicBezTo>
                      <a:pt x="569" y="554"/>
                      <a:pt x="570" y="557"/>
                      <a:pt x="570" y="554"/>
                    </a:cubicBezTo>
                    <a:cubicBezTo>
                      <a:pt x="568" y="554"/>
                      <a:pt x="568" y="554"/>
                      <a:pt x="568" y="554"/>
                    </a:cubicBezTo>
                    <a:cubicBezTo>
                      <a:pt x="569" y="550"/>
                      <a:pt x="571" y="548"/>
                      <a:pt x="573" y="544"/>
                    </a:cubicBezTo>
                    <a:cubicBezTo>
                      <a:pt x="574" y="527"/>
                      <a:pt x="571" y="509"/>
                      <a:pt x="572" y="494"/>
                    </a:cubicBezTo>
                    <a:cubicBezTo>
                      <a:pt x="573" y="493"/>
                      <a:pt x="573" y="493"/>
                      <a:pt x="573" y="493"/>
                    </a:cubicBezTo>
                    <a:cubicBezTo>
                      <a:pt x="574" y="493"/>
                      <a:pt x="570" y="489"/>
                      <a:pt x="572" y="488"/>
                    </a:cubicBezTo>
                    <a:cubicBezTo>
                      <a:pt x="571" y="487"/>
                      <a:pt x="571" y="487"/>
                      <a:pt x="571" y="487"/>
                    </a:cubicBezTo>
                    <a:cubicBezTo>
                      <a:pt x="571" y="486"/>
                      <a:pt x="571" y="485"/>
                      <a:pt x="572" y="486"/>
                    </a:cubicBezTo>
                    <a:cubicBezTo>
                      <a:pt x="572" y="484"/>
                      <a:pt x="571" y="484"/>
                      <a:pt x="571" y="483"/>
                    </a:cubicBezTo>
                    <a:cubicBezTo>
                      <a:pt x="572" y="481"/>
                      <a:pt x="572" y="481"/>
                      <a:pt x="572" y="481"/>
                    </a:cubicBezTo>
                    <a:cubicBezTo>
                      <a:pt x="571" y="474"/>
                      <a:pt x="569" y="469"/>
                      <a:pt x="568" y="462"/>
                    </a:cubicBezTo>
                    <a:close/>
                    <a:moveTo>
                      <a:pt x="455" y="130"/>
                    </a:moveTo>
                    <a:cubicBezTo>
                      <a:pt x="455" y="130"/>
                      <a:pt x="455" y="130"/>
                      <a:pt x="455" y="130"/>
                    </a:cubicBezTo>
                    <a:cubicBezTo>
                      <a:pt x="455" y="130"/>
                      <a:pt x="455" y="130"/>
                      <a:pt x="455" y="130"/>
                    </a:cubicBezTo>
                    <a:close/>
                    <a:moveTo>
                      <a:pt x="285" y="82"/>
                    </a:moveTo>
                    <a:cubicBezTo>
                      <a:pt x="297" y="66"/>
                      <a:pt x="318" y="55"/>
                      <a:pt x="332" y="40"/>
                    </a:cubicBezTo>
                    <a:cubicBezTo>
                      <a:pt x="333" y="40"/>
                      <a:pt x="334" y="39"/>
                      <a:pt x="334" y="39"/>
                    </a:cubicBezTo>
                    <a:cubicBezTo>
                      <a:pt x="339" y="35"/>
                      <a:pt x="344" y="31"/>
                      <a:pt x="349" y="28"/>
                    </a:cubicBezTo>
                    <a:cubicBezTo>
                      <a:pt x="349" y="28"/>
                      <a:pt x="367" y="15"/>
                      <a:pt x="379" y="9"/>
                    </a:cubicBezTo>
                    <a:cubicBezTo>
                      <a:pt x="381" y="8"/>
                      <a:pt x="382" y="7"/>
                      <a:pt x="383" y="7"/>
                    </a:cubicBezTo>
                    <a:cubicBezTo>
                      <a:pt x="386" y="10"/>
                      <a:pt x="390" y="16"/>
                      <a:pt x="390" y="16"/>
                    </a:cubicBezTo>
                    <a:cubicBezTo>
                      <a:pt x="401" y="32"/>
                      <a:pt x="409" y="38"/>
                      <a:pt x="422" y="58"/>
                    </a:cubicBezTo>
                    <a:cubicBezTo>
                      <a:pt x="432" y="76"/>
                      <a:pt x="433" y="82"/>
                      <a:pt x="442" y="101"/>
                    </a:cubicBezTo>
                    <a:cubicBezTo>
                      <a:pt x="446" y="111"/>
                      <a:pt x="451" y="121"/>
                      <a:pt x="455" y="130"/>
                    </a:cubicBezTo>
                    <a:cubicBezTo>
                      <a:pt x="455" y="130"/>
                      <a:pt x="455" y="130"/>
                      <a:pt x="455" y="130"/>
                    </a:cubicBezTo>
                    <a:cubicBezTo>
                      <a:pt x="455" y="130"/>
                      <a:pt x="454" y="130"/>
                      <a:pt x="454" y="130"/>
                    </a:cubicBezTo>
                    <a:cubicBezTo>
                      <a:pt x="455" y="130"/>
                      <a:pt x="455" y="130"/>
                      <a:pt x="455" y="130"/>
                    </a:cubicBezTo>
                    <a:cubicBezTo>
                      <a:pt x="451" y="130"/>
                      <a:pt x="450" y="131"/>
                      <a:pt x="448" y="133"/>
                    </a:cubicBezTo>
                    <a:cubicBezTo>
                      <a:pt x="447" y="131"/>
                      <a:pt x="445" y="133"/>
                      <a:pt x="444" y="133"/>
                    </a:cubicBezTo>
                    <a:cubicBezTo>
                      <a:pt x="444" y="133"/>
                      <a:pt x="444" y="133"/>
                      <a:pt x="444" y="133"/>
                    </a:cubicBezTo>
                    <a:cubicBezTo>
                      <a:pt x="443" y="135"/>
                      <a:pt x="440" y="132"/>
                      <a:pt x="438" y="134"/>
                    </a:cubicBezTo>
                    <a:cubicBezTo>
                      <a:pt x="438" y="134"/>
                      <a:pt x="438" y="133"/>
                      <a:pt x="439" y="133"/>
                    </a:cubicBezTo>
                    <a:cubicBezTo>
                      <a:pt x="437" y="134"/>
                      <a:pt x="435" y="134"/>
                      <a:pt x="435" y="133"/>
                    </a:cubicBezTo>
                    <a:cubicBezTo>
                      <a:pt x="432" y="134"/>
                      <a:pt x="427" y="134"/>
                      <a:pt x="425" y="136"/>
                    </a:cubicBezTo>
                    <a:cubicBezTo>
                      <a:pt x="425" y="136"/>
                      <a:pt x="425" y="136"/>
                      <a:pt x="425" y="136"/>
                    </a:cubicBezTo>
                    <a:cubicBezTo>
                      <a:pt x="424" y="137"/>
                      <a:pt x="423" y="136"/>
                      <a:pt x="422" y="137"/>
                    </a:cubicBezTo>
                    <a:cubicBezTo>
                      <a:pt x="422" y="137"/>
                      <a:pt x="422" y="137"/>
                      <a:pt x="422" y="137"/>
                    </a:cubicBezTo>
                    <a:cubicBezTo>
                      <a:pt x="420" y="138"/>
                      <a:pt x="418" y="137"/>
                      <a:pt x="417" y="138"/>
                    </a:cubicBezTo>
                    <a:cubicBezTo>
                      <a:pt x="416" y="137"/>
                      <a:pt x="416" y="137"/>
                      <a:pt x="416" y="137"/>
                    </a:cubicBezTo>
                    <a:cubicBezTo>
                      <a:pt x="414" y="137"/>
                      <a:pt x="414" y="137"/>
                      <a:pt x="414" y="137"/>
                    </a:cubicBezTo>
                    <a:cubicBezTo>
                      <a:pt x="415" y="137"/>
                      <a:pt x="415" y="137"/>
                      <a:pt x="415" y="137"/>
                    </a:cubicBezTo>
                    <a:cubicBezTo>
                      <a:pt x="414" y="139"/>
                      <a:pt x="412" y="136"/>
                      <a:pt x="411" y="137"/>
                    </a:cubicBezTo>
                    <a:cubicBezTo>
                      <a:pt x="409" y="137"/>
                      <a:pt x="407" y="142"/>
                      <a:pt x="405" y="141"/>
                    </a:cubicBezTo>
                    <a:cubicBezTo>
                      <a:pt x="404" y="142"/>
                      <a:pt x="406" y="139"/>
                      <a:pt x="404" y="140"/>
                    </a:cubicBezTo>
                    <a:cubicBezTo>
                      <a:pt x="404" y="139"/>
                      <a:pt x="405" y="139"/>
                      <a:pt x="404" y="138"/>
                    </a:cubicBezTo>
                    <a:cubicBezTo>
                      <a:pt x="403" y="139"/>
                      <a:pt x="402" y="137"/>
                      <a:pt x="400" y="138"/>
                    </a:cubicBezTo>
                    <a:cubicBezTo>
                      <a:pt x="400" y="137"/>
                      <a:pt x="400" y="137"/>
                      <a:pt x="400" y="137"/>
                    </a:cubicBezTo>
                    <a:cubicBezTo>
                      <a:pt x="398" y="139"/>
                      <a:pt x="396" y="136"/>
                      <a:pt x="395" y="137"/>
                    </a:cubicBezTo>
                    <a:cubicBezTo>
                      <a:pt x="392" y="138"/>
                      <a:pt x="393" y="135"/>
                      <a:pt x="391" y="136"/>
                    </a:cubicBezTo>
                    <a:cubicBezTo>
                      <a:pt x="390" y="135"/>
                      <a:pt x="390" y="135"/>
                      <a:pt x="390" y="135"/>
                    </a:cubicBezTo>
                    <a:cubicBezTo>
                      <a:pt x="389" y="135"/>
                      <a:pt x="389" y="137"/>
                      <a:pt x="388" y="136"/>
                    </a:cubicBezTo>
                    <a:cubicBezTo>
                      <a:pt x="388" y="135"/>
                      <a:pt x="387" y="135"/>
                      <a:pt x="387" y="135"/>
                    </a:cubicBezTo>
                    <a:cubicBezTo>
                      <a:pt x="385" y="133"/>
                      <a:pt x="382" y="136"/>
                      <a:pt x="379" y="134"/>
                    </a:cubicBezTo>
                    <a:cubicBezTo>
                      <a:pt x="378" y="135"/>
                      <a:pt x="376" y="134"/>
                      <a:pt x="376" y="135"/>
                    </a:cubicBezTo>
                    <a:cubicBezTo>
                      <a:pt x="376" y="134"/>
                      <a:pt x="372" y="135"/>
                      <a:pt x="374" y="133"/>
                    </a:cubicBezTo>
                    <a:cubicBezTo>
                      <a:pt x="375" y="133"/>
                      <a:pt x="375" y="133"/>
                      <a:pt x="375" y="134"/>
                    </a:cubicBezTo>
                    <a:cubicBezTo>
                      <a:pt x="375" y="133"/>
                      <a:pt x="375" y="133"/>
                      <a:pt x="375" y="133"/>
                    </a:cubicBezTo>
                    <a:cubicBezTo>
                      <a:pt x="373" y="131"/>
                      <a:pt x="372" y="133"/>
                      <a:pt x="370" y="133"/>
                    </a:cubicBezTo>
                    <a:cubicBezTo>
                      <a:pt x="370" y="133"/>
                      <a:pt x="371" y="133"/>
                      <a:pt x="370" y="134"/>
                    </a:cubicBezTo>
                    <a:cubicBezTo>
                      <a:pt x="369" y="133"/>
                      <a:pt x="369" y="133"/>
                      <a:pt x="369" y="133"/>
                    </a:cubicBezTo>
                    <a:cubicBezTo>
                      <a:pt x="369" y="133"/>
                      <a:pt x="369" y="133"/>
                      <a:pt x="369" y="133"/>
                    </a:cubicBezTo>
                    <a:cubicBezTo>
                      <a:pt x="367" y="132"/>
                      <a:pt x="367" y="132"/>
                      <a:pt x="367" y="132"/>
                    </a:cubicBezTo>
                    <a:cubicBezTo>
                      <a:pt x="367" y="133"/>
                      <a:pt x="367" y="133"/>
                      <a:pt x="367" y="133"/>
                    </a:cubicBezTo>
                    <a:cubicBezTo>
                      <a:pt x="366" y="132"/>
                      <a:pt x="365" y="131"/>
                      <a:pt x="364" y="132"/>
                    </a:cubicBezTo>
                    <a:cubicBezTo>
                      <a:pt x="363" y="132"/>
                      <a:pt x="365" y="133"/>
                      <a:pt x="363" y="133"/>
                    </a:cubicBezTo>
                    <a:cubicBezTo>
                      <a:pt x="362" y="132"/>
                      <a:pt x="359" y="131"/>
                      <a:pt x="357" y="130"/>
                    </a:cubicBezTo>
                    <a:cubicBezTo>
                      <a:pt x="357" y="132"/>
                      <a:pt x="357" y="131"/>
                      <a:pt x="356" y="131"/>
                    </a:cubicBezTo>
                    <a:cubicBezTo>
                      <a:pt x="356" y="131"/>
                      <a:pt x="356" y="131"/>
                      <a:pt x="356" y="131"/>
                    </a:cubicBezTo>
                    <a:cubicBezTo>
                      <a:pt x="354" y="131"/>
                      <a:pt x="356" y="129"/>
                      <a:pt x="353" y="129"/>
                    </a:cubicBezTo>
                    <a:cubicBezTo>
                      <a:pt x="354" y="129"/>
                      <a:pt x="354" y="129"/>
                      <a:pt x="354" y="129"/>
                    </a:cubicBezTo>
                    <a:cubicBezTo>
                      <a:pt x="353" y="130"/>
                      <a:pt x="353" y="130"/>
                      <a:pt x="353" y="130"/>
                    </a:cubicBezTo>
                    <a:cubicBezTo>
                      <a:pt x="350" y="132"/>
                      <a:pt x="352" y="128"/>
                      <a:pt x="349" y="130"/>
                    </a:cubicBezTo>
                    <a:cubicBezTo>
                      <a:pt x="350" y="130"/>
                      <a:pt x="349" y="132"/>
                      <a:pt x="348" y="132"/>
                    </a:cubicBezTo>
                    <a:cubicBezTo>
                      <a:pt x="349" y="131"/>
                      <a:pt x="349" y="131"/>
                      <a:pt x="349" y="131"/>
                    </a:cubicBezTo>
                    <a:cubicBezTo>
                      <a:pt x="348" y="131"/>
                      <a:pt x="348" y="131"/>
                      <a:pt x="347" y="131"/>
                    </a:cubicBezTo>
                    <a:cubicBezTo>
                      <a:pt x="348" y="131"/>
                      <a:pt x="348" y="130"/>
                      <a:pt x="347" y="130"/>
                    </a:cubicBezTo>
                    <a:cubicBezTo>
                      <a:pt x="348" y="129"/>
                      <a:pt x="348" y="129"/>
                      <a:pt x="348" y="129"/>
                    </a:cubicBezTo>
                    <a:cubicBezTo>
                      <a:pt x="346" y="130"/>
                      <a:pt x="346" y="130"/>
                      <a:pt x="346" y="130"/>
                    </a:cubicBezTo>
                    <a:cubicBezTo>
                      <a:pt x="345" y="129"/>
                      <a:pt x="342" y="129"/>
                      <a:pt x="342" y="128"/>
                    </a:cubicBezTo>
                    <a:cubicBezTo>
                      <a:pt x="342" y="128"/>
                      <a:pt x="339" y="127"/>
                      <a:pt x="339" y="128"/>
                    </a:cubicBezTo>
                    <a:cubicBezTo>
                      <a:pt x="339" y="127"/>
                      <a:pt x="338" y="127"/>
                      <a:pt x="338" y="126"/>
                    </a:cubicBezTo>
                    <a:cubicBezTo>
                      <a:pt x="338" y="127"/>
                      <a:pt x="335" y="127"/>
                      <a:pt x="335" y="126"/>
                    </a:cubicBezTo>
                    <a:cubicBezTo>
                      <a:pt x="335" y="126"/>
                      <a:pt x="335" y="126"/>
                      <a:pt x="335" y="126"/>
                    </a:cubicBezTo>
                    <a:cubicBezTo>
                      <a:pt x="332" y="124"/>
                      <a:pt x="329" y="125"/>
                      <a:pt x="327" y="123"/>
                    </a:cubicBezTo>
                    <a:cubicBezTo>
                      <a:pt x="327" y="124"/>
                      <a:pt x="325" y="123"/>
                      <a:pt x="325" y="125"/>
                    </a:cubicBezTo>
                    <a:cubicBezTo>
                      <a:pt x="322" y="125"/>
                      <a:pt x="321" y="121"/>
                      <a:pt x="319" y="124"/>
                    </a:cubicBezTo>
                    <a:cubicBezTo>
                      <a:pt x="317" y="124"/>
                      <a:pt x="317" y="123"/>
                      <a:pt x="317" y="122"/>
                    </a:cubicBezTo>
                    <a:cubicBezTo>
                      <a:pt x="317" y="122"/>
                      <a:pt x="317" y="122"/>
                      <a:pt x="317" y="122"/>
                    </a:cubicBezTo>
                    <a:cubicBezTo>
                      <a:pt x="315" y="122"/>
                      <a:pt x="314" y="121"/>
                      <a:pt x="312" y="121"/>
                    </a:cubicBezTo>
                    <a:cubicBezTo>
                      <a:pt x="311" y="121"/>
                      <a:pt x="310" y="122"/>
                      <a:pt x="309" y="121"/>
                    </a:cubicBezTo>
                    <a:cubicBezTo>
                      <a:pt x="310" y="121"/>
                      <a:pt x="309" y="121"/>
                      <a:pt x="308" y="120"/>
                    </a:cubicBezTo>
                    <a:cubicBezTo>
                      <a:pt x="309" y="120"/>
                      <a:pt x="309" y="120"/>
                      <a:pt x="309" y="119"/>
                    </a:cubicBezTo>
                    <a:cubicBezTo>
                      <a:pt x="308" y="120"/>
                      <a:pt x="308" y="120"/>
                      <a:pt x="308" y="120"/>
                    </a:cubicBezTo>
                    <a:cubicBezTo>
                      <a:pt x="308" y="120"/>
                      <a:pt x="308" y="120"/>
                      <a:pt x="308" y="120"/>
                    </a:cubicBezTo>
                    <a:cubicBezTo>
                      <a:pt x="307" y="119"/>
                      <a:pt x="307" y="120"/>
                      <a:pt x="307" y="120"/>
                    </a:cubicBezTo>
                    <a:cubicBezTo>
                      <a:pt x="307" y="120"/>
                      <a:pt x="307" y="120"/>
                      <a:pt x="307" y="120"/>
                    </a:cubicBezTo>
                    <a:cubicBezTo>
                      <a:pt x="307" y="119"/>
                      <a:pt x="304" y="119"/>
                      <a:pt x="305" y="118"/>
                    </a:cubicBezTo>
                    <a:cubicBezTo>
                      <a:pt x="302" y="117"/>
                      <a:pt x="299" y="117"/>
                      <a:pt x="297" y="116"/>
                    </a:cubicBezTo>
                    <a:cubicBezTo>
                      <a:pt x="297" y="116"/>
                      <a:pt x="298" y="115"/>
                      <a:pt x="298" y="116"/>
                    </a:cubicBezTo>
                    <a:cubicBezTo>
                      <a:pt x="297" y="115"/>
                      <a:pt x="297" y="115"/>
                      <a:pt x="297" y="115"/>
                    </a:cubicBezTo>
                    <a:cubicBezTo>
                      <a:pt x="297" y="114"/>
                      <a:pt x="298" y="115"/>
                      <a:pt x="298" y="115"/>
                    </a:cubicBezTo>
                    <a:cubicBezTo>
                      <a:pt x="297" y="113"/>
                      <a:pt x="294" y="114"/>
                      <a:pt x="292" y="112"/>
                    </a:cubicBezTo>
                    <a:cubicBezTo>
                      <a:pt x="291" y="112"/>
                      <a:pt x="291" y="112"/>
                      <a:pt x="291" y="112"/>
                    </a:cubicBezTo>
                    <a:cubicBezTo>
                      <a:pt x="291" y="112"/>
                      <a:pt x="291" y="112"/>
                      <a:pt x="291" y="112"/>
                    </a:cubicBezTo>
                    <a:cubicBezTo>
                      <a:pt x="291" y="112"/>
                      <a:pt x="290" y="112"/>
                      <a:pt x="290" y="112"/>
                    </a:cubicBezTo>
                    <a:cubicBezTo>
                      <a:pt x="290" y="111"/>
                      <a:pt x="291" y="111"/>
                      <a:pt x="290" y="110"/>
                    </a:cubicBezTo>
                    <a:cubicBezTo>
                      <a:pt x="289" y="109"/>
                      <a:pt x="287" y="109"/>
                      <a:pt x="286" y="108"/>
                    </a:cubicBezTo>
                    <a:cubicBezTo>
                      <a:pt x="286" y="109"/>
                      <a:pt x="286" y="109"/>
                      <a:pt x="285" y="109"/>
                    </a:cubicBezTo>
                    <a:cubicBezTo>
                      <a:pt x="285" y="109"/>
                      <a:pt x="285" y="108"/>
                      <a:pt x="284" y="108"/>
                    </a:cubicBezTo>
                    <a:cubicBezTo>
                      <a:pt x="285" y="107"/>
                      <a:pt x="285" y="107"/>
                      <a:pt x="285" y="107"/>
                    </a:cubicBezTo>
                    <a:cubicBezTo>
                      <a:pt x="284" y="108"/>
                      <a:pt x="283" y="107"/>
                      <a:pt x="283" y="107"/>
                    </a:cubicBezTo>
                    <a:cubicBezTo>
                      <a:pt x="283" y="106"/>
                      <a:pt x="284" y="107"/>
                      <a:pt x="284" y="107"/>
                    </a:cubicBezTo>
                    <a:cubicBezTo>
                      <a:pt x="282" y="105"/>
                      <a:pt x="283" y="106"/>
                      <a:pt x="281" y="105"/>
                    </a:cubicBezTo>
                    <a:cubicBezTo>
                      <a:pt x="280" y="104"/>
                      <a:pt x="281" y="105"/>
                      <a:pt x="280" y="106"/>
                    </a:cubicBezTo>
                    <a:cubicBezTo>
                      <a:pt x="279" y="105"/>
                      <a:pt x="277" y="105"/>
                      <a:pt x="277" y="104"/>
                    </a:cubicBezTo>
                    <a:cubicBezTo>
                      <a:pt x="276" y="105"/>
                      <a:pt x="276" y="105"/>
                      <a:pt x="276" y="105"/>
                    </a:cubicBezTo>
                    <a:cubicBezTo>
                      <a:pt x="274" y="104"/>
                      <a:pt x="273" y="102"/>
                      <a:pt x="273" y="101"/>
                    </a:cubicBezTo>
                    <a:cubicBezTo>
                      <a:pt x="272" y="100"/>
                      <a:pt x="272" y="100"/>
                      <a:pt x="271" y="100"/>
                    </a:cubicBezTo>
                    <a:cubicBezTo>
                      <a:pt x="276" y="94"/>
                      <a:pt x="281" y="87"/>
                      <a:pt x="285" y="82"/>
                    </a:cubicBezTo>
                    <a:close/>
                    <a:moveTo>
                      <a:pt x="340" y="585"/>
                    </a:moveTo>
                    <a:cubicBezTo>
                      <a:pt x="340" y="587"/>
                      <a:pt x="340" y="587"/>
                      <a:pt x="340" y="587"/>
                    </a:cubicBezTo>
                    <a:cubicBezTo>
                      <a:pt x="339" y="587"/>
                      <a:pt x="339" y="588"/>
                      <a:pt x="339" y="587"/>
                    </a:cubicBezTo>
                    <a:cubicBezTo>
                      <a:pt x="338" y="588"/>
                      <a:pt x="338" y="589"/>
                      <a:pt x="339" y="590"/>
                    </a:cubicBezTo>
                    <a:cubicBezTo>
                      <a:pt x="337" y="591"/>
                      <a:pt x="337" y="591"/>
                      <a:pt x="337" y="591"/>
                    </a:cubicBezTo>
                    <a:cubicBezTo>
                      <a:pt x="335" y="597"/>
                      <a:pt x="335" y="603"/>
                      <a:pt x="332" y="609"/>
                    </a:cubicBezTo>
                    <a:cubicBezTo>
                      <a:pt x="328" y="616"/>
                      <a:pt x="324" y="631"/>
                      <a:pt x="321" y="639"/>
                    </a:cubicBezTo>
                    <a:cubicBezTo>
                      <a:pt x="318" y="651"/>
                      <a:pt x="307" y="661"/>
                      <a:pt x="303" y="674"/>
                    </a:cubicBezTo>
                    <a:cubicBezTo>
                      <a:pt x="303" y="674"/>
                      <a:pt x="303" y="675"/>
                      <a:pt x="303" y="675"/>
                    </a:cubicBezTo>
                    <a:cubicBezTo>
                      <a:pt x="301" y="678"/>
                      <a:pt x="299" y="682"/>
                      <a:pt x="297" y="685"/>
                    </a:cubicBezTo>
                    <a:cubicBezTo>
                      <a:pt x="297" y="685"/>
                      <a:pt x="296" y="686"/>
                      <a:pt x="295" y="688"/>
                    </a:cubicBezTo>
                    <a:cubicBezTo>
                      <a:pt x="295" y="686"/>
                      <a:pt x="294" y="685"/>
                      <a:pt x="294" y="683"/>
                    </a:cubicBezTo>
                    <a:cubicBezTo>
                      <a:pt x="296" y="683"/>
                      <a:pt x="294" y="678"/>
                      <a:pt x="294" y="676"/>
                    </a:cubicBezTo>
                    <a:cubicBezTo>
                      <a:pt x="294" y="677"/>
                      <a:pt x="294" y="677"/>
                      <a:pt x="294" y="677"/>
                    </a:cubicBezTo>
                    <a:cubicBezTo>
                      <a:pt x="292" y="673"/>
                      <a:pt x="295" y="668"/>
                      <a:pt x="293" y="665"/>
                    </a:cubicBezTo>
                    <a:cubicBezTo>
                      <a:pt x="293" y="665"/>
                      <a:pt x="294" y="665"/>
                      <a:pt x="294" y="666"/>
                    </a:cubicBezTo>
                    <a:cubicBezTo>
                      <a:pt x="293" y="663"/>
                      <a:pt x="292" y="659"/>
                      <a:pt x="293" y="659"/>
                    </a:cubicBezTo>
                    <a:cubicBezTo>
                      <a:pt x="291" y="652"/>
                      <a:pt x="290" y="643"/>
                      <a:pt x="287" y="640"/>
                    </a:cubicBezTo>
                    <a:cubicBezTo>
                      <a:pt x="287" y="640"/>
                      <a:pt x="287" y="640"/>
                      <a:pt x="287" y="640"/>
                    </a:cubicBezTo>
                    <a:cubicBezTo>
                      <a:pt x="285" y="638"/>
                      <a:pt x="286" y="637"/>
                      <a:pt x="285" y="635"/>
                    </a:cubicBezTo>
                    <a:cubicBezTo>
                      <a:pt x="285" y="635"/>
                      <a:pt x="285" y="634"/>
                      <a:pt x="285" y="634"/>
                    </a:cubicBezTo>
                    <a:cubicBezTo>
                      <a:pt x="283" y="632"/>
                      <a:pt x="282" y="627"/>
                      <a:pt x="281" y="626"/>
                    </a:cubicBezTo>
                    <a:cubicBezTo>
                      <a:pt x="282" y="625"/>
                      <a:pt x="282" y="625"/>
                      <a:pt x="282" y="625"/>
                    </a:cubicBezTo>
                    <a:cubicBezTo>
                      <a:pt x="280" y="620"/>
                      <a:pt x="280" y="620"/>
                      <a:pt x="280" y="620"/>
                    </a:cubicBezTo>
                    <a:cubicBezTo>
                      <a:pt x="281" y="622"/>
                      <a:pt x="281" y="622"/>
                      <a:pt x="281" y="622"/>
                    </a:cubicBezTo>
                    <a:cubicBezTo>
                      <a:pt x="278" y="622"/>
                      <a:pt x="281" y="618"/>
                      <a:pt x="278" y="615"/>
                    </a:cubicBezTo>
                    <a:cubicBezTo>
                      <a:pt x="278" y="612"/>
                      <a:pt x="272" y="610"/>
                      <a:pt x="272" y="606"/>
                    </a:cubicBezTo>
                    <a:cubicBezTo>
                      <a:pt x="271" y="605"/>
                      <a:pt x="274" y="607"/>
                      <a:pt x="273" y="605"/>
                    </a:cubicBezTo>
                    <a:cubicBezTo>
                      <a:pt x="274" y="604"/>
                      <a:pt x="274" y="606"/>
                      <a:pt x="274" y="605"/>
                    </a:cubicBezTo>
                    <a:cubicBezTo>
                      <a:pt x="273" y="603"/>
                      <a:pt x="274" y="601"/>
                      <a:pt x="273" y="598"/>
                    </a:cubicBezTo>
                    <a:cubicBezTo>
                      <a:pt x="273" y="598"/>
                      <a:pt x="273" y="598"/>
                      <a:pt x="273" y="598"/>
                    </a:cubicBezTo>
                    <a:cubicBezTo>
                      <a:pt x="271" y="594"/>
                      <a:pt x="272" y="590"/>
                      <a:pt x="270" y="588"/>
                    </a:cubicBezTo>
                    <a:cubicBezTo>
                      <a:pt x="270" y="588"/>
                      <a:pt x="270" y="588"/>
                      <a:pt x="270" y="587"/>
                    </a:cubicBezTo>
                    <a:cubicBezTo>
                      <a:pt x="272" y="587"/>
                      <a:pt x="272" y="587"/>
                      <a:pt x="272" y="587"/>
                    </a:cubicBezTo>
                    <a:cubicBezTo>
                      <a:pt x="274" y="586"/>
                      <a:pt x="272" y="585"/>
                      <a:pt x="274" y="584"/>
                    </a:cubicBezTo>
                    <a:cubicBezTo>
                      <a:pt x="275" y="584"/>
                      <a:pt x="277" y="582"/>
                      <a:pt x="276" y="583"/>
                    </a:cubicBezTo>
                    <a:cubicBezTo>
                      <a:pt x="281" y="580"/>
                      <a:pt x="281" y="574"/>
                      <a:pt x="286" y="569"/>
                    </a:cubicBezTo>
                    <a:cubicBezTo>
                      <a:pt x="285" y="567"/>
                      <a:pt x="288" y="565"/>
                      <a:pt x="287" y="564"/>
                    </a:cubicBezTo>
                    <a:cubicBezTo>
                      <a:pt x="288" y="564"/>
                      <a:pt x="290" y="558"/>
                      <a:pt x="290" y="562"/>
                    </a:cubicBezTo>
                    <a:cubicBezTo>
                      <a:pt x="290" y="562"/>
                      <a:pt x="290" y="562"/>
                      <a:pt x="289" y="562"/>
                    </a:cubicBezTo>
                    <a:cubicBezTo>
                      <a:pt x="290" y="563"/>
                      <a:pt x="290" y="563"/>
                      <a:pt x="290" y="563"/>
                    </a:cubicBezTo>
                    <a:cubicBezTo>
                      <a:pt x="293" y="561"/>
                      <a:pt x="292" y="557"/>
                      <a:pt x="294" y="554"/>
                    </a:cubicBezTo>
                    <a:cubicBezTo>
                      <a:pt x="293" y="554"/>
                      <a:pt x="292" y="556"/>
                      <a:pt x="292" y="555"/>
                    </a:cubicBezTo>
                    <a:cubicBezTo>
                      <a:pt x="294" y="552"/>
                      <a:pt x="294" y="552"/>
                      <a:pt x="294" y="552"/>
                    </a:cubicBezTo>
                    <a:cubicBezTo>
                      <a:pt x="294" y="553"/>
                      <a:pt x="294" y="553"/>
                      <a:pt x="294" y="553"/>
                    </a:cubicBezTo>
                    <a:cubicBezTo>
                      <a:pt x="295" y="551"/>
                      <a:pt x="296" y="550"/>
                      <a:pt x="296" y="548"/>
                    </a:cubicBezTo>
                    <a:cubicBezTo>
                      <a:pt x="295" y="548"/>
                      <a:pt x="295" y="548"/>
                      <a:pt x="295" y="548"/>
                    </a:cubicBezTo>
                    <a:cubicBezTo>
                      <a:pt x="296" y="546"/>
                      <a:pt x="298" y="546"/>
                      <a:pt x="298" y="543"/>
                    </a:cubicBezTo>
                    <a:cubicBezTo>
                      <a:pt x="298" y="542"/>
                      <a:pt x="296" y="545"/>
                      <a:pt x="297" y="542"/>
                    </a:cubicBezTo>
                    <a:cubicBezTo>
                      <a:pt x="298" y="540"/>
                      <a:pt x="301" y="535"/>
                      <a:pt x="302" y="532"/>
                    </a:cubicBezTo>
                    <a:cubicBezTo>
                      <a:pt x="301" y="532"/>
                      <a:pt x="302" y="531"/>
                      <a:pt x="302" y="530"/>
                    </a:cubicBezTo>
                    <a:cubicBezTo>
                      <a:pt x="303" y="530"/>
                      <a:pt x="303" y="530"/>
                      <a:pt x="303" y="530"/>
                    </a:cubicBezTo>
                    <a:cubicBezTo>
                      <a:pt x="303" y="525"/>
                      <a:pt x="305" y="529"/>
                      <a:pt x="306" y="524"/>
                    </a:cubicBezTo>
                    <a:cubicBezTo>
                      <a:pt x="305" y="523"/>
                      <a:pt x="305" y="523"/>
                      <a:pt x="305" y="523"/>
                    </a:cubicBezTo>
                    <a:cubicBezTo>
                      <a:pt x="304" y="519"/>
                      <a:pt x="307" y="522"/>
                      <a:pt x="306" y="517"/>
                    </a:cubicBezTo>
                    <a:cubicBezTo>
                      <a:pt x="306" y="519"/>
                      <a:pt x="304" y="517"/>
                      <a:pt x="305" y="515"/>
                    </a:cubicBezTo>
                    <a:cubicBezTo>
                      <a:pt x="305" y="516"/>
                      <a:pt x="305" y="516"/>
                      <a:pt x="305" y="516"/>
                    </a:cubicBezTo>
                    <a:cubicBezTo>
                      <a:pt x="306" y="515"/>
                      <a:pt x="305" y="515"/>
                      <a:pt x="306" y="514"/>
                    </a:cubicBezTo>
                    <a:cubicBezTo>
                      <a:pt x="306" y="515"/>
                      <a:pt x="307" y="515"/>
                      <a:pt x="307" y="513"/>
                    </a:cubicBezTo>
                    <a:cubicBezTo>
                      <a:pt x="308" y="514"/>
                      <a:pt x="308" y="514"/>
                      <a:pt x="308" y="514"/>
                    </a:cubicBezTo>
                    <a:cubicBezTo>
                      <a:pt x="307" y="511"/>
                      <a:pt x="307" y="511"/>
                      <a:pt x="307" y="511"/>
                    </a:cubicBezTo>
                    <a:cubicBezTo>
                      <a:pt x="309" y="509"/>
                      <a:pt x="309" y="505"/>
                      <a:pt x="310" y="504"/>
                    </a:cubicBezTo>
                    <a:cubicBezTo>
                      <a:pt x="310" y="504"/>
                      <a:pt x="312" y="499"/>
                      <a:pt x="311" y="497"/>
                    </a:cubicBezTo>
                    <a:cubicBezTo>
                      <a:pt x="312" y="499"/>
                      <a:pt x="313" y="496"/>
                      <a:pt x="313" y="497"/>
                    </a:cubicBezTo>
                    <a:cubicBezTo>
                      <a:pt x="313" y="495"/>
                      <a:pt x="313" y="491"/>
                      <a:pt x="314" y="490"/>
                    </a:cubicBezTo>
                    <a:cubicBezTo>
                      <a:pt x="314" y="490"/>
                      <a:pt x="314" y="490"/>
                      <a:pt x="314" y="490"/>
                    </a:cubicBezTo>
                    <a:cubicBezTo>
                      <a:pt x="317" y="485"/>
                      <a:pt x="315" y="480"/>
                      <a:pt x="318" y="475"/>
                    </a:cubicBezTo>
                    <a:cubicBezTo>
                      <a:pt x="317" y="475"/>
                      <a:pt x="318" y="472"/>
                      <a:pt x="316" y="473"/>
                    </a:cubicBezTo>
                    <a:cubicBezTo>
                      <a:pt x="316" y="467"/>
                      <a:pt x="321" y="463"/>
                      <a:pt x="317" y="461"/>
                    </a:cubicBezTo>
                    <a:cubicBezTo>
                      <a:pt x="318" y="458"/>
                      <a:pt x="319" y="458"/>
                      <a:pt x="319" y="457"/>
                    </a:cubicBezTo>
                    <a:cubicBezTo>
                      <a:pt x="320" y="457"/>
                      <a:pt x="320" y="457"/>
                      <a:pt x="320" y="457"/>
                    </a:cubicBezTo>
                    <a:cubicBezTo>
                      <a:pt x="320" y="453"/>
                      <a:pt x="320" y="451"/>
                      <a:pt x="321" y="448"/>
                    </a:cubicBezTo>
                    <a:cubicBezTo>
                      <a:pt x="321" y="446"/>
                      <a:pt x="319" y="445"/>
                      <a:pt x="320" y="442"/>
                    </a:cubicBezTo>
                    <a:cubicBezTo>
                      <a:pt x="321" y="443"/>
                      <a:pt x="321" y="442"/>
                      <a:pt x="321" y="441"/>
                    </a:cubicBezTo>
                    <a:cubicBezTo>
                      <a:pt x="321" y="442"/>
                      <a:pt x="321" y="442"/>
                      <a:pt x="322" y="441"/>
                    </a:cubicBezTo>
                    <a:cubicBezTo>
                      <a:pt x="322" y="440"/>
                      <a:pt x="322" y="440"/>
                      <a:pt x="322" y="440"/>
                    </a:cubicBezTo>
                    <a:cubicBezTo>
                      <a:pt x="322" y="440"/>
                      <a:pt x="322" y="440"/>
                      <a:pt x="322" y="440"/>
                    </a:cubicBezTo>
                    <a:cubicBezTo>
                      <a:pt x="322" y="438"/>
                      <a:pt x="321" y="438"/>
                      <a:pt x="321" y="439"/>
                    </a:cubicBezTo>
                    <a:cubicBezTo>
                      <a:pt x="321" y="439"/>
                      <a:pt x="321" y="439"/>
                      <a:pt x="321" y="439"/>
                    </a:cubicBezTo>
                    <a:cubicBezTo>
                      <a:pt x="322" y="437"/>
                      <a:pt x="322" y="434"/>
                      <a:pt x="323" y="433"/>
                    </a:cubicBezTo>
                    <a:cubicBezTo>
                      <a:pt x="323" y="428"/>
                      <a:pt x="323" y="423"/>
                      <a:pt x="323" y="418"/>
                    </a:cubicBezTo>
                    <a:cubicBezTo>
                      <a:pt x="324" y="418"/>
                      <a:pt x="324" y="419"/>
                      <a:pt x="324" y="420"/>
                    </a:cubicBezTo>
                    <a:cubicBezTo>
                      <a:pt x="324" y="417"/>
                      <a:pt x="324" y="417"/>
                      <a:pt x="324" y="417"/>
                    </a:cubicBezTo>
                    <a:cubicBezTo>
                      <a:pt x="325" y="417"/>
                      <a:pt x="324" y="419"/>
                      <a:pt x="325" y="420"/>
                    </a:cubicBezTo>
                    <a:cubicBezTo>
                      <a:pt x="327" y="416"/>
                      <a:pt x="324" y="411"/>
                      <a:pt x="326" y="407"/>
                    </a:cubicBezTo>
                    <a:cubicBezTo>
                      <a:pt x="325" y="406"/>
                      <a:pt x="325" y="406"/>
                      <a:pt x="325" y="406"/>
                    </a:cubicBezTo>
                    <a:cubicBezTo>
                      <a:pt x="326" y="405"/>
                      <a:pt x="326" y="405"/>
                      <a:pt x="326" y="405"/>
                    </a:cubicBezTo>
                    <a:cubicBezTo>
                      <a:pt x="325" y="405"/>
                      <a:pt x="325" y="404"/>
                      <a:pt x="325" y="404"/>
                    </a:cubicBezTo>
                    <a:cubicBezTo>
                      <a:pt x="326" y="403"/>
                      <a:pt x="327" y="404"/>
                      <a:pt x="327" y="401"/>
                    </a:cubicBezTo>
                    <a:cubicBezTo>
                      <a:pt x="328" y="400"/>
                      <a:pt x="327" y="396"/>
                      <a:pt x="327" y="393"/>
                    </a:cubicBezTo>
                    <a:cubicBezTo>
                      <a:pt x="326" y="395"/>
                      <a:pt x="326" y="394"/>
                      <a:pt x="326" y="394"/>
                    </a:cubicBezTo>
                    <a:cubicBezTo>
                      <a:pt x="326" y="392"/>
                      <a:pt x="327" y="392"/>
                      <a:pt x="326" y="391"/>
                    </a:cubicBezTo>
                    <a:cubicBezTo>
                      <a:pt x="327" y="391"/>
                      <a:pt x="327" y="391"/>
                      <a:pt x="327" y="391"/>
                    </a:cubicBezTo>
                    <a:cubicBezTo>
                      <a:pt x="326" y="391"/>
                      <a:pt x="326" y="388"/>
                      <a:pt x="326" y="387"/>
                    </a:cubicBezTo>
                    <a:cubicBezTo>
                      <a:pt x="327" y="387"/>
                      <a:pt x="327" y="389"/>
                      <a:pt x="327" y="389"/>
                    </a:cubicBezTo>
                    <a:cubicBezTo>
                      <a:pt x="327" y="385"/>
                      <a:pt x="327" y="387"/>
                      <a:pt x="327" y="382"/>
                    </a:cubicBezTo>
                    <a:cubicBezTo>
                      <a:pt x="327" y="380"/>
                      <a:pt x="326" y="383"/>
                      <a:pt x="325" y="381"/>
                    </a:cubicBezTo>
                    <a:cubicBezTo>
                      <a:pt x="325" y="379"/>
                      <a:pt x="325" y="377"/>
                      <a:pt x="325" y="374"/>
                    </a:cubicBezTo>
                    <a:cubicBezTo>
                      <a:pt x="324" y="375"/>
                      <a:pt x="324" y="375"/>
                      <a:pt x="324" y="375"/>
                    </a:cubicBezTo>
                    <a:cubicBezTo>
                      <a:pt x="324" y="374"/>
                      <a:pt x="324" y="373"/>
                      <a:pt x="324" y="372"/>
                    </a:cubicBezTo>
                    <a:cubicBezTo>
                      <a:pt x="327" y="377"/>
                      <a:pt x="331" y="382"/>
                      <a:pt x="336" y="391"/>
                    </a:cubicBezTo>
                    <a:cubicBezTo>
                      <a:pt x="340" y="403"/>
                      <a:pt x="339" y="407"/>
                      <a:pt x="343" y="419"/>
                    </a:cubicBezTo>
                    <a:cubicBezTo>
                      <a:pt x="345" y="425"/>
                      <a:pt x="347" y="432"/>
                      <a:pt x="348" y="438"/>
                    </a:cubicBezTo>
                    <a:cubicBezTo>
                      <a:pt x="350" y="440"/>
                      <a:pt x="349" y="446"/>
                      <a:pt x="351" y="449"/>
                    </a:cubicBezTo>
                    <a:cubicBezTo>
                      <a:pt x="350" y="450"/>
                      <a:pt x="350" y="450"/>
                      <a:pt x="350" y="450"/>
                    </a:cubicBezTo>
                    <a:cubicBezTo>
                      <a:pt x="351" y="452"/>
                      <a:pt x="351" y="453"/>
                      <a:pt x="351" y="454"/>
                    </a:cubicBezTo>
                    <a:cubicBezTo>
                      <a:pt x="351" y="454"/>
                      <a:pt x="351" y="454"/>
                      <a:pt x="351" y="454"/>
                    </a:cubicBezTo>
                    <a:cubicBezTo>
                      <a:pt x="352" y="456"/>
                      <a:pt x="351" y="458"/>
                      <a:pt x="352" y="459"/>
                    </a:cubicBezTo>
                    <a:cubicBezTo>
                      <a:pt x="352" y="459"/>
                      <a:pt x="352" y="459"/>
                      <a:pt x="352" y="459"/>
                    </a:cubicBezTo>
                    <a:cubicBezTo>
                      <a:pt x="352" y="461"/>
                      <a:pt x="352" y="461"/>
                      <a:pt x="352" y="461"/>
                    </a:cubicBezTo>
                    <a:cubicBezTo>
                      <a:pt x="351" y="461"/>
                      <a:pt x="351" y="461"/>
                      <a:pt x="351" y="461"/>
                    </a:cubicBezTo>
                    <a:cubicBezTo>
                      <a:pt x="352" y="464"/>
                      <a:pt x="353" y="467"/>
                      <a:pt x="353" y="470"/>
                    </a:cubicBezTo>
                    <a:cubicBezTo>
                      <a:pt x="354" y="470"/>
                      <a:pt x="354" y="470"/>
                      <a:pt x="354" y="470"/>
                    </a:cubicBezTo>
                    <a:cubicBezTo>
                      <a:pt x="353" y="476"/>
                      <a:pt x="355" y="478"/>
                      <a:pt x="354" y="483"/>
                    </a:cubicBezTo>
                    <a:cubicBezTo>
                      <a:pt x="353" y="483"/>
                      <a:pt x="353" y="483"/>
                      <a:pt x="353" y="483"/>
                    </a:cubicBezTo>
                    <a:cubicBezTo>
                      <a:pt x="356" y="490"/>
                      <a:pt x="351" y="494"/>
                      <a:pt x="354" y="502"/>
                    </a:cubicBezTo>
                    <a:cubicBezTo>
                      <a:pt x="353" y="501"/>
                      <a:pt x="353" y="502"/>
                      <a:pt x="353" y="502"/>
                    </a:cubicBezTo>
                    <a:cubicBezTo>
                      <a:pt x="353" y="505"/>
                      <a:pt x="353" y="509"/>
                      <a:pt x="355" y="509"/>
                    </a:cubicBezTo>
                    <a:cubicBezTo>
                      <a:pt x="355" y="511"/>
                      <a:pt x="354" y="511"/>
                      <a:pt x="353" y="511"/>
                    </a:cubicBezTo>
                    <a:cubicBezTo>
                      <a:pt x="354" y="511"/>
                      <a:pt x="354" y="513"/>
                      <a:pt x="354" y="515"/>
                    </a:cubicBezTo>
                    <a:cubicBezTo>
                      <a:pt x="354" y="514"/>
                      <a:pt x="354" y="514"/>
                      <a:pt x="354" y="514"/>
                    </a:cubicBezTo>
                    <a:cubicBezTo>
                      <a:pt x="354" y="516"/>
                      <a:pt x="354" y="518"/>
                      <a:pt x="354" y="520"/>
                    </a:cubicBezTo>
                    <a:cubicBezTo>
                      <a:pt x="356" y="519"/>
                      <a:pt x="356" y="519"/>
                      <a:pt x="356" y="519"/>
                    </a:cubicBezTo>
                    <a:cubicBezTo>
                      <a:pt x="355" y="522"/>
                      <a:pt x="353" y="519"/>
                      <a:pt x="354" y="522"/>
                    </a:cubicBezTo>
                    <a:cubicBezTo>
                      <a:pt x="355" y="522"/>
                      <a:pt x="355" y="522"/>
                      <a:pt x="355" y="522"/>
                    </a:cubicBezTo>
                    <a:cubicBezTo>
                      <a:pt x="354" y="526"/>
                      <a:pt x="352" y="528"/>
                      <a:pt x="350" y="532"/>
                    </a:cubicBezTo>
                    <a:cubicBezTo>
                      <a:pt x="348" y="548"/>
                      <a:pt x="347" y="566"/>
                      <a:pt x="341" y="579"/>
                    </a:cubicBezTo>
                    <a:cubicBezTo>
                      <a:pt x="340" y="580"/>
                      <a:pt x="340" y="580"/>
                      <a:pt x="340" y="580"/>
                    </a:cubicBezTo>
                    <a:cubicBezTo>
                      <a:pt x="338" y="580"/>
                      <a:pt x="341" y="584"/>
                      <a:pt x="340" y="585"/>
                    </a:cubicBezTo>
                    <a:close/>
                    <a:moveTo>
                      <a:pt x="559" y="462"/>
                    </a:moveTo>
                    <a:cubicBezTo>
                      <a:pt x="558" y="462"/>
                      <a:pt x="558" y="461"/>
                      <a:pt x="557" y="461"/>
                    </a:cubicBezTo>
                    <a:cubicBezTo>
                      <a:pt x="558" y="464"/>
                      <a:pt x="557" y="466"/>
                      <a:pt x="558" y="469"/>
                    </a:cubicBezTo>
                    <a:cubicBezTo>
                      <a:pt x="557" y="469"/>
                      <a:pt x="557" y="469"/>
                      <a:pt x="557" y="469"/>
                    </a:cubicBezTo>
                    <a:cubicBezTo>
                      <a:pt x="559" y="473"/>
                      <a:pt x="557" y="477"/>
                      <a:pt x="559" y="479"/>
                    </a:cubicBezTo>
                    <a:cubicBezTo>
                      <a:pt x="560" y="483"/>
                      <a:pt x="557" y="482"/>
                      <a:pt x="559" y="486"/>
                    </a:cubicBezTo>
                    <a:cubicBezTo>
                      <a:pt x="558" y="488"/>
                      <a:pt x="558" y="488"/>
                      <a:pt x="558" y="488"/>
                    </a:cubicBezTo>
                    <a:cubicBezTo>
                      <a:pt x="558" y="490"/>
                      <a:pt x="559" y="489"/>
                      <a:pt x="559" y="491"/>
                    </a:cubicBezTo>
                    <a:cubicBezTo>
                      <a:pt x="558" y="491"/>
                      <a:pt x="558" y="494"/>
                      <a:pt x="558" y="493"/>
                    </a:cubicBezTo>
                    <a:cubicBezTo>
                      <a:pt x="557" y="497"/>
                      <a:pt x="560" y="502"/>
                      <a:pt x="558" y="508"/>
                    </a:cubicBezTo>
                    <a:cubicBezTo>
                      <a:pt x="560" y="509"/>
                      <a:pt x="559" y="512"/>
                      <a:pt x="560" y="513"/>
                    </a:cubicBezTo>
                    <a:cubicBezTo>
                      <a:pt x="559" y="514"/>
                      <a:pt x="560" y="520"/>
                      <a:pt x="559" y="516"/>
                    </a:cubicBezTo>
                    <a:cubicBezTo>
                      <a:pt x="558" y="516"/>
                      <a:pt x="558" y="515"/>
                      <a:pt x="559" y="515"/>
                    </a:cubicBezTo>
                    <a:cubicBezTo>
                      <a:pt x="558" y="515"/>
                      <a:pt x="558" y="515"/>
                      <a:pt x="558" y="515"/>
                    </a:cubicBezTo>
                    <a:cubicBezTo>
                      <a:pt x="556" y="518"/>
                      <a:pt x="559" y="521"/>
                      <a:pt x="558" y="525"/>
                    </a:cubicBezTo>
                    <a:cubicBezTo>
                      <a:pt x="559" y="524"/>
                      <a:pt x="559" y="522"/>
                      <a:pt x="559" y="523"/>
                    </a:cubicBezTo>
                    <a:cubicBezTo>
                      <a:pt x="559" y="524"/>
                      <a:pt x="559" y="525"/>
                      <a:pt x="559" y="526"/>
                    </a:cubicBezTo>
                    <a:cubicBezTo>
                      <a:pt x="558" y="526"/>
                      <a:pt x="558" y="526"/>
                      <a:pt x="558" y="526"/>
                    </a:cubicBezTo>
                    <a:cubicBezTo>
                      <a:pt x="558" y="531"/>
                      <a:pt x="558" y="531"/>
                      <a:pt x="558" y="531"/>
                    </a:cubicBezTo>
                    <a:cubicBezTo>
                      <a:pt x="559" y="530"/>
                      <a:pt x="559" y="530"/>
                      <a:pt x="559" y="530"/>
                    </a:cubicBezTo>
                    <a:cubicBezTo>
                      <a:pt x="558" y="532"/>
                      <a:pt x="557" y="533"/>
                      <a:pt x="558" y="536"/>
                    </a:cubicBezTo>
                    <a:cubicBezTo>
                      <a:pt x="559" y="537"/>
                      <a:pt x="559" y="533"/>
                      <a:pt x="559" y="536"/>
                    </a:cubicBezTo>
                    <a:cubicBezTo>
                      <a:pt x="559" y="539"/>
                      <a:pt x="557" y="544"/>
                      <a:pt x="557" y="548"/>
                    </a:cubicBezTo>
                    <a:cubicBezTo>
                      <a:pt x="558" y="547"/>
                      <a:pt x="558" y="548"/>
                      <a:pt x="558" y="549"/>
                    </a:cubicBezTo>
                    <a:cubicBezTo>
                      <a:pt x="557" y="549"/>
                      <a:pt x="557" y="549"/>
                      <a:pt x="557" y="549"/>
                    </a:cubicBezTo>
                    <a:cubicBezTo>
                      <a:pt x="558" y="554"/>
                      <a:pt x="555" y="551"/>
                      <a:pt x="556" y="555"/>
                    </a:cubicBezTo>
                    <a:cubicBezTo>
                      <a:pt x="555" y="555"/>
                      <a:pt x="555" y="555"/>
                      <a:pt x="555" y="555"/>
                    </a:cubicBezTo>
                    <a:cubicBezTo>
                      <a:pt x="557" y="556"/>
                      <a:pt x="557" y="556"/>
                      <a:pt x="557" y="556"/>
                    </a:cubicBezTo>
                    <a:cubicBezTo>
                      <a:pt x="558" y="560"/>
                      <a:pt x="555" y="558"/>
                      <a:pt x="557" y="562"/>
                    </a:cubicBezTo>
                    <a:cubicBezTo>
                      <a:pt x="557" y="561"/>
                      <a:pt x="559" y="562"/>
                      <a:pt x="558" y="564"/>
                    </a:cubicBezTo>
                    <a:cubicBezTo>
                      <a:pt x="557" y="563"/>
                      <a:pt x="557" y="563"/>
                      <a:pt x="557" y="563"/>
                    </a:cubicBezTo>
                    <a:cubicBezTo>
                      <a:pt x="557" y="564"/>
                      <a:pt x="558" y="565"/>
                      <a:pt x="557" y="565"/>
                    </a:cubicBezTo>
                    <a:cubicBezTo>
                      <a:pt x="557" y="565"/>
                      <a:pt x="556" y="565"/>
                      <a:pt x="556" y="566"/>
                    </a:cubicBezTo>
                    <a:cubicBezTo>
                      <a:pt x="555" y="565"/>
                      <a:pt x="555" y="565"/>
                      <a:pt x="555" y="565"/>
                    </a:cubicBezTo>
                    <a:cubicBezTo>
                      <a:pt x="556" y="569"/>
                      <a:pt x="556" y="569"/>
                      <a:pt x="556" y="569"/>
                    </a:cubicBezTo>
                    <a:cubicBezTo>
                      <a:pt x="555" y="571"/>
                      <a:pt x="556" y="575"/>
                      <a:pt x="554" y="576"/>
                    </a:cubicBezTo>
                    <a:cubicBezTo>
                      <a:pt x="554" y="576"/>
                      <a:pt x="553" y="581"/>
                      <a:pt x="554" y="582"/>
                    </a:cubicBezTo>
                    <a:cubicBezTo>
                      <a:pt x="553" y="581"/>
                      <a:pt x="553" y="584"/>
                      <a:pt x="552" y="583"/>
                    </a:cubicBezTo>
                    <a:cubicBezTo>
                      <a:pt x="552" y="584"/>
                      <a:pt x="552" y="588"/>
                      <a:pt x="551" y="590"/>
                    </a:cubicBezTo>
                    <a:cubicBezTo>
                      <a:pt x="551" y="589"/>
                      <a:pt x="551" y="589"/>
                      <a:pt x="551" y="589"/>
                    </a:cubicBezTo>
                    <a:cubicBezTo>
                      <a:pt x="549" y="595"/>
                      <a:pt x="550" y="599"/>
                      <a:pt x="548" y="604"/>
                    </a:cubicBezTo>
                    <a:cubicBezTo>
                      <a:pt x="549" y="604"/>
                      <a:pt x="548" y="607"/>
                      <a:pt x="549" y="607"/>
                    </a:cubicBezTo>
                    <a:cubicBezTo>
                      <a:pt x="549" y="612"/>
                      <a:pt x="544" y="616"/>
                      <a:pt x="548" y="619"/>
                    </a:cubicBezTo>
                    <a:cubicBezTo>
                      <a:pt x="547" y="621"/>
                      <a:pt x="546" y="621"/>
                      <a:pt x="546" y="622"/>
                    </a:cubicBezTo>
                    <a:cubicBezTo>
                      <a:pt x="545" y="622"/>
                      <a:pt x="545" y="622"/>
                      <a:pt x="545" y="622"/>
                    </a:cubicBezTo>
                    <a:cubicBezTo>
                      <a:pt x="545" y="626"/>
                      <a:pt x="544" y="628"/>
                      <a:pt x="543" y="631"/>
                    </a:cubicBezTo>
                    <a:cubicBezTo>
                      <a:pt x="543" y="633"/>
                      <a:pt x="545" y="634"/>
                      <a:pt x="543" y="636"/>
                    </a:cubicBezTo>
                    <a:cubicBezTo>
                      <a:pt x="543" y="635"/>
                      <a:pt x="543" y="637"/>
                      <a:pt x="542" y="638"/>
                    </a:cubicBezTo>
                    <a:cubicBezTo>
                      <a:pt x="542" y="637"/>
                      <a:pt x="542" y="637"/>
                      <a:pt x="541" y="638"/>
                    </a:cubicBezTo>
                    <a:cubicBezTo>
                      <a:pt x="541" y="638"/>
                      <a:pt x="541" y="639"/>
                      <a:pt x="541" y="639"/>
                    </a:cubicBezTo>
                    <a:cubicBezTo>
                      <a:pt x="541" y="639"/>
                      <a:pt x="541" y="639"/>
                      <a:pt x="541" y="639"/>
                    </a:cubicBezTo>
                    <a:cubicBezTo>
                      <a:pt x="541" y="641"/>
                      <a:pt x="541" y="641"/>
                      <a:pt x="542" y="640"/>
                    </a:cubicBezTo>
                    <a:cubicBezTo>
                      <a:pt x="542" y="640"/>
                      <a:pt x="542" y="640"/>
                      <a:pt x="542" y="640"/>
                    </a:cubicBezTo>
                    <a:cubicBezTo>
                      <a:pt x="541" y="641"/>
                      <a:pt x="540" y="645"/>
                      <a:pt x="539" y="645"/>
                    </a:cubicBezTo>
                    <a:cubicBezTo>
                      <a:pt x="537" y="650"/>
                      <a:pt x="537" y="655"/>
                      <a:pt x="536" y="660"/>
                    </a:cubicBezTo>
                    <a:cubicBezTo>
                      <a:pt x="535" y="660"/>
                      <a:pt x="535" y="659"/>
                      <a:pt x="535" y="657"/>
                    </a:cubicBezTo>
                    <a:cubicBezTo>
                      <a:pt x="534" y="660"/>
                      <a:pt x="534" y="660"/>
                      <a:pt x="534" y="660"/>
                    </a:cubicBezTo>
                    <a:cubicBezTo>
                      <a:pt x="533" y="660"/>
                      <a:pt x="534" y="658"/>
                      <a:pt x="535" y="657"/>
                    </a:cubicBezTo>
                    <a:cubicBezTo>
                      <a:pt x="532" y="661"/>
                      <a:pt x="533" y="666"/>
                      <a:pt x="530" y="670"/>
                    </a:cubicBezTo>
                    <a:cubicBezTo>
                      <a:pt x="530" y="671"/>
                      <a:pt x="530" y="671"/>
                      <a:pt x="530" y="671"/>
                    </a:cubicBezTo>
                    <a:cubicBezTo>
                      <a:pt x="530" y="671"/>
                      <a:pt x="530" y="671"/>
                      <a:pt x="530" y="671"/>
                    </a:cubicBezTo>
                    <a:cubicBezTo>
                      <a:pt x="530" y="671"/>
                      <a:pt x="530" y="672"/>
                      <a:pt x="530" y="673"/>
                    </a:cubicBezTo>
                    <a:cubicBezTo>
                      <a:pt x="529" y="674"/>
                      <a:pt x="528" y="672"/>
                      <a:pt x="527" y="675"/>
                    </a:cubicBezTo>
                    <a:cubicBezTo>
                      <a:pt x="526" y="676"/>
                      <a:pt x="526" y="680"/>
                      <a:pt x="525" y="682"/>
                    </a:cubicBezTo>
                    <a:cubicBezTo>
                      <a:pt x="526" y="681"/>
                      <a:pt x="526" y="682"/>
                      <a:pt x="526" y="682"/>
                    </a:cubicBezTo>
                    <a:cubicBezTo>
                      <a:pt x="525" y="683"/>
                      <a:pt x="524" y="684"/>
                      <a:pt x="524" y="685"/>
                    </a:cubicBezTo>
                    <a:cubicBezTo>
                      <a:pt x="523" y="684"/>
                      <a:pt x="523" y="684"/>
                      <a:pt x="523" y="684"/>
                    </a:cubicBezTo>
                    <a:cubicBezTo>
                      <a:pt x="524" y="685"/>
                      <a:pt x="523" y="688"/>
                      <a:pt x="523" y="688"/>
                    </a:cubicBezTo>
                    <a:cubicBezTo>
                      <a:pt x="522" y="688"/>
                      <a:pt x="523" y="686"/>
                      <a:pt x="523" y="686"/>
                    </a:cubicBezTo>
                    <a:cubicBezTo>
                      <a:pt x="521" y="690"/>
                      <a:pt x="522" y="688"/>
                      <a:pt x="520" y="692"/>
                    </a:cubicBezTo>
                    <a:cubicBezTo>
                      <a:pt x="519" y="695"/>
                      <a:pt x="521" y="692"/>
                      <a:pt x="521" y="694"/>
                    </a:cubicBezTo>
                    <a:cubicBezTo>
                      <a:pt x="520" y="696"/>
                      <a:pt x="520" y="698"/>
                      <a:pt x="518" y="700"/>
                    </a:cubicBezTo>
                    <a:cubicBezTo>
                      <a:pt x="520" y="700"/>
                      <a:pt x="520" y="700"/>
                      <a:pt x="520" y="700"/>
                    </a:cubicBezTo>
                    <a:cubicBezTo>
                      <a:pt x="518" y="703"/>
                      <a:pt x="517" y="706"/>
                      <a:pt x="516" y="707"/>
                    </a:cubicBezTo>
                    <a:cubicBezTo>
                      <a:pt x="515" y="706"/>
                      <a:pt x="517" y="705"/>
                      <a:pt x="516" y="703"/>
                    </a:cubicBezTo>
                    <a:cubicBezTo>
                      <a:pt x="516" y="704"/>
                      <a:pt x="517" y="704"/>
                      <a:pt x="517" y="704"/>
                    </a:cubicBezTo>
                    <a:cubicBezTo>
                      <a:pt x="517" y="703"/>
                      <a:pt x="516" y="701"/>
                      <a:pt x="517" y="701"/>
                    </a:cubicBezTo>
                    <a:cubicBezTo>
                      <a:pt x="517" y="699"/>
                      <a:pt x="518" y="695"/>
                      <a:pt x="516" y="693"/>
                    </a:cubicBezTo>
                    <a:cubicBezTo>
                      <a:pt x="516" y="693"/>
                      <a:pt x="516" y="693"/>
                      <a:pt x="516" y="693"/>
                    </a:cubicBezTo>
                    <a:cubicBezTo>
                      <a:pt x="515" y="692"/>
                      <a:pt x="516" y="692"/>
                      <a:pt x="515" y="691"/>
                    </a:cubicBezTo>
                    <a:cubicBezTo>
                      <a:pt x="516" y="691"/>
                      <a:pt x="516" y="691"/>
                      <a:pt x="516" y="691"/>
                    </a:cubicBezTo>
                    <a:cubicBezTo>
                      <a:pt x="514" y="690"/>
                      <a:pt x="516" y="688"/>
                      <a:pt x="515" y="687"/>
                    </a:cubicBezTo>
                    <a:cubicBezTo>
                      <a:pt x="516" y="687"/>
                      <a:pt x="516" y="687"/>
                      <a:pt x="516" y="687"/>
                    </a:cubicBezTo>
                    <a:cubicBezTo>
                      <a:pt x="516" y="685"/>
                      <a:pt x="516" y="685"/>
                      <a:pt x="516" y="685"/>
                    </a:cubicBezTo>
                    <a:cubicBezTo>
                      <a:pt x="515" y="686"/>
                      <a:pt x="515" y="686"/>
                      <a:pt x="515" y="686"/>
                    </a:cubicBezTo>
                    <a:cubicBezTo>
                      <a:pt x="513" y="685"/>
                      <a:pt x="517" y="684"/>
                      <a:pt x="515" y="682"/>
                    </a:cubicBezTo>
                    <a:cubicBezTo>
                      <a:pt x="516" y="681"/>
                      <a:pt x="511" y="680"/>
                      <a:pt x="512" y="678"/>
                    </a:cubicBezTo>
                    <a:cubicBezTo>
                      <a:pt x="511" y="678"/>
                      <a:pt x="513" y="679"/>
                      <a:pt x="513" y="678"/>
                    </a:cubicBezTo>
                    <a:cubicBezTo>
                      <a:pt x="514" y="678"/>
                      <a:pt x="513" y="678"/>
                      <a:pt x="514" y="678"/>
                    </a:cubicBezTo>
                    <a:cubicBezTo>
                      <a:pt x="514" y="677"/>
                      <a:pt x="515" y="676"/>
                      <a:pt x="514" y="675"/>
                    </a:cubicBezTo>
                    <a:cubicBezTo>
                      <a:pt x="515" y="675"/>
                      <a:pt x="515" y="675"/>
                      <a:pt x="515" y="675"/>
                    </a:cubicBezTo>
                    <a:cubicBezTo>
                      <a:pt x="514" y="673"/>
                      <a:pt x="516" y="672"/>
                      <a:pt x="515" y="671"/>
                    </a:cubicBezTo>
                    <a:cubicBezTo>
                      <a:pt x="514" y="669"/>
                      <a:pt x="517" y="669"/>
                      <a:pt x="515" y="668"/>
                    </a:cubicBezTo>
                    <a:cubicBezTo>
                      <a:pt x="516" y="667"/>
                      <a:pt x="516" y="667"/>
                      <a:pt x="516" y="667"/>
                    </a:cubicBezTo>
                    <a:cubicBezTo>
                      <a:pt x="517" y="666"/>
                      <a:pt x="515" y="667"/>
                      <a:pt x="515" y="666"/>
                    </a:cubicBezTo>
                    <a:cubicBezTo>
                      <a:pt x="516" y="666"/>
                      <a:pt x="516" y="664"/>
                      <a:pt x="517" y="665"/>
                    </a:cubicBezTo>
                    <a:cubicBezTo>
                      <a:pt x="518" y="663"/>
                      <a:pt x="515" y="661"/>
                      <a:pt x="516" y="658"/>
                    </a:cubicBezTo>
                    <a:cubicBezTo>
                      <a:pt x="515" y="658"/>
                      <a:pt x="516" y="657"/>
                      <a:pt x="514" y="656"/>
                    </a:cubicBezTo>
                    <a:cubicBezTo>
                      <a:pt x="515" y="656"/>
                      <a:pt x="514" y="654"/>
                      <a:pt x="516" y="655"/>
                    </a:cubicBezTo>
                    <a:cubicBezTo>
                      <a:pt x="516" y="655"/>
                      <a:pt x="516" y="655"/>
                      <a:pt x="516" y="655"/>
                    </a:cubicBezTo>
                    <a:cubicBezTo>
                      <a:pt x="517" y="655"/>
                      <a:pt x="517" y="655"/>
                      <a:pt x="517" y="655"/>
                    </a:cubicBezTo>
                    <a:cubicBezTo>
                      <a:pt x="518" y="654"/>
                      <a:pt x="515" y="653"/>
                      <a:pt x="515" y="652"/>
                    </a:cubicBezTo>
                    <a:cubicBezTo>
                      <a:pt x="515" y="652"/>
                      <a:pt x="515" y="653"/>
                      <a:pt x="515" y="652"/>
                    </a:cubicBezTo>
                    <a:cubicBezTo>
                      <a:pt x="515" y="651"/>
                      <a:pt x="515" y="651"/>
                      <a:pt x="515" y="651"/>
                    </a:cubicBezTo>
                    <a:cubicBezTo>
                      <a:pt x="515" y="651"/>
                      <a:pt x="515" y="651"/>
                      <a:pt x="515" y="651"/>
                    </a:cubicBezTo>
                    <a:cubicBezTo>
                      <a:pt x="515" y="649"/>
                      <a:pt x="515" y="649"/>
                      <a:pt x="515" y="649"/>
                    </a:cubicBezTo>
                    <a:cubicBezTo>
                      <a:pt x="515" y="649"/>
                      <a:pt x="515" y="649"/>
                      <a:pt x="515" y="649"/>
                    </a:cubicBezTo>
                    <a:cubicBezTo>
                      <a:pt x="515" y="648"/>
                      <a:pt x="516" y="648"/>
                      <a:pt x="515" y="647"/>
                    </a:cubicBezTo>
                    <a:cubicBezTo>
                      <a:pt x="514" y="647"/>
                      <a:pt x="514" y="648"/>
                      <a:pt x="513" y="647"/>
                    </a:cubicBezTo>
                    <a:cubicBezTo>
                      <a:pt x="514" y="646"/>
                      <a:pt x="514" y="644"/>
                      <a:pt x="514" y="642"/>
                    </a:cubicBezTo>
                    <a:cubicBezTo>
                      <a:pt x="513" y="642"/>
                      <a:pt x="513" y="642"/>
                      <a:pt x="513" y="641"/>
                    </a:cubicBezTo>
                    <a:cubicBezTo>
                      <a:pt x="514" y="641"/>
                      <a:pt x="514" y="641"/>
                      <a:pt x="514" y="641"/>
                    </a:cubicBezTo>
                    <a:cubicBezTo>
                      <a:pt x="512" y="640"/>
                      <a:pt x="516" y="640"/>
                      <a:pt x="514" y="639"/>
                    </a:cubicBezTo>
                    <a:cubicBezTo>
                      <a:pt x="513" y="639"/>
                      <a:pt x="513" y="639"/>
                      <a:pt x="513" y="639"/>
                    </a:cubicBezTo>
                    <a:cubicBezTo>
                      <a:pt x="511" y="637"/>
                      <a:pt x="515" y="637"/>
                      <a:pt x="512" y="636"/>
                    </a:cubicBezTo>
                    <a:cubicBezTo>
                      <a:pt x="512" y="637"/>
                      <a:pt x="510" y="637"/>
                      <a:pt x="510" y="636"/>
                    </a:cubicBezTo>
                    <a:cubicBezTo>
                      <a:pt x="511" y="636"/>
                      <a:pt x="511" y="636"/>
                      <a:pt x="511" y="636"/>
                    </a:cubicBezTo>
                    <a:cubicBezTo>
                      <a:pt x="511" y="635"/>
                      <a:pt x="510" y="635"/>
                      <a:pt x="511" y="635"/>
                    </a:cubicBezTo>
                    <a:cubicBezTo>
                      <a:pt x="511" y="635"/>
                      <a:pt x="512" y="635"/>
                      <a:pt x="511" y="634"/>
                    </a:cubicBezTo>
                    <a:cubicBezTo>
                      <a:pt x="513" y="634"/>
                      <a:pt x="513" y="634"/>
                      <a:pt x="513" y="634"/>
                    </a:cubicBezTo>
                    <a:cubicBezTo>
                      <a:pt x="511" y="634"/>
                      <a:pt x="511" y="634"/>
                      <a:pt x="511" y="634"/>
                    </a:cubicBezTo>
                    <a:cubicBezTo>
                      <a:pt x="511" y="632"/>
                      <a:pt x="510" y="631"/>
                      <a:pt x="511" y="630"/>
                    </a:cubicBezTo>
                    <a:cubicBezTo>
                      <a:pt x="511" y="630"/>
                      <a:pt x="511" y="628"/>
                      <a:pt x="509" y="628"/>
                    </a:cubicBezTo>
                    <a:cubicBezTo>
                      <a:pt x="510" y="628"/>
                      <a:pt x="510" y="627"/>
                      <a:pt x="511" y="627"/>
                    </a:cubicBezTo>
                    <a:cubicBezTo>
                      <a:pt x="510" y="627"/>
                      <a:pt x="509" y="625"/>
                      <a:pt x="510" y="624"/>
                    </a:cubicBezTo>
                    <a:cubicBezTo>
                      <a:pt x="510" y="624"/>
                      <a:pt x="510" y="624"/>
                      <a:pt x="510" y="624"/>
                    </a:cubicBezTo>
                    <a:cubicBezTo>
                      <a:pt x="510" y="622"/>
                      <a:pt x="507" y="621"/>
                      <a:pt x="508" y="618"/>
                    </a:cubicBezTo>
                    <a:cubicBezTo>
                      <a:pt x="507" y="619"/>
                      <a:pt x="507" y="617"/>
                      <a:pt x="506" y="618"/>
                    </a:cubicBezTo>
                    <a:cubicBezTo>
                      <a:pt x="504" y="616"/>
                      <a:pt x="507" y="613"/>
                      <a:pt x="503" y="614"/>
                    </a:cubicBezTo>
                    <a:cubicBezTo>
                      <a:pt x="502" y="613"/>
                      <a:pt x="503" y="612"/>
                      <a:pt x="503" y="612"/>
                    </a:cubicBezTo>
                    <a:cubicBezTo>
                      <a:pt x="503" y="612"/>
                      <a:pt x="503" y="612"/>
                      <a:pt x="503" y="612"/>
                    </a:cubicBezTo>
                    <a:cubicBezTo>
                      <a:pt x="502" y="610"/>
                      <a:pt x="502" y="610"/>
                      <a:pt x="502" y="608"/>
                    </a:cubicBezTo>
                    <a:cubicBezTo>
                      <a:pt x="501" y="608"/>
                      <a:pt x="499" y="608"/>
                      <a:pt x="499" y="607"/>
                    </a:cubicBezTo>
                    <a:cubicBezTo>
                      <a:pt x="500" y="607"/>
                      <a:pt x="499" y="607"/>
                      <a:pt x="499" y="606"/>
                    </a:cubicBezTo>
                    <a:cubicBezTo>
                      <a:pt x="500" y="606"/>
                      <a:pt x="500" y="606"/>
                      <a:pt x="500" y="606"/>
                    </a:cubicBezTo>
                    <a:cubicBezTo>
                      <a:pt x="500" y="606"/>
                      <a:pt x="500" y="605"/>
                      <a:pt x="499" y="605"/>
                    </a:cubicBezTo>
                    <a:cubicBezTo>
                      <a:pt x="499" y="605"/>
                      <a:pt x="499" y="605"/>
                      <a:pt x="500" y="605"/>
                    </a:cubicBezTo>
                    <a:cubicBezTo>
                      <a:pt x="499" y="605"/>
                      <a:pt x="499" y="605"/>
                      <a:pt x="499" y="605"/>
                    </a:cubicBezTo>
                    <a:cubicBezTo>
                      <a:pt x="499" y="605"/>
                      <a:pt x="499" y="605"/>
                      <a:pt x="498" y="606"/>
                    </a:cubicBezTo>
                    <a:cubicBezTo>
                      <a:pt x="499" y="604"/>
                      <a:pt x="497" y="604"/>
                      <a:pt x="498" y="603"/>
                    </a:cubicBezTo>
                    <a:cubicBezTo>
                      <a:pt x="497" y="601"/>
                      <a:pt x="495" y="600"/>
                      <a:pt x="493" y="598"/>
                    </a:cubicBezTo>
                    <a:cubicBezTo>
                      <a:pt x="494" y="598"/>
                      <a:pt x="495" y="598"/>
                      <a:pt x="495" y="598"/>
                    </a:cubicBezTo>
                    <a:cubicBezTo>
                      <a:pt x="494" y="597"/>
                      <a:pt x="494" y="597"/>
                      <a:pt x="494" y="597"/>
                    </a:cubicBezTo>
                    <a:cubicBezTo>
                      <a:pt x="495" y="597"/>
                      <a:pt x="495" y="598"/>
                      <a:pt x="496" y="598"/>
                    </a:cubicBezTo>
                    <a:cubicBezTo>
                      <a:pt x="496" y="596"/>
                      <a:pt x="492" y="596"/>
                      <a:pt x="492" y="593"/>
                    </a:cubicBezTo>
                    <a:cubicBezTo>
                      <a:pt x="492" y="593"/>
                      <a:pt x="492" y="593"/>
                      <a:pt x="492" y="593"/>
                    </a:cubicBezTo>
                    <a:cubicBezTo>
                      <a:pt x="492" y="593"/>
                      <a:pt x="492" y="593"/>
                      <a:pt x="492" y="593"/>
                    </a:cubicBezTo>
                    <a:cubicBezTo>
                      <a:pt x="491" y="593"/>
                      <a:pt x="491" y="593"/>
                      <a:pt x="490" y="593"/>
                    </a:cubicBezTo>
                    <a:cubicBezTo>
                      <a:pt x="491" y="592"/>
                      <a:pt x="492" y="592"/>
                      <a:pt x="491" y="591"/>
                    </a:cubicBezTo>
                    <a:cubicBezTo>
                      <a:pt x="491" y="590"/>
                      <a:pt x="490" y="590"/>
                      <a:pt x="489" y="589"/>
                    </a:cubicBezTo>
                    <a:cubicBezTo>
                      <a:pt x="489" y="590"/>
                      <a:pt x="488" y="590"/>
                      <a:pt x="488" y="590"/>
                    </a:cubicBezTo>
                    <a:cubicBezTo>
                      <a:pt x="488" y="589"/>
                      <a:pt x="488" y="589"/>
                      <a:pt x="487" y="588"/>
                    </a:cubicBezTo>
                    <a:cubicBezTo>
                      <a:pt x="488" y="588"/>
                      <a:pt x="488" y="588"/>
                      <a:pt x="488" y="588"/>
                    </a:cubicBezTo>
                    <a:cubicBezTo>
                      <a:pt x="487" y="588"/>
                      <a:pt x="487" y="587"/>
                      <a:pt x="486" y="588"/>
                    </a:cubicBezTo>
                    <a:cubicBezTo>
                      <a:pt x="487" y="587"/>
                      <a:pt x="487" y="588"/>
                      <a:pt x="488" y="587"/>
                    </a:cubicBezTo>
                    <a:cubicBezTo>
                      <a:pt x="486" y="586"/>
                      <a:pt x="487" y="587"/>
                      <a:pt x="486" y="585"/>
                    </a:cubicBezTo>
                    <a:cubicBezTo>
                      <a:pt x="484" y="585"/>
                      <a:pt x="485" y="586"/>
                      <a:pt x="484" y="586"/>
                    </a:cubicBezTo>
                    <a:cubicBezTo>
                      <a:pt x="483" y="586"/>
                      <a:pt x="482" y="586"/>
                      <a:pt x="482" y="584"/>
                    </a:cubicBezTo>
                    <a:cubicBezTo>
                      <a:pt x="481" y="585"/>
                      <a:pt x="481" y="585"/>
                      <a:pt x="481" y="585"/>
                    </a:cubicBezTo>
                    <a:cubicBezTo>
                      <a:pt x="479" y="584"/>
                      <a:pt x="479" y="584"/>
                      <a:pt x="479" y="582"/>
                    </a:cubicBezTo>
                    <a:cubicBezTo>
                      <a:pt x="477" y="582"/>
                      <a:pt x="475" y="582"/>
                      <a:pt x="474" y="582"/>
                    </a:cubicBezTo>
                    <a:cubicBezTo>
                      <a:pt x="473" y="580"/>
                      <a:pt x="471" y="579"/>
                      <a:pt x="465" y="578"/>
                    </a:cubicBezTo>
                    <a:cubicBezTo>
                      <a:pt x="465" y="577"/>
                      <a:pt x="465" y="577"/>
                      <a:pt x="465" y="577"/>
                    </a:cubicBezTo>
                    <a:cubicBezTo>
                      <a:pt x="463" y="578"/>
                      <a:pt x="462" y="578"/>
                      <a:pt x="462" y="580"/>
                    </a:cubicBezTo>
                    <a:cubicBezTo>
                      <a:pt x="460" y="578"/>
                      <a:pt x="460" y="581"/>
                      <a:pt x="459" y="580"/>
                    </a:cubicBezTo>
                    <a:cubicBezTo>
                      <a:pt x="459" y="580"/>
                      <a:pt x="459" y="580"/>
                      <a:pt x="459" y="580"/>
                    </a:cubicBezTo>
                    <a:cubicBezTo>
                      <a:pt x="459" y="582"/>
                      <a:pt x="456" y="580"/>
                      <a:pt x="456" y="582"/>
                    </a:cubicBezTo>
                    <a:cubicBezTo>
                      <a:pt x="456" y="581"/>
                      <a:pt x="456" y="581"/>
                      <a:pt x="456" y="581"/>
                    </a:cubicBezTo>
                    <a:cubicBezTo>
                      <a:pt x="455" y="581"/>
                      <a:pt x="454" y="582"/>
                      <a:pt x="454" y="581"/>
                    </a:cubicBezTo>
                    <a:cubicBezTo>
                      <a:pt x="452" y="582"/>
                      <a:pt x="449" y="582"/>
                      <a:pt x="448" y="584"/>
                    </a:cubicBezTo>
                    <a:cubicBezTo>
                      <a:pt x="448" y="584"/>
                      <a:pt x="448" y="584"/>
                      <a:pt x="448" y="584"/>
                    </a:cubicBezTo>
                    <a:cubicBezTo>
                      <a:pt x="448" y="586"/>
                      <a:pt x="447" y="585"/>
                      <a:pt x="446" y="585"/>
                    </a:cubicBezTo>
                    <a:cubicBezTo>
                      <a:pt x="446" y="585"/>
                      <a:pt x="446" y="585"/>
                      <a:pt x="446" y="585"/>
                    </a:cubicBezTo>
                    <a:cubicBezTo>
                      <a:pt x="446" y="587"/>
                      <a:pt x="444" y="586"/>
                      <a:pt x="443" y="587"/>
                    </a:cubicBezTo>
                    <a:cubicBezTo>
                      <a:pt x="443" y="586"/>
                      <a:pt x="443" y="586"/>
                      <a:pt x="443" y="586"/>
                    </a:cubicBezTo>
                    <a:cubicBezTo>
                      <a:pt x="442" y="586"/>
                      <a:pt x="442" y="586"/>
                      <a:pt x="442" y="586"/>
                    </a:cubicBezTo>
                    <a:cubicBezTo>
                      <a:pt x="442" y="586"/>
                      <a:pt x="442" y="586"/>
                      <a:pt x="442" y="586"/>
                    </a:cubicBezTo>
                    <a:cubicBezTo>
                      <a:pt x="442" y="589"/>
                      <a:pt x="441" y="585"/>
                      <a:pt x="440" y="587"/>
                    </a:cubicBezTo>
                    <a:cubicBezTo>
                      <a:pt x="439" y="587"/>
                      <a:pt x="438" y="592"/>
                      <a:pt x="437" y="591"/>
                    </a:cubicBezTo>
                    <a:cubicBezTo>
                      <a:pt x="436" y="592"/>
                      <a:pt x="437" y="589"/>
                      <a:pt x="436" y="590"/>
                    </a:cubicBezTo>
                    <a:cubicBezTo>
                      <a:pt x="436" y="589"/>
                      <a:pt x="437" y="590"/>
                      <a:pt x="436" y="589"/>
                    </a:cubicBezTo>
                    <a:cubicBezTo>
                      <a:pt x="435" y="589"/>
                      <a:pt x="435" y="588"/>
                      <a:pt x="434" y="589"/>
                    </a:cubicBezTo>
                    <a:cubicBezTo>
                      <a:pt x="434" y="588"/>
                      <a:pt x="434" y="588"/>
                      <a:pt x="434" y="588"/>
                    </a:cubicBezTo>
                    <a:cubicBezTo>
                      <a:pt x="432" y="590"/>
                      <a:pt x="431" y="587"/>
                      <a:pt x="430" y="589"/>
                    </a:cubicBezTo>
                    <a:cubicBezTo>
                      <a:pt x="429" y="590"/>
                      <a:pt x="429" y="586"/>
                      <a:pt x="428" y="588"/>
                    </a:cubicBezTo>
                    <a:cubicBezTo>
                      <a:pt x="427" y="587"/>
                      <a:pt x="427" y="587"/>
                      <a:pt x="427" y="587"/>
                    </a:cubicBezTo>
                    <a:cubicBezTo>
                      <a:pt x="426" y="587"/>
                      <a:pt x="427" y="589"/>
                      <a:pt x="426" y="588"/>
                    </a:cubicBezTo>
                    <a:cubicBezTo>
                      <a:pt x="426" y="588"/>
                      <a:pt x="425" y="588"/>
                      <a:pt x="425" y="587"/>
                    </a:cubicBezTo>
                    <a:cubicBezTo>
                      <a:pt x="424" y="586"/>
                      <a:pt x="422" y="589"/>
                      <a:pt x="420" y="587"/>
                    </a:cubicBezTo>
                    <a:cubicBezTo>
                      <a:pt x="420" y="589"/>
                      <a:pt x="419" y="588"/>
                      <a:pt x="418" y="589"/>
                    </a:cubicBezTo>
                    <a:cubicBezTo>
                      <a:pt x="418" y="589"/>
                      <a:pt x="416" y="589"/>
                      <a:pt x="417" y="588"/>
                    </a:cubicBezTo>
                    <a:cubicBezTo>
                      <a:pt x="417" y="588"/>
                      <a:pt x="418" y="588"/>
                      <a:pt x="418" y="588"/>
                    </a:cubicBezTo>
                    <a:cubicBezTo>
                      <a:pt x="418" y="587"/>
                      <a:pt x="418" y="587"/>
                      <a:pt x="418" y="587"/>
                    </a:cubicBezTo>
                    <a:cubicBezTo>
                      <a:pt x="416" y="586"/>
                      <a:pt x="416" y="588"/>
                      <a:pt x="414" y="588"/>
                    </a:cubicBezTo>
                    <a:cubicBezTo>
                      <a:pt x="415" y="588"/>
                      <a:pt x="415" y="588"/>
                      <a:pt x="415" y="589"/>
                    </a:cubicBezTo>
                    <a:cubicBezTo>
                      <a:pt x="414" y="589"/>
                      <a:pt x="414" y="589"/>
                      <a:pt x="414" y="589"/>
                    </a:cubicBezTo>
                    <a:cubicBezTo>
                      <a:pt x="414" y="588"/>
                      <a:pt x="414" y="588"/>
                      <a:pt x="414" y="588"/>
                    </a:cubicBezTo>
                    <a:cubicBezTo>
                      <a:pt x="412" y="588"/>
                      <a:pt x="412" y="588"/>
                      <a:pt x="412" y="588"/>
                    </a:cubicBezTo>
                    <a:cubicBezTo>
                      <a:pt x="413" y="589"/>
                      <a:pt x="413" y="589"/>
                      <a:pt x="413" y="589"/>
                    </a:cubicBezTo>
                    <a:cubicBezTo>
                      <a:pt x="412" y="588"/>
                      <a:pt x="411" y="587"/>
                      <a:pt x="411" y="588"/>
                    </a:cubicBezTo>
                    <a:cubicBezTo>
                      <a:pt x="410" y="589"/>
                      <a:pt x="411" y="589"/>
                      <a:pt x="411" y="590"/>
                    </a:cubicBezTo>
                    <a:cubicBezTo>
                      <a:pt x="410" y="589"/>
                      <a:pt x="408" y="588"/>
                      <a:pt x="406" y="588"/>
                    </a:cubicBezTo>
                    <a:cubicBezTo>
                      <a:pt x="407" y="589"/>
                      <a:pt x="406" y="589"/>
                      <a:pt x="406" y="589"/>
                    </a:cubicBezTo>
                    <a:cubicBezTo>
                      <a:pt x="406" y="588"/>
                      <a:pt x="406" y="588"/>
                      <a:pt x="406" y="588"/>
                    </a:cubicBezTo>
                    <a:cubicBezTo>
                      <a:pt x="404" y="590"/>
                      <a:pt x="405" y="587"/>
                      <a:pt x="404" y="588"/>
                    </a:cubicBezTo>
                    <a:cubicBezTo>
                      <a:pt x="404" y="587"/>
                      <a:pt x="404" y="587"/>
                      <a:pt x="404" y="587"/>
                    </a:cubicBezTo>
                    <a:cubicBezTo>
                      <a:pt x="404" y="589"/>
                      <a:pt x="404" y="589"/>
                      <a:pt x="404" y="589"/>
                    </a:cubicBezTo>
                    <a:cubicBezTo>
                      <a:pt x="402" y="591"/>
                      <a:pt x="403" y="587"/>
                      <a:pt x="402" y="589"/>
                    </a:cubicBezTo>
                    <a:cubicBezTo>
                      <a:pt x="402" y="589"/>
                      <a:pt x="402" y="591"/>
                      <a:pt x="401" y="591"/>
                    </a:cubicBezTo>
                    <a:cubicBezTo>
                      <a:pt x="401" y="590"/>
                      <a:pt x="401" y="590"/>
                      <a:pt x="401" y="590"/>
                    </a:cubicBezTo>
                    <a:cubicBezTo>
                      <a:pt x="401" y="590"/>
                      <a:pt x="401" y="591"/>
                      <a:pt x="401" y="591"/>
                    </a:cubicBezTo>
                    <a:cubicBezTo>
                      <a:pt x="401" y="590"/>
                      <a:pt x="401" y="589"/>
                      <a:pt x="400" y="590"/>
                    </a:cubicBezTo>
                    <a:cubicBezTo>
                      <a:pt x="400" y="588"/>
                      <a:pt x="400" y="588"/>
                      <a:pt x="400" y="588"/>
                    </a:cubicBezTo>
                    <a:cubicBezTo>
                      <a:pt x="399" y="590"/>
                      <a:pt x="399" y="590"/>
                      <a:pt x="399" y="590"/>
                    </a:cubicBezTo>
                    <a:cubicBezTo>
                      <a:pt x="399" y="589"/>
                      <a:pt x="397" y="590"/>
                      <a:pt x="397" y="589"/>
                    </a:cubicBezTo>
                    <a:cubicBezTo>
                      <a:pt x="397" y="589"/>
                      <a:pt x="395" y="589"/>
                      <a:pt x="395" y="590"/>
                    </a:cubicBezTo>
                    <a:cubicBezTo>
                      <a:pt x="395" y="589"/>
                      <a:pt x="394" y="589"/>
                      <a:pt x="394" y="588"/>
                    </a:cubicBezTo>
                    <a:cubicBezTo>
                      <a:pt x="394" y="589"/>
                      <a:pt x="393" y="590"/>
                      <a:pt x="392" y="589"/>
                    </a:cubicBezTo>
                    <a:cubicBezTo>
                      <a:pt x="392" y="589"/>
                      <a:pt x="392" y="589"/>
                      <a:pt x="392" y="589"/>
                    </a:cubicBezTo>
                    <a:cubicBezTo>
                      <a:pt x="390" y="588"/>
                      <a:pt x="389" y="590"/>
                      <a:pt x="387" y="589"/>
                    </a:cubicBezTo>
                    <a:cubicBezTo>
                      <a:pt x="387" y="590"/>
                      <a:pt x="386" y="589"/>
                      <a:pt x="386" y="591"/>
                    </a:cubicBezTo>
                    <a:cubicBezTo>
                      <a:pt x="384" y="592"/>
                      <a:pt x="383" y="588"/>
                      <a:pt x="382" y="592"/>
                    </a:cubicBezTo>
                    <a:cubicBezTo>
                      <a:pt x="381" y="592"/>
                      <a:pt x="381" y="591"/>
                      <a:pt x="380" y="591"/>
                    </a:cubicBezTo>
                    <a:cubicBezTo>
                      <a:pt x="381" y="591"/>
                      <a:pt x="381" y="591"/>
                      <a:pt x="381" y="591"/>
                    </a:cubicBezTo>
                    <a:cubicBezTo>
                      <a:pt x="379" y="591"/>
                      <a:pt x="379" y="591"/>
                      <a:pt x="377" y="591"/>
                    </a:cubicBezTo>
                    <a:cubicBezTo>
                      <a:pt x="377" y="591"/>
                      <a:pt x="377" y="593"/>
                      <a:pt x="376" y="593"/>
                    </a:cubicBezTo>
                    <a:cubicBezTo>
                      <a:pt x="376" y="592"/>
                      <a:pt x="376" y="592"/>
                      <a:pt x="375" y="592"/>
                    </a:cubicBezTo>
                    <a:cubicBezTo>
                      <a:pt x="375" y="592"/>
                      <a:pt x="375" y="592"/>
                      <a:pt x="375" y="591"/>
                    </a:cubicBezTo>
                    <a:cubicBezTo>
                      <a:pt x="375" y="591"/>
                      <a:pt x="375" y="591"/>
                      <a:pt x="375" y="592"/>
                    </a:cubicBezTo>
                    <a:cubicBezTo>
                      <a:pt x="375" y="591"/>
                      <a:pt x="375" y="591"/>
                      <a:pt x="375" y="591"/>
                    </a:cubicBezTo>
                    <a:cubicBezTo>
                      <a:pt x="374" y="592"/>
                      <a:pt x="374" y="592"/>
                      <a:pt x="374" y="592"/>
                    </a:cubicBezTo>
                    <a:cubicBezTo>
                      <a:pt x="374" y="592"/>
                      <a:pt x="374" y="592"/>
                      <a:pt x="374" y="592"/>
                    </a:cubicBezTo>
                    <a:cubicBezTo>
                      <a:pt x="374" y="591"/>
                      <a:pt x="373" y="592"/>
                      <a:pt x="372" y="591"/>
                    </a:cubicBezTo>
                    <a:cubicBezTo>
                      <a:pt x="370" y="591"/>
                      <a:pt x="369" y="593"/>
                      <a:pt x="367" y="593"/>
                    </a:cubicBezTo>
                    <a:cubicBezTo>
                      <a:pt x="367" y="592"/>
                      <a:pt x="367" y="592"/>
                      <a:pt x="368" y="592"/>
                    </a:cubicBezTo>
                    <a:cubicBezTo>
                      <a:pt x="367" y="592"/>
                      <a:pt x="367" y="592"/>
                      <a:pt x="367" y="592"/>
                    </a:cubicBezTo>
                    <a:cubicBezTo>
                      <a:pt x="367" y="591"/>
                      <a:pt x="367" y="591"/>
                      <a:pt x="368" y="591"/>
                    </a:cubicBezTo>
                    <a:cubicBezTo>
                      <a:pt x="366" y="590"/>
                      <a:pt x="365" y="593"/>
                      <a:pt x="363" y="591"/>
                    </a:cubicBezTo>
                    <a:cubicBezTo>
                      <a:pt x="363" y="592"/>
                      <a:pt x="363" y="592"/>
                      <a:pt x="363" y="592"/>
                    </a:cubicBezTo>
                    <a:cubicBezTo>
                      <a:pt x="363" y="592"/>
                      <a:pt x="363" y="592"/>
                      <a:pt x="363" y="592"/>
                    </a:cubicBezTo>
                    <a:cubicBezTo>
                      <a:pt x="363" y="592"/>
                      <a:pt x="362" y="593"/>
                      <a:pt x="362" y="593"/>
                    </a:cubicBezTo>
                    <a:cubicBezTo>
                      <a:pt x="362" y="592"/>
                      <a:pt x="362" y="591"/>
                      <a:pt x="361" y="591"/>
                    </a:cubicBezTo>
                    <a:cubicBezTo>
                      <a:pt x="361" y="590"/>
                      <a:pt x="360" y="591"/>
                      <a:pt x="359" y="592"/>
                    </a:cubicBezTo>
                    <a:cubicBezTo>
                      <a:pt x="359" y="592"/>
                      <a:pt x="359" y="592"/>
                      <a:pt x="359" y="592"/>
                    </a:cubicBezTo>
                    <a:cubicBezTo>
                      <a:pt x="358" y="592"/>
                      <a:pt x="358" y="592"/>
                      <a:pt x="358" y="592"/>
                    </a:cubicBezTo>
                    <a:cubicBezTo>
                      <a:pt x="358" y="591"/>
                      <a:pt x="358" y="591"/>
                      <a:pt x="358" y="591"/>
                    </a:cubicBezTo>
                    <a:cubicBezTo>
                      <a:pt x="358" y="592"/>
                      <a:pt x="357" y="592"/>
                      <a:pt x="356" y="592"/>
                    </a:cubicBezTo>
                    <a:cubicBezTo>
                      <a:pt x="356" y="592"/>
                      <a:pt x="357" y="592"/>
                      <a:pt x="357" y="591"/>
                    </a:cubicBezTo>
                    <a:cubicBezTo>
                      <a:pt x="356" y="591"/>
                      <a:pt x="356" y="591"/>
                      <a:pt x="355" y="591"/>
                    </a:cubicBezTo>
                    <a:cubicBezTo>
                      <a:pt x="354" y="592"/>
                      <a:pt x="355" y="592"/>
                      <a:pt x="354" y="593"/>
                    </a:cubicBezTo>
                    <a:cubicBezTo>
                      <a:pt x="354" y="593"/>
                      <a:pt x="353" y="594"/>
                      <a:pt x="352" y="593"/>
                    </a:cubicBezTo>
                    <a:cubicBezTo>
                      <a:pt x="352" y="594"/>
                      <a:pt x="352" y="594"/>
                      <a:pt x="352" y="594"/>
                    </a:cubicBezTo>
                    <a:cubicBezTo>
                      <a:pt x="351" y="595"/>
                      <a:pt x="350" y="595"/>
                      <a:pt x="350" y="595"/>
                    </a:cubicBezTo>
                    <a:cubicBezTo>
                      <a:pt x="350" y="594"/>
                      <a:pt x="351" y="593"/>
                      <a:pt x="351" y="591"/>
                    </a:cubicBezTo>
                    <a:cubicBezTo>
                      <a:pt x="352" y="590"/>
                      <a:pt x="352" y="590"/>
                      <a:pt x="352" y="590"/>
                    </a:cubicBezTo>
                    <a:cubicBezTo>
                      <a:pt x="353" y="588"/>
                      <a:pt x="351" y="588"/>
                      <a:pt x="352" y="586"/>
                    </a:cubicBezTo>
                    <a:cubicBezTo>
                      <a:pt x="353" y="587"/>
                      <a:pt x="354" y="584"/>
                      <a:pt x="354" y="585"/>
                    </a:cubicBezTo>
                    <a:cubicBezTo>
                      <a:pt x="356" y="581"/>
                      <a:pt x="355" y="575"/>
                      <a:pt x="358" y="570"/>
                    </a:cubicBezTo>
                    <a:cubicBezTo>
                      <a:pt x="357" y="568"/>
                      <a:pt x="359" y="565"/>
                      <a:pt x="358" y="564"/>
                    </a:cubicBezTo>
                    <a:cubicBezTo>
                      <a:pt x="359" y="564"/>
                      <a:pt x="359" y="558"/>
                      <a:pt x="360" y="561"/>
                    </a:cubicBezTo>
                    <a:cubicBezTo>
                      <a:pt x="360" y="562"/>
                      <a:pt x="360" y="562"/>
                      <a:pt x="360" y="562"/>
                    </a:cubicBezTo>
                    <a:cubicBezTo>
                      <a:pt x="360" y="563"/>
                      <a:pt x="360" y="563"/>
                      <a:pt x="360" y="563"/>
                    </a:cubicBezTo>
                    <a:cubicBezTo>
                      <a:pt x="363" y="560"/>
                      <a:pt x="361" y="556"/>
                      <a:pt x="362" y="553"/>
                    </a:cubicBezTo>
                    <a:cubicBezTo>
                      <a:pt x="361" y="554"/>
                      <a:pt x="361" y="555"/>
                      <a:pt x="361" y="554"/>
                    </a:cubicBezTo>
                    <a:cubicBezTo>
                      <a:pt x="361" y="551"/>
                      <a:pt x="361" y="551"/>
                      <a:pt x="361" y="551"/>
                    </a:cubicBezTo>
                    <a:cubicBezTo>
                      <a:pt x="362" y="552"/>
                      <a:pt x="362" y="552"/>
                      <a:pt x="362" y="552"/>
                    </a:cubicBezTo>
                    <a:cubicBezTo>
                      <a:pt x="362" y="550"/>
                      <a:pt x="363" y="548"/>
                      <a:pt x="363" y="547"/>
                    </a:cubicBezTo>
                    <a:cubicBezTo>
                      <a:pt x="362" y="547"/>
                      <a:pt x="362" y="547"/>
                      <a:pt x="362" y="547"/>
                    </a:cubicBezTo>
                    <a:cubicBezTo>
                      <a:pt x="363" y="545"/>
                      <a:pt x="365" y="544"/>
                      <a:pt x="364" y="541"/>
                    </a:cubicBezTo>
                    <a:cubicBezTo>
                      <a:pt x="363" y="540"/>
                      <a:pt x="362" y="544"/>
                      <a:pt x="363" y="541"/>
                    </a:cubicBezTo>
                    <a:cubicBezTo>
                      <a:pt x="364" y="538"/>
                      <a:pt x="365" y="533"/>
                      <a:pt x="366" y="529"/>
                    </a:cubicBezTo>
                    <a:cubicBezTo>
                      <a:pt x="365" y="529"/>
                      <a:pt x="365" y="528"/>
                      <a:pt x="365" y="527"/>
                    </a:cubicBezTo>
                    <a:cubicBezTo>
                      <a:pt x="366" y="527"/>
                      <a:pt x="366" y="527"/>
                      <a:pt x="366" y="527"/>
                    </a:cubicBezTo>
                    <a:cubicBezTo>
                      <a:pt x="365" y="523"/>
                      <a:pt x="368" y="526"/>
                      <a:pt x="368" y="521"/>
                    </a:cubicBezTo>
                    <a:cubicBezTo>
                      <a:pt x="367" y="520"/>
                      <a:pt x="367" y="520"/>
                      <a:pt x="367" y="520"/>
                    </a:cubicBezTo>
                    <a:cubicBezTo>
                      <a:pt x="365" y="516"/>
                      <a:pt x="369" y="518"/>
                      <a:pt x="367" y="514"/>
                    </a:cubicBezTo>
                    <a:cubicBezTo>
                      <a:pt x="367" y="515"/>
                      <a:pt x="365" y="514"/>
                      <a:pt x="365" y="512"/>
                    </a:cubicBezTo>
                    <a:cubicBezTo>
                      <a:pt x="366" y="513"/>
                      <a:pt x="366" y="513"/>
                      <a:pt x="366" y="513"/>
                    </a:cubicBezTo>
                    <a:cubicBezTo>
                      <a:pt x="366" y="512"/>
                      <a:pt x="366" y="511"/>
                      <a:pt x="366" y="511"/>
                    </a:cubicBezTo>
                    <a:cubicBezTo>
                      <a:pt x="366" y="511"/>
                      <a:pt x="367" y="511"/>
                      <a:pt x="367" y="509"/>
                    </a:cubicBezTo>
                    <a:cubicBezTo>
                      <a:pt x="368" y="511"/>
                      <a:pt x="368" y="511"/>
                      <a:pt x="368" y="511"/>
                    </a:cubicBezTo>
                    <a:cubicBezTo>
                      <a:pt x="367" y="507"/>
                      <a:pt x="367" y="507"/>
                      <a:pt x="367" y="507"/>
                    </a:cubicBezTo>
                    <a:cubicBezTo>
                      <a:pt x="368" y="505"/>
                      <a:pt x="367" y="501"/>
                      <a:pt x="368" y="500"/>
                    </a:cubicBezTo>
                    <a:cubicBezTo>
                      <a:pt x="368" y="500"/>
                      <a:pt x="369" y="494"/>
                      <a:pt x="367" y="493"/>
                    </a:cubicBezTo>
                    <a:cubicBezTo>
                      <a:pt x="368" y="494"/>
                      <a:pt x="369" y="491"/>
                      <a:pt x="370" y="492"/>
                    </a:cubicBezTo>
                    <a:cubicBezTo>
                      <a:pt x="369" y="490"/>
                      <a:pt x="368" y="486"/>
                      <a:pt x="369" y="485"/>
                    </a:cubicBezTo>
                    <a:cubicBezTo>
                      <a:pt x="369" y="485"/>
                      <a:pt x="369" y="485"/>
                      <a:pt x="369" y="485"/>
                    </a:cubicBezTo>
                    <a:cubicBezTo>
                      <a:pt x="370" y="479"/>
                      <a:pt x="367" y="474"/>
                      <a:pt x="368" y="469"/>
                    </a:cubicBezTo>
                    <a:cubicBezTo>
                      <a:pt x="367" y="469"/>
                      <a:pt x="368" y="466"/>
                      <a:pt x="367" y="467"/>
                    </a:cubicBezTo>
                    <a:cubicBezTo>
                      <a:pt x="365" y="461"/>
                      <a:pt x="368" y="456"/>
                      <a:pt x="364" y="454"/>
                    </a:cubicBezTo>
                    <a:cubicBezTo>
                      <a:pt x="364" y="452"/>
                      <a:pt x="365" y="451"/>
                      <a:pt x="365" y="450"/>
                    </a:cubicBezTo>
                    <a:cubicBezTo>
                      <a:pt x="365" y="451"/>
                      <a:pt x="365" y="451"/>
                      <a:pt x="365" y="451"/>
                    </a:cubicBezTo>
                    <a:cubicBezTo>
                      <a:pt x="364" y="446"/>
                      <a:pt x="364" y="444"/>
                      <a:pt x="363" y="441"/>
                    </a:cubicBezTo>
                    <a:cubicBezTo>
                      <a:pt x="363" y="439"/>
                      <a:pt x="361" y="439"/>
                      <a:pt x="361" y="436"/>
                    </a:cubicBezTo>
                    <a:cubicBezTo>
                      <a:pt x="362" y="437"/>
                      <a:pt x="361" y="435"/>
                      <a:pt x="361" y="434"/>
                    </a:cubicBezTo>
                    <a:cubicBezTo>
                      <a:pt x="361" y="435"/>
                      <a:pt x="362" y="435"/>
                      <a:pt x="362" y="433"/>
                    </a:cubicBezTo>
                    <a:cubicBezTo>
                      <a:pt x="362" y="433"/>
                      <a:pt x="361" y="433"/>
                      <a:pt x="361" y="433"/>
                    </a:cubicBezTo>
                    <a:cubicBezTo>
                      <a:pt x="361" y="433"/>
                      <a:pt x="361" y="433"/>
                      <a:pt x="361" y="433"/>
                    </a:cubicBezTo>
                    <a:cubicBezTo>
                      <a:pt x="361" y="431"/>
                      <a:pt x="361" y="431"/>
                      <a:pt x="361" y="432"/>
                    </a:cubicBezTo>
                    <a:cubicBezTo>
                      <a:pt x="361" y="432"/>
                      <a:pt x="360" y="432"/>
                      <a:pt x="360" y="432"/>
                    </a:cubicBezTo>
                    <a:cubicBezTo>
                      <a:pt x="361" y="430"/>
                      <a:pt x="359" y="427"/>
                      <a:pt x="360" y="426"/>
                    </a:cubicBezTo>
                    <a:cubicBezTo>
                      <a:pt x="359" y="420"/>
                      <a:pt x="356" y="416"/>
                      <a:pt x="355" y="412"/>
                    </a:cubicBezTo>
                    <a:cubicBezTo>
                      <a:pt x="355" y="411"/>
                      <a:pt x="356" y="412"/>
                      <a:pt x="357" y="413"/>
                    </a:cubicBezTo>
                    <a:cubicBezTo>
                      <a:pt x="356" y="412"/>
                      <a:pt x="356" y="411"/>
                      <a:pt x="355" y="410"/>
                    </a:cubicBezTo>
                    <a:cubicBezTo>
                      <a:pt x="356" y="410"/>
                      <a:pt x="356" y="412"/>
                      <a:pt x="357" y="413"/>
                    </a:cubicBezTo>
                    <a:cubicBezTo>
                      <a:pt x="357" y="408"/>
                      <a:pt x="353" y="405"/>
                      <a:pt x="353" y="399"/>
                    </a:cubicBezTo>
                    <a:cubicBezTo>
                      <a:pt x="352" y="399"/>
                      <a:pt x="352" y="399"/>
                      <a:pt x="352" y="399"/>
                    </a:cubicBezTo>
                    <a:cubicBezTo>
                      <a:pt x="352" y="398"/>
                      <a:pt x="352" y="398"/>
                      <a:pt x="352" y="398"/>
                    </a:cubicBezTo>
                    <a:cubicBezTo>
                      <a:pt x="351" y="398"/>
                      <a:pt x="350" y="398"/>
                      <a:pt x="350" y="397"/>
                    </a:cubicBezTo>
                    <a:cubicBezTo>
                      <a:pt x="351" y="396"/>
                      <a:pt x="352" y="396"/>
                      <a:pt x="351" y="394"/>
                    </a:cubicBezTo>
                    <a:cubicBezTo>
                      <a:pt x="351" y="392"/>
                      <a:pt x="349" y="389"/>
                      <a:pt x="347" y="387"/>
                    </a:cubicBezTo>
                    <a:cubicBezTo>
                      <a:pt x="348" y="388"/>
                      <a:pt x="347" y="388"/>
                      <a:pt x="347" y="387"/>
                    </a:cubicBezTo>
                    <a:cubicBezTo>
                      <a:pt x="346" y="386"/>
                      <a:pt x="347" y="385"/>
                      <a:pt x="346" y="384"/>
                    </a:cubicBezTo>
                    <a:cubicBezTo>
                      <a:pt x="347" y="384"/>
                      <a:pt x="347" y="384"/>
                      <a:pt x="347" y="384"/>
                    </a:cubicBezTo>
                    <a:cubicBezTo>
                      <a:pt x="346" y="384"/>
                      <a:pt x="344" y="381"/>
                      <a:pt x="344" y="381"/>
                    </a:cubicBezTo>
                    <a:cubicBezTo>
                      <a:pt x="344" y="380"/>
                      <a:pt x="345" y="383"/>
                      <a:pt x="346" y="383"/>
                    </a:cubicBezTo>
                    <a:cubicBezTo>
                      <a:pt x="344" y="378"/>
                      <a:pt x="345" y="380"/>
                      <a:pt x="343" y="376"/>
                    </a:cubicBezTo>
                    <a:cubicBezTo>
                      <a:pt x="341" y="374"/>
                      <a:pt x="342" y="377"/>
                      <a:pt x="341" y="376"/>
                    </a:cubicBezTo>
                    <a:cubicBezTo>
                      <a:pt x="339" y="374"/>
                      <a:pt x="338" y="372"/>
                      <a:pt x="337" y="370"/>
                    </a:cubicBezTo>
                    <a:cubicBezTo>
                      <a:pt x="336" y="371"/>
                      <a:pt x="336" y="371"/>
                      <a:pt x="336" y="371"/>
                    </a:cubicBezTo>
                    <a:cubicBezTo>
                      <a:pt x="334" y="367"/>
                      <a:pt x="333" y="365"/>
                      <a:pt x="332" y="362"/>
                    </a:cubicBezTo>
                    <a:cubicBezTo>
                      <a:pt x="326" y="356"/>
                      <a:pt x="322" y="354"/>
                      <a:pt x="320" y="353"/>
                    </a:cubicBezTo>
                    <a:cubicBezTo>
                      <a:pt x="318" y="349"/>
                      <a:pt x="316" y="350"/>
                      <a:pt x="315" y="351"/>
                    </a:cubicBezTo>
                    <a:cubicBezTo>
                      <a:pt x="314" y="353"/>
                      <a:pt x="313" y="359"/>
                      <a:pt x="313" y="359"/>
                    </a:cubicBezTo>
                    <a:cubicBezTo>
                      <a:pt x="312" y="371"/>
                      <a:pt x="314" y="377"/>
                      <a:pt x="314" y="392"/>
                    </a:cubicBezTo>
                    <a:cubicBezTo>
                      <a:pt x="313" y="404"/>
                      <a:pt x="310" y="408"/>
                      <a:pt x="310" y="421"/>
                    </a:cubicBezTo>
                    <a:cubicBezTo>
                      <a:pt x="309" y="427"/>
                      <a:pt x="308" y="434"/>
                      <a:pt x="307" y="440"/>
                    </a:cubicBezTo>
                    <a:cubicBezTo>
                      <a:pt x="308" y="443"/>
                      <a:pt x="306" y="448"/>
                      <a:pt x="306" y="452"/>
                    </a:cubicBezTo>
                    <a:cubicBezTo>
                      <a:pt x="305" y="453"/>
                      <a:pt x="305" y="453"/>
                      <a:pt x="305" y="453"/>
                    </a:cubicBezTo>
                    <a:cubicBezTo>
                      <a:pt x="306" y="454"/>
                      <a:pt x="306" y="455"/>
                      <a:pt x="305" y="457"/>
                    </a:cubicBezTo>
                    <a:cubicBezTo>
                      <a:pt x="305" y="456"/>
                      <a:pt x="305" y="456"/>
                      <a:pt x="305" y="456"/>
                    </a:cubicBezTo>
                    <a:cubicBezTo>
                      <a:pt x="305" y="458"/>
                      <a:pt x="304" y="460"/>
                      <a:pt x="304" y="461"/>
                    </a:cubicBezTo>
                    <a:cubicBezTo>
                      <a:pt x="304" y="461"/>
                      <a:pt x="304" y="461"/>
                      <a:pt x="304" y="461"/>
                    </a:cubicBezTo>
                    <a:cubicBezTo>
                      <a:pt x="304" y="463"/>
                      <a:pt x="304" y="463"/>
                      <a:pt x="304" y="463"/>
                    </a:cubicBezTo>
                    <a:cubicBezTo>
                      <a:pt x="304" y="463"/>
                      <a:pt x="304" y="463"/>
                      <a:pt x="304" y="463"/>
                    </a:cubicBezTo>
                    <a:cubicBezTo>
                      <a:pt x="304" y="466"/>
                      <a:pt x="303" y="469"/>
                      <a:pt x="302" y="472"/>
                    </a:cubicBezTo>
                    <a:cubicBezTo>
                      <a:pt x="303" y="472"/>
                      <a:pt x="303" y="472"/>
                      <a:pt x="303" y="472"/>
                    </a:cubicBezTo>
                    <a:cubicBezTo>
                      <a:pt x="301" y="477"/>
                      <a:pt x="302" y="480"/>
                      <a:pt x="300" y="485"/>
                    </a:cubicBezTo>
                    <a:cubicBezTo>
                      <a:pt x="300" y="485"/>
                      <a:pt x="300" y="485"/>
                      <a:pt x="300" y="485"/>
                    </a:cubicBezTo>
                    <a:cubicBezTo>
                      <a:pt x="301" y="492"/>
                      <a:pt x="295" y="495"/>
                      <a:pt x="296" y="503"/>
                    </a:cubicBezTo>
                    <a:cubicBezTo>
                      <a:pt x="296" y="502"/>
                      <a:pt x="295" y="503"/>
                      <a:pt x="295" y="503"/>
                    </a:cubicBezTo>
                    <a:cubicBezTo>
                      <a:pt x="294" y="506"/>
                      <a:pt x="293" y="509"/>
                      <a:pt x="295" y="510"/>
                    </a:cubicBezTo>
                    <a:cubicBezTo>
                      <a:pt x="295" y="512"/>
                      <a:pt x="294" y="512"/>
                      <a:pt x="293" y="512"/>
                    </a:cubicBezTo>
                    <a:cubicBezTo>
                      <a:pt x="294" y="512"/>
                      <a:pt x="294" y="514"/>
                      <a:pt x="294" y="516"/>
                    </a:cubicBezTo>
                    <a:cubicBezTo>
                      <a:pt x="293" y="515"/>
                      <a:pt x="293" y="515"/>
                      <a:pt x="293" y="515"/>
                    </a:cubicBezTo>
                    <a:cubicBezTo>
                      <a:pt x="293" y="517"/>
                      <a:pt x="293" y="519"/>
                      <a:pt x="292" y="520"/>
                    </a:cubicBezTo>
                    <a:cubicBezTo>
                      <a:pt x="294" y="520"/>
                      <a:pt x="294" y="520"/>
                      <a:pt x="294" y="520"/>
                    </a:cubicBezTo>
                    <a:cubicBezTo>
                      <a:pt x="293" y="522"/>
                      <a:pt x="292" y="520"/>
                      <a:pt x="291" y="523"/>
                    </a:cubicBezTo>
                    <a:cubicBezTo>
                      <a:pt x="293" y="523"/>
                      <a:pt x="293" y="523"/>
                      <a:pt x="293" y="523"/>
                    </a:cubicBezTo>
                    <a:cubicBezTo>
                      <a:pt x="291" y="527"/>
                      <a:pt x="289" y="528"/>
                      <a:pt x="286" y="531"/>
                    </a:cubicBezTo>
                    <a:cubicBezTo>
                      <a:pt x="281" y="546"/>
                      <a:pt x="277" y="563"/>
                      <a:pt x="267" y="573"/>
                    </a:cubicBezTo>
                    <a:cubicBezTo>
                      <a:pt x="266" y="573"/>
                      <a:pt x="266" y="573"/>
                      <a:pt x="266" y="573"/>
                    </a:cubicBezTo>
                    <a:cubicBezTo>
                      <a:pt x="264" y="572"/>
                      <a:pt x="265" y="577"/>
                      <a:pt x="264" y="576"/>
                    </a:cubicBezTo>
                    <a:cubicBezTo>
                      <a:pt x="264" y="577"/>
                      <a:pt x="263" y="577"/>
                      <a:pt x="263" y="578"/>
                    </a:cubicBezTo>
                    <a:cubicBezTo>
                      <a:pt x="263" y="578"/>
                      <a:pt x="262" y="578"/>
                      <a:pt x="262" y="577"/>
                    </a:cubicBezTo>
                    <a:cubicBezTo>
                      <a:pt x="261" y="578"/>
                      <a:pt x="261" y="578"/>
                      <a:pt x="261" y="579"/>
                    </a:cubicBezTo>
                    <a:cubicBezTo>
                      <a:pt x="261" y="579"/>
                      <a:pt x="261" y="579"/>
                      <a:pt x="261" y="579"/>
                    </a:cubicBezTo>
                    <a:cubicBezTo>
                      <a:pt x="261" y="579"/>
                      <a:pt x="261" y="579"/>
                      <a:pt x="261" y="579"/>
                    </a:cubicBezTo>
                    <a:cubicBezTo>
                      <a:pt x="261" y="579"/>
                      <a:pt x="261" y="579"/>
                      <a:pt x="261" y="579"/>
                    </a:cubicBezTo>
                    <a:cubicBezTo>
                      <a:pt x="261" y="578"/>
                      <a:pt x="261" y="578"/>
                      <a:pt x="261" y="578"/>
                    </a:cubicBezTo>
                    <a:cubicBezTo>
                      <a:pt x="261" y="578"/>
                      <a:pt x="261" y="579"/>
                      <a:pt x="260" y="580"/>
                    </a:cubicBezTo>
                    <a:cubicBezTo>
                      <a:pt x="260" y="579"/>
                      <a:pt x="259" y="579"/>
                      <a:pt x="258" y="578"/>
                    </a:cubicBezTo>
                    <a:cubicBezTo>
                      <a:pt x="258" y="578"/>
                      <a:pt x="258" y="578"/>
                      <a:pt x="258" y="578"/>
                    </a:cubicBezTo>
                    <a:cubicBezTo>
                      <a:pt x="255" y="576"/>
                      <a:pt x="253" y="576"/>
                      <a:pt x="251" y="577"/>
                    </a:cubicBezTo>
                    <a:cubicBezTo>
                      <a:pt x="251" y="575"/>
                      <a:pt x="249" y="576"/>
                      <a:pt x="248" y="575"/>
                    </a:cubicBezTo>
                    <a:cubicBezTo>
                      <a:pt x="248" y="575"/>
                      <a:pt x="248" y="575"/>
                      <a:pt x="248" y="575"/>
                    </a:cubicBezTo>
                    <a:cubicBezTo>
                      <a:pt x="246" y="576"/>
                      <a:pt x="245" y="573"/>
                      <a:pt x="243" y="574"/>
                    </a:cubicBezTo>
                    <a:cubicBezTo>
                      <a:pt x="243" y="574"/>
                      <a:pt x="243" y="573"/>
                      <a:pt x="243" y="573"/>
                    </a:cubicBezTo>
                    <a:cubicBezTo>
                      <a:pt x="242" y="573"/>
                      <a:pt x="240" y="573"/>
                      <a:pt x="240" y="572"/>
                    </a:cubicBezTo>
                    <a:cubicBezTo>
                      <a:pt x="237" y="572"/>
                      <a:pt x="233" y="570"/>
                      <a:pt x="231" y="572"/>
                    </a:cubicBezTo>
                    <a:cubicBezTo>
                      <a:pt x="231" y="571"/>
                      <a:pt x="231" y="571"/>
                      <a:pt x="231" y="571"/>
                    </a:cubicBezTo>
                    <a:cubicBezTo>
                      <a:pt x="229" y="572"/>
                      <a:pt x="229" y="571"/>
                      <a:pt x="228" y="571"/>
                    </a:cubicBezTo>
                    <a:cubicBezTo>
                      <a:pt x="228" y="571"/>
                      <a:pt x="228" y="571"/>
                      <a:pt x="228" y="571"/>
                    </a:cubicBezTo>
                    <a:cubicBezTo>
                      <a:pt x="226" y="572"/>
                      <a:pt x="224" y="570"/>
                      <a:pt x="223" y="571"/>
                    </a:cubicBezTo>
                    <a:cubicBezTo>
                      <a:pt x="223" y="570"/>
                      <a:pt x="223" y="570"/>
                      <a:pt x="223" y="570"/>
                    </a:cubicBezTo>
                    <a:cubicBezTo>
                      <a:pt x="221" y="569"/>
                      <a:pt x="221" y="569"/>
                      <a:pt x="221" y="569"/>
                    </a:cubicBezTo>
                    <a:cubicBezTo>
                      <a:pt x="222" y="570"/>
                      <a:pt x="222" y="570"/>
                      <a:pt x="222" y="570"/>
                    </a:cubicBezTo>
                    <a:cubicBezTo>
                      <a:pt x="221" y="572"/>
                      <a:pt x="220" y="568"/>
                      <a:pt x="218" y="569"/>
                    </a:cubicBezTo>
                    <a:cubicBezTo>
                      <a:pt x="217" y="568"/>
                      <a:pt x="214" y="572"/>
                      <a:pt x="212" y="571"/>
                    </a:cubicBezTo>
                    <a:cubicBezTo>
                      <a:pt x="211" y="572"/>
                      <a:pt x="213" y="570"/>
                      <a:pt x="212" y="570"/>
                    </a:cubicBezTo>
                    <a:cubicBezTo>
                      <a:pt x="212" y="569"/>
                      <a:pt x="213" y="569"/>
                      <a:pt x="213" y="568"/>
                    </a:cubicBezTo>
                    <a:cubicBezTo>
                      <a:pt x="211" y="569"/>
                      <a:pt x="211" y="567"/>
                      <a:pt x="209" y="567"/>
                    </a:cubicBezTo>
                    <a:cubicBezTo>
                      <a:pt x="209" y="566"/>
                      <a:pt x="209" y="566"/>
                      <a:pt x="209" y="566"/>
                    </a:cubicBezTo>
                    <a:cubicBezTo>
                      <a:pt x="207" y="567"/>
                      <a:pt x="206" y="564"/>
                      <a:pt x="205" y="565"/>
                    </a:cubicBezTo>
                    <a:cubicBezTo>
                      <a:pt x="202" y="565"/>
                      <a:pt x="204" y="562"/>
                      <a:pt x="201" y="564"/>
                    </a:cubicBezTo>
                    <a:cubicBezTo>
                      <a:pt x="201" y="562"/>
                      <a:pt x="201" y="562"/>
                      <a:pt x="201" y="562"/>
                    </a:cubicBezTo>
                    <a:cubicBezTo>
                      <a:pt x="200" y="562"/>
                      <a:pt x="200" y="563"/>
                      <a:pt x="199" y="562"/>
                    </a:cubicBezTo>
                    <a:cubicBezTo>
                      <a:pt x="199" y="562"/>
                      <a:pt x="198" y="562"/>
                      <a:pt x="199" y="561"/>
                    </a:cubicBezTo>
                    <a:cubicBezTo>
                      <a:pt x="197" y="559"/>
                      <a:pt x="194" y="561"/>
                      <a:pt x="192" y="559"/>
                    </a:cubicBezTo>
                    <a:cubicBezTo>
                      <a:pt x="191" y="560"/>
                      <a:pt x="189" y="559"/>
                      <a:pt x="189" y="559"/>
                    </a:cubicBezTo>
                    <a:cubicBezTo>
                      <a:pt x="189" y="559"/>
                      <a:pt x="186" y="558"/>
                      <a:pt x="188" y="558"/>
                    </a:cubicBezTo>
                    <a:cubicBezTo>
                      <a:pt x="188" y="558"/>
                      <a:pt x="188" y="558"/>
                      <a:pt x="188" y="558"/>
                    </a:cubicBezTo>
                    <a:cubicBezTo>
                      <a:pt x="189" y="557"/>
                      <a:pt x="189" y="557"/>
                      <a:pt x="189" y="557"/>
                    </a:cubicBezTo>
                    <a:cubicBezTo>
                      <a:pt x="187" y="555"/>
                      <a:pt x="185" y="557"/>
                      <a:pt x="184" y="556"/>
                    </a:cubicBezTo>
                    <a:cubicBezTo>
                      <a:pt x="184" y="557"/>
                      <a:pt x="185" y="557"/>
                      <a:pt x="184" y="557"/>
                    </a:cubicBezTo>
                    <a:cubicBezTo>
                      <a:pt x="183" y="557"/>
                      <a:pt x="183" y="557"/>
                      <a:pt x="183" y="557"/>
                    </a:cubicBezTo>
                    <a:cubicBezTo>
                      <a:pt x="183" y="556"/>
                      <a:pt x="183" y="556"/>
                      <a:pt x="183" y="556"/>
                    </a:cubicBezTo>
                    <a:cubicBezTo>
                      <a:pt x="181" y="555"/>
                      <a:pt x="181" y="555"/>
                      <a:pt x="181" y="555"/>
                    </a:cubicBezTo>
                    <a:cubicBezTo>
                      <a:pt x="181" y="556"/>
                      <a:pt x="181" y="556"/>
                      <a:pt x="181" y="556"/>
                    </a:cubicBezTo>
                    <a:cubicBezTo>
                      <a:pt x="180" y="555"/>
                      <a:pt x="180" y="554"/>
                      <a:pt x="179" y="554"/>
                    </a:cubicBezTo>
                    <a:cubicBezTo>
                      <a:pt x="178" y="555"/>
                      <a:pt x="179" y="556"/>
                      <a:pt x="178" y="556"/>
                    </a:cubicBezTo>
                    <a:cubicBezTo>
                      <a:pt x="177" y="555"/>
                      <a:pt x="175" y="553"/>
                      <a:pt x="173" y="552"/>
                    </a:cubicBezTo>
                    <a:cubicBezTo>
                      <a:pt x="173" y="553"/>
                      <a:pt x="173" y="553"/>
                      <a:pt x="172" y="553"/>
                    </a:cubicBezTo>
                    <a:cubicBezTo>
                      <a:pt x="172" y="552"/>
                      <a:pt x="172" y="552"/>
                      <a:pt x="172" y="552"/>
                    </a:cubicBezTo>
                    <a:cubicBezTo>
                      <a:pt x="170" y="553"/>
                      <a:pt x="172" y="550"/>
                      <a:pt x="170" y="550"/>
                    </a:cubicBezTo>
                    <a:cubicBezTo>
                      <a:pt x="170" y="550"/>
                      <a:pt x="170" y="550"/>
                      <a:pt x="170" y="550"/>
                    </a:cubicBezTo>
                    <a:cubicBezTo>
                      <a:pt x="169" y="551"/>
                      <a:pt x="169" y="551"/>
                      <a:pt x="169" y="551"/>
                    </a:cubicBezTo>
                    <a:cubicBezTo>
                      <a:pt x="167" y="552"/>
                      <a:pt x="169" y="549"/>
                      <a:pt x="166" y="551"/>
                    </a:cubicBezTo>
                    <a:cubicBezTo>
                      <a:pt x="167" y="551"/>
                      <a:pt x="166" y="553"/>
                      <a:pt x="165" y="552"/>
                    </a:cubicBezTo>
                    <a:cubicBezTo>
                      <a:pt x="166" y="551"/>
                      <a:pt x="166" y="551"/>
                      <a:pt x="166" y="551"/>
                    </a:cubicBezTo>
                    <a:cubicBezTo>
                      <a:pt x="165" y="551"/>
                      <a:pt x="165" y="552"/>
                      <a:pt x="165" y="551"/>
                    </a:cubicBezTo>
                    <a:cubicBezTo>
                      <a:pt x="165" y="551"/>
                      <a:pt x="165" y="550"/>
                      <a:pt x="164" y="550"/>
                    </a:cubicBezTo>
                    <a:cubicBezTo>
                      <a:pt x="165" y="549"/>
                      <a:pt x="165" y="549"/>
                      <a:pt x="165" y="549"/>
                    </a:cubicBezTo>
                    <a:cubicBezTo>
                      <a:pt x="163" y="550"/>
                      <a:pt x="163" y="550"/>
                      <a:pt x="163" y="550"/>
                    </a:cubicBezTo>
                    <a:cubicBezTo>
                      <a:pt x="162" y="549"/>
                      <a:pt x="160" y="549"/>
                      <a:pt x="160" y="548"/>
                    </a:cubicBezTo>
                    <a:cubicBezTo>
                      <a:pt x="160" y="548"/>
                      <a:pt x="158" y="547"/>
                      <a:pt x="157" y="548"/>
                    </a:cubicBezTo>
                    <a:cubicBezTo>
                      <a:pt x="158" y="547"/>
                      <a:pt x="157" y="546"/>
                      <a:pt x="157" y="546"/>
                    </a:cubicBezTo>
                    <a:cubicBezTo>
                      <a:pt x="156" y="546"/>
                      <a:pt x="154" y="546"/>
                      <a:pt x="154" y="545"/>
                    </a:cubicBezTo>
                    <a:cubicBezTo>
                      <a:pt x="154" y="545"/>
                      <a:pt x="154" y="545"/>
                      <a:pt x="154" y="545"/>
                    </a:cubicBezTo>
                    <a:cubicBezTo>
                      <a:pt x="152" y="543"/>
                      <a:pt x="149" y="544"/>
                      <a:pt x="147" y="542"/>
                    </a:cubicBezTo>
                    <a:cubicBezTo>
                      <a:pt x="147" y="543"/>
                      <a:pt x="146" y="542"/>
                      <a:pt x="146" y="544"/>
                    </a:cubicBezTo>
                    <a:cubicBezTo>
                      <a:pt x="143" y="544"/>
                      <a:pt x="142" y="539"/>
                      <a:pt x="140" y="543"/>
                    </a:cubicBezTo>
                    <a:cubicBezTo>
                      <a:pt x="139" y="542"/>
                      <a:pt x="139" y="541"/>
                      <a:pt x="138" y="541"/>
                    </a:cubicBezTo>
                    <a:cubicBezTo>
                      <a:pt x="139" y="541"/>
                      <a:pt x="139" y="541"/>
                      <a:pt x="139" y="541"/>
                    </a:cubicBezTo>
                    <a:cubicBezTo>
                      <a:pt x="136" y="540"/>
                      <a:pt x="136" y="540"/>
                      <a:pt x="134" y="539"/>
                    </a:cubicBezTo>
                    <a:cubicBezTo>
                      <a:pt x="133" y="539"/>
                      <a:pt x="133" y="540"/>
                      <a:pt x="131" y="539"/>
                    </a:cubicBezTo>
                    <a:cubicBezTo>
                      <a:pt x="132" y="539"/>
                      <a:pt x="131" y="539"/>
                      <a:pt x="131" y="539"/>
                    </a:cubicBezTo>
                    <a:cubicBezTo>
                      <a:pt x="131" y="539"/>
                      <a:pt x="132" y="538"/>
                      <a:pt x="131" y="538"/>
                    </a:cubicBezTo>
                    <a:cubicBezTo>
                      <a:pt x="131" y="538"/>
                      <a:pt x="131" y="538"/>
                      <a:pt x="131" y="538"/>
                    </a:cubicBezTo>
                    <a:cubicBezTo>
                      <a:pt x="131" y="538"/>
                      <a:pt x="131" y="538"/>
                      <a:pt x="131" y="538"/>
                    </a:cubicBezTo>
                    <a:cubicBezTo>
                      <a:pt x="130" y="538"/>
                      <a:pt x="130" y="538"/>
                      <a:pt x="130" y="538"/>
                    </a:cubicBezTo>
                    <a:cubicBezTo>
                      <a:pt x="130" y="538"/>
                      <a:pt x="130" y="538"/>
                      <a:pt x="130" y="539"/>
                    </a:cubicBezTo>
                    <a:cubicBezTo>
                      <a:pt x="129" y="537"/>
                      <a:pt x="127" y="537"/>
                      <a:pt x="128" y="536"/>
                    </a:cubicBezTo>
                    <a:cubicBezTo>
                      <a:pt x="125" y="535"/>
                      <a:pt x="123" y="535"/>
                      <a:pt x="121" y="535"/>
                    </a:cubicBezTo>
                    <a:cubicBezTo>
                      <a:pt x="121" y="534"/>
                      <a:pt x="121" y="534"/>
                      <a:pt x="122" y="534"/>
                    </a:cubicBezTo>
                    <a:cubicBezTo>
                      <a:pt x="121" y="533"/>
                      <a:pt x="121" y="533"/>
                      <a:pt x="121" y="533"/>
                    </a:cubicBezTo>
                    <a:cubicBezTo>
                      <a:pt x="121" y="532"/>
                      <a:pt x="122" y="533"/>
                      <a:pt x="122" y="533"/>
                    </a:cubicBezTo>
                    <a:cubicBezTo>
                      <a:pt x="121" y="531"/>
                      <a:pt x="118" y="533"/>
                      <a:pt x="117" y="530"/>
                    </a:cubicBezTo>
                    <a:cubicBezTo>
                      <a:pt x="116" y="531"/>
                      <a:pt x="116" y="531"/>
                      <a:pt x="116" y="531"/>
                    </a:cubicBezTo>
                    <a:cubicBezTo>
                      <a:pt x="116" y="531"/>
                      <a:pt x="116" y="531"/>
                      <a:pt x="116" y="531"/>
                    </a:cubicBezTo>
                    <a:cubicBezTo>
                      <a:pt x="116" y="531"/>
                      <a:pt x="115" y="531"/>
                      <a:pt x="115" y="531"/>
                    </a:cubicBezTo>
                    <a:cubicBezTo>
                      <a:pt x="115" y="530"/>
                      <a:pt x="116" y="529"/>
                      <a:pt x="115" y="529"/>
                    </a:cubicBezTo>
                    <a:cubicBezTo>
                      <a:pt x="114" y="528"/>
                      <a:pt x="112" y="528"/>
                      <a:pt x="111" y="528"/>
                    </a:cubicBezTo>
                    <a:cubicBezTo>
                      <a:pt x="111" y="528"/>
                      <a:pt x="111" y="528"/>
                      <a:pt x="111" y="528"/>
                    </a:cubicBezTo>
                    <a:cubicBezTo>
                      <a:pt x="110" y="528"/>
                      <a:pt x="110" y="527"/>
                      <a:pt x="110" y="527"/>
                    </a:cubicBezTo>
                    <a:cubicBezTo>
                      <a:pt x="110" y="527"/>
                      <a:pt x="110" y="527"/>
                      <a:pt x="110" y="527"/>
                    </a:cubicBezTo>
                    <a:cubicBezTo>
                      <a:pt x="110" y="527"/>
                      <a:pt x="108" y="526"/>
                      <a:pt x="108" y="527"/>
                    </a:cubicBezTo>
                    <a:cubicBezTo>
                      <a:pt x="108" y="526"/>
                      <a:pt x="109" y="527"/>
                      <a:pt x="110" y="526"/>
                    </a:cubicBezTo>
                    <a:cubicBezTo>
                      <a:pt x="108" y="525"/>
                      <a:pt x="109" y="526"/>
                      <a:pt x="107" y="524"/>
                    </a:cubicBezTo>
                    <a:cubicBezTo>
                      <a:pt x="105" y="524"/>
                      <a:pt x="106" y="525"/>
                      <a:pt x="105" y="526"/>
                    </a:cubicBezTo>
                    <a:cubicBezTo>
                      <a:pt x="104" y="525"/>
                      <a:pt x="103" y="525"/>
                      <a:pt x="102" y="524"/>
                    </a:cubicBezTo>
                    <a:cubicBezTo>
                      <a:pt x="102" y="525"/>
                      <a:pt x="102" y="525"/>
                      <a:pt x="102" y="525"/>
                    </a:cubicBezTo>
                    <a:cubicBezTo>
                      <a:pt x="100" y="524"/>
                      <a:pt x="99" y="523"/>
                      <a:pt x="99" y="522"/>
                    </a:cubicBezTo>
                    <a:cubicBezTo>
                      <a:pt x="97" y="521"/>
                      <a:pt x="95" y="520"/>
                      <a:pt x="93" y="520"/>
                    </a:cubicBezTo>
                    <a:cubicBezTo>
                      <a:pt x="93" y="518"/>
                      <a:pt x="91" y="516"/>
                      <a:pt x="85" y="514"/>
                    </a:cubicBezTo>
                    <a:cubicBezTo>
                      <a:pt x="85" y="513"/>
                      <a:pt x="85" y="513"/>
                      <a:pt x="85" y="513"/>
                    </a:cubicBezTo>
                    <a:cubicBezTo>
                      <a:pt x="83" y="514"/>
                      <a:pt x="81" y="514"/>
                      <a:pt x="80" y="516"/>
                    </a:cubicBezTo>
                    <a:cubicBezTo>
                      <a:pt x="79" y="515"/>
                      <a:pt x="78" y="517"/>
                      <a:pt x="78" y="517"/>
                    </a:cubicBezTo>
                    <a:cubicBezTo>
                      <a:pt x="78" y="516"/>
                      <a:pt x="78" y="516"/>
                      <a:pt x="78" y="516"/>
                    </a:cubicBezTo>
                    <a:cubicBezTo>
                      <a:pt x="77" y="518"/>
                      <a:pt x="74" y="517"/>
                      <a:pt x="74" y="519"/>
                    </a:cubicBezTo>
                    <a:cubicBezTo>
                      <a:pt x="74" y="519"/>
                      <a:pt x="73" y="518"/>
                      <a:pt x="74" y="518"/>
                    </a:cubicBezTo>
                    <a:cubicBezTo>
                      <a:pt x="73" y="519"/>
                      <a:pt x="72" y="520"/>
                      <a:pt x="71" y="519"/>
                    </a:cubicBezTo>
                    <a:cubicBezTo>
                      <a:pt x="69" y="520"/>
                      <a:pt x="66" y="522"/>
                      <a:pt x="66" y="525"/>
                    </a:cubicBezTo>
                    <a:cubicBezTo>
                      <a:pt x="66" y="524"/>
                      <a:pt x="66" y="524"/>
                      <a:pt x="66" y="524"/>
                    </a:cubicBezTo>
                    <a:cubicBezTo>
                      <a:pt x="66" y="526"/>
                      <a:pt x="65" y="525"/>
                      <a:pt x="65" y="526"/>
                    </a:cubicBezTo>
                    <a:cubicBezTo>
                      <a:pt x="65" y="526"/>
                      <a:pt x="64" y="526"/>
                      <a:pt x="64" y="526"/>
                    </a:cubicBezTo>
                    <a:cubicBezTo>
                      <a:pt x="64" y="528"/>
                      <a:pt x="62" y="528"/>
                      <a:pt x="62" y="529"/>
                    </a:cubicBezTo>
                    <a:cubicBezTo>
                      <a:pt x="62" y="528"/>
                      <a:pt x="62" y="528"/>
                      <a:pt x="62" y="528"/>
                    </a:cubicBezTo>
                    <a:cubicBezTo>
                      <a:pt x="60" y="530"/>
                      <a:pt x="60" y="530"/>
                      <a:pt x="60" y="530"/>
                    </a:cubicBezTo>
                    <a:cubicBezTo>
                      <a:pt x="61" y="529"/>
                      <a:pt x="61" y="529"/>
                      <a:pt x="61" y="529"/>
                    </a:cubicBezTo>
                    <a:cubicBezTo>
                      <a:pt x="62" y="531"/>
                      <a:pt x="59" y="529"/>
                      <a:pt x="59" y="531"/>
                    </a:cubicBezTo>
                    <a:cubicBezTo>
                      <a:pt x="58" y="532"/>
                      <a:pt x="60" y="536"/>
                      <a:pt x="59" y="537"/>
                    </a:cubicBezTo>
                    <a:cubicBezTo>
                      <a:pt x="59" y="538"/>
                      <a:pt x="58" y="535"/>
                      <a:pt x="58" y="536"/>
                    </a:cubicBezTo>
                    <a:cubicBezTo>
                      <a:pt x="57" y="536"/>
                      <a:pt x="58" y="535"/>
                      <a:pt x="57" y="535"/>
                    </a:cubicBezTo>
                    <a:cubicBezTo>
                      <a:pt x="56" y="536"/>
                      <a:pt x="55" y="535"/>
                      <a:pt x="55" y="537"/>
                    </a:cubicBezTo>
                    <a:cubicBezTo>
                      <a:pt x="54" y="536"/>
                      <a:pt x="54" y="536"/>
                      <a:pt x="54" y="536"/>
                    </a:cubicBezTo>
                    <a:cubicBezTo>
                      <a:pt x="54" y="538"/>
                      <a:pt x="51" y="538"/>
                      <a:pt x="52" y="539"/>
                    </a:cubicBezTo>
                    <a:cubicBezTo>
                      <a:pt x="51" y="541"/>
                      <a:pt x="49" y="538"/>
                      <a:pt x="49" y="541"/>
                    </a:cubicBezTo>
                    <a:cubicBezTo>
                      <a:pt x="48" y="541"/>
                      <a:pt x="48" y="541"/>
                      <a:pt x="48" y="541"/>
                    </a:cubicBezTo>
                    <a:cubicBezTo>
                      <a:pt x="47" y="541"/>
                      <a:pt x="49" y="542"/>
                      <a:pt x="48" y="542"/>
                    </a:cubicBezTo>
                    <a:cubicBezTo>
                      <a:pt x="47" y="542"/>
                      <a:pt x="47" y="542"/>
                      <a:pt x="46" y="542"/>
                    </a:cubicBezTo>
                    <a:cubicBezTo>
                      <a:pt x="44" y="542"/>
                      <a:pt x="46" y="545"/>
                      <a:pt x="43" y="546"/>
                    </a:cubicBezTo>
                    <a:cubicBezTo>
                      <a:pt x="44" y="547"/>
                      <a:pt x="42" y="548"/>
                      <a:pt x="43" y="549"/>
                    </a:cubicBezTo>
                    <a:cubicBezTo>
                      <a:pt x="42" y="548"/>
                      <a:pt x="41" y="551"/>
                      <a:pt x="41" y="549"/>
                    </a:cubicBezTo>
                    <a:cubicBezTo>
                      <a:pt x="41" y="549"/>
                      <a:pt x="41" y="548"/>
                      <a:pt x="41" y="549"/>
                    </a:cubicBezTo>
                    <a:cubicBezTo>
                      <a:pt x="41" y="548"/>
                      <a:pt x="41" y="548"/>
                      <a:pt x="41" y="548"/>
                    </a:cubicBezTo>
                    <a:cubicBezTo>
                      <a:pt x="39" y="548"/>
                      <a:pt x="40" y="550"/>
                      <a:pt x="39" y="551"/>
                    </a:cubicBezTo>
                    <a:cubicBezTo>
                      <a:pt x="40" y="551"/>
                      <a:pt x="40" y="551"/>
                      <a:pt x="40" y="551"/>
                    </a:cubicBezTo>
                    <a:cubicBezTo>
                      <a:pt x="39" y="552"/>
                      <a:pt x="39" y="552"/>
                      <a:pt x="39" y="552"/>
                    </a:cubicBezTo>
                    <a:cubicBezTo>
                      <a:pt x="39" y="552"/>
                      <a:pt x="39" y="552"/>
                      <a:pt x="39" y="552"/>
                    </a:cubicBezTo>
                    <a:cubicBezTo>
                      <a:pt x="38" y="553"/>
                      <a:pt x="38" y="553"/>
                      <a:pt x="38" y="553"/>
                    </a:cubicBezTo>
                    <a:cubicBezTo>
                      <a:pt x="38" y="553"/>
                      <a:pt x="38" y="553"/>
                      <a:pt x="38" y="553"/>
                    </a:cubicBezTo>
                    <a:cubicBezTo>
                      <a:pt x="38" y="554"/>
                      <a:pt x="36" y="553"/>
                      <a:pt x="37" y="555"/>
                    </a:cubicBezTo>
                    <a:cubicBezTo>
                      <a:pt x="37" y="555"/>
                      <a:pt x="38" y="555"/>
                      <a:pt x="38" y="556"/>
                    </a:cubicBezTo>
                    <a:cubicBezTo>
                      <a:pt x="37" y="556"/>
                      <a:pt x="35" y="557"/>
                      <a:pt x="34" y="558"/>
                    </a:cubicBezTo>
                    <a:cubicBezTo>
                      <a:pt x="35" y="559"/>
                      <a:pt x="35" y="559"/>
                      <a:pt x="35" y="560"/>
                    </a:cubicBezTo>
                    <a:cubicBezTo>
                      <a:pt x="34" y="559"/>
                      <a:pt x="34" y="559"/>
                      <a:pt x="34" y="559"/>
                    </a:cubicBezTo>
                    <a:cubicBezTo>
                      <a:pt x="34" y="561"/>
                      <a:pt x="32" y="559"/>
                      <a:pt x="32" y="561"/>
                    </a:cubicBezTo>
                    <a:cubicBezTo>
                      <a:pt x="33" y="561"/>
                      <a:pt x="33" y="561"/>
                      <a:pt x="33" y="561"/>
                    </a:cubicBezTo>
                    <a:cubicBezTo>
                      <a:pt x="34" y="564"/>
                      <a:pt x="31" y="561"/>
                      <a:pt x="32" y="564"/>
                    </a:cubicBezTo>
                    <a:cubicBezTo>
                      <a:pt x="32" y="563"/>
                      <a:pt x="34" y="564"/>
                      <a:pt x="33" y="565"/>
                    </a:cubicBezTo>
                    <a:cubicBezTo>
                      <a:pt x="33" y="564"/>
                      <a:pt x="33" y="564"/>
                      <a:pt x="33" y="564"/>
                    </a:cubicBezTo>
                    <a:cubicBezTo>
                      <a:pt x="33" y="565"/>
                      <a:pt x="33" y="565"/>
                      <a:pt x="33" y="565"/>
                    </a:cubicBezTo>
                    <a:cubicBezTo>
                      <a:pt x="32" y="565"/>
                      <a:pt x="32" y="565"/>
                      <a:pt x="31" y="565"/>
                    </a:cubicBezTo>
                    <a:cubicBezTo>
                      <a:pt x="31" y="564"/>
                      <a:pt x="31" y="564"/>
                      <a:pt x="31" y="564"/>
                    </a:cubicBezTo>
                    <a:cubicBezTo>
                      <a:pt x="32" y="566"/>
                      <a:pt x="32" y="566"/>
                      <a:pt x="32" y="566"/>
                    </a:cubicBezTo>
                    <a:cubicBezTo>
                      <a:pt x="30" y="567"/>
                      <a:pt x="31" y="568"/>
                      <a:pt x="29" y="568"/>
                    </a:cubicBezTo>
                    <a:cubicBezTo>
                      <a:pt x="29" y="568"/>
                      <a:pt x="28" y="570"/>
                      <a:pt x="29" y="571"/>
                    </a:cubicBezTo>
                    <a:cubicBezTo>
                      <a:pt x="28" y="570"/>
                      <a:pt x="28" y="571"/>
                      <a:pt x="27" y="570"/>
                    </a:cubicBezTo>
                    <a:cubicBezTo>
                      <a:pt x="28" y="571"/>
                      <a:pt x="28" y="573"/>
                      <a:pt x="26" y="573"/>
                    </a:cubicBezTo>
                    <a:cubicBezTo>
                      <a:pt x="26" y="572"/>
                      <a:pt x="26" y="572"/>
                      <a:pt x="26" y="572"/>
                    </a:cubicBezTo>
                    <a:cubicBezTo>
                      <a:pt x="25" y="574"/>
                      <a:pt x="26" y="576"/>
                      <a:pt x="24" y="578"/>
                    </a:cubicBezTo>
                    <a:cubicBezTo>
                      <a:pt x="25" y="578"/>
                      <a:pt x="24" y="579"/>
                      <a:pt x="25" y="579"/>
                    </a:cubicBezTo>
                    <a:cubicBezTo>
                      <a:pt x="26" y="582"/>
                      <a:pt x="22" y="582"/>
                      <a:pt x="25" y="584"/>
                    </a:cubicBezTo>
                    <a:cubicBezTo>
                      <a:pt x="25" y="585"/>
                      <a:pt x="24" y="584"/>
                      <a:pt x="23" y="585"/>
                    </a:cubicBezTo>
                    <a:cubicBezTo>
                      <a:pt x="23" y="585"/>
                      <a:pt x="23" y="585"/>
                      <a:pt x="23" y="585"/>
                    </a:cubicBezTo>
                    <a:cubicBezTo>
                      <a:pt x="23" y="586"/>
                      <a:pt x="23" y="587"/>
                      <a:pt x="22" y="588"/>
                    </a:cubicBezTo>
                    <a:cubicBezTo>
                      <a:pt x="22" y="589"/>
                      <a:pt x="24" y="589"/>
                      <a:pt x="23" y="590"/>
                    </a:cubicBezTo>
                    <a:cubicBezTo>
                      <a:pt x="23" y="590"/>
                      <a:pt x="23" y="590"/>
                      <a:pt x="23" y="591"/>
                    </a:cubicBezTo>
                    <a:cubicBezTo>
                      <a:pt x="23" y="590"/>
                      <a:pt x="22" y="590"/>
                      <a:pt x="22" y="591"/>
                    </a:cubicBezTo>
                    <a:cubicBezTo>
                      <a:pt x="22" y="591"/>
                      <a:pt x="22" y="591"/>
                      <a:pt x="22" y="591"/>
                    </a:cubicBezTo>
                    <a:cubicBezTo>
                      <a:pt x="22" y="591"/>
                      <a:pt x="22" y="591"/>
                      <a:pt x="22" y="591"/>
                    </a:cubicBezTo>
                    <a:cubicBezTo>
                      <a:pt x="22" y="592"/>
                      <a:pt x="22" y="592"/>
                      <a:pt x="22" y="591"/>
                    </a:cubicBezTo>
                    <a:cubicBezTo>
                      <a:pt x="22" y="591"/>
                      <a:pt x="23" y="591"/>
                      <a:pt x="23" y="591"/>
                    </a:cubicBezTo>
                    <a:cubicBezTo>
                      <a:pt x="22" y="592"/>
                      <a:pt x="22" y="593"/>
                      <a:pt x="21" y="593"/>
                    </a:cubicBezTo>
                    <a:cubicBezTo>
                      <a:pt x="20" y="595"/>
                      <a:pt x="21" y="597"/>
                      <a:pt x="21" y="599"/>
                    </a:cubicBezTo>
                    <a:cubicBezTo>
                      <a:pt x="20" y="599"/>
                      <a:pt x="20" y="598"/>
                      <a:pt x="20" y="598"/>
                    </a:cubicBezTo>
                    <a:cubicBezTo>
                      <a:pt x="20" y="599"/>
                      <a:pt x="20" y="599"/>
                      <a:pt x="20" y="599"/>
                    </a:cubicBezTo>
                    <a:cubicBezTo>
                      <a:pt x="19" y="599"/>
                      <a:pt x="19" y="598"/>
                      <a:pt x="19" y="598"/>
                    </a:cubicBezTo>
                    <a:cubicBezTo>
                      <a:pt x="19" y="598"/>
                      <a:pt x="19" y="598"/>
                      <a:pt x="19" y="598"/>
                    </a:cubicBezTo>
                    <a:cubicBezTo>
                      <a:pt x="18" y="597"/>
                      <a:pt x="18" y="597"/>
                      <a:pt x="18" y="596"/>
                    </a:cubicBezTo>
                    <a:cubicBezTo>
                      <a:pt x="19" y="595"/>
                      <a:pt x="17" y="591"/>
                      <a:pt x="18" y="590"/>
                    </a:cubicBezTo>
                    <a:cubicBezTo>
                      <a:pt x="18" y="590"/>
                      <a:pt x="18" y="590"/>
                      <a:pt x="18" y="590"/>
                    </a:cubicBezTo>
                    <a:cubicBezTo>
                      <a:pt x="16" y="586"/>
                      <a:pt x="18" y="583"/>
                      <a:pt x="16" y="579"/>
                    </a:cubicBezTo>
                    <a:cubicBezTo>
                      <a:pt x="17" y="579"/>
                      <a:pt x="17" y="579"/>
                      <a:pt x="17" y="580"/>
                    </a:cubicBezTo>
                    <a:cubicBezTo>
                      <a:pt x="17" y="578"/>
                      <a:pt x="16" y="575"/>
                      <a:pt x="17" y="574"/>
                    </a:cubicBezTo>
                    <a:cubicBezTo>
                      <a:pt x="16" y="568"/>
                      <a:pt x="17" y="560"/>
                      <a:pt x="15" y="557"/>
                    </a:cubicBezTo>
                    <a:cubicBezTo>
                      <a:pt x="15" y="557"/>
                      <a:pt x="15" y="557"/>
                      <a:pt x="15" y="557"/>
                    </a:cubicBezTo>
                    <a:cubicBezTo>
                      <a:pt x="14" y="555"/>
                      <a:pt x="15" y="554"/>
                      <a:pt x="15" y="552"/>
                    </a:cubicBezTo>
                    <a:cubicBezTo>
                      <a:pt x="15" y="552"/>
                      <a:pt x="15" y="551"/>
                      <a:pt x="15" y="551"/>
                    </a:cubicBezTo>
                    <a:cubicBezTo>
                      <a:pt x="14" y="549"/>
                      <a:pt x="15" y="545"/>
                      <a:pt x="14" y="543"/>
                    </a:cubicBezTo>
                    <a:cubicBezTo>
                      <a:pt x="15" y="543"/>
                      <a:pt x="15" y="543"/>
                      <a:pt x="15" y="543"/>
                    </a:cubicBezTo>
                    <a:cubicBezTo>
                      <a:pt x="15" y="541"/>
                      <a:pt x="15" y="540"/>
                      <a:pt x="15" y="538"/>
                    </a:cubicBezTo>
                    <a:cubicBezTo>
                      <a:pt x="15" y="540"/>
                      <a:pt x="15" y="540"/>
                      <a:pt x="15" y="540"/>
                    </a:cubicBezTo>
                    <a:cubicBezTo>
                      <a:pt x="13" y="539"/>
                      <a:pt x="17" y="536"/>
                      <a:pt x="15" y="533"/>
                    </a:cubicBezTo>
                    <a:cubicBezTo>
                      <a:pt x="16" y="530"/>
                      <a:pt x="12" y="526"/>
                      <a:pt x="13" y="523"/>
                    </a:cubicBezTo>
                    <a:cubicBezTo>
                      <a:pt x="12" y="521"/>
                      <a:pt x="14" y="524"/>
                      <a:pt x="14" y="522"/>
                    </a:cubicBezTo>
                    <a:cubicBezTo>
                      <a:pt x="15" y="522"/>
                      <a:pt x="15" y="523"/>
                      <a:pt x="15" y="523"/>
                    </a:cubicBezTo>
                    <a:cubicBezTo>
                      <a:pt x="15" y="520"/>
                      <a:pt x="17" y="519"/>
                      <a:pt x="17" y="516"/>
                    </a:cubicBezTo>
                    <a:cubicBezTo>
                      <a:pt x="18" y="516"/>
                      <a:pt x="18" y="516"/>
                      <a:pt x="18" y="516"/>
                    </a:cubicBezTo>
                    <a:cubicBezTo>
                      <a:pt x="17" y="512"/>
                      <a:pt x="20" y="509"/>
                      <a:pt x="19" y="507"/>
                    </a:cubicBezTo>
                    <a:cubicBezTo>
                      <a:pt x="19" y="503"/>
                      <a:pt x="22" y="505"/>
                      <a:pt x="21" y="500"/>
                    </a:cubicBezTo>
                    <a:cubicBezTo>
                      <a:pt x="22" y="499"/>
                      <a:pt x="22" y="499"/>
                      <a:pt x="22" y="499"/>
                    </a:cubicBezTo>
                    <a:cubicBezTo>
                      <a:pt x="23" y="498"/>
                      <a:pt x="21" y="498"/>
                      <a:pt x="22" y="496"/>
                    </a:cubicBezTo>
                    <a:cubicBezTo>
                      <a:pt x="23" y="496"/>
                      <a:pt x="23" y="494"/>
                      <a:pt x="23" y="495"/>
                    </a:cubicBezTo>
                    <a:cubicBezTo>
                      <a:pt x="25" y="491"/>
                      <a:pt x="24" y="486"/>
                      <a:pt x="27" y="481"/>
                    </a:cubicBezTo>
                    <a:cubicBezTo>
                      <a:pt x="26" y="480"/>
                      <a:pt x="27" y="477"/>
                      <a:pt x="26" y="476"/>
                    </a:cubicBezTo>
                    <a:cubicBezTo>
                      <a:pt x="27" y="476"/>
                      <a:pt x="28" y="471"/>
                      <a:pt x="29" y="474"/>
                    </a:cubicBezTo>
                    <a:cubicBezTo>
                      <a:pt x="29" y="474"/>
                      <a:pt x="28" y="475"/>
                      <a:pt x="28" y="475"/>
                    </a:cubicBezTo>
                    <a:cubicBezTo>
                      <a:pt x="29" y="475"/>
                      <a:pt x="29" y="475"/>
                      <a:pt x="29" y="475"/>
                    </a:cubicBezTo>
                    <a:cubicBezTo>
                      <a:pt x="31" y="473"/>
                      <a:pt x="30" y="469"/>
                      <a:pt x="31" y="466"/>
                    </a:cubicBezTo>
                    <a:cubicBezTo>
                      <a:pt x="30" y="467"/>
                      <a:pt x="30" y="468"/>
                      <a:pt x="30" y="467"/>
                    </a:cubicBezTo>
                    <a:cubicBezTo>
                      <a:pt x="31" y="465"/>
                      <a:pt x="31" y="465"/>
                      <a:pt x="31" y="465"/>
                    </a:cubicBezTo>
                    <a:cubicBezTo>
                      <a:pt x="31" y="465"/>
                      <a:pt x="31" y="465"/>
                      <a:pt x="31" y="465"/>
                    </a:cubicBezTo>
                    <a:cubicBezTo>
                      <a:pt x="33" y="461"/>
                      <a:pt x="33" y="461"/>
                      <a:pt x="33" y="461"/>
                    </a:cubicBezTo>
                    <a:cubicBezTo>
                      <a:pt x="32" y="462"/>
                      <a:pt x="32" y="462"/>
                      <a:pt x="32" y="462"/>
                    </a:cubicBezTo>
                    <a:cubicBezTo>
                      <a:pt x="33" y="460"/>
                      <a:pt x="34" y="460"/>
                      <a:pt x="34" y="457"/>
                    </a:cubicBezTo>
                    <a:cubicBezTo>
                      <a:pt x="34" y="456"/>
                      <a:pt x="32" y="458"/>
                      <a:pt x="33" y="456"/>
                    </a:cubicBezTo>
                    <a:cubicBezTo>
                      <a:pt x="34" y="454"/>
                      <a:pt x="36" y="450"/>
                      <a:pt x="38" y="447"/>
                    </a:cubicBezTo>
                    <a:cubicBezTo>
                      <a:pt x="37" y="447"/>
                      <a:pt x="37" y="446"/>
                      <a:pt x="37" y="445"/>
                    </a:cubicBezTo>
                    <a:cubicBezTo>
                      <a:pt x="38" y="445"/>
                      <a:pt x="38" y="445"/>
                      <a:pt x="38" y="445"/>
                    </a:cubicBezTo>
                    <a:cubicBezTo>
                      <a:pt x="38" y="441"/>
                      <a:pt x="40" y="444"/>
                      <a:pt x="41" y="440"/>
                    </a:cubicBezTo>
                    <a:cubicBezTo>
                      <a:pt x="41" y="441"/>
                      <a:pt x="41" y="441"/>
                      <a:pt x="41" y="441"/>
                    </a:cubicBezTo>
                    <a:cubicBezTo>
                      <a:pt x="40" y="439"/>
                      <a:pt x="40" y="439"/>
                      <a:pt x="40" y="439"/>
                    </a:cubicBezTo>
                    <a:cubicBezTo>
                      <a:pt x="40" y="435"/>
                      <a:pt x="42" y="438"/>
                      <a:pt x="41" y="434"/>
                    </a:cubicBezTo>
                    <a:cubicBezTo>
                      <a:pt x="41" y="435"/>
                      <a:pt x="39" y="434"/>
                      <a:pt x="40" y="432"/>
                    </a:cubicBezTo>
                    <a:cubicBezTo>
                      <a:pt x="41" y="433"/>
                      <a:pt x="41" y="433"/>
                      <a:pt x="41" y="433"/>
                    </a:cubicBezTo>
                    <a:cubicBezTo>
                      <a:pt x="41" y="432"/>
                      <a:pt x="41" y="431"/>
                      <a:pt x="41" y="431"/>
                    </a:cubicBezTo>
                    <a:cubicBezTo>
                      <a:pt x="42" y="431"/>
                      <a:pt x="43" y="431"/>
                      <a:pt x="43" y="430"/>
                    </a:cubicBezTo>
                    <a:cubicBezTo>
                      <a:pt x="44" y="431"/>
                      <a:pt x="44" y="431"/>
                      <a:pt x="44" y="431"/>
                    </a:cubicBezTo>
                    <a:cubicBezTo>
                      <a:pt x="43" y="428"/>
                      <a:pt x="43" y="428"/>
                      <a:pt x="43" y="428"/>
                    </a:cubicBezTo>
                    <a:cubicBezTo>
                      <a:pt x="45" y="426"/>
                      <a:pt x="45" y="423"/>
                      <a:pt x="47" y="422"/>
                    </a:cubicBezTo>
                    <a:cubicBezTo>
                      <a:pt x="47" y="422"/>
                      <a:pt x="49" y="418"/>
                      <a:pt x="48" y="417"/>
                    </a:cubicBezTo>
                    <a:cubicBezTo>
                      <a:pt x="49" y="418"/>
                      <a:pt x="50" y="416"/>
                      <a:pt x="51" y="417"/>
                    </a:cubicBezTo>
                    <a:cubicBezTo>
                      <a:pt x="50" y="415"/>
                      <a:pt x="51" y="412"/>
                      <a:pt x="53" y="411"/>
                    </a:cubicBezTo>
                    <a:cubicBezTo>
                      <a:pt x="53" y="411"/>
                      <a:pt x="53" y="411"/>
                      <a:pt x="53" y="411"/>
                    </a:cubicBezTo>
                    <a:cubicBezTo>
                      <a:pt x="56" y="407"/>
                      <a:pt x="56" y="402"/>
                      <a:pt x="59" y="398"/>
                    </a:cubicBezTo>
                    <a:cubicBezTo>
                      <a:pt x="58" y="398"/>
                      <a:pt x="60" y="396"/>
                      <a:pt x="58" y="396"/>
                    </a:cubicBezTo>
                    <a:cubicBezTo>
                      <a:pt x="60" y="391"/>
                      <a:pt x="65" y="389"/>
                      <a:pt x="63" y="386"/>
                    </a:cubicBezTo>
                    <a:cubicBezTo>
                      <a:pt x="64" y="384"/>
                      <a:pt x="65" y="384"/>
                      <a:pt x="66" y="383"/>
                    </a:cubicBezTo>
                    <a:cubicBezTo>
                      <a:pt x="66" y="384"/>
                      <a:pt x="66" y="384"/>
                      <a:pt x="66" y="384"/>
                    </a:cubicBezTo>
                    <a:cubicBezTo>
                      <a:pt x="68" y="380"/>
                      <a:pt x="68" y="379"/>
                      <a:pt x="70" y="376"/>
                    </a:cubicBezTo>
                    <a:cubicBezTo>
                      <a:pt x="71" y="375"/>
                      <a:pt x="69" y="373"/>
                      <a:pt x="71" y="371"/>
                    </a:cubicBezTo>
                    <a:cubicBezTo>
                      <a:pt x="71" y="372"/>
                      <a:pt x="72" y="371"/>
                      <a:pt x="72" y="371"/>
                    </a:cubicBezTo>
                    <a:cubicBezTo>
                      <a:pt x="72" y="371"/>
                      <a:pt x="72" y="372"/>
                      <a:pt x="73" y="371"/>
                    </a:cubicBezTo>
                    <a:cubicBezTo>
                      <a:pt x="73" y="370"/>
                      <a:pt x="73" y="370"/>
                      <a:pt x="73" y="370"/>
                    </a:cubicBezTo>
                    <a:cubicBezTo>
                      <a:pt x="74" y="370"/>
                      <a:pt x="74" y="370"/>
                      <a:pt x="74" y="370"/>
                    </a:cubicBezTo>
                    <a:cubicBezTo>
                      <a:pt x="74" y="368"/>
                      <a:pt x="74" y="368"/>
                      <a:pt x="74" y="369"/>
                    </a:cubicBezTo>
                    <a:cubicBezTo>
                      <a:pt x="73" y="369"/>
                      <a:pt x="73" y="369"/>
                      <a:pt x="73" y="369"/>
                    </a:cubicBezTo>
                    <a:cubicBezTo>
                      <a:pt x="75" y="368"/>
                      <a:pt x="76" y="365"/>
                      <a:pt x="77" y="365"/>
                    </a:cubicBezTo>
                    <a:cubicBezTo>
                      <a:pt x="80" y="361"/>
                      <a:pt x="81" y="357"/>
                      <a:pt x="84" y="353"/>
                    </a:cubicBezTo>
                    <a:cubicBezTo>
                      <a:pt x="85" y="353"/>
                      <a:pt x="84" y="354"/>
                      <a:pt x="84" y="356"/>
                    </a:cubicBezTo>
                    <a:cubicBezTo>
                      <a:pt x="86" y="353"/>
                      <a:pt x="86" y="353"/>
                      <a:pt x="86" y="353"/>
                    </a:cubicBezTo>
                    <a:cubicBezTo>
                      <a:pt x="86" y="354"/>
                      <a:pt x="85" y="355"/>
                      <a:pt x="84" y="356"/>
                    </a:cubicBezTo>
                    <a:cubicBezTo>
                      <a:pt x="88" y="354"/>
                      <a:pt x="88" y="349"/>
                      <a:pt x="92" y="346"/>
                    </a:cubicBezTo>
                    <a:cubicBezTo>
                      <a:pt x="92" y="345"/>
                      <a:pt x="92" y="345"/>
                      <a:pt x="92" y="345"/>
                    </a:cubicBezTo>
                    <a:cubicBezTo>
                      <a:pt x="93" y="345"/>
                      <a:pt x="93" y="345"/>
                      <a:pt x="93" y="345"/>
                    </a:cubicBezTo>
                    <a:cubicBezTo>
                      <a:pt x="92" y="345"/>
                      <a:pt x="93" y="344"/>
                      <a:pt x="93" y="343"/>
                    </a:cubicBezTo>
                    <a:cubicBezTo>
                      <a:pt x="94" y="343"/>
                      <a:pt x="94" y="345"/>
                      <a:pt x="96" y="343"/>
                    </a:cubicBezTo>
                    <a:cubicBezTo>
                      <a:pt x="98" y="342"/>
                      <a:pt x="99" y="339"/>
                      <a:pt x="100" y="338"/>
                    </a:cubicBezTo>
                    <a:cubicBezTo>
                      <a:pt x="99" y="338"/>
                      <a:pt x="99" y="338"/>
                      <a:pt x="100" y="337"/>
                    </a:cubicBezTo>
                    <a:cubicBezTo>
                      <a:pt x="100" y="336"/>
                      <a:pt x="101" y="337"/>
                      <a:pt x="102" y="336"/>
                    </a:cubicBezTo>
                    <a:cubicBezTo>
                      <a:pt x="102" y="336"/>
                      <a:pt x="102" y="336"/>
                      <a:pt x="102" y="336"/>
                    </a:cubicBezTo>
                    <a:cubicBezTo>
                      <a:pt x="102" y="336"/>
                      <a:pt x="104" y="334"/>
                      <a:pt x="104" y="333"/>
                    </a:cubicBezTo>
                    <a:cubicBezTo>
                      <a:pt x="105" y="333"/>
                      <a:pt x="103" y="335"/>
                      <a:pt x="103" y="336"/>
                    </a:cubicBezTo>
                    <a:cubicBezTo>
                      <a:pt x="107" y="333"/>
                      <a:pt x="105" y="334"/>
                      <a:pt x="108" y="331"/>
                    </a:cubicBezTo>
                    <a:cubicBezTo>
                      <a:pt x="110" y="329"/>
                      <a:pt x="107" y="331"/>
                      <a:pt x="108" y="329"/>
                    </a:cubicBezTo>
                    <a:cubicBezTo>
                      <a:pt x="109" y="328"/>
                      <a:pt x="110" y="326"/>
                      <a:pt x="113" y="325"/>
                    </a:cubicBezTo>
                    <a:cubicBezTo>
                      <a:pt x="111" y="325"/>
                      <a:pt x="111" y="325"/>
                      <a:pt x="111" y="325"/>
                    </a:cubicBezTo>
                    <a:cubicBezTo>
                      <a:pt x="114" y="322"/>
                      <a:pt x="116" y="321"/>
                      <a:pt x="119" y="321"/>
                    </a:cubicBezTo>
                    <a:cubicBezTo>
                      <a:pt x="120" y="320"/>
                      <a:pt x="121" y="319"/>
                      <a:pt x="121" y="318"/>
                    </a:cubicBezTo>
                    <a:cubicBezTo>
                      <a:pt x="121" y="319"/>
                      <a:pt x="122" y="319"/>
                      <a:pt x="122" y="319"/>
                    </a:cubicBezTo>
                    <a:cubicBezTo>
                      <a:pt x="120" y="328"/>
                      <a:pt x="114" y="333"/>
                      <a:pt x="116" y="338"/>
                    </a:cubicBezTo>
                    <a:cubicBezTo>
                      <a:pt x="115" y="342"/>
                      <a:pt x="114" y="342"/>
                      <a:pt x="113" y="344"/>
                    </a:cubicBezTo>
                    <a:cubicBezTo>
                      <a:pt x="113" y="343"/>
                      <a:pt x="113" y="343"/>
                      <a:pt x="113" y="343"/>
                    </a:cubicBezTo>
                    <a:cubicBezTo>
                      <a:pt x="111" y="351"/>
                      <a:pt x="110" y="353"/>
                      <a:pt x="108" y="358"/>
                    </a:cubicBezTo>
                    <a:cubicBezTo>
                      <a:pt x="107" y="361"/>
                      <a:pt x="109" y="362"/>
                      <a:pt x="107" y="367"/>
                    </a:cubicBezTo>
                    <a:cubicBezTo>
                      <a:pt x="107" y="365"/>
                      <a:pt x="106" y="367"/>
                      <a:pt x="106" y="369"/>
                    </a:cubicBezTo>
                    <a:cubicBezTo>
                      <a:pt x="106" y="368"/>
                      <a:pt x="106" y="367"/>
                      <a:pt x="105" y="370"/>
                    </a:cubicBezTo>
                    <a:cubicBezTo>
                      <a:pt x="105" y="370"/>
                      <a:pt x="105" y="371"/>
                      <a:pt x="105" y="371"/>
                    </a:cubicBezTo>
                    <a:cubicBezTo>
                      <a:pt x="105" y="371"/>
                      <a:pt x="105" y="371"/>
                      <a:pt x="105" y="371"/>
                    </a:cubicBezTo>
                    <a:cubicBezTo>
                      <a:pt x="104" y="374"/>
                      <a:pt x="104" y="374"/>
                      <a:pt x="105" y="372"/>
                    </a:cubicBezTo>
                    <a:cubicBezTo>
                      <a:pt x="105" y="372"/>
                      <a:pt x="105" y="372"/>
                      <a:pt x="105" y="372"/>
                    </a:cubicBezTo>
                    <a:cubicBezTo>
                      <a:pt x="103" y="375"/>
                      <a:pt x="103" y="381"/>
                      <a:pt x="101" y="381"/>
                    </a:cubicBezTo>
                    <a:cubicBezTo>
                      <a:pt x="99" y="391"/>
                      <a:pt x="99" y="398"/>
                      <a:pt x="97" y="406"/>
                    </a:cubicBezTo>
                    <a:cubicBezTo>
                      <a:pt x="96" y="406"/>
                      <a:pt x="96" y="404"/>
                      <a:pt x="97" y="402"/>
                    </a:cubicBezTo>
                    <a:cubicBezTo>
                      <a:pt x="96" y="404"/>
                      <a:pt x="96" y="406"/>
                      <a:pt x="96" y="408"/>
                    </a:cubicBezTo>
                    <a:cubicBezTo>
                      <a:pt x="95" y="407"/>
                      <a:pt x="96" y="404"/>
                      <a:pt x="96" y="403"/>
                    </a:cubicBezTo>
                    <a:cubicBezTo>
                      <a:pt x="93" y="409"/>
                      <a:pt x="94" y="417"/>
                      <a:pt x="92" y="424"/>
                    </a:cubicBezTo>
                    <a:cubicBezTo>
                      <a:pt x="92" y="426"/>
                      <a:pt x="92" y="426"/>
                      <a:pt x="92" y="426"/>
                    </a:cubicBezTo>
                    <a:cubicBezTo>
                      <a:pt x="92" y="426"/>
                      <a:pt x="92" y="426"/>
                      <a:pt x="92" y="426"/>
                    </a:cubicBezTo>
                    <a:cubicBezTo>
                      <a:pt x="92" y="427"/>
                      <a:pt x="92" y="428"/>
                      <a:pt x="92" y="430"/>
                    </a:cubicBezTo>
                    <a:cubicBezTo>
                      <a:pt x="91" y="431"/>
                      <a:pt x="90" y="429"/>
                      <a:pt x="90" y="433"/>
                    </a:cubicBezTo>
                    <a:cubicBezTo>
                      <a:pt x="89" y="436"/>
                      <a:pt x="89" y="442"/>
                      <a:pt x="89" y="446"/>
                    </a:cubicBezTo>
                    <a:cubicBezTo>
                      <a:pt x="89" y="444"/>
                      <a:pt x="90" y="445"/>
                      <a:pt x="90" y="446"/>
                    </a:cubicBezTo>
                    <a:cubicBezTo>
                      <a:pt x="90" y="448"/>
                      <a:pt x="89" y="449"/>
                      <a:pt x="89" y="450"/>
                    </a:cubicBezTo>
                    <a:cubicBezTo>
                      <a:pt x="88" y="450"/>
                      <a:pt x="88" y="450"/>
                      <a:pt x="88" y="450"/>
                    </a:cubicBezTo>
                    <a:cubicBezTo>
                      <a:pt x="89" y="451"/>
                      <a:pt x="88" y="456"/>
                      <a:pt x="89" y="456"/>
                    </a:cubicBezTo>
                    <a:cubicBezTo>
                      <a:pt x="88" y="457"/>
                      <a:pt x="88" y="453"/>
                      <a:pt x="88" y="453"/>
                    </a:cubicBezTo>
                    <a:cubicBezTo>
                      <a:pt x="87" y="461"/>
                      <a:pt x="87" y="457"/>
                      <a:pt x="87" y="465"/>
                    </a:cubicBezTo>
                    <a:cubicBezTo>
                      <a:pt x="87" y="469"/>
                      <a:pt x="88" y="464"/>
                      <a:pt x="89" y="466"/>
                    </a:cubicBezTo>
                    <a:cubicBezTo>
                      <a:pt x="89" y="470"/>
                      <a:pt x="89" y="474"/>
                      <a:pt x="88" y="478"/>
                    </a:cubicBezTo>
                    <a:cubicBezTo>
                      <a:pt x="89" y="476"/>
                      <a:pt x="89" y="476"/>
                      <a:pt x="89" y="476"/>
                    </a:cubicBezTo>
                    <a:cubicBezTo>
                      <a:pt x="90" y="484"/>
                      <a:pt x="90" y="488"/>
                      <a:pt x="89" y="492"/>
                    </a:cubicBezTo>
                    <a:cubicBezTo>
                      <a:pt x="91" y="505"/>
                      <a:pt x="94" y="512"/>
                      <a:pt x="96" y="516"/>
                    </a:cubicBezTo>
                    <a:cubicBezTo>
                      <a:pt x="97" y="519"/>
                      <a:pt x="99" y="518"/>
                      <a:pt x="99" y="516"/>
                    </a:cubicBezTo>
                    <a:cubicBezTo>
                      <a:pt x="100" y="513"/>
                      <a:pt x="100" y="503"/>
                      <a:pt x="100" y="503"/>
                    </a:cubicBezTo>
                    <a:cubicBezTo>
                      <a:pt x="102" y="483"/>
                      <a:pt x="99" y="473"/>
                      <a:pt x="101" y="449"/>
                    </a:cubicBezTo>
                    <a:cubicBezTo>
                      <a:pt x="104" y="428"/>
                      <a:pt x="107" y="423"/>
                      <a:pt x="111" y="402"/>
                    </a:cubicBezTo>
                    <a:cubicBezTo>
                      <a:pt x="114" y="392"/>
                      <a:pt x="116" y="381"/>
                      <a:pt x="119" y="371"/>
                    </a:cubicBezTo>
                    <a:cubicBezTo>
                      <a:pt x="119" y="366"/>
                      <a:pt x="123" y="358"/>
                      <a:pt x="124" y="353"/>
                    </a:cubicBezTo>
                    <a:cubicBezTo>
                      <a:pt x="126" y="351"/>
                      <a:pt x="126" y="351"/>
                      <a:pt x="126" y="351"/>
                    </a:cubicBezTo>
                    <a:cubicBezTo>
                      <a:pt x="126" y="349"/>
                      <a:pt x="126" y="347"/>
                      <a:pt x="128" y="345"/>
                    </a:cubicBezTo>
                    <a:cubicBezTo>
                      <a:pt x="128" y="345"/>
                      <a:pt x="128" y="345"/>
                      <a:pt x="128" y="345"/>
                    </a:cubicBezTo>
                    <a:cubicBezTo>
                      <a:pt x="128" y="342"/>
                      <a:pt x="130" y="339"/>
                      <a:pt x="130" y="338"/>
                    </a:cubicBezTo>
                    <a:cubicBezTo>
                      <a:pt x="130" y="338"/>
                      <a:pt x="130" y="338"/>
                      <a:pt x="130" y="338"/>
                    </a:cubicBezTo>
                    <a:cubicBezTo>
                      <a:pt x="131" y="334"/>
                      <a:pt x="131" y="334"/>
                      <a:pt x="131" y="334"/>
                    </a:cubicBezTo>
                    <a:cubicBezTo>
                      <a:pt x="131" y="335"/>
                      <a:pt x="131" y="335"/>
                      <a:pt x="131" y="335"/>
                    </a:cubicBezTo>
                    <a:cubicBezTo>
                      <a:pt x="132" y="330"/>
                      <a:pt x="134" y="325"/>
                      <a:pt x="136" y="321"/>
                    </a:cubicBezTo>
                    <a:cubicBezTo>
                      <a:pt x="135" y="321"/>
                      <a:pt x="135" y="321"/>
                      <a:pt x="135" y="321"/>
                    </a:cubicBezTo>
                    <a:cubicBezTo>
                      <a:pt x="140" y="312"/>
                      <a:pt x="140" y="308"/>
                      <a:pt x="145" y="300"/>
                    </a:cubicBezTo>
                    <a:cubicBezTo>
                      <a:pt x="145" y="300"/>
                      <a:pt x="145" y="300"/>
                      <a:pt x="145" y="300"/>
                    </a:cubicBezTo>
                    <a:cubicBezTo>
                      <a:pt x="147" y="289"/>
                      <a:pt x="154" y="285"/>
                      <a:pt x="157" y="273"/>
                    </a:cubicBezTo>
                    <a:cubicBezTo>
                      <a:pt x="156" y="274"/>
                      <a:pt x="158" y="272"/>
                      <a:pt x="158" y="273"/>
                    </a:cubicBezTo>
                    <a:cubicBezTo>
                      <a:pt x="160" y="268"/>
                      <a:pt x="162" y="262"/>
                      <a:pt x="161" y="261"/>
                    </a:cubicBezTo>
                    <a:cubicBezTo>
                      <a:pt x="162" y="258"/>
                      <a:pt x="163" y="259"/>
                      <a:pt x="164" y="259"/>
                    </a:cubicBezTo>
                    <a:cubicBezTo>
                      <a:pt x="163" y="258"/>
                      <a:pt x="164" y="255"/>
                      <a:pt x="165" y="252"/>
                    </a:cubicBezTo>
                    <a:cubicBezTo>
                      <a:pt x="165" y="254"/>
                      <a:pt x="165" y="254"/>
                      <a:pt x="165" y="254"/>
                    </a:cubicBezTo>
                    <a:cubicBezTo>
                      <a:pt x="166" y="251"/>
                      <a:pt x="168" y="248"/>
                      <a:pt x="169" y="246"/>
                    </a:cubicBezTo>
                    <a:cubicBezTo>
                      <a:pt x="167" y="247"/>
                      <a:pt x="167" y="247"/>
                      <a:pt x="167" y="247"/>
                    </a:cubicBezTo>
                    <a:cubicBezTo>
                      <a:pt x="169" y="243"/>
                      <a:pt x="169" y="246"/>
                      <a:pt x="171" y="242"/>
                    </a:cubicBezTo>
                    <a:cubicBezTo>
                      <a:pt x="170" y="242"/>
                      <a:pt x="170" y="242"/>
                      <a:pt x="170" y="242"/>
                    </a:cubicBezTo>
                    <a:cubicBezTo>
                      <a:pt x="173" y="236"/>
                      <a:pt x="177" y="234"/>
                      <a:pt x="181" y="229"/>
                    </a:cubicBezTo>
                    <a:cubicBezTo>
                      <a:pt x="194" y="206"/>
                      <a:pt x="206" y="181"/>
                      <a:pt x="222" y="162"/>
                    </a:cubicBezTo>
                    <a:cubicBezTo>
                      <a:pt x="224" y="162"/>
                      <a:pt x="224" y="162"/>
                      <a:pt x="224" y="162"/>
                    </a:cubicBezTo>
                    <a:cubicBezTo>
                      <a:pt x="225" y="162"/>
                      <a:pt x="226" y="155"/>
                      <a:pt x="227" y="155"/>
                    </a:cubicBezTo>
                    <a:cubicBezTo>
                      <a:pt x="228" y="152"/>
                      <a:pt x="228" y="152"/>
                      <a:pt x="228" y="152"/>
                    </a:cubicBezTo>
                    <a:cubicBezTo>
                      <a:pt x="229" y="152"/>
                      <a:pt x="230" y="151"/>
                      <a:pt x="230" y="152"/>
                    </a:cubicBezTo>
                    <a:cubicBezTo>
                      <a:pt x="231" y="150"/>
                      <a:pt x="231" y="150"/>
                      <a:pt x="232" y="148"/>
                    </a:cubicBezTo>
                    <a:cubicBezTo>
                      <a:pt x="234" y="146"/>
                      <a:pt x="234" y="146"/>
                      <a:pt x="234" y="146"/>
                    </a:cubicBezTo>
                    <a:cubicBezTo>
                      <a:pt x="241" y="138"/>
                      <a:pt x="245" y="130"/>
                      <a:pt x="252" y="122"/>
                    </a:cubicBezTo>
                    <a:cubicBezTo>
                      <a:pt x="256" y="119"/>
                      <a:pt x="260" y="114"/>
                      <a:pt x="264" y="109"/>
                    </a:cubicBezTo>
                    <a:cubicBezTo>
                      <a:pt x="268" y="113"/>
                      <a:pt x="272" y="114"/>
                      <a:pt x="278" y="118"/>
                    </a:cubicBezTo>
                    <a:cubicBezTo>
                      <a:pt x="284" y="123"/>
                      <a:pt x="285" y="126"/>
                      <a:pt x="293" y="129"/>
                    </a:cubicBezTo>
                    <a:cubicBezTo>
                      <a:pt x="296" y="131"/>
                      <a:pt x="300" y="132"/>
                      <a:pt x="304" y="133"/>
                    </a:cubicBezTo>
                    <a:cubicBezTo>
                      <a:pt x="306" y="132"/>
                      <a:pt x="308" y="135"/>
                      <a:pt x="311" y="134"/>
                    </a:cubicBezTo>
                    <a:cubicBezTo>
                      <a:pt x="311" y="135"/>
                      <a:pt x="311" y="135"/>
                      <a:pt x="311" y="135"/>
                    </a:cubicBezTo>
                    <a:cubicBezTo>
                      <a:pt x="312" y="135"/>
                      <a:pt x="313" y="135"/>
                      <a:pt x="313" y="136"/>
                    </a:cubicBezTo>
                    <a:cubicBezTo>
                      <a:pt x="313" y="136"/>
                      <a:pt x="313" y="136"/>
                      <a:pt x="313" y="136"/>
                    </a:cubicBezTo>
                    <a:cubicBezTo>
                      <a:pt x="315" y="136"/>
                      <a:pt x="316" y="137"/>
                      <a:pt x="316" y="137"/>
                    </a:cubicBezTo>
                    <a:cubicBezTo>
                      <a:pt x="316" y="137"/>
                      <a:pt x="316" y="137"/>
                      <a:pt x="316" y="137"/>
                    </a:cubicBezTo>
                    <a:cubicBezTo>
                      <a:pt x="317" y="137"/>
                      <a:pt x="317" y="137"/>
                      <a:pt x="317" y="137"/>
                    </a:cubicBezTo>
                    <a:cubicBezTo>
                      <a:pt x="317" y="137"/>
                      <a:pt x="317" y="137"/>
                      <a:pt x="317" y="137"/>
                    </a:cubicBezTo>
                    <a:cubicBezTo>
                      <a:pt x="319" y="137"/>
                      <a:pt x="321" y="138"/>
                      <a:pt x="322" y="139"/>
                    </a:cubicBezTo>
                    <a:cubicBezTo>
                      <a:pt x="322" y="138"/>
                      <a:pt x="322" y="138"/>
                      <a:pt x="322" y="138"/>
                    </a:cubicBezTo>
                    <a:cubicBezTo>
                      <a:pt x="325" y="140"/>
                      <a:pt x="327" y="138"/>
                      <a:pt x="330" y="140"/>
                    </a:cubicBezTo>
                    <a:cubicBezTo>
                      <a:pt x="330" y="140"/>
                      <a:pt x="330" y="140"/>
                      <a:pt x="330" y="140"/>
                    </a:cubicBezTo>
                    <a:cubicBezTo>
                      <a:pt x="335" y="139"/>
                      <a:pt x="336" y="144"/>
                      <a:pt x="340" y="142"/>
                    </a:cubicBezTo>
                    <a:cubicBezTo>
                      <a:pt x="340" y="142"/>
                      <a:pt x="341" y="143"/>
                      <a:pt x="340" y="143"/>
                    </a:cubicBezTo>
                    <a:cubicBezTo>
                      <a:pt x="342" y="143"/>
                      <a:pt x="344" y="143"/>
                      <a:pt x="345" y="141"/>
                    </a:cubicBezTo>
                    <a:cubicBezTo>
                      <a:pt x="346" y="142"/>
                      <a:pt x="346" y="142"/>
                      <a:pt x="346" y="143"/>
                    </a:cubicBezTo>
                    <a:cubicBezTo>
                      <a:pt x="346" y="142"/>
                      <a:pt x="347" y="142"/>
                      <a:pt x="348" y="142"/>
                    </a:cubicBezTo>
                    <a:cubicBezTo>
                      <a:pt x="348" y="142"/>
                      <a:pt x="348" y="142"/>
                      <a:pt x="348" y="142"/>
                    </a:cubicBezTo>
                    <a:cubicBezTo>
                      <a:pt x="351" y="143"/>
                      <a:pt x="351" y="143"/>
                      <a:pt x="351" y="143"/>
                    </a:cubicBezTo>
                    <a:cubicBezTo>
                      <a:pt x="351" y="141"/>
                      <a:pt x="351" y="141"/>
                      <a:pt x="351" y="141"/>
                    </a:cubicBezTo>
                    <a:cubicBezTo>
                      <a:pt x="352" y="142"/>
                      <a:pt x="351" y="143"/>
                      <a:pt x="352" y="143"/>
                    </a:cubicBezTo>
                    <a:cubicBezTo>
                      <a:pt x="353" y="142"/>
                      <a:pt x="353" y="142"/>
                      <a:pt x="353" y="142"/>
                    </a:cubicBezTo>
                    <a:cubicBezTo>
                      <a:pt x="355" y="142"/>
                      <a:pt x="356" y="144"/>
                      <a:pt x="358" y="146"/>
                    </a:cubicBezTo>
                    <a:cubicBezTo>
                      <a:pt x="367" y="148"/>
                      <a:pt x="377" y="145"/>
                      <a:pt x="385" y="148"/>
                    </a:cubicBezTo>
                    <a:cubicBezTo>
                      <a:pt x="386" y="149"/>
                      <a:pt x="386" y="149"/>
                      <a:pt x="386" y="149"/>
                    </a:cubicBezTo>
                    <a:cubicBezTo>
                      <a:pt x="386" y="151"/>
                      <a:pt x="388" y="147"/>
                      <a:pt x="388" y="149"/>
                    </a:cubicBezTo>
                    <a:cubicBezTo>
                      <a:pt x="389" y="148"/>
                      <a:pt x="389" y="148"/>
                      <a:pt x="389" y="148"/>
                    </a:cubicBezTo>
                    <a:cubicBezTo>
                      <a:pt x="390" y="148"/>
                      <a:pt x="390" y="149"/>
                      <a:pt x="390" y="149"/>
                    </a:cubicBezTo>
                    <a:cubicBezTo>
                      <a:pt x="391" y="149"/>
                      <a:pt x="391" y="149"/>
                      <a:pt x="391" y="148"/>
                    </a:cubicBezTo>
                    <a:cubicBezTo>
                      <a:pt x="392" y="149"/>
                      <a:pt x="392" y="149"/>
                      <a:pt x="392" y="149"/>
                    </a:cubicBezTo>
                    <a:cubicBezTo>
                      <a:pt x="396" y="150"/>
                      <a:pt x="399" y="148"/>
                      <a:pt x="403" y="149"/>
                    </a:cubicBezTo>
                    <a:cubicBezTo>
                      <a:pt x="408" y="151"/>
                      <a:pt x="416" y="149"/>
                      <a:pt x="421" y="147"/>
                    </a:cubicBezTo>
                    <a:cubicBezTo>
                      <a:pt x="428" y="145"/>
                      <a:pt x="437" y="150"/>
                      <a:pt x="444" y="146"/>
                    </a:cubicBezTo>
                    <a:cubicBezTo>
                      <a:pt x="444" y="146"/>
                      <a:pt x="445" y="145"/>
                      <a:pt x="445" y="145"/>
                    </a:cubicBezTo>
                    <a:cubicBezTo>
                      <a:pt x="447" y="145"/>
                      <a:pt x="449" y="144"/>
                      <a:pt x="451" y="144"/>
                    </a:cubicBezTo>
                    <a:cubicBezTo>
                      <a:pt x="451" y="144"/>
                      <a:pt x="455" y="143"/>
                      <a:pt x="459" y="141"/>
                    </a:cubicBezTo>
                    <a:cubicBezTo>
                      <a:pt x="460" y="143"/>
                      <a:pt x="461" y="145"/>
                      <a:pt x="462" y="147"/>
                    </a:cubicBezTo>
                    <a:cubicBezTo>
                      <a:pt x="462" y="150"/>
                      <a:pt x="462" y="150"/>
                      <a:pt x="462" y="150"/>
                    </a:cubicBezTo>
                    <a:cubicBezTo>
                      <a:pt x="463" y="151"/>
                      <a:pt x="464" y="153"/>
                      <a:pt x="464" y="155"/>
                    </a:cubicBezTo>
                    <a:cubicBezTo>
                      <a:pt x="464" y="155"/>
                      <a:pt x="464" y="155"/>
                      <a:pt x="464" y="155"/>
                    </a:cubicBezTo>
                    <a:cubicBezTo>
                      <a:pt x="466" y="158"/>
                      <a:pt x="466" y="161"/>
                      <a:pt x="467" y="162"/>
                    </a:cubicBezTo>
                    <a:cubicBezTo>
                      <a:pt x="467" y="162"/>
                      <a:pt x="467" y="162"/>
                      <a:pt x="467" y="162"/>
                    </a:cubicBezTo>
                    <a:cubicBezTo>
                      <a:pt x="468" y="166"/>
                      <a:pt x="468" y="166"/>
                      <a:pt x="468" y="166"/>
                    </a:cubicBezTo>
                    <a:cubicBezTo>
                      <a:pt x="468" y="165"/>
                      <a:pt x="468" y="165"/>
                      <a:pt x="468" y="165"/>
                    </a:cubicBezTo>
                    <a:cubicBezTo>
                      <a:pt x="470" y="170"/>
                      <a:pt x="471" y="175"/>
                      <a:pt x="472" y="180"/>
                    </a:cubicBezTo>
                    <a:cubicBezTo>
                      <a:pt x="473" y="179"/>
                      <a:pt x="473" y="179"/>
                      <a:pt x="473" y="179"/>
                    </a:cubicBezTo>
                    <a:cubicBezTo>
                      <a:pt x="475" y="189"/>
                      <a:pt x="478" y="192"/>
                      <a:pt x="479" y="201"/>
                    </a:cubicBezTo>
                    <a:cubicBezTo>
                      <a:pt x="479" y="201"/>
                      <a:pt x="479" y="201"/>
                      <a:pt x="479" y="201"/>
                    </a:cubicBezTo>
                    <a:cubicBezTo>
                      <a:pt x="484" y="211"/>
                      <a:pt x="481" y="218"/>
                      <a:pt x="486" y="229"/>
                    </a:cubicBezTo>
                    <a:cubicBezTo>
                      <a:pt x="486" y="228"/>
                      <a:pt x="486" y="230"/>
                      <a:pt x="486" y="230"/>
                    </a:cubicBezTo>
                    <a:cubicBezTo>
                      <a:pt x="487" y="235"/>
                      <a:pt x="489" y="240"/>
                      <a:pt x="491" y="240"/>
                    </a:cubicBezTo>
                    <a:cubicBezTo>
                      <a:pt x="491" y="244"/>
                      <a:pt x="491" y="243"/>
                      <a:pt x="490" y="244"/>
                    </a:cubicBezTo>
                    <a:cubicBezTo>
                      <a:pt x="491" y="244"/>
                      <a:pt x="492" y="247"/>
                      <a:pt x="493" y="250"/>
                    </a:cubicBezTo>
                    <a:cubicBezTo>
                      <a:pt x="492" y="249"/>
                      <a:pt x="492" y="249"/>
                      <a:pt x="492" y="249"/>
                    </a:cubicBezTo>
                    <a:cubicBezTo>
                      <a:pt x="493" y="252"/>
                      <a:pt x="493" y="254"/>
                      <a:pt x="494" y="257"/>
                    </a:cubicBezTo>
                    <a:cubicBezTo>
                      <a:pt x="495" y="255"/>
                      <a:pt x="495" y="255"/>
                      <a:pt x="495" y="255"/>
                    </a:cubicBezTo>
                    <a:cubicBezTo>
                      <a:pt x="496" y="260"/>
                      <a:pt x="494" y="257"/>
                      <a:pt x="495" y="261"/>
                    </a:cubicBezTo>
                    <a:cubicBezTo>
                      <a:pt x="496" y="261"/>
                      <a:pt x="496" y="261"/>
                      <a:pt x="496" y="261"/>
                    </a:cubicBezTo>
                    <a:cubicBezTo>
                      <a:pt x="497" y="267"/>
                      <a:pt x="496" y="271"/>
                      <a:pt x="496" y="278"/>
                    </a:cubicBezTo>
                    <a:cubicBezTo>
                      <a:pt x="500" y="303"/>
                      <a:pt x="506" y="330"/>
                      <a:pt x="506" y="355"/>
                    </a:cubicBezTo>
                    <a:cubicBezTo>
                      <a:pt x="505" y="356"/>
                      <a:pt x="505" y="356"/>
                      <a:pt x="505" y="356"/>
                    </a:cubicBezTo>
                    <a:cubicBezTo>
                      <a:pt x="503" y="356"/>
                      <a:pt x="507" y="362"/>
                      <a:pt x="506" y="363"/>
                    </a:cubicBezTo>
                    <a:cubicBezTo>
                      <a:pt x="507" y="366"/>
                      <a:pt x="507" y="366"/>
                      <a:pt x="507" y="366"/>
                    </a:cubicBezTo>
                    <a:cubicBezTo>
                      <a:pt x="507" y="367"/>
                      <a:pt x="506" y="368"/>
                      <a:pt x="506" y="367"/>
                    </a:cubicBezTo>
                    <a:cubicBezTo>
                      <a:pt x="506" y="370"/>
                      <a:pt x="506" y="370"/>
                      <a:pt x="507" y="372"/>
                    </a:cubicBezTo>
                    <a:cubicBezTo>
                      <a:pt x="506" y="374"/>
                      <a:pt x="506" y="374"/>
                      <a:pt x="506" y="374"/>
                    </a:cubicBezTo>
                    <a:cubicBezTo>
                      <a:pt x="506" y="385"/>
                      <a:pt x="508" y="393"/>
                      <a:pt x="507" y="404"/>
                    </a:cubicBezTo>
                    <a:cubicBezTo>
                      <a:pt x="506" y="417"/>
                      <a:pt x="506" y="441"/>
                      <a:pt x="506" y="455"/>
                    </a:cubicBezTo>
                    <a:cubicBezTo>
                      <a:pt x="506" y="475"/>
                      <a:pt x="497" y="496"/>
                      <a:pt x="494" y="516"/>
                    </a:cubicBezTo>
                    <a:cubicBezTo>
                      <a:pt x="494" y="516"/>
                      <a:pt x="494" y="518"/>
                      <a:pt x="494" y="518"/>
                    </a:cubicBezTo>
                    <a:cubicBezTo>
                      <a:pt x="492" y="524"/>
                      <a:pt x="490" y="530"/>
                      <a:pt x="488" y="535"/>
                    </a:cubicBezTo>
                    <a:cubicBezTo>
                      <a:pt x="488" y="535"/>
                      <a:pt x="480" y="556"/>
                      <a:pt x="474" y="568"/>
                    </a:cubicBezTo>
                    <a:cubicBezTo>
                      <a:pt x="471" y="574"/>
                      <a:pt x="469" y="578"/>
                      <a:pt x="471" y="578"/>
                    </a:cubicBezTo>
                    <a:cubicBezTo>
                      <a:pt x="473" y="578"/>
                      <a:pt x="480" y="574"/>
                      <a:pt x="491" y="560"/>
                    </a:cubicBezTo>
                    <a:cubicBezTo>
                      <a:pt x="491" y="560"/>
                      <a:pt x="491" y="560"/>
                      <a:pt x="491" y="560"/>
                    </a:cubicBezTo>
                    <a:cubicBezTo>
                      <a:pt x="496" y="551"/>
                      <a:pt x="498" y="545"/>
                      <a:pt x="499" y="538"/>
                    </a:cubicBezTo>
                    <a:cubicBezTo>
                      <a:pt x="502" y="537"/>
                      <a:pt x="502" y="530"/>
                      <a:pt x="504" y="528"/>
                    </a:cubicBezTo>
                    <a:cubicBezTo>
                      <a:pt x="504" y="528"/>
                      <a:pt x="504" y="528"/>
                      <a:pt x="504" y="528"/>
                    </a:cubicBezTo>
                    <a:cubicBezTo>
                      <a:pt x="504" y="521"/>
                      <a:pt x="509" y="516"/>
                      <a:pt x="509" y="509"/>
                    </a:cubicBezTo>
                    <a:cubicBezTo>
                      <a:pt x="509" y="510"/>
                      <a:pt x="509" y="510"/>
                      <a:pt x="509" y="511"/>
                    </a:cubicBezTo>
                    <a:cubicBezTo>
                      <a:pt x="510" y="507"/>
                      <a:pt x="511" y="501"/>
                      <a:pt x="512" y="501"/>
                    </a:cubicBezTo>
                    <a:cubicBezTo>
                      <a:pt x="514" y="490"/>
                      <a:pt x="517" y="476"/>
                      <a:pt x="516" y="469"/>
                    </a:cubicBezTo>
                    <a:cubicBezTo>
                      <a:pt x="516" y="469"/>
                      <a:pt x="516" y="469"/>
                      <a:pt x="516" y="469"/>
                    </a:cubicBezTo>
                    <a:cubicBezTo>
                      <a:pt x="515" y="465"/>
                      <a:pt x="516" y="464"/>
                      <a:pt x="516" y="460"/>
                    </a:cubicBezTo>
                    <a:cubicBezTo>
                      <a:pt x="516" y="460"/>
                      <a:pt x="516" y="460"/>
                      <a:pt x="516" y="460"/>
                    </a:cubicBezTo>
                    <a:cubicBezTo>
                      <a:pt x="516" y="455"/>
                      <a:pt x="517" y="447"/>
                      <a:pt x="517" y="444"/>
                    </a:cubicBezTo>
                    <a:cubicBezTo>
                      <a:pt x="518" y="444"/>
                      <a:pt x="518" y="444"/>
                      <a:pt x="518" y="444"/>
                    </a:cubicBezTo>
                    <a:cubicBezTo>
                      <a:pt x="518" y="441"/>
                      <a:pt x="518" y="438"/>
                      <a:pt x="518" y="436"/>
                    </a:cubicBezTo>
                    <a:cubicBezTo>
                      <a:pt x="518" y="439"/>
                      <a:pt x="518" y="439"/>
                      <a:pt x="518" y="439"/>
                    </a:cubicBezTo>
                    <a:cubicBezTo>
                      <a:pt x="516" y="437"/>
                      <a:pt x="520" y="432"/>
                      <a:pt x="518" y="426"/>
                    </a:cubicBezTo>
                    <a:cubicBezTo>
                      <a:pt x="519" y="421"/>
                      <a:pt x="514" y="415"/>
                      <a:pt x="515" y="409"/>
                    </a:cubicBezTo>
                    <a:cubicBezTo>
                      <a:pt x="514" y="406"/>
                      <a:pt x="517" y="411"/>
                      <a:pt x="516" y="407"/>
                    </a:cubicBezTo>
                    <a:cubicBezTo>
                      <a:pt x="517" y="407"/>
                      <a:pt x="517" y="409"/>
                      <a:pt x="518" y="408"/>
                    </a:cubicBezTo>
                    <a:cubicBezTo>
                      <a:pt x="517" y="404"/>
                      <a:pt x="519" y="401"/>
                      <a:pt x="518" y="396"/>
                    </a:cubicBezTo>
                    <a:cubicBezTo>
                      <a:pt x="519" y="396"/>
                      <a:pt x="519" y="396"/>
                      <a:pt x="519" y="396"/>
                    </a:cubicBezTo>
                    <a:cubicBezTo>
                      <a:pt x="517" y="390"/>
                      <a:pt x="520" y="384"/>
                      <a:pt x="518" y="379"/>
                    </a:cubicBezTo>
                    <a:cubicBezTo>
                      <a:pt x="518" y="376"/>
                      <a:pt x="518" y="375"/>
                      <a:pt x="519" y="374"/>
                    </a:cubicBezTo>
                    <a:cubicBezTo>
                      <a:pt x="519" y="375"/>
                      <a:pt x="520" y="376"/>
                      <a:pt x="521" y="377"/>
                    </a:cubicBezTo>
                    <a:cubicBezTo>
                      <a:pt x="520" y="377"/>
                      <a:pt x="520" y="377"/>
                      <a:pt x="520" y="377"/>
                    </a:cubicBezTo>
                    <a:cubicBezTo>
                      <a:pt x="523" y="382"/>
                      <a:pt x="525" y="385"/>
                      <a:pt x="529" y="388"/>
                    </a:cubicBezTo>
                    <a:cubicBezTo>
                      <a:pt x="528" y="389"/>
                      <a:pt x="532" y="392"/>
                      <a:pt x="532" y="394"/>
                    </a:cubicBezTo>
                    <a:cubicBezTo>
                      <a:pt x="532" y="394"/>
                      <a:pt x="532" y="394"/>
                      <a:pt x="532" y="394"/>
                    </a:cubicBezTo>
                    <a:cubicBezTo>
                      <a:pt x="535" y="396"/>
                      <a:pt x="534" y="401"/>
                      <a:pt x="537" y="403"/>
                    </a:cubicBezTo>
                    <a:cubicBezTo>
                      <a:pt x="537" y="403"/>
                      <a:pt x="536" y="403"/>
                      <a:pt x="536" y="403"/>
                    </a:cubicBezTo>
                    <a:cubicBezTo>
                      <a:pt x="537" y="405"/>
                      <a:pt x="539" y="408"/>
                      <a:pt x="538" y="409"/>
                    </a:cubicBezTo>
                    <a:cubicBezTo>
                      <a:pt x="541" y="414"/>
                      <a:pt x="544" y="423"/>
                      <a:pt x="547" y="426"/>
                    </a:cubicBezTo>
                    <a:cubicBezTo>
                      <a:pt x="546" y="426"/>
                      <a:pt x="546" y="426"/>
                      <a:pt x="546" y="426"/>
                    </a:cubicBezTo>
                    <a:cubicBezTo>
                      <a:pt x="548" y="428"/>
                      <a:pt x="547" y="429"/>
                      <a:pt x="549" y="431"/>
                    </a:cubicBezTo>
                    <a:cubicBezTo>
                      <a:pt x="549" y="431"/>
                      <a:pt x="549" y="431"/>
                      <a:pt x="549" y="431"/>
                    </a:cubicBezTo>
                    <a:cubicBezTo>
                      <a:pt x="550" y="433"/>
                      <a:pt x="551" y="438"/>
                      <a:pt x="552" y="440"/>
                    </a:cubicBezTo>
                    <a:cubicBezTo>
                      <a:pt x="551" y="440"/>
                      <a:pt x="551" y="440"/>
                      <a:pt x="551" y="440"/>
                    </a:cubicBezTo>
                    <a:cubicBezTo>
                      <a:pt x="552" y="442"/>
                      <a:pt x="552" y="444"/>
                      <a:pt x="552" y="445"/>
                    </a:cubicBezTo>
                    <a:cubicBezTo>
                      <a:pt x="552" y="443"/>
                      <a:pt x="552" y="443"/>
                      <a:pt x="552" y="443"/>
                    </a:cubicBezTo>
                    <a:cubicBezTo>
                      <a:pt x="554" y="444"/>
                      <a:pt x="552" y="447"/>
                      <a:pt x="554" y="451"/>
                    </a:cubicBezTo>
                    <a:cubicBezTo>
                      <a:pt x="554" y="454"/>
                      <a:pt x="560" y="457"/>
                      <a:pt x="559" y="460"/>
                    </a:cubicBezTo>
                    <a:cubicBezTo>
                      <a:pt x="561" y="462"/>
                      <a:pt x="558" y="459"/>
                      <a:pt x="559" y="4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i="1"/>
              </a:p>
            </p:txBody>
          </p:sp>
          <p:sp>
            <p:nvSpPr>
              <p:cNvPr id="15" name="Freeform 13"/>
              <p:cNvSpPr/>
              <p:nvPr/>
            </p:nvSpPr>
            <p:spPr bwMode="auto">
              <a:xfrm>
                <a:off x="3343275" y="1955801"/>
                <a:ext cx="301625" cy="292100"/>
              </a:xfrm>
              <a:custGeom>
                <a:avLst/>
                <a:gdLst>
                  <a:gd name="T0" fmla="*/ 127 w 140"/>
                  <a:gd name="T1" fmla="*/ 27 h 136"/>
                  <a:gd name="T2" fmla="*/ 106 w 140"/>
                  <a:gd name="T3" fmla="*/ 9 h 136"/>
                  <a:gd name="T4" fmla="*/ 100 w 140"/>
                  <a:gd name="T5" fmla="*/ 6 h 136"/>
                  <a:gd name="T6" fmla="*/ 84 w 140"/>
                  <a:gd name="T7" fmla="*/ 1 h 136"/>
                  <a:gd name="T8" fmla="*/ 67 w 140"/>
                  <a:gd name="T9" fmla="*/ 4 h 136"/>
                  <a:gd name="T10" fmla="*/ 58 w 140"/>
                  <a:gd name="T11" fmla="*/ 2 h 136"/>
                  <a:gd name="T12" fmla="*/ 39 w 140"/>
                  <a:gd name="T13" fmla="*/ 8 h 136"/>
                  <a:gd name="T14" fmla="*/ 32 w 140"/>
                  <a:gd name="T15" fmla="*/ 10 h 136"/>
                  <a:gd name="T16" fmla="*/ 13 w 140"/>
                  <a:gd name="T17" fmla="*/ 30 h 136"/>
                  <a:gd name="T18" fmla="*/ 8 w 140"/>
                  <a:gd name="T19" fmla="*/ 39 h 136"/>
                  <a:gd name="T20" fmla="*/ 8 w 140"/>
                  <a:gd name="T21" fmla="*/ 40 h 136"/>
                  <a:gd name="T22" fmla="*/ 4 w 140"/>
                  <a:gd name="T23" fmla="*/ 51 h 136"/>
                  <a:gd name="T24" fmla="*/ 3 w 140"/>
                  <a:gd name="T25" fmla="*/ 67 h 136"/>
                  <a:gd name="T26" fmla="*/ 2 w 140"/>
                  <a:gd name="T27" fmla="*/ 74 h 136"/>
                  <a:gd name="T28" fmla="*/ 5 w 140"/>
                  <a:gd name="T29" fmla="*/ 82 h 136"/>
                  <a:gd name="T30" fmla="*/ 4 w 140"/>
                  <a:gd name="T31" fmla="*/ 85 h 136"/>
                  <a:gd name="T32" fmla="*/ 12 w 140"/>
                  <a:gd name="T33" fmla="*/ 103 h 136"/>
                  <a:gd name="T34" fmla="*/ 16 w 140"/>
                  <a:gd name="T35" fmla="*/ 111 h 136"/>
                  <a:gd name="T36" fmla="*/ 44 w 140"/>
                  <a:gd name="T37" fmla="*/ 129 h 136"/>
                  <a:gd name="T38" fmla="*/ 58 w 140"/>
                  <a:gd name="T39" fmla="*/ 135 h 136"/>
                  <a:gd name="T40" fmla="*/ 66 w 140"/>
                  <a:gd name="T41" fmla="*/ 136 h 136"/>
                  <a:gd name="T42" fmla="*/ 68 w 140"/>
                  <a:gd name="T43" fmla="*/ 135 h 136"/>
                  <a:gd name="T44" fmla="*/ 90 w 140"/>
                  <a:gd name="T45" fmla="*/ 131 h 136"/>
                  <a:gd name="T46" fmla="*/ 89 w 140"/>
                  <a:gd name="T47" fmla="*/ 133 h 136"/>
                  <a:gd name="T48" fmla="*/ 104 w 140"/>
                  <a:gd name="T49" fmla="*/ 127 h 136"/>
                  <a:gd name="T50" fmla="*/ 115 w 140"/>
                  <a:gd name="T51" fmla="*/ 119 h 136"/>
                  <a:gd name="T52" fmla="*/ 117 w 140"/>
                  <a:gd name="T53" fmla="*/ 118 h 136"/>
                  <a:gd name="T54" fmla="*/ 124 w 140"/>
                  <a:gd name="T55" fmla="*/ 111 h 136"/>
                  <a:gd name="T56" fmla="*/ 126 w 140"/>
                  <a:gd name="T57" fmla="*/ 102 h 136"/>
                  <a:gd name="T58" fmla="*/ 127 w 140"/>
                  <a:gd name="T59" fmla="*/ 77 h 136"/>
                  <a:gd name="T60" fmla="*/ 108 w 140"/>
                  <a:gd name="T61" fmla="*/ 109 h 136"/>
                  <a:gd name="T62" fmla="*/ 66 w 140"/>
                  <a:gd name="T63" fmla="*/ 121 h 136"/>
                  <a:gd name="T64" fmla="*/ 51 w 140"/>
                  <a:gd name="T65" fmla="*/ 118 h 136"/>
                  <a:gd name="T66" fmla="*/ 47 w 140"/>
                  <a:gd name="T67" fmla="*/ 116 h 136"/>
                  <a:gd name="T68" fmla="*/ 39 w 140"/>
                  <a:gd name="T69" fmla="*/ 111 h 136"/>
                  <a:gd name="T70" fmla="*/ 29 w 140"/>
                  <a:gd name="T71" fmla="*/ 103 h 136"/>
                  <a:gd name="T72" fmla="*/ 16 w 140"/>
                  <a:gd name="T73" fmla="*/ 83 h 136"/>
                  <a:gd name="T74" fmla="*/ 16 w 140"/>
                  <a:gd name="T75" fmla="*/ 77 h 136"/>
                  <a:gd name="T76" fmla="*/ 15 w 140"/>
                  <a:gd name="T77" fmla="*/ 70 h 136"/>
                  <a:gd name="T78" fmla="*/ 24 w 140"/>
                  <a:gd name="T79" fmla="*/ 39 h 136"/>
                  <a:gd name="T80" fmla="*/ 43 w 140"/>
                  <a:gd name="T81" fmla="*/ 20 h 136"/>
                  <a:gd name="T82" fmla="*/ 47 w 140"/>
                  <a:gd name="T83" fmla="*/ 18 h 136"/>
                  <a:gd name="T84" fmla="*/ 79 w 140"/>
                  <a:gd name="T85" fmla="*/ 13 h 136"/>
                  <a:gd name="T86" fmla="*/ 120 w 140"/>
                  <a:gd name="T87" fmla="*/ 39 h 136"/>
                  <a:gd name="T88" fmla="*/ 129 w 140"/>
                  <a:gd name="T89" fmla="*/ 71 h 136"/>
                  <a:gd name="T90" fmla="*/ 140 w 140"/>
                  <a:gd name="T91" fmla="*/ 61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0" h="136">
                    <a:moveTo>
                      <a:pt x="134" y="38"/>
                    </a:moveTo>
                    <a:cubicBezTo>
                      <a:pt x="134" y="38"/>
                      <a:pt x="134" y="38"/>
                      <a:pt x="134" y="38"/>
                    </a:cubicBezTo>
                    <a:cubicBezTo>
                      <a:pt x="131" y="35"/>
                      <a:pt x="131" y="30"/>
                      <a:pt x="127" y="27"/>
                    </a:cubicBezTo>
                    <a:cubicBezTo>
                      <a:pt x="127" y="27"/>
                      <a:pt x="128" y="27"/>
                      <a:pt x="128" y="28"/>
                    </a:cubicBezTo>
                    <a:cubicBezTo>
                      <a:pt x="126" y="25"/>
                      <a:pt x="123" y="22"/>
                      <a:pt x="124" y="22"/>
                    </a:cubicBezTo>
                    <a:cubicBezTo>
                      <a:pt x="119" y="16"/>
                      <a:pt x="111" y="9"/>
                      <a:pt x="106" y="9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4" y="9"/>
                      <a:pt x="103" y="7"/>
                      <a:pt x="100" y="7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97" y="6"/>
                      <a:pt x="92" y="3"/>
                      <a:pt x="90" y="3"/>
                    </a:cubicBezTo>
                    <a:cubicBezTo>
                      <a:pt x="90" y="2"/>
                      <a:pt x="90" y="2"/>
                      <a:pt x="90" y="2"/>
                    </a:cubicBezTo>
                    <a:cubicBezTo>
                      <a:pt x="88" y="2"/>
                      <a:pt x="86" y="2"/>
                      <a:pt x="84" y="1"/>
                    </a:cubicBezTo>
                    <a:cubicBezTo>
                      <a:pt x="85" y="1"/>
                      <a:pt x="86" y="2"/>
                      <a:pt x="87" y="2"/>
                    </a:cubicBezTo>
                    <a:cubicBezTo>
                      <a:pt x="85" y="4"/>
                      <a:pt x="83" y="0"/>
                      <a:pt x="78" y="1"/>
                    </a:cubicBezTo>
                    <a:cubicBezTo>
                      <a:pt x="74" y="0"/>
                      <a:pt x="70" y="5"/>
                      <a:pt x="67" y="4"/>
                    </a:cubicBezTo>
                    <a:cubicBezTo>
                      <a:pt x="65" y="5"/>
                      <a:pt x="68" y="2"/>
                      <a:pt x="66" y="3"/>
                    </a:cubicBezTo>
                    <a:cubicBezTo>
                      <a:pt x="65" y="2"/>
                      <a:pt x="67" y="2"/>
                      <a:pt x="66" y="2"/>
                    </a:cubicBezTo>
                    <a:cubicBezTo>
                      <a:pt x="63" y="2"/>
                      <a:pt x="61" y="1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4"/>
                      <a:pt x="49" y="3"/>
                      <a:pt x="47" y="5"/>
                    </a:cubicBezTo>
                    <a:cubicBezTo>
                      <a:pt x="43" y="8"/>
                      <a:pt x="43" y="4"/>
                      <a:pt x="39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5" y="9"/>
                      <a:pt x="36" y="10"/>
                      <a:pt x="34" y="11"/>
                    </a:cubicBezTo>
                    <a:cubicBezTo>
                      <a:pt x="34" y="10"/>
                      <a:pt x="31" y="12"/>
                      <a:pt x="32" y="10"/>
                    </a:cubicBezTo>
                    <a:cubicBezTo>
                      <a:pt x="27" y="13"/>
                      <a:pt x="25" y="18"/>
                      <a:pt x="19" y="22"/>
                    </a:cubicBezTo>
                    <a:cubicBezTo>
                      <a:pt x="19" y="24"/>
                      <a:pt x="16" y="27"/>
                      <a:pt x="16" y="28"/>
                    </a:cubicBezTo>
                    <a:cubicBezTo>
                      <a:pt x="15" y="28"/>
                      <a:pt x="12" y="34"/>
                      <a:pt x="13" y="30"/>
                    </a:cubicBezTo>
                    <a:cubicBezTo>
                      <a:pt x="13" y="30"/>
                      <a:pt x="14" y="29"/>
                      <a:pt x="14" y="29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0" y="31"/>
                      <a:pt x="10" y="35"/>
                      <a:pt x="8" y="39"/>
                    </a:cubicBezTo>
                    <a:cubicBezTo>
                      <a:pt x="9" y="38"/>
                      <a:pt x="10" y="36"/>
                      <a:pt x="10" y="38"/>
                    </a:cubicBezTo>
                    <a:cubicBezTo>
                      <a:pt x="9" y="39"/>
                      <a:pt x="9" y="40"/>
                      <a:pt x="8" y="41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7" y="41"/>
                      <a:pt x="6" y="43"/>
                      <a:pt x="5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5" y="47"/>
                      <a:pt x="3" y="47"/>
                      <a:pt x="4" y="51"/>
                    </a:cubicBezTo>
                    <a:cubicBezTo>
                      <a:pt x="4" y="52"/>
                      <a:pt x="6" y="49"/>
                      <a:pt x="5" y="51"/>
                    </a:cubicBezTo>
                    <a:cubicBezTo>
                      <a:pt x="4" y="55"/>
                      <a:pt x="2" y="60"/>
                      <a:pt x="1" y="65"/>
                    </a:cubicBezTo>
                    <a:cubicBezTo>
                      <a:pt x="3" y="64"/>
                      <a:pt x="2" y="65"/>
                      <a:pt x="3" y="67"/>
                    </a:cubicBezTo>
                    <a:cubicBezTo>
                      <a:pt x="2" y="67"/>
                      <a:pt x="2" y="67"/>
                      <a:pt x="2" y="67"/>
                    </a:cubicBezTo>
                    <a:cubicBezTo>
                      <a:pt x="3" y="72"/>
                      <a:pt x="0" y="69"/>
                      <a:pt x="1" y="74"/>
                    </a:cubicBezTo>
                    <a:cubicBezTo>
                      <a:pt x="1" y="74"/>
                      <a:pt x="2" y="74"/>
                      <a:pt x="2" y="74"/>
                    </a:cubicBezTo>
                    <a:cubicBezTo>
                      <a:pt x="5" y="78"/>
                      <a:pt x="1" y="77"/>
                      <a:pt x="4" y="81"/>
                    </a:cubicBezTo>
                    <a:cubicBezTo>
                      <a:pt x="3" y="80"/>
                      <a:pt x="6" y="80"/>
                      <a:pt x="6" y="83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5" y="83"/>
                      <a:pt x="6" y="84"/>
                      <a:pt x="6" y="85"/>
                    </a:cubicBezTo>
                    <a:cubicBezTo>
                      <a:pt x="5" y="84"/>
                      <a:pt x="4" y="84"/>
                      <a:pt x="5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4" y="86"/>
                      <a:pt x="5" y="87"/>
                      <a:pt x="6" y="88"/>
                    </a:cubicBezTo>
                    <a:cubicBezTo>
                      <a:pt x="6" y="91"/>
                      <a:pt x="9" y="95"/>
                      <a:pt x="8" y="97"/>
                    </a:cubicBezTo>
                    <a:cubicBezTo>
                      <a:pt x="8" y="97"/>
                      <a:pt x="10" y="102"/>
                      <a:pt x="12" y="103"/>
                    </a:cubicBezTo>
                    <a:cubicBezTo>
                      <a:pt x="11" y="103"/>
                      <a:pt x="12" y="105"/>
                      <a:pt x="11" y="105"/>
                    </a:cubicBezTo>
                    <a:cubicBezTo>
                      <a:pt x="13" y="106"/>
                      <a:pt x="16" y="109"/>
                      <a:pt x="16" y="111"/>
                    </a:cubicBezTo>
                    <a:cubicBezTo>
                      <a:pt x="16" y="111"/>
                      <a:pt x="16" y="111"/>
                      <a:pt x="16" y="111"/>
                    </a:cubicBezTo>
                    <a:cubicBezTo>
                      <a:pt x="20" y="117"/>
                      <a:pt x="25" y="119"/>
                      <a:pt x="29" y="124"/>
                    </a:cubicBezTo>
                    <a:cubicBezTo>
                      <a:pt x="29" y="123"/>
                      <a:pt x="32" y="125"/>
                      <a:pt x="32" y="124"/>
                    </a:cubicBezTo>
                    <a:cubicBezTo>
                      <a:pt x="38" y="126"/>
                      <a:pt x="41" y="132"/>
                      <a:pt x="44" y="129"/>
                    </a:cubicBezTo>
                    <a:cubicBezTo>
                      <a:pt x="47" y="130"/>
                      <a:pt x="47" y="131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53" y="134"/>
                      <a:pt x="54" y="134"/>
                      <a:pt x="58" y="135"/>
                    </a:cubicBezTo>
                    <a:cubicBezTo>
                      <a:pt x="60" y="135"/>
                      <a:pt x="61" y="133"/>
                      <a:pt x="64" y="134"/>
                    </a:cubicBezTo>
                    <a:cubicBezTo>
                      <a:pt x="63" y="135"/>
                      <a:pt x="64" y="135"/>
                      <a:pt x="66" y="135"/>
                    </a:cubicBezTo>
                    <a:cubicBezTo>
                      <a:pt x="65" y="135"/>
                      <a:pt x="64" y="135"/>
                      <a:pt x="66" y="136"/>
                    </a:cubicBezTo>
                    <a:cubicBezTo>
                      <a:pt x="66" y="135"/>
                      <a:pt x="67" y="135"/>
                      <a:pt x="67" y="135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9" y="135"/>
                      <a:pt x="69" y="135"/>
                      <a:pt x="68" y="135"/>
                    </a:cubicBezTo>
                    <a:cubicBezTo>
                      <a:pt x="68" y="135"/>
                      <a:pt x="68" y="135"/>
                      <a:pt x="68" y="134"/>
                    </a:cubicBezTo>
                    <a:cubicBezTo>
                      <a:pt x="70" y="136"/>
                      <a:pt x="74" y="134"/>
                      <a:pt x="74" y="136"/>
                    </a:cubicBezTo>
                    <a:cubicBezTo>
                      <a:pt x="81" y="135"/>
                      <a:pt x="85" y="133"/>
                      <a:pt x="90" y="131"/>
                    </a:cubicBezTo>
                    <a:cubicBezTo>
                      <a:pt x="91" y="131"/>
                      <a:pt x="90" y="132"/>
                      <a:pt x="89" y="133"/>
                    </a:cubicBezTo>
                    <a:cubicBezTo>
                      <a:pt x="90" y="133"/>
                      <a:pt x="91" y="132"/>
                      <a:pt x="92" y="132"/>
                    </a:cubicBezTo>
                    <a:cubicBezTo>
                      <a:pt x="92" y="133"/>
                      <a:pt x="90" y="133"/>
                      <a:pt x="89" y="133"/>
                    </a:cubicBezTo>
                    <a:cubicBezTo>
                      <a:pt x="94" y="134"/>
                      <a:pt x="98" y="129"/>
                      <a:pt x="103" y="128"/>
                    </a:cubicBezTo>
                    <a:cubicBezTo>
                      <a:pt x="103" y="128"/>
                      <a:pt x="103" y="127"/>
                      <a:pt x="104" y="127"/>
                    </a:cubicBezTo>
                    <a:cubicBezTo>
                      <a:pt x="104" y="127"/>
                      <a:pt x="104" y="127"/>
                      <a:pt x="104" y="127"/>
                    </a:cubicBezTo>
                    <a:cubicBezTo>
                      <a:pt x="104" y="126"/>
                      <a:pt x="105" y="125"/>
                      <a:pt x="105" y="125"/>
                    </a:cubicBezTo>
                    <a:cubicBezTo>
                      <a:pt x="106" y="125"/>
                      <a:pt x="106" y="127"/>
                      <a:pt x="108" y="125"/>
                    </a:cubicBezTo>
                    <a:cubicBezTo>
                      <a:pt x="111" y="125"/>
                      <a:pt x="113" y="121"/>
                      <a:pt x="115" y="119"/>
                    </a:cubicBezTo>
                    <a:cubicBezTo>
                      <a:pt x="114" y="120"/>
                      <a:pt x="114" y="119"/>
                      <a:pt x="114" y="119"/>
                    </a:cubicBezTo>
                    <a:cubicBezTo>
                      <a:pt x="115" y="118"/>
                      <a:pt x="116" y="118"/>
                      <a:pt x="117" y="117"/>
                    </a:cubicBezTo>
                    <a:cubicBezTo>
                      <a:pt x="117" y="118"/>
                      <a:pt x="117" y="118"/>
                      <a:pt x="117" y="118"/>
                    </a:cubicBezTo>
                    <a:cubicBezTo>
                      <a:pt x="117" y="117"/>
                      <a:pt x="119" y="115"/>
                      <a:pt x="119" y="114"/>
                    </a:cubicBezTo>
                    <a:cubicBezTo>
                      <a:pt x="120" y="114"/>
                      <a:pt x="118" y="116"/>
                      <a:pt x="119" y="117"/>
                    </a:cubicBezTo>
                    <a:cubicBezTo>
                      <a:pt x="122" y="113"/>
                      <a:pt x="121" y="115"/>
                      <a:pt x="124" y="111"/>
                    </a:cubicBezTo>
                    <a:cubicBezTo>
                      <a:pt x="125" y="108"/>
                      <a:pt x="123" y="110"/>
                      <a:pt x="123" y="109"/>
                    </a:cubicBezTo>
                    <a:cubicBezTo>
                      <a:pt x="124" y="107"/>
                      <a:pt x="125" y="104"/>
                      <a:pt x="127" y="102"/>
                    </a:cubicBezTo>
                    <a:cubicBezTo>
                      <a:pt x="126" y="102"/>
                      <a:pt x="126" y="102"/>
                      <a:pt x="126" y="102"/>
                    </a:cubicBezTo>
                    <a:cubicBezTo>
                      <a:pt x="128" y="98"/>
                      <a:pt x="129" y="96"/>
                      <a:pt x="131" y="94"/>
                    </a:cubicBezTo>
                    <a:cubicBezTo>
                      <a:pt x="132" y="85"/>
                      <a:pt x="131" y="80"/>
                      <a:pt x="130" y="78"/>
                    </a:cubicBezTo>
                    <a:cubicBezTo>
                      <a:pt x="129" y="76"/>
                      <a:pt x="128" y="76"/>
                      <a:pt x="127" y="77"/>
                    </a:cubicBezTo>
                    <a:cubicBezTo>
                      <a:pt x="125" y="79"/>
                      <a:pt x="123" y="84"/>
                      <a:pt x="123" y="84"/>
                    </a:cubicBezTo>
                    <a:cubicBezTo>
                      <a:pt x="120" y="89"/>
                      <a:pt x="119" y="92"/>
                      <a:pt x="117" y="96"/>
                    </a:cubicBezTo>
                    <a:cubicBezTo>
                      <a:pt x="115" y="100"/>
                      <a:pt x="113" y="105"/>
                      <a:pt x="108" y="109"/>
                    </a:cubicBezTo>
                    <a:cubicBezTo>
                      <a:pt x="103" y="113"/>
                      <a:pt x="99" y="114"/>
                      <a:pt x="96" y="116"/>
                    </a:cubicBezTo>
                    <a:cubicBezTo>
                      <a:pt x="92" y="117"/>
                      <a:pt x="89" y="118"/>
                      <a:pt x="83" y="120"/>
                    </a:cubicBezTo>
                    <a:cubicBezTo>
                      <a:pt x="78" y="121"/>
                      <a:pt x="72" y="121"/>
                      <a:pt x="66" y="121"/>
                    </a:cubicBezTo>
                    <a:cubicBezTo>
                      <a:pt x="63" y="122"/>
                      <a:pt x="59" y="120"/>
                      <a:pt x="55" y="120"/>
                    </a:cubicBezTo>
                    <a:cubicBezTo>
                      <a:pt x="55" y="120"/>
                      <a:pt x="55" y="119"/>
                      <a:pt x="54" y="119"/>
                    </a:cubicBezTo>
                    <a:cubicBezTo>
                      <a:pt x="53" y="119"/>
                      <a:pt x="52" y="119"/>
                      <a:pt x="51" y="118"/>
                    </a:cubicBezTo>
                    <a:cubicBezTo>
                      <a:pt x="51" y="118"/>
                      <a:pt x="51" y="118"/>
                      <a:pt x="51" y="118"/>
                    </a:cubicBezTo>
                    <a:cubicBezTo>
                      <a:pt x="49" y="118"/>
                      <a:pt x="48" y="116"/>
                      <a:pt x="47" y="116"/>
                    </a:cubicBezTo>
                    <a:cubicBezTo>
                      <a:pt x="47" y="116"/>
                      <a:pt x="47" y="116"/>
                      <a:pt x="47" y="116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6" y="115"/>
                      <a:pt x="46" y="115"/>
                      <a:pt x="46" y="115"/>
                    </a:cubicBezTo>
                    <a:cubicBezTo>
                      <a:pt x="43" y="114"/>
                      <a:pt x="40" y="113"/>
                      <a:pt x="39" y="111"/>
                    </a:cubicBezTo>
                    <a:cubicBezTo>
                      <a:pt x="38" y="112"/>
                      <a:pt x="38" y="112"/>
                      <a:pt x="38" y="112"/>
                    </a:cubicBezTo>
                    <a:cubicBezTo>
                      <a:pt x="34" y="108"/>
                      <a:pt x="32" y="108"/>
                      <a:pt x="29" y="10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3" y="99"/>
                      <a:pt x="25" y="93"/>
                      <a:pt x="20" y="89"/>
                    </a:cubicBezTo>
                    <a:cubicBezTo>
                      <a:pt x="21" y="89"/>
                      <a:pt x="21" y="88"/>
                      <a:pt x="21" y="88"/>
                    </a:cubicBezTo>
                    <a:cubicBezTo>
                      <a:pt x="19" y="85"/>
                      <a:pt x="18" y="82"/>
                      <a:pt x="16" y="83"/>
                    </a:cubicBezTo>
                    <a:cubicBezTo>
                      <a:pt x="16" y="80"/>
                      <a:pt x="17" y="81"/>
                      <a:pt x="17" y="80"/>
                    </a:cubicBezTo>
                    <a:cubicBezTo>
                      <a:pt x="16" y="80"/>
                      <a:pt x="16" y="78"/>
                      <a:pt x="15" y="77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5" y="76"/>
                      <a:pt x="15" y="74"/>
                      <a:pt x="15" y="72"/>
                    </a:cubicBezTo>
                    <a:cubicBezTo>
                      <a:pt x="13" y="74"/>
                      <a:pt x="13" y="74"/>
                      <a:pt x="13" y="74"/>
                    </a:cubicBezTo>
                    <a:cubicBezTo>
                      <a:pt x="14" y="71"/>
                      <a:pt x="15" y="73"/>
                      <a:pt x="15" y="70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66"/>
                      <a:pt x="16" y="64"/>
                      <a:pt x="17" y="61"/>
                    </a:cubicBezTo>
                    <a:cubicBezTo>
                      <a:pt x="18" y="53"/>
                      <a:pt x="20" y="46"/>
                      <a:pt x="24" y="39"/>
                    </a:cubicBezTo>
                    <a:cubicBezTo>
                      <a:pt x="27" y="32"/>
                      <a:pt x="32" y="26"/>
                      <a:pt x="38" y="23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1" y="25"/>
                      <a:pt x="41" y="20"/>
                      <a:pt x="43" y="2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4" y="19"/>
                      <a:pt x="45" y="19"/>
                      <a:pt x="45" y="19"/>
                    </a:cubicBezTo>
                    <a:cubicBezTo>
                      <a:pt x="46" y="19"/>
                      <a:pt x="46" y="19"/>
                      <a:pt x="47" y="18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6"/>
                      <a:pt x="58" y="13"/>
                      <a:pt x="64" y="12"/>
                    </a:cubicBezTo>
                    <a:cubicBezTo>
                      <a:pt x="68" y="13"/>
                      <a:pt x="73" y="13"/>
                      <a:pt x="79" y="13"/>
                    </a:cubicBezTo>
                    <a:cubicBezTo>
                      <a:pt x="84" y="13"/>
                      <a:pt x="90" y="14"/>
                      <a:pt x="94" y="15"/>
                    </a:cubicBezTo>
                    <a:cubicBezTo>
                      <a:pt x="99" y="16"/>
                      <a:pt x="105" y="21"/>
                      <a:pt x="109" y="25"/>
                    </a:cubicBezTo>
                    <a:cubicBezTo>
                      <a:pt x="113" y="30"/>
                      <a:pt x="116" y="35"/>
                      <a:pt x="120" y="39"/>
                    </a:cubicBezTo>
                    <a:cubicBezTo>
                      <a:pt x="120" y="40"/>
                      <a:pt x="121" y="40"/>
                      <a:pt x="121" y="40"/>
                    </a:cubicBezTo>
                    <a:cubicBezTo>
                      <a:pt x="123" y="44"/>
                      <a:pt x="124" y="47"/>
                      <a:pt x="125" y="50"/>
                    </a:cubicBezTo>
                    <a:cubicBezTo>
                      <a:pt x="125" y="50"/>
                      <a:pt x="128" y="62"/>
                      <a:pt x="129" y="71"/>
                    </a:cubicBezTo>
                    <a:cubicBezTo>
                      <a:pt x="129" y="75"/>
                      <a:pt x="130" y="78"/>
                      <a:pt x="132" y="77"/>
                    </a:cubicBezTo>
                    <a:cubicBezTo>
                      <a:pt x="133" y="77"/>
                      <a:pt x="137" y="73"/>
                      <a:pt x="139" y="61"/>
                    </a:cubicBezTo>
                    <a:cubicBezTo>
                      <a:pt x="140" y="61"/>
                      <a:pt x="140" y="61"/>
                      <a:pt x="140" y="61"/>
                    </a:cubicBezTo>
                    <a:cubicBezTo>
                      <a:pt x="140" y="54"/>
                      <a:pt x="139" y="50"/>
                      <a:pt x="136" y="46"/>
                    </a:cubicBezTo>
                    <a:cubicBezTo>
                      <a:pt x="137" y="44"/>
                      <a:pt x="134" y="40"/>
                      <a:pt x="134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i="1"/>
              </a:p>
            </p:txBody>
          </p:sp>
          <p:sp>
            <p:nvSpPr>
              <p:cNvPr id="16" name="Freeform 14"/>
              <p:cNvSpPr>
                <a:spLocks noEditPoints="1"/>
              </p:cNvSpPr>
              <p:nvPr/>
            </p:nvSpPr>
            <p:spPr bwMode="auto">
              <a:xfrm>
                <a:off x="3392488" y="1993901"/>
                <a:ext cx="203200" cy="209550"/>
              </a:xfrm>
              <a:custGeom>
                <a:avLst/>
                <a:gdLst>
                  <a:gd name="T0" fmla="*/ 57 w 94"/>
                  <a:gd name="T1" fmla="*/ 70 h 97"/>
                  <a:gd name="T2" fmla="*/ 60 w 94"/>
                  <a:gd name="T3" fmla="*/ 64 h 97"/>
                  <a:gd name="T4" fmla="*/ 65 w 94"/>
                  <a:gd name="T5" fmla="*/ 56 h 97"/>
                  <a:gd name="T6" fmla="*/ 66 w 94"/>
                  <a:gd name="T7" fmla="*/ 55 h 97"/>
                  <a:gd name="T8" fmla="*/ 79 w 94"/>
                  <a:gd name="T9" fmla="*/ 34 h 97"/>
                  <a:gd name="T10" fmla="*/ 86 w 94"/>
                  <a:gd name="T11" fmla="*/ 24 h 97"/>
                  <a:gd name="T12" fmla="*/ 87 w 94"/>
                  <a:gd name="T13" fmla="*/ 23 h 97"/>
                  <a:gd name="T14" fmla="*/ 87 w 94"/>
                  <a:gd name="T15" fmla="*/ 22 h 97"/>
                  <a:gd name="T16" fmla="*/ 79 w 94"/>
                  <a:gd name="T17" fmla="*/ 15 h 97"/>
                  <a:gd name="T18" fmla="*/ 78 w 94"/>
                  <a:gd name="T19" fmla="*/ 16 h 97"/>
                  <a:gd name="T20" fmla="*/ 76 w 94"/>
                  <a:gd name="T21" fmla="*/ 18 h 97"/>
                  <a:gd name="T22" fmla="*/ 68 w 94"/>
                  <a:gd name="T23" fmla="*/ 24 h 97"/>
                  <a:gd name="T24" fmla="*/ 61 w 94"/>
                  <a:gd name="T25" fmla="*/ 30 h 97"/>
                  <a:gd name="T26" fmla="*/ 59 w 94"/>
                  <a:gd name="T27" fmla="*/ 32 h 97"/>
                  <a:gd name="T28" fmla="*/ 47 w 94"/>
                  <a:gd name="T29" fmla="*/ 25 h 97"/>
                  <a:gd name="T30" fmla="*/ 60 w 94"/>
                  <a:gd name="T31" fmla="*/ 9 h 97"/>
                  <a:gd name="T32" fmla="*/ 60 w 94"/>
                  <a:gd name="T33" fmla="*/ 9 h 97"/>
                  <a:gd name="T34" fmla="*/ 62 w 94"/>
                  <a:gd name="T35" fmla="*/ 8 h 97"/>
                  <a:gd name="T36" fmla="*/ 55 w 94"/>
                  <a:gd name="T37" fmla="*/ 0 h 97"/>
                  <a:gd name="T38" fmla="*/ 54 w 94"/>
                  <a:gd name="T39" fmla="*/ 1 h 97"/>
                  <a:gd name="T40" fmla="*/ 40 w 94"/>
                  <a:gd name="T41" fmla="*/ 10 h 97"/>
                  <a:gd name="T42" fmla="*/ 9 w 94"/>
                  <a:gd name="T43" fmla="*/ 29 h 97"/>
                  <a:gd name="T44" fmla="*/ 21 w 94"/>
                  <a:gd name="T45" fmla="*/ 32 h 97"/>
                  <a:gd name="T46" fmla="*/ 40 w 94"/>
                  <a:gd name="T47" fmla="*/ 21 h 97"/>
                  <a:gd name="T48" fmla="*/ 36 w 94"/>
                  <a:gd name="T49" fmla="*/ 27 h 97"/>
                  <a:gd name="T50" fmla="*/ 29 w 94"/>
                  <a:gd name="T51" fmla="*/ 36 h 97"/>
                  <a:gd name="T52" fmla="*/ 22 w 94"/>
                  <a:gd name="T53" fmla="*/ 45 h 97"/>
                  <a:gd name="T54" fmla="*/ 10 w 94"/>
                  <a:gd name="T55" fmla="*/ 60 h 97"/>
                  <a:gd name="T56" fmla="*/ 4 w 94"/>
                  <a:gd name="T57" fmla="*/ 66 h 97"/>
                  <a:gd name="T58" fmla="*/ 3 w 94"/>
                  <a:gd name="T59" fmla="*/ 67 h 97"/>
                  <a:gd name="T60" fmla="*/ 3 w 94"/>
                  <a:gd name="T61" fmla="*/ 68 h 97"/>
                  <a:gd name="T62" fmla="*/ 3 w 94"/>
                  <a:gd name="T63" fmla="*/ 68 h 97"/>
                  <a:gd name="T64" fmla="*/ 2 w 94"/>
                  <a:gd name="T65" fmla="*/ 69 h 97"/>
                  <a:gd name="T66" fmla="*/ 2 w 94"/>
                  <a:gd name="T67" fmla="*/ 68 h 97"/>
                  <a:gd name="T68" fmla="*/ 9 w 94"/>
                  <a:gd name="T69" fmla="*/ 75 h 97"/>
                  <a:gd name="T70" fmla="*/ 10 w 94"/>
                  <a:gd name="T71" fmla="*/ 74 h 97"/>
                  <a:gd name="T72" fmla="*/ 28 w 94"/>
                  <a:gd name="T73" fmla="*/ 61 h 97"/>
                  <a:gd name="T74" fmla="*/ 30 w 94"/>
                  <a:gd name="T75" fmla="*/ 61 h 97"/>
                  <a:gd name="T76" fmla="*/ 40 w 94"/>
                  <a:gd name="T77" fmla="*/ 54 h 97"/>
                  <a:gd name="T78" fmla="*/ 43 w 94"/>
                  <a:gd name="T79" fmla="*/ 52 h 97"/>
                  <a:gd name="T80" fmla="*/ 59 w 94"/>
                  <a:gd name="T81" fmla="*/ 42 h 97"/>
                  <a:gd name="T82" fmla="*/ 61 w 94"/>
                  <a:gd name="T83" fmla="*/ 41 h 97"/>
                  <a:gd name="T84" fmla="*/ 52 w 94"/>
                  <a:gd name="T85" fmla="*/ 57 h 97"/>
                  <a:gd name="T86" fmla="*/ 44 w 94"/>
                  <a:gd name="T87" fmla="*/ 70 h 97"/>
                  <a:gd name="T88" fmla="*/ 42 w 94"/>
                  <a:gd name="T89" fmla="*/ 72 h 97"/>
                  <a:gd name="T90" fmla="*/ 42 w 94"/>
                  <a:gd name="T91" fmla="*/ 72 h 97"/>
                  <a:gd name="T92" fmla="*/ 34 w 94"/>
                  <a:gd name="T93" fmla="*/ 83 h 97"/>
                  <a:gd name="T94" fmla="*/ 33 w 94"/>
                  <a:gd name="T95" fmla="*/ 83 h 97"/>
                  <a:gd name="T96" fmla="*/ 34 w 94"/>
                  <a:gd name="T97" fmla="*/ 85 h 97"/>
                  <a:gd name="T98" fmla="*/ 32 w 94"/>
                  <a:gd name="T99" fmla="*/ 88 h 97"/>
                  <a:gd name="T100" fmla="*/ 32 w 94"/>
                  <a:gd name="T101" fmla="*/ 88 h 97"/>
                  <a:gd name="T102" fmla="*/ 35 w 94"/>
                  <a:gd name="T103" fmla="*/ 93 h 97"/>
                  <a:gd name="T104" fmla="*/ 38 w 94"/>
                  <a:gd name="T105" fmla="*/ 92 h 97"/>
                  <a:gd name="T106" fmla="*/ 39 w 94"/>
                  <a:gd name="T107" fmla="*/ 93 h 97"/>
                  <a:gd name="T108" fmla="*/ 40 w 94"/>
                  <a:gd name="T109" fmla="*/ 94 h 97"/>
                  <a:gd name="T110" fmla="*/ 41 w 94"/>
                  <a:gd name="T111" fmla="*/ 93 h 97"/>
                  <a:gd name="T112" fmla="*/ 51 w 94"/>
                  <a:gd name="T113" fmla="*/ 86 h 97"/>
                  <a:gd name="T114" fmla="*/ 55 w 94"/>
                  <a:gd name="T115" fmla="*/ 84 h 97"/>
                  <a:gd name="T116" fmla="*/ 64 w 94"/>
                  <a:gd name="T117" fmla="*/ 76 h 97"/>
                  <a:gd name="T118" fmla="*/ 65 w 94"/>
                  <a:gd name="T119" fmla="*/ 76 h 97"/>
                  <a:gd name="T120" fmla="*/ 76 w 94"/>
                  <a:gd name="T121" fmla="*/ 64 h 97"/>
                  <a:gd name="T122" fmla="*/ 92 w 94"/>
                  <a:gd name="T123" fmla="*/ 43 h 97"/>
                  <a:gd name="T124" fmla="*/ 66 w 94"/>
                  <a:gd name="T125" fmla="*/ 3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4" h="97">
                    <a:moveTo>
                      <a:pt x="92" y="43"/>
                    </a:moveTo>
                    <a:cubicBezTo>
                      <a:pt x="89" y="43"/>
                      <a:pt x="83" y="47"/>
                      <a:pt x="83" y="47"/>
                    </a:cubicBezTo>
                    <a:cubicBezTo>
                      <a:pt x="72" y="54"/>
                      <a:pt x="69" y="61"/>
                      <a:pt x="57" y="70"/>
                    </a:cubicBezTo>
                    <a:cubicBezTo>
                      <a:pt x="56" y="71"/>
                      <a:pt x="55" y="72"/>
                      <a:pt x="53" y="73"/>
                    </a:cubicBezTo>
                    <a:cubicBezTo>
                      <a:pt x="55" y="70"/>
                      <a:pt x="58" y="67"/>
                      <a:pt x="59" y="65"/>
                    </a:cubicBezTo>
                    <a:cubicBezTo>
                      <a:pt x="60" y="64"/>
                      <a:pt x="60" y="64"/>
                      <a:pt x="60" y="64"/>
                    </a:cubicBezTo>
                    <a:cubicBezTo>
                      <a:pt x="60" y="62"/>
                      <a:pt x="61" y="61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3" y="59"/>
                      <a:pt x="64" y="57"/>
                      <a:pt x="65" y="56"/>
                    </a:cubicBezTo>
                    <a:cubicBezTo>
                      <a:pt x="65" y="56"/>
                      <a:pt x="65" y="56"/>
                      <a:pt x="65" y="56"/>
                    </a:cubicBezTo>
                    <a:cubicBezTo>
                      <a:pt x="66" y="54"/>
                      <a:pt x="66" y="54"/>
                      <a:pt x="66" y="54"/>
                    </a:cubicBezTo>
                    <a:cubicBezTo>
                      <a:pt x="66" y="55"/>
                      <a:pt x="66" y="55"/>
                      <a:pt x="66" y="55"/>
                    </a:cubicBezTo>
                    <a:cubicBezTo>
                      <a:pt x="67" y="52"/>
                      <a:pt x="69" y="49"/>
                      <a:pt x="71" y="46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75" y="41"/>
                      <a:pt x="75" y="38"/>
                      <a:pt x="79" y="34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1"/>
                      <a:pt x="82" y="28"/>
                      <a:pt x="84" y="26"/>
                    </a:cubicBezTo>
                    <a:cubicBezTo>
                      <a:pt x="85" y="26"/>
                      <a:pt x="85" y="25"/>
                      <a:pt x="86" y="24"/>
                    </a:cubicBezTo>
                    <a:cubicBezTo>
                      <a:pt x="89" y="27"/>
                      <a:pt x="88" y="26"/>
                      <a:pt x="86" y="24"/>
                    </a:cubicBezTo>
                    <a:cubicBezTo>
                      <a:pt x="86" y="24"/>
                      <a:pt x="87" y="23"/>
                      <a:pt x="87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9" y="24"/>
                      <a:pt x="72" y="8"/>
                      <a:pt x="79" y="15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7" y="17"/>
                      <a:pt x="76" y="17"/>
                      <a:pt x="76" y="18"/>
                    </a:cubicBezTo>
                    <a:cubicBezTo>
                      <a:pt x="76" y="17"/>
                      <a:pt x="75" y="18"/>
                      <a:pt x="75" y="18"/>
                    </a:cubicBezTo>
                    <a:cubicBezTo>
                      <a:pt x="72" y="20"/>
                      <a:pt x="69" y="22"/>
                      <a:pt x="70" y="23"/>
                    </a:cubicBezTo>
                    <a:cubicBezTo>
                      <a:pt x="68" y="25"/>
                      <a:pt x="68" y="24"/>
                      <a:pt x="68" y="24"/>
                    </a:cubicBezTo>
                    <a:cubicBezTo>
                      <a:pt x="68" y="24"/>
                      <a:pt x="66" y="26"/>
                      <a:pt x="65" y="27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0"/>
                      <a:pt x="62" y="30"/>
                    </a:cubicBezTo>
                    <a:cubicBezTo>
                      <a:pt x="59" y="31"/>
                      <a:pt x="61" y="29"/>
                      <a:pt x="58" y="31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5" y="34"/>
                      <a:pt x="52" y="34"/>
                      <a:pt x="49" y="35"/>
                    </a:cubicBezTo>
                    <a:cubicBezTo>
                      <a:pt x="43" y="39"/>
                      <a:pt x="37" y="43"/>
                      <a:pt x="32" y="47"/>
                    </a:cubicBezTo>
                    <a:cubicBezTo>
                      <a:pt x="37" y="40"/>
                      <a:pt x="43" y="31"/>
                      <a:pt x="47" y="25"/>
                    </a:cubicBezTo>
                    <a:cubicBezTo>
                      <a:pt x="50" y="20"/>
                      <a:pt x="55" y="15"/>
                      <a:pt x="60" y="10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3" y="12"/>
                      <a:pt x="62" y="11"/>
                      <a:pt x="60" y="9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59" y="4"/>
                      <a:pt x="68" y="15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1" y="2"/>
                      <a:pt x="50" y="3"/>
                      <a:pt x="48" y="4"/>
                    </a:cubicBezTo>
                    <a:cubicBezTo>
                      <a:pt x="45" y="5"/>
                      <a:pt x="42" y="7"/>
                      <a:pt x="40" y="10"/>
                    </a:cubicBezTo>
                    <a:cubicBezTo>
                      <a:pt x="39" y="10"/>
                      <a:pt x="38" y="11"/>
                      <a:pt x="38" y="11"/>
                    </a:cubicBezTo>
                    <a:cubicBezTo>
                      <a:pt x="35" y="13"/>
                      <a:pt x="32" y="15"/>
                      <a:pt x="28" y="17"/>
                    </a:cubicBezTo>
                    <a:cubicBezTo>
                      <a:pt x="28" y="17"/>
                      <a:pt x="16" y="25"/>
                      <a:pt x="9" y="29"/>
                    </a:cubicBezTo>
                    <a:cubicBezTo>
                      <a:pt x="5" y="31"/>
                      <a:pt x="2" y="33"/>
                      <a:pt x="3" y="34"/>
                    </a:cubicBezTo>
                    <a:cubicBezTo>
                      <a:pt x="4" y="35"/>
                      <a:pt x="10" y="35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7" y="29"/>
                      <a:pt x="30" y="27"/>
                      <a:pt x="34" y="24"/>
                    </a:cubicBezTo>
                    <a:cubicBezTo>
                      <a:pt x="35" y="25"/>
                      <a:pt x="38" y="21"/>
                      <a:pt x="40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0"/>
                      <a:pt x="41" y="20"/>
                      <a:pt x="41" y="19"/>
                    </a:cubicBezTo>
                    <a:cubicBezTo>
                      <a:pt x="40" y="22"/>
                      <a:pt x="37" y="25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5" y="31"/>
                      <a:pt x="30" y="32"/>
                      <a:pt x="29" y="36"/>
                    </a:cubicBezTo>
                    <a:cubicBezTo>
                      <a:pt x="26" y="38"/>
                      <a:pt x="27" y="44"/>
                      <a:pt x="24" y="46"/>
                    </a:cubicBezTo>
                    <a:cubicBezTo>
                      <a:pt x="24" y="48"/>
                      <a:pt x="24" y="44"/>
                      <a:pt x="23" y="46"/>
                    </a:cubicBezTo>
                    <a:cubicBezTo>
                      <a:pt x="22" y="46"/>
                      <a:pt x="23" y="45"/>
                      <a:pt x="22" y="45"/>
                    </a:cubicBezTo>
                    <a:cubicBezTo>
                      <a:pt x="21" y="48"/>
                      <a:pt x="19" y="48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5" y="55"/>
                      <a:pt x="11" y="57"/>
                      <a:pt x="10" y="60"/>
                    </a:cubicBezTo>
                    <a:cubicBezTo>
                      <a:pt x="8" y="63"/>
                      <a:pt x="7" y="61"/>
                      <a:pt x="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64"/>
                      <a:pt x="5" y="65"/>
                      <a:pt x="4" y="66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0" y="65"/>
                      <a:pt x="1" y="66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3" y="69"/>
                      <a:pt x="14" y="80"/>
                      <a:pt x="9" y="75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9" y="74"/>
                      <a:pt x="9" y="74"/>
                      <a:pt x="10" y="74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11" y="74"/>
                      <a:pt x="12" y="73"/>
                      <a:pt x="11" y="74"/>
                    </a:cubicBezTo>
                    <a:cubicBezTo>
                      <a:pt x="15" y="72"/>
                      <a:pt x="18" y="67"/>
                      <a:pt x="24" y="65"/>
                    </a:cubicBezTo>
                    <a:cubicBezTo>
                      <a:pt x="25" y="63"/>
                      <a:pt x="28" y="62"/>
                      <a:pt x="28" y="61"/>
                    </a:cubicBezTo>
                    <a:cubicBezTo>
                      <a:pt x="29" y="61"/>
                      <a:pt x="34" y="57"/>
                      <a:pt x="31" y="60"/>
                    </a:cubicBezTo>
                    <a:cubicBezTo>
                      <a:pt x="31" y="60"/>
                      <a:pt x="31" y="60"/>
                      <a:pt x="30" y="60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4" y="60"/>
                      <a:pt x="36" y="57"/>
                      <a:pt x="39" y="55"/>
                    </a:cubicBezTo>
                    <a:cubicBezTo>
                      <a:pt x="38" y="55"/>
                      <a:pt x="37" y="56"/>
                      <a:pt x="37" y="55"/>
                    </a:cubicBezTo>
                    <a:cubicBezTo>
                      <a:pt x="40" y="54"/>
                      <a:pt x="40" y="54"/>
                      <a:pt x="40" y="54"/>
                    </a:cubicBezTo>
                    <a:cubicBezTo>
                      <a:pt x="40" y="54"/>
                      <a:pt x="40" y="54"/>
                      <a:pt x="40" y="54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3" y="52"/>
                      <a:pt x="43" y="52"/>
                      <a:pt x="43" y="52"/>
                    </a:cubicBezTo>
                    <a:cubicBezTo>
                      <a:pt x="45" y="51"/>
                      <a:pt x="47" y="51"/>
                      <a:pt x="48" y="49"/>
                    </a:cubicBezTo>
                    <a:cubicBezTo>
                      <a:pt x="49" y="48"/>
                      <a:pt x="46" y="49"/>
                      <a:pt x="48" y="48"/>
                    </a:cubicBezTo>
                    <a:cubicBezTo>
                      <a:pt x="51" y="46"/>
                      <a:pt x="56" y="44"/>
                      <a:pt x="59" y="42"/>
                    </a:cubicBezTo>
                    <a:cubicBezTo>
                      <a:pt x="59" y="42"/>
                      <a:pt x="59" y="41"/>
                      <a:pt x="60" y="40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1" y="41"/>
                      <a:pt x="60" y="42"/>
                      <a:pt x="61" y="42"/>
                    </a:cubicBezTo>
                    <a:cubicBezTo>
                      <a:pt x="59" y="48"/>
                      <a:pt x="54" y="50"/>
                      <a:pt x="55" y="53"/>
                    </a:cubicBezTo>
                    <a:cubicBezTo>
                      <a:pt x="54" y="56"/>
                      <a:pt x="53" y="55"/>
                      <a:pt x="52" y="57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49" y="60"/>
                      <a:pt x="49" y="61"/>
                      <a:pt x="46" y="64"/>
                    </a:cubicBezTo>
                    <a:cubicBezTo>
                      <a:pt x="46" y="66"/>
                      <a:pt x="47" y="67"/>
                      <a:pt x="44" y="70"/>
                    </a:cubicBezTo>
                    <a:cubicBezTo>
                      <a:pt x="45" y="68"/>
                      <a:pt x="44" y="70"/>
                      <a:pt x="43" y="71"/>
                    </a:cubicBezTo>
                    <a:cubicBezTo>
                      <a:pt x="44" y="70"/>
                      <a:pt x="44" y="70"/>
                      <a:pt x="42" y="71"/>
                    </a:cubicBezTo>
                    <a:cubicBezTo>
                      <a:pt x="42" y="71"/>
                      <a:pt x="42" y="71"/>
                      <a:pt x="42" y="72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1" y="73"/>
                      <a:pt x="41" y="73"/>
                      <a:pt x="42" y="72"/>
                    </a:cubicBezTo>
                    <a:cubicBezTo>
                      <a:pt x="42" y="73"/>
                      <a:pt x="42" y="73"/>
                      <a:pt x="42" y="72"/>
                    </a:cubicBezTo>
                    <a:cubicBezTo>
                      <a:pt x="41" y="74"/>
                      <a:pt x="39" y="77"/>
                      <a:pt x="38" y="77"/>
                    </a:cubicBezTo>
                    <a:cubicBezTo>
                      <a:pt x="37" y="79"/>
                      <a:pt x="36" y="81"/>
                      <a:pt x="35" y="82"/>
                    </a:cubicBezTo>
                    <a:cubicBezTo>
                      <a:pt x="35" y="82"/>
                      <a:pt x="34" y="83"/>
                      <a:pt x="34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0" y="79"/>
                      <a:pt x="31" y="81"/>
                      <a:pt x="34" y="85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1" y="87"/>
                      <a:pt x="38" y="97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7" y="92"/>
                      <a:pt x="38" y="92"/>
                      <a:pt x="38" y="92"/>
                    </a:cubicBezTo>
                    <a:cubicBezTo>
                      <a:pt x="39" y="92"/>
                      <a:pt x="38" y="93"/>
                      <a:pt x="36" y="93"/>
                    </a:cubicBezTo>
                    <a:cubicBezTo>
                      <a:pt x="37" y="93"/>
                      <a:pt x="38" y="93"/>
                      <a:pt x="39" y="92"/>
                    </a:cubicBezTo>
                    <a:cubicBezTo>
                      <a:pt x="39" y="92"/>
                      <a:pt x="39" y="92"/>
                      <a:pt x="39" y="93"/>
                    </a:cubicBezTo>
                    <a:cubicBezTo>
                      <a:pt x="39" y="93"/>
                      <a:pt x="38" y="93"/>
                      <a:pt x="37" y="94"/>
                    </a:cubicBezTo>
                    <a:cubicBezTo>
                      <a:pt x="38" y="93"/>
                      <a:pt x="39" y="93"/>
                      <a:pt x="40" y="93"/>
                    </a:cubicBezTo>
                    <a:cubicBezTo>
                      <a:pt x="40" y="94"/>
                      <a:pt x="41" y="94"/>
                      <a:pt x="40" y="94"/>
                    </a:cubicBezTo>
                    <a:cubicBezTo>
                      <a:pt x="40" y="94"/>
                      <a:pt x="40" y="94"/>
                      <a:pt x="40" y="94"/>
                    </a:cubicBezTo>
                    <a:cubicBezTo>
                      <a:pt x="40" y="94"/>
                      <a:pt x="40" y="94"/>
                      <a:pt x="40" y="94"/>
                    </a:cubicBezTo>
                    <a:cubicBezTo>
                      <a:pt x="41" y="93"/>
                      <a:pt x="41" y="93"/>
                      <a:pt x="41" y="93"/>
                    </a:cubicBezTo>
                    <a:cubicBezTo>
                      <a:pt x="41" y="92"/>
                      <a:pt x="41" y="92"/>
                      <a:pt x="41" y="92"/>
                    </a:cubicBezTo>
                    <a:cubicBezTo>
                      <a:pt x="44" y="91"/>
                      <a:pt x="47" y="88"/>
                      <a:pt x="50" y="87"/>
                    </a:cubicBezTo>
                    <a:cubicBezTo>
                      <a:pt x="51" y="86"/>
                      <a:pt x="51" y="86"/>
                      <a:pt x="51" y="86"/>
                    </a:cubicBezTo>
                    <a:cubicBezTo>
                      <a:pt x="51" y="86"/>
                      <a:pt x="51" y="86"/>
                      <a:pt x="51" y="86"/>
                    </a:cubicBezTo>
                    <a:cubicBezTo>
                      <a:pt x="51" y="86"/>
                      <a:pt x="52" y="85"/>
                      <a:pt x="53" y="84"/>
                    </a:cubicBezTo>
                    <a:cubicBezTo>
                      <a:pt x="53" y="84"/>
                      <a:pt x="53" y="85"/>
                      <a:pt x="55" y="84"/>
                    </a:cubicBezTo>
                    <a:cubicBezTo>
                      <a:pt x="57" y="83"/>
                      <a:pt x="60" y="80"/>
                      <a:pt x="62" y="78"/>
                    </a:cubicBezTo>
                    <a:cubicBezTo>
                      <a:pt x="61" y="79"/>
                      <a:pt x="61" y="79"/>
                      <a:pt x="61" y="78"/>
                    </a:cubicBezTo>
                    <a:cubicBezTo>
                      <a:pt x="62" y="77"/>
                      <a:pt x="63" y="77"/>
                      <a:pt x="64" y="76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64" y="76"/>
                      <a:pt x="66" y="74"/>
                      <a:pt x="67" y="74"/>
                    </a:cubicBezTo>
                    <a:cubicBezTo>
                      <a:pt x="68" y="74"/>
                      <a:pt x="65" y="75"/>
                      <a:pt x="65" y="76"/>
                    </a:cubicBezTo>
                    <a:cubicBezTo>
                      <a:pt x="69" y="73"/>
                      <a:pt x="67" y="74"/>
                      <a:pt x="71" y="71"/>
                    </a:cubicBezTo>
                    <a:cubicBezTo>
                      <a:pt x="73" y="69"/>
                      <a:pt x="70" y="71"/>
                      <a:pt x="71" y="69"/>
                    </a:cubicBezTo>
                    <a:cubicBezTo>
                      <a:pt x="73" y="68"/>
                      <a:pt x="74" y="66"/>
                      <a:pt x="76" y="64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8" y="61"/>
                      <a:pt x="80" y="59"/>
                      <a:pt x="83" y="58"/>
                    </a:cubicBezTo>
                    <a:cubicBezTo>
                      <a:pt x="94" y="45"/>
                      <a:pt x="94" y="42"/>
                      <a:pt x="92" y="43"/>
                    </a:cubicBezTo>
                    <a:close/>
                    <a:moveTo>
                      <a:pt x="66" y="39"/>
                    </a:moveTo>
                    <a:cubicBezTo>
                      <a:pt x="66" y="38"/>
                      <a:pt x="66" y="38"/>
                      <a:pt x="66" y="38"/>
                    </a:cubicBezTo>
                    <a:cubicBezTo>
                      <a:pt x="66" y="38"/>
                      <a:pt x="66" y="38"/>
                      <a:pt x="66" y="38"/>
                    </a:cubicBezTo>
                    <a:lnTo>
                      <a:pt x="66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i="1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028910" y="1025526"/>
              <a:ext cx="1973263" cy="1025525"/>
              <a:chOff x="2571750" y="1025526"/>
              <a:chExt cx="1973263" cy="1025525"/>
            </a:xfrm>
            <a:solidFill>
              <a:schemeClr val="accent2"/>
            </a:solidFill>
          </p:grpSpPr>
          <p:sp>
            <p:nvSpPr>
              <p:cNvPr id="17" name="Freeform 15"/>
              <p:cNvSpPr>
                <a:spLocks noEditPoints="1"/>
              </p:cNvSpPr>
              <p:nvPr/>
            </p:nvSpPr>
            <p:spPr bwMode="auto">
              <a:xfrm>
                <a:off x="2571750" y="1427163"/>
                <a:ext cx="322263" cy="265113"/>
              </a:xfrm>
              <a:custGeom>
                <a:avLst/>
                <a:gdLst>
                  <a:gd name="T0" fmla="*/ 129 w 150"/>
                  <a:gd name="T1" fmla="*/ 91 h 123"/>
                  <a:gd name="T2" fmla="*/ 93 w 150"/>
                  <a:gd name="T3" fmla="*/ 56 h 123"/>
                  <a:gd name="T4" fmla="*/ 92 w 150"/>
                  <a:gd name="T5" fmla="*/ 54 h 123"/>
                  <a:gd name="T6" fmla="*/ 84 w 150"/>
                  <a:gd name="T7" fmla="*/ 45 h 123"/>
                  <a:gd name="T8" fmla="*/ 50 w 150"/>
                  <a:gd name="T9" fmla="*/ 19 h 123"/>
                  <a:gd name="T10" fmla="*/ 32 w 150"/>
                  <a:gd name="T11" fmla="*/ 11 h 123"/>
                  <a:gd name="T12" fmla="*/ 25 w 150"/>
                  <a:gd name="T13" fmla="*/ 6 h 123"/>
                  <a:gd name="T14" fmla="*/ 7 w 150"/>
                  <a:gd name="T15" fmla="*/ 4 h 123"/>
                  <a:gd name="T16" fmla="*/ 8 w 150"/>
                  <a:gd name="T17" fmla="*/ 1 h 123"/>
                  <a:gd name="T18" fmla="*/ 4 w 150"/>
                  <a:gd name="T19" fmla="*/ 1 h 123"/>
                  <a:gd name="T20" fmla="*/ 3 w 150"/>
                  <a:gd name="T21" fmla="*/ 1 h 123"/>
                  <a:gd name="T22" fmla="*/ 5 w 150"/>
                  <a:gd name="T23" fmla="*/ 3 h 123"/>
                  <a:gd name="T24" fmla="*/ 7 w 150"/>
                  <a:gd name="T25" fmla="*/ 6 h 123"/>
                  <a:gd name="T26" fmla="*/ 13 w 150"/>
                  <a:gd name="T27" fmla="*/ 8 h 123"/>
                  <a:gd name="T28" fmla="*/ 15 w 150"/>
                  <a:gd name="T29" fmla="*/ 13 h 123"/>
                  <a:gd name="T30" fmla="*/ 15 w 150"/>
                  <a:gd name="T31" fmla="*/ 14 h 123"/>
                  <a:gd name="T32" fmla="*/ 18 w 150"/>
                  <a:gd name="T33" fmla="*/ 14 h 123"/>
                  <a:gd name="T34" fmla="*/ 19 w 150"/>
                  <a:gd name="T35" fmla="*/ 16 h 123"/>
                  <a:gd name="T36" fmla="*/ 18 w 150"/>
                  <a:gd name="T37" fmla="*/ 18 h 123"/>
                  <a:gd name="T38" fmla="*/ 19 w 150"/>
                  <a:gd name="T39" fmla="*/ 19 h 123"/>
                  <a:gd name="T40" fmla="*/ 22 w 150"/>
                  <a:gd name="T41" fmla="*/ 19 h 123"/>
                  <a:gd name="T42" fmla="*/ 24 w 150"/>
                  <a:gd name="T43" fmla="*/ 21 h 123"/>
                  <a:gd name="T44" fmla="*/ 24 w 150"/>
                  <a:gd name="T45" fmla="*/ 21 h 123"/>
                  <a:gd name="T46" fmla="*/ 25 w 150"/>
                  <a:gd name="T47" fmla="*/ 21 h 123"/>
                  <a:gd name="T48" fmla="*/ 27 w 150"/>
                  <a:gd name="T49" fmla="*/ 21 h 123"/>
                  <a:gd name="T50" fmla="*/ 29 w 150"/>
                  <a:gd name="T51" fmla="*/ 22 h 123"/>
                  <a:gd name="T52" fmla="*/ 30 w 150"/>
                  <a:gd name="T53" fmla="*/ 22 h 123"/>
                  <a:gd name="T54" fmla="*/ 32 w 150"/>
                  <a:gd name="T55" fmla="*/ 22 h 123"/>
                  <a:gd name="T56" fmla="*/ 33 w 150"/>
                  <a:gd name="T57" fmla="*/ 21 h 123"/>
                  <a:gd name="T58" fmla="*/ 34 w 150"/>
                  <a:gd name="T59" fmla="*/ 22 h 123"/>
                  <a:gd name="T60" fmla="*/ 35 w 150"/>
                  <a:gd name="T61" fmla="*/ 22 h 123"/>
                  <a:gd name="T62" fmla="*/ 39 w 150"/>
                  <a:gd name="T63" fmla="*/ 19 h 123"/>
                  <a:gd name="T64" fmla="*/ 36 w 150"/>
                  <a:gd name="T65" fmla="*/ 26 h 123"/>
                  <a:gd name="T66" fmla="*/ 44 w 150"/>
                  <a:gd name="T67" fmla="*/ 27 h 123"/>
                  <a:gd name="T68" fmla="*/ 46 w 150"/>
                  <a:gd name="T69" fmla="*/ 30 h 123"/>
                  <a:gd name="T70" fmla="*/ 50 w 150"/>
                  <a:gd name="T71" fmla="*/ 33 h 123"/>
                  <a:gd name="T72" fmla="*/ 58 w 150"/>
                  <a:gd name="T73" fmla="*/ 36 h 123"/>
                  <a:gd name="T74" fmla="*/ 61 w 150"/>
                  <a:gd name="T75" fmla="*/ 40 h 123"/>
                  <a:gd name="T76" fmla="*/ 62 w 150"/>
                  <a:gd name="T77" fmla="*/ 40 h 123"/>
                  <a:gd name="T78" fmla="*/ 61 w 150"/>
                  <a:gd name="T79" fmla="*/ 41 h 123"/>
                  <a:gd name="T80" fmla="*/ 64 w 150"/>
                  <a:gd name="T81" fmla="*/ 41 h 123"/>
                  <a:gd name="T82" fmla="*/ 64 w 150"/>
                  <a:gd name="T83" fmla="*/ 44 h 123"/>
                  <a:gd name="T84" fmla="*/ 67 w 150"/>
                  <a:gd name="T85" fmla="*/ 46 h 123"/>
                  <a:gd name="T86" fmla="*/ 71 w 150"/>
                  <a:gd name="T87" fmla="*/ 50 h 123"/>
                  <a:gd name="T88" fmla="*/ 73 w 150"/>
                  <a:gd name="T89" fmla="*/ 51 h 123"/>
                  <a:gd name="T90" fmla="*/ 76 w 150"/>
                  <a:gd name="T91" fmla="*/ 50 h 123"/>
                  <a:gd name="T92" fmla="*/ 80 w 150"/>
                  <a:gd name="T93" fmla="*/ 58 h 123"/>
                  <a:gd name="T94" fmla="*/ 83 w 150"/>
                  <a:gd name="T95" fmla="*/ 59 h 123"/>
                  <a:gd name="T96" fmla="*/ 87 w 150"/>
                  <a:gd name="T97" fmla="*/ 64 h 123"/>
                  <a:gd name="T98" fmla="*/ 93 w 150"/>
                  <a:gd name="T99" fmla="*/ 67 h 123"/>
                  <a:gd name="T100" fmla="*/ 94 w 150"/>
                  <a:gd name="T101" fmla="*/ 69 h 123"/>
                  <a:gd name="T102" fmla="*/ 99 w 150"/>
                  <a:gd name="T103" fmla="*/ 68 h 123"/>
                  <a:gd name="T104" fmla="*/ 102 w 150"/>
                  <a:gd name="T105" fmla="*/ 70 h 123"/>
                  <a:gd name="T106" fmla="*/ 103 w 150"/>
                  <a:gd name="T107" fmla="*/ 73 h 123"/>
                  <a:gd name="T108" fmla="*/ 118 w 150"/>
                  <a:gd name="T109" fmla="*/ 90 h 123"/>
                  <a:gd name="T110" fmla="*/ 118 w 150"/>
                  <a:gd name="T111" fmla="*/ 95 h 123"/>
                  <a:gd name="T112" fmla="*/ 132 w 150"/>
                  <a:gd name="T113" fmla="*/ 103 h 123"/>
                  <a:gd name="T114" fmla="*/ 134 w 150"/>
                  <a:gd name="T115" fmla="*/ 106 h 123"/>
                  <a:gd name="T116" fmla="*/ 144 w 150"/>
                  <a:gd name="T117" fmla="*/ 108 h 123"/>
                  <a:gd name="T118" fmla="*/ 7 w 150"/>
                  <a:gd name="T119" fmla="*/ 6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0" h="123">
                    <a:moveTo>
                      <a:pt x="144" y="108"/>
                    </a:moveTo>
                    <a:cubicBezTo>
                      <a:pt x="138" y="104"/>
                      <a:pt x="135" y="90"/>
                      <a:pt x="129" y="91"/>
                    </a:cubicBezTo>
                    <a:cubicBezTo>
                      <a:pt x="129" y="90"/>
                      <a:pt x="126" y="83"/>
                      <a:pt x="124" y="85"/>
                    </a:cubicBezTo>
                    <a:cubicBezTo>
                      <a:pt x="123" y="78"/>
                      <a:pt x="103" y="53"/>
                      <a:pt x="93" y="56"/>
                    </a:cubicBezTo>
                    <a:cubicBezTo>
                      <a:pt x="93" y="55"/>
                      <a:pt x="93" y="55"/>
                      <a:pt x="93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1" y="51"/>
                      <a:pt x="90" y="52"/>
                    </a:cubicBezTo>
                    <a:cubicBezTo>
                      <a:pt x="93" y="48"/>
                      <a:pt x="85" y="46"/>
                      <a:pt x="84" y="45"/>
                    </a:cubicBezTo>
                    <a:cubicBezTo>
                      <a:pt x="86" y="43"/>
                      <a:pt x="68" y="27"/>
                      <a:pt x="65" y="27"/>
                    </a:cubicBezTo>
                    <a:cubicBezTo>
                      <a:pt x="64" y="26"/>
                      <a:pt x="49" y="18"/>
                      <a:pt x="50" y="19"/>
                    </a:cubicBezTo>
                    <a:cubicBezTo>
                      <a:pt x="50" y="18"/>
                      <a:pt x="50" y="18"/>
                      <a:pt x="51" y="17"/>
                    </a:cubicBezTo>
                    <a:cubicBezTo>
                      <a:pt x="45" y="17"/>
                      <a:pt x="37" y="6"/>
                      <a:pt x="32" y="11"/>
                    </a:cubicBezTo>
                    <a:cubicBezTo>
                      <a:pt x="33" y="11"/>
                      <a:pt x="25" y="3"/>
                      <a:pt x="25" y="8"/>
                    </a:cubicBezTo>
                    <a:cubicBezTo>
                      <a:pt x="24" y="8"/>
                      <a:pt x="25" y="7"/>
                      <a:pt x="25" y="6"/>
                    </a:cubicBezTo>
                    <a:cubicBezTo>
                      <a:pt x="24" y="6"/>
                      <a:pt x="15" y="2"/>
                      <a:pt x="13" y="4"/>
                    </a:cubicBezTo>
                    <a:cubicBezTo>
                      <a:pt x="11" y="0"/>
                      <a:pt x="9" y="1"/>
                      <a:pt x="7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3"/>
                      <a:pt x="8" y="2"/>
                      <a:pt x="8" y="1"/>
                    </a:cubicBezTo>
                    <a:cubicBezTo>
                      <a:pt x="8" y="1"/>
                      <a:pt x="5" y="1"/>
                      <a:pt x="5" y="2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3" y="2"/>
                      <a:pt x="4" y="3"/>
                    </a:cubicBezTo>
                    <a:cubicBezTo>
                      <a:pt x="2" y="6"/>
                      <a:pt x="3" y="0"/>
                      <a:pt x="3" y="1"/>
                    </a:cubicBezTo>
                    <a:cubicBezTo>
                      <a:pt x="3" y="1"/>
                      <a:pt x="2" y="2"/>
                      <a:pt x="1" y="3"/>
                    </a:cubicBezTo>
                    <a:cubicBezTo>
                      <a:pt x="0" y="4"/>
                      <a:pt x="4" y="4"/>
                      <a:pt x="5" y="3"/>
                    </a:cubicBezTo>
                    <a:cubicBezTo>
                      <a:pt x="6" y="3"/>
                      <a:pt x="5" y="6"/>
                      <a:pt x="5" y="7"/>
                    </a:cubicBezTo>
                    <a:cubicBezTo>
                      <a:pt x="6" y="4"/>
                      <a:pt x="7" y="6"/>
                      <a:pt x="7" y="6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9" y="9"/>
                      <a:pt x="11" y="9"/>
                      <a:pt x="13" y="8"/>
                    </a:cubicBezTo>
                    <a:cubicBezTo>
                      <a:pt x="13" y="8"/>
                      <a:pt x="12" y="11"/>
                      <a:pt x="12" y="11"/>
                    </a:cubicBezTo>
                    <a:cubicBezTo>
                      <a:pt x="14" y="8"/>
                      <a:pt x="15" y="11"/>
                      <a:pt x="15" y="13"/>
                    </a:cubicBezTo>
                    <a:cubicBezTo>
                      <a:pt x="15" y="13"/>
                      <a:pt x="17" y="12"/>
                      <a:pt x="18" y="11"/>
                    </a:cubicBezTo>
                    <a:cubicBezTo>
                      <a:pt x="17" y="13"/>
                      <a:pt x="15" y="16"/>
                      <a:pt x="15" y="14"/>
                    </a:cubicBezTo>
                    <a:cubicBezTo>
                      <a:pt x="15" y="14"/>
                      <a:pt x="15" y="15"/>
                      <a:pt x="15" y="16"/>
                    </a:cubicBezTo>
                    <a:cubicBezTo>
                      <a:pt x="16" y="16"/>
                      <a:pt x="18" y="14"/>
                      <a:pt x="18" y="14"/>
                    </a:cubicBezTo>
                    <a:cubicBezTo>
                      <a:pt x="19" y="15"/>
                      <a:pt x="18" y="15"/>
                      <a:pt x="17" y="16"/>
                    </a:cubicBezTo>
                    <a:cubicBezTo>
                      <a:pt x="18" y="16"/>
                      <a:pt x="18" y="16"/>
                      <a:pt x="19" y="16"/>
                    </a:cubicBezTo>
                    <a:cubicBezTo>
                      <a:pt x="19" y="16"/>
                      <a:pt x="17" y="18"/>
                      <a:pt x="17" y="18"/>
                    </a:cubicBezTo>
                    <a:cubicBezTo>
                      <a:pt x="18" y="19"/>
                      <a:pt x="17" y="17"/>
                      <a:pt x="18" y="18"/>
                    </a:cubicBezTo>
                    <a:cubicBezTo>
                      <a:pt x="19" y="17"/>
                      <a:pt x="20" y="14"/>
                      <a:pt x="22" y="14"/>
                    </a:cubicBezTo>
                    <a:cubicBezTo>
                      <a:pt x="22" y="14"/>
                      <a:pt x="20" y="18"/>
                      <a:pt x="19" y="19"/>
                    </a:cubicBezTo>
                    <a:cubicBezTo>
                      <a:pt x="20" y="19"/>
                      <a:pt x="22" y="16"/>
                      <a:pt x="22" y="16"/>
                    </a:cubicBezTo>
                    <a:cubicBezTo>
                      <a:pt x="22" y="17"/>
                      <a:pt x="22" y="18"/>
                      <a:pt x="22" y="19"/>
                    </a:cubicBezTo>
                    <a:cubicBezTo>
                      <a:pt x="22" y="18"/>
                      <a:pt x="25" y="13"/>
                      <a:pt x="26" y="14"/>
                    </a:cubicBezTo>
                    <a:cubicBezTo>
                      <a:pt x="24" y="16"/>
                      <a:pt x="24" y="18"/>
                      <a:pt x="24" y="21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20"/>
                      <a:pt x="24" y="20"/>
                      <a:pt x="24" y="21"/>
                    </a:cubicBezTo>
                    <a:cubicBezTo>
                      <a:pt x="25" y="20"/>
                      <a:pt x="25" y="19"/>
                      <a:pt x="26" y="19"/>
                    </a:cubicBezTo>
                    <a:cubicBezTo>
                      <a:pt x="27" y="19"/>
                      <a:pt x="25" y="21"/>
                      <a:pt x="25" y="21"/>
                    </a:cubicBezTo>
                    <a:cubicBezTo>
                      <a:pt x="27" y="19"/>
                      <a:pt x="26" y="23"/>
                      <a:pt x="27" y="19"/>
                    </a:cubicBezTo>
                    <a:cubicBezTo>
                      <a:pt x="27" y="19"/>
                      <a:pt x="27" y="24"/>
                      <a:pt x="27" y="21"/>
                    </a:cubicBezTo>
                    <a:cubicBezTo>
                      <a:pt x="27" y="22"/>
                      <a:pt x="27" y="22"/>
                      <a:pt x="28" y="22"/>
                    </a:cubicBezTo>
                    <a:cubicBezTo>
                      <a:pt x="28" y="21"/>
                      <a:pt x="29" y="21"/>
                      <a:pt x="29" y="22"/>
                    </a:cubicBezTo>
                    <a:cubicBezTo>
                      <a:pt x="29" y="21"/>
                      <a:pt x="28" y="21"/>
                      <a:pt x="30" y="20"/>
                    </a:cubicBezTo>
                    <a:cubicBezTo>
                      <a:pt x="29" y="22"/>
                      <a:pt x="31" y="20"/>
                      <a:pt x="30" y="22"/>
                    </a:cubicBezTo>
                    <a:cubicBezTo>
                      <a:pt x="30" y="22"/>
                      <a:pt x="31" y="22"/>
                      <a:pt x="31" y="21"/>
                    </a:cubicBezTo>
                    <a:cubicBezTo>
                      <a:pt x="30" y="24"/>
                      <a:pt x="32" y="21"/>
                      <a:pt x="32" y="22"/>
                    </a:cubicBezTo>
                    <a:cubicBezTo>
                      <a:pt x="32" y="22"/>
                      <a:pt x="31" y="23"/>
                      <a:pt x="31" y="23"/>
                    </a:cubicBezTo>
                    <a:cubicBezTo>
                      <a:pt x="32" y="22"/>
                      <a:pt x="33" y="22"/>
                      <a:pt x="33" y="21"/>
                    </a:cubicBezTo>
                    <a:cubicBezTo>
                      <a:pt x="33" y="22"/>
                      <a:pt x="32" y="23"/>
                      <a:pt x="31" y="24"/>
                    </a:cubicBezTo>
                    <a:cubicBezTo>
                      <a:pt x="32" y="23"/>
                      <a:pt x="32" y="24"/>
                      <a:pt x="34" y="22"/>
                    </a:cubicBezTo>
                    <a:cubicBezTo>
                      <a:pt x="34" y="23"/>
                      <a:pt x="34" y="23"/>
                      <a:pt x="33" y="24"/>
                    </a:cubicBezTo>
                    <a:cubicBezTo>
                      <a:pt x="34" y="24"/>
                      <a:pt x="34" y="22"/>
                      <a:pt x="35" y="22"/>
                    </a:cubicBezTo>
                    <a:cubicBezTo>
                      <a:pt x="37" y="22"/>
                      <a:pt x="35" y="24"/>
                      <a:pt x="35" y="23"/>
                    </a:cubicBezTo>
                    <a:cubicBezTo>
                      <a:pt x="35" y="24"/>
                      <a:pt x="39" y="19"/>
                      <a:pt x="39" y="19"/>
                    </a:cubicBezTo>
                    <a:cubicBezTo>
                      <a:pt x="40" y="20"/>
                      <a:pt x="35" y="25"/>
                      <a:pt x="35" y="26"/>
                    </a:cubicBezTo>
                    <a:cubicBezTo>
                      <a:pt x="36" y="25"/>
                      <a:pt x="36" y="25"/>
                      <a:pt x="36" y="26"/>
                    </a:cubicBezTo>
                    <a:cubicBezTo>
                      <a:pt x="37" y="25"/>
                      <a:pt x="38" y="23"/>
                      <a:pt x="38" y="24"/>
                    </a:cubicBezTo>
                    <a:cubicBezTo>
                      <a:pt x="35" y="27"/>
                      <a:pt x="40" y="29"/>
                      <a:pt x="44" y="27"/>
                    </a:cubicBezTo>
                    <a:cubicBezTo>
                      <a:pt x="43" y="28"/>
                      <a:pt x="43" y="29"/>
                      <a:pt x="44" y="30"/>
                    </a:cubicBezTo>
                    <a:cubicBezTo>
                      <a:pt x="44" y="28"/>
                      <a:pt x="45" y="31"/>
                      <a:pt x="46" y="30"/>
                    </a:cubicBezTo>
                    <a:cubicBezTo>
                      <a:pt x="47" y="30"/>
                      <a:pt x="48" y="31"/>
                      <a:pt x="47" y="32"/>
                    </a:cubicBezTo>
                    <a:cubicBezTo>
                      <a:pt x="50" y="31"/>
                      <a:pt x="47" y="33"/>
                      <a:pt x="50" y="33"/>
                    </a:cubicBezTo>
                    <a:cubicBezTo>
                      <a:pt x="50" y="32"/>
                      <a:pt x="50" y="31"/>
                      <a:pt x="51" y="31"/>
                    </a:cubicBezTo>
                    <a:cubicBezTo>
                      <a:pt x="51" y="34"/>
                      <a:pt x="56" y="39"/>
                      <a:pt x="58" y="36"/>
                    </a:cubicBezTo>
                    <a:cubicBezTo>
                      <a:pt x="58" y="36"/>
                      <a:pt x="57" y="37"/>
                      <a:pt x="57" y="38"/>
                    </a:cubicBezTo>
                    <a:cubicBezTo>
                      <a:pt x="58" y="37"/>
                      <a:pt x="61" y="40"/>
                      <a:pt x="61" y="40"/>
                    </a:cubicBezTo>
                    <a:cubicBezTo>
                      <a:pt x="63" y="38"/>
                      <a:pt x="61" y="40"/>
                      <a:pt x="60" y="40"/>
                    </a:cubicBezTo>
                    <a:cubicBezTo>
                      <a:pt x="61" y="41"/>
                      <a:pt x="63" y="39"/>
                      <a:pt x="62" y="40"/>
                    </a:cubicBezTo>
                    <a:cubicBezTo>
                      <a:pt x="62" y="42"/>
                      <a:pt x="62" y="40"/>
                      <a:pt x="62" y="40"/>
                    </a:cubicBezTo>
                    <a:cubicBezTo>
                      <a:pt x="61" y="40"/>
                      <a:pt x="61" y="41"/>
                      <a:pt x="61" y="41"/>
                    </a:cubicBezTo>
                    <a:cubicBezTo>
                      <a:pt x="61" y="41"/>
                      <a:pt x="64" y="40"/>
                      <a:pt x="62" y="42"/>
                    </a:cubicBezTo>
                    <a:cubicBezTo>
                      <a:pt x="63" y="41"/>
                      <a:pt x="65" y="40"/>
                      <a:pt x="64" y="41"/>
                    </a:cubicBezTo>
                    <a:cubicBezTo>
                      <a:pt x="66" y="40"/>
                      <a:pt x="64" y="41"/>
                      <a:pt x="66" y="42"/>
                    </a:cubicBezTo>
                    <a:cubicBezTo>
                      <a:pt x="65" y="42"/>
                      <a:pt x="65" y="43"/>
                      <a:pt x="64" y="44"/>
                    </a:cubicBezTo>
                    <a:cubicBezTo>
                      <a:pt x="64" y="44"/>
                      <a:pt x="67" y="44"/>
                      <a:pt x="68" y="44"/>
                    </a:cubicBezTo>
                    <a:cubicBezTo>
                      <a:pt x="68" y="44"/>
                      <a:pt x="67" y="45"/>
                      <a:pt x="67" y="46"/>
                    </a:cubicBezTo>
                    <a:cubicBezTo>
                      <a:pt x="68" y="45"/>
                      <a:pt x="67" y="45"/>
                      <a:pt x="69" y="45"/>
                    </a:cubicBezTo>
                    <a:cubicBezTo>
                      <a:pt x="67" y="48"/>
                      <a:pt x="72" y="48"/>
                      <a:pt x="71" y="50"/>
                    </a:cubicBezTo>
                    <a:cubicBezTo>
                      <a:pt x="73" y="48"/>
                      <a:pt x="72" y="48"/>
                      <a:pt x="74" y="48"/>
                    </a:cubicBezTo>
                    <a:cubicBezTo>
                      <a:pt x="75" y="48"/>
                      <a:pt x="72" y="51"/>
                      <a:pt x="73" y="51"/>
                    </a:cubicBezTo>
                    <a:cubicBezTo>
                      <a:pt x="73" y="51"/>
                      <a:pt x="73" y="51"/>
                      <a:pt x="73" y="51"/>
                    </a:cubicBezTo>
                    <a:cubicBezTo>
                      <a:pt x="73" y="51"/>
                      <a:pt x="74" y="50"/>
                      <a:pt x="76" y="50"/>
                    </a:cubicBezTo>
                    <a:cubicBezTo>
                      <a:pt x="74" y="56"/>
                      <a:pt x="79" y="54"/>
                      <a:pt x="81" y="55"/>
                    </a:cubicBezTo>
                    <a:cubicBezTo>
                      <a:pt x="81" y="55"/>
                      <a:pt x="80" y="58"/>
                      <a:pt x="80" y="58"/>
                    </a:cubicBezTo>
                    <a:cubicBezTo>
                      <a:pt x="80" y="57"/>
                      <a:pt x="82" y="57"/>
                      <a:pt x="83" y="57"/>
                    </a:cubicBezTo>
                    <a:cubicBezTo>
                      <a:pt x="83" y="57"/>
                      <a:pt x="80" y="59"/>
                      <a:pt x="83" y="59"/>
                    </a:cubicBezTo>
                    <a:cubicBezTo>
                      <a:pt x="82" y="59"/>
                      <a:pt x="83" y="59"/>
                      <a:pt x="82" y="60"/>
                    </a:cubicBezTo>
                    <a:cubicBezTo>
                      <a:pt x="83" y="62"/>
                      <a:pt x="86" y="62"/>
                      <a:pt x="87" y="64"/>
                    </a:cubicBezTo>
                    <a:cubicBezTo>
                      <a:pt x="88" y="63"/>
                      <a:pt x="91" y="65"/>
                      <a:pt x="89" y="66"/>
                    </a:cubicBezTo>
                    <a:cubicBezTo>
                      <a:pt x="92" y="66"/>
                      <a:pt x="92" y="66"/>
                      <a:pt x="93" y="67"/>
                    </a:cubicBezTo>
                    <a:cubicBezTo>
                      <a:pt x="93" y="65"/>
                      <a:pt x="95" y="66"/>
                      <a:pt x="95" y="67"/>
                    </a:cubicBezTo>
                    <a:cubicBezTo>
                      <a:pt x="95" y="67"/>
                      <a:pt x="93" y="67"/>
                      <a:pt x="94" y="69"/>
                    </a:cubicBezTo>
                    <a:cubicBezTo>
                      <a:pt x="94" y="68"/>
                      <a:pt x="95" y="69"/>
                      <a:pt x="95" y="70"/>
                    </a:cubicBezTo>
                    <a:cubicBezTo>
                      <a:pt x="96" y="69"/>
                      <a:pt x="98" y="69"/>
                      <a:pt x="99" y="68"/>
                    </a:cubicBezTo>
                    <a:cubicBezTo>
                      <a:pt x="98" y="69"/>
                      <a:pt x="98" y="69"/>
                      <a:pt x="97" y="70"/>
                    </a:cubicBezTo>
                    <a:cubicBezTo>
                      <a:pt x="99" y="71"/>
                      <a:pt x="100" y="68"/>
                      <a:pt x="102" y="70"/>
                    </a:cubicBezTo>
                    <a:cubicBezTo>
                      <a:pt x="102" y="70"/>
                      <a:pt x="100" y="72"/>
                      <a:pt x="99" y="72"/>
                    </a:cubicBezTo>
                    <a:cubicBezTo>
                      <a:pt x="101" y="72"/>
                      <a:pt x="100" y="76"/>
                      <a:pt x="103" y="73"/>
                    </a:cubicBezTo>
                    <a:cubicBezTo>
                      <a:pt x="105" y="74"/>
                      <a:pt x="107" y="82"/>
                      <a:pt x="110" y="81"/>
                    </a:cubicBezTo>
                    <a:cubicBezTo>
                      <a:pt x="109" y="82"/>
                      <a:pt x="113" y="88"/>
                      <a:pt x="118" y="90"/>
                    </a:cubicBezTo>
                    <a:cubicBezTo>
                      <a:pt x="117" y="91"/>
                      <a:pt x="117" y="91"/>
                      <a:pt x="116" y="92"/>
                    </a:cubicBezTo>
                    <a:cubicBezTo>
                      <a:pt x="118" y="90"/>
                      <a:pt x="119" y="95"/>
                      <a:pt x="118" y="95"/>
                    </a:cubicBezTo>
                    <a:cubicBezTo>
                      <a:pt x="120" y="94"/>
                      <a:pt x="121" y="98"/>
                      <a:pt x="123" y="96"/>
                    </a:cubicBezTo>
                    <a:cubicBezTo>
                      <a:pt x="121" y="99"/>
                      <a:pt x="129" y="103"/>
                      <a:pt x="132" y="103"/>
                    </a:cubicBezTo>
                    <a:cubicBezTo>
                      <a:pt x="131" y="106"/>
                      <a:pt x="133" y="105"/>
                      <a:pt x="132" y="106"/>
                    </a:cubicBezTo>
                    <a:cubicBezTo>
                      <a:pt x="133" y="106"/>
                      <a:pt x="133" y="106"/>
                      <a:pt x="134" y="106"/>
                    </a:cubicBezTo>
                    <a:cubicBezTo>
                      <a:pt x="132" y="112"/>
                      <a:pt x="142" y="123"/>
                      <a:pt x="150" y="119"/>
                    </a:cubicBezTo>
                    <a:cubicBezTo>
                      <a:pt x="146" y="116"/>
                      <a:pt x="145" y="112"/>
                      <a:pt x="144" y="108"/>
                    </a:cubicBezTo>
                    <a:close/>
                    <a:moveTo>
                      <a:pt x="7" y="6"/>
                    </a:moveTo>
                    <a:cubicBezTo>
                      <a:pt x="7" y="6"/>
                      <a:pt x="7" y="6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i="1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2971800" y="1036638"/>
                <a:ext cx="204788" cy="339725"/>
              </a:xfrm>
              <a:custGeom>
                <a:avLst/>
                <a:gdLst>
                  <a:gd name="T0" fmla="*/ 84 w 95"/>
                  <a:gd name="T1" fmla="*/ 124 h 158"/>
                  <a:gd name="T2" fmla="*/ 63 w 95"/>
                  <a:gd name="T3" fmla="*/ 82 h 158"/>
                  <a:gd name="T4" fmla="*/ 62 w 95"/>
                  <a:gd name="T5" fmla="*/ 80 h 158"/>
                  <a:gd name="T6" fmla="*/ 58 w 95"/>
                  <a:gd name="T7" fmla="*/ 70 h 158"/>
                  <a:gd name="T8" fmla="*/ 37 w 95"/>
                  <a:gd name="T9" fmla="*/ 34 h 158"/>
                  <a:gd name="T10" fmla="*/ 24 w 95"/>
                  <a:gd name="T11" fmla="*/ 21 h 158"/>
                  <a:gd name="T12" fmla="*/ 20 w 95"/>
                  <a:gd name="T13" fmla="*/ 14 h 158"/>
                  <a:gd name="T14" fmla="*/ 5 w 95"/>
                  <a:gd name="T15" fmla="*/ 5 h 158"/>
                  <a:gd name="T16" fmla="*/ 8 w 95"/>
                  <a:gd name="T17" fmla="*/ 3 h 158"/>
                  <a:gd name="T18" fmla="*/ 4 w 95"/>
                  <a:gd name="T19" fmla="*/ 0 h 158"/>
                  <a:gd name="T20" fmla="*/ 4 w 95"/>
                  <a:gd name="T21" fmla="*/ 0 h 158"/>
                  <a:gd name="T22" fmla="*/ 4 w 95"/>
                  <a:gd name="T23" fmla="*/ 3 h 158"/>
                  <a:gd name="T24" fmla="*/ 4 w 95"/>
                  <a:gd name="T25" fmla="*/ 7 h 158"/>
                  <a:gd name="T26" fmla="*/ 8 w 95"/>
                  <a:gd name="T27" fmla="*/ 11 h 158"/>
                  <a:gd name="T28" fmla="*/ 8 w 95"/>
                  <a:gd name="T29" fmla="*/ 16 h 158"/>
                  <a:gd name="T30" fmla="*/ 8 w 95"/>
                  <a:gd name="T31" fmla="*/ 17 h 158"/>
                  <a:gd name="T32" fmla="*/ 11 w 95"/>
                  <a:gd name="T33" fmla="*/ 18 h 158"/>
                  <a:gd name="T34" fmla="*/ 10 w 95"/>
                  <a:gd name="T35" fmla="*/ 20 h 158"/>
                  <a:gd name="T36" fmla="*/ 9 w 95"/>
                  <a:gd name="T37" fmla="*/ 22 h 158"/>
                  <a:gd name="T38" fmla="*/ 10 w 95"/>
                  <a:gd name="T39" fmla="*/ 23 h 158"/>
                  <a:gd name="T40" fmla="*/ 12 w 95"/>
                  <a:gd name="T41" fmla="*/ 24 h 158"/>
                  <a:gd name="T42" fmla="*/ 13 w 95"/>
                  <a:gd name="T43" fmla="*/ 26 h 158"/>
                  <a:gd name="T44" fmla="*/ 13 w 95"/>
                  <a:gd name="T45" fmla="*/ 27 h 158"/>
                  <a:gd name="T46" fmla="*/ 13 w 95"/>
                  <a:gd name="T47" fmla="*/ 27 h 158"/>
                  <a:gd name="T48" fmla="*/ 15 w 95"/>
                  <a:gd name="T49" fmla="*/ 29 h 158"/>
                  <a:gd name="T50" fmla="*/ 16 w 95"/>
                  <a:gd name="T51" fmla="*/ 30 h 158"/>
                  <a:gd name="T52" fmla="*/ 18 w 95"/>
                  <a:gd name="T53" fmla="*/ 30 h 158"/>
                  <a:gd name="T54" fmla="*/ 19 w 95"/>
                  <a:gd name="T55" fmla="*/ 31 h 158"/>
                  <a:gd name="T56" fmla="*/ 21 w 95"/>
                  <a:gd name="T57" fmla="*/ 30 h 158"/>
                  <a:gd name="T58" fmla="*/ 21 w 95"/>
                  <a:gd name="T59" fmla="*/ 32 h 158"/>
                  <a:gd name="T60" fmla="*/ 22 w 95"/>
                  <a:gd name="T61" fmla="*/ 32 h 158"/>
                  <a:gd name="T62" fmla="*/ 27 w 95"/>
                  <a:gd name="T63" fmla="*/ 30 h 158"/>
                  <a:gd name="T64" fmla="*/ 22 w 95"/>
                  <a:gd name="T65" fmla="*/ 36 h 158"/>
                  <a:gd name="T66" fmla="*/ 28 w 95"/>
                  <a:gd name="T67" fmla="*/ 39 h 158"/>
                  <a:gd name="T68" fmla="*/ 29 w 95"/>
                  <a:gd name="T69" fmla="*/ 43 h 158"/>
                  <a:gd name="T70" fmla="*/ 31 w 95"/>
                  <a:gd name="T71" fmla="*/ 47 h 158"/>
                  <a:gd name="T72" fmla="*/ 38 w 95"/>
                  <a:gd name="T73" fmla="*/ 52 h 158"/>
                  <a:gd name="T74" fmla="*/ 39 w 95"/>
                  <a:gd name="T75" fmla="*/ 57 h 158"/>
                  <a:gd name="T76" fmla="*/ 40 w 95"/>
                  <a:gd name="T77" fmla="*/ 57 h 158"/>
                  <a:gd name="T78" fmla="*/ 39 w 95"/>
                  <a:gd name="T79" fmla="*/ 58 h 158"/>
                  <a:gd name="T80" fmla="*/ 41 w 95"/>
                  <a:gd name="T81" fmla="*/ 59 h 158"/>
                  <a:gd name="T82" fmla="*/ 40 w 95"/>
                  <a:gd name="T83" fmla="*/ 62 h 158"/>
                  <a:gd name="T84" fmla="*/ 42 w 95"/>
                  <a:gd name="T85" fmla="*/ 64 h 158"/>
                  <a:gd name="T86" fmla="*/ 45 w 95"/>
                  <a:gd name="T87" fmla="*/ 69 h 158"/>
                  <a:gd name="T88" fmla="*/ 46 w 95"/>
                  <a:gd name="T89" fmla="*/ 71 h 158"/>
                  <a:gd name="T90" fmla="*/ 49 w 95"/>
                  <a:gd name="T91" fmla="*/ 71 h 158"/>
                  <a:gd name="T92" fmla="*/ 50 w 95"/>
                  <a:gd name="T93" fmla="*/ 79 h 158"/>
                  <a:gd name="T94" fmla="*/ 52 w 95"/>
                  <a:gd name="T95" fmla="*/ 81 h 158"/>
                  <a:gd name="T96" fmla="*/ 54 w 95"/>
                  <a:gd name="T97" fmla="*/ 87 h 158"/>
                  <a:gd name="T98" fmla="*/ 58 w 95"/>
                  <a:gd name="T99" fmla="*/ 92 h 158"/>
                  <a:gd name="T100" fmla="*/ 59 w 95"/>
                  <a:gd name="T101" fmla="*/ 94 h 158"/>
                  <a:gd name="T102" fmla="*/ 64 w 95"/>
                  <a:gd name="T103" fmla="*/ 95 h 158"/>
                  <a:gd name="T104" fmla="*/ 66 w 95"/>
                  <a:gd name="T105" fmla="*/ 97 h 158"/>
                  <a:gd name="T106" fmla="*/ 63 w 95"/>
                  <a:gd name="T107" fmla="*/ 101 h 158"/>
                  <a:gd name="T108" fmla="*/ 70 w 95"/>
                  <a:gd name="T109" fmla="*/ 110 h 158"/>
                  <a:gd name="T110" fmla="*/ 72 w 95"/>
                  <a:gd name="T111" fmla="*/ 121 h 158"/>
                  <a:gd name="T112" fmla="*/ 77 w 95"/>
                  <a:gd name="T113" fmla="*/ 128 h 158"/>
                  <a:gd name="T114" fmla="*/ 83 w 95"/>
                  <a:gd name="T115" fmla="*/ 138 h 158"/>
                  <a:gd name="T116" fmla="*/ 95 w 95"/>
                  <a:gd name="T117" fmla="*/ 155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5" h="158">
                    <a:moveTo>
                      <a:pt x="93" y="144"/>
                    </a:moveTo>
                    <a:cubicBezTo>
                      <a:pt x="89" y="138"/>
                      <a:pt x="90" y="125"/>
                      <a:pt x="84" y="124"/>
                    </a:cubicBezTo>
                    <a:cubicBezTo>
                      <a:pt x="85" y="124"/>
                      <a:pt x="84" y="117"/>
                      <a:pt x="81" y="118"/>
                    </a:cubicBezTo>
                    <a:cubicBezTo>
                      <a:pt x="83" y="112"/>
                      <a:pt x="72" y="83"/>
                      <a:pt x="63" y="82"/>
                    </a:cubicBezTo>
                    <a:cubicBezTo>
                      <a:pt x="63" y="81"/>
                      <a:pt x="63" y="81"/>
                      <a:pt x="63" y="79"/>
                    </a:cubicBezTo>
                    <a:cubicBezTo>
                      <a:pt x="63" y="79"/>
                      <a:pt x="62" y="80"/>
                      <a:pt x="62" y="80"/>
                    </a:cubicBezTo>
                    <a:cubicBezTo>
                      <a:pt x="63" y="80"/>
                      <a:pt x="62" y="77"/>
                      <a:pt x="61" y="78"/>
                    </a:cubicBezTo>
                    <a:cubicBezTo>
                      <a:pt x="66" y="75"/>
                      <a:pt x="59" y="71"/>
                      <a:pt x="58" y="70"/>
                    </a:cubicBezTo>
                    <a:cubicBezTo>
                      <a:pt x="60" y="68"/>
                      <a:pt x="50" y="48"/>
                      <a:pt x="47" y="47"/>
                    </a:cubicBezTo>
                    <a:cubicBezTo>
                      <a:pt x="47" y="46"/>
                      <a:pt x="37" y="33"/>
                      <a:pt x="37" y="34"/>
                    </a:cubicBezTo>
                    <a:cubicBezTo>
                      <a:pt x="37" y="34"/>
                      <a:pt x="38" y="33"/>
                      <a:pt x="38" y="33"/>
                    </a:cubicBezTo>
                    <a:cubicBezTo>
                      <a:pt x="34" y="31"/>
                      <a:pt x="30" y="19"/>
                      <a:pt x="24" y="21"/>
                    </a:cubicBezTo>
                    <a:cubicBezTo>
                      <a:pt x="25" y="21"/>
                      <a:pt x="22" y="11"/>
                      <a:pt x="19" y="16"/>
                    </a:cubicBezTo>
                    <a:cubicBezTo>
                      <a:pt x="18" y="15"/>
                      <a:pt x="20" y="14"/>
                      <a:pt x="20" y="14"/>
                    </a:cubicBezTo>
                    <a:cubicBezTo>
                      <a:pt x="20" y="13"/>
                      <a:pt x="13" y="6"/>
                      <a:pt x="11" y="7"/>
                    </a:cubicBezTo>
                    <a:cubicBezTo>
                      <a:pt x="10" y="3"/>
                      <a:pt x="8" y="3"/>
                      <a:pt x="5" y="5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6" y="4"/>
                      <a:pt x="7" y="3"/>
                      <a:pt x="8" y="3"/>
                    </a:cubicBezTo>
                    <a:cubicBezTo>
                      <a:pt x="8" y="2"/>
                      <a:pt x="5" y="1"/>
                      <a:pt x="5" y="2"/>
                    </a:cubicBezTo>
                    <a:cubicBezTo>
                      <a:pt x="6" y="1"/>
                      <a:pt x="6" y="0"/>
                      <a:pt x="4" y="0"/>
                    </a:cubicBezTo>
                    <a:cubicBezTo>
                      <a:pt x="5" y="1"/>
                      <a:pt x="3" y="1"/>
                      <a:pt x="3" y="2"/>
                    </a:cubicBezTo>
                    <a:cubicBezTo>
                      <a:pt x="1" y="4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3" y="3"/>
                      <a:pt x="4" y="3"/>
                    </a:cubicBezTo>
                    <a:cubicBezTo>
                      <a:pt x="5" y="3"/>
                      <a:pt x="3" y="6"/>
                      <a:pt x="2" y="6"/>
                    </a:cubicBezTo>
                    <a:cubicBezTo>
                      <a:pt x="4" y="4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5" y="10"/>
                      <a:pt x="6" y="11"/>
                      <a:pt x="8" y="11"/>
                    </a:cubicBezTo>
                    <a:cubicBezTo>
                      <a:pt x="9" y="11"/>
                      <a:pt x="7" y="13"/>
                      <a:pt x="7" y="13"/>
                    </a:cubicBezTo>
                    <a:cubicBezTo>
                      <a:pt x="9" y="11"/>
                      <a:pt x="9" y="14"/>
                      <a:pt x="8" y="16"/>
                    </a:cubicBezTo>
                    <a:cubicBezTo>
                      <a:pt x="8" y="16"/>
                      <a:pt x="11" y="16"/>
                      <a:pt x="12" y="15"/>
                    </a:cubicBezTo>
                    <a:cubicBezTo>
                      <a:pt x="10" y="17"/>
                      <a:pt x="7" y="19"/>
                      <a:pt x="8" y="17"/>
                    </a:cubicBezTo>
                    <a:cubicBezTo>
                      <a:pt x="7" y="17"/>
                      <a:pt x="7" y="18"/>
                      <a:pt x="7" y="18"/>
                    </a:cubicBezTo>
                    <a:cubicBezTo>
                      <a:pt x="7" y="19"/>
                      <a:pt x="11" y="18"/>
                      <a:pt x="11" y="18"/>
                    </a:cubicBezTo>
                    <a:cubicBezTo>
                      <a:pt x="11" y="19"/>
                      <a:pt x="10" y="19"/>
                      <a:pt x="9" y="19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8" y="21"/>
                      <a:pt x="8" y="21"/>
                    </a:cubicBezTo>
                    <a:cubicBezTo>
                      <a:pt x="8" y="23"/>
                      <a:pt x="8" y="20"/>
                      <a:pt x="9" y="22"/>
                    </a:cubicBezTo>
                    <a:cubicBezTo>
                      <a:pt x="10" y="21"/>
                      <a:pt x="13" y="19"/>
                      <a:pt x="14" y="19"/>
                    </a:cubicBezTo>
                    <a:cubicBezTo>
                      <a:pt x="14" y="20"/>
                      <a:pt x="10" y="22"/>
                      <a:pt x="10" y="23"/>
                    </a:cubicBezTo>
                    <a:cubicBezTo>
                      <a:pt x="10" y="23"/>
                      <a:pt x="13" y="21"/>
                      <a:pt x="13" y="21"/>
                    </a:cubicBezTo>
                    <a:cubicBezTo>
                      <a:pt x="13" y="22"/>
                      <a:pt x="12" y="23"/>
                      <a:pt x="12" y="24"/>
                    </a:cubicBezTo>
                    <a:cubicBezTo>
                      <a:pt x="12" y="24"/>
                      <a:pt x="17" y="20"/>
                      <a:pt x="17" y="21"/>
                    </a:cubicBezTo>
                    <a:cubicBezTo>
                      <a:pt x="15" y="22"/>
                      <a:pt x="14" y="24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7"/>
                    </a:cubicBezTo>
                    <a:cubicBezTo>
                      <a:pt x="14" y="26"/>
                      <a:pt x="14" y="25"/>
                      <a:pt x="15" y="25"/>
                    </a:cubicBezTo>
                    <a:cubicBezTo>
                      <a:pt x="16" y="26"/>
                      <a:pt x="14" y="27"/>
                      <a:pt x="13" y="27"/>
                    </a:cubicBezTo>
                    <a:cubicBezTo>
                      <a:pt x="14" y="27"/>
                      <a:pt x="14" y="28"/>
                      <a:pt x="14" y="28"/>
                    </a:cubicBezTo>
                    <a:cubicBezTo>
                      <a:pt x="18" y="25"/>
                      <a:pt x="16" y="28"/>
                      <a:pt x="15" y="29"/>
                    </a:cubicBezTo>
                    <a:cubicBezTo>
                      <a:pt x="15" y="29"/>
                      <a:pt x="15" y="29"/>
                      <a:pt x="15" y="30"/>
                    </a:cubicBezTo>
                    <a:cubicBezTo>
                      <a:pt x="16" y="29"/>
                      <a:pt x="16" y="29"/>
                      <a:pt x="16" y="30"/>
                    </a:cubicBezTo>
                    <a:cubicBezTo>
                      <a:pt x="17" y="29"/>
                      <a:pt x="16" y="29"/>
                      <a:pt x="18" y="28"/>
                    </a:cubicBezTo>
                    <a:cubicBezTo>
                      <a:pt x="17" y="29"/>
                      <a:pt x="19" y="28"/>
                      <a:pt x="18" y="30"/>
                    </a:cubicBezTo>
                    <a:cubicBezTo>
                      <a:pt x="18" y="30"/>
                      <a:pt x="18" y="30"/>
                      <a:pt x="19" y="30"/>
                    </a:cubicBezTo>
                    <a:cubicBezTo>
                      <a:pt x="16" y="32"/>
                      <a:pt x="20" y="30"/>
                      <a:pt x="19" y="31"/>
                    </a:cubicBezTo>
                    <a:cubicBezTo>
                      <a:pt x="19" y="31"/>
                      <a:pt x="19" y="31"/>
                      <a:pt x="18" y="31"/>
                    </a:cubicBezTo>
                    <a:cubicBezTo>
                      <a:pt x="19" y="31"/>
                      <a:pt x="20" y="31"/>
                      <a:pt x="21" y="30"/>
                    </a:cubicBezTo>
                    <a:cubicBezTo>
                      <a:pt x="20" y="31"/>
                      <a:pt x="19" y="32"/>
                      <a:pt x="18" y="33"/>
                    </a:cubicBezTo>
                    <a:cubicBezTo>
                      <a:pt x="19" y="32"/>
                      <a:pt x="19" y="33"/>
                      <a:pt x="21" y="32"/>
                    </a:cubicBezTo>
                    <a:cubicBezTo>
                      <a:pt x="21" y="32"/>
                      <a:pt x="20" y="33"/>
                      <a:pt x="20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4" y="32"/>
                      <a:pt x="21" y="33"/>
                      <a:pt x="21" y="33"/>
                    </a:cubicBezTo>
                    <a:cubicBezTo>
                      <a:pt x="22" y="34"/>
                      <a:pt x="27" y="30"/>
                      <a:pt x="27" y="30"/>
                    </a:cubicBezTo>
                    <a:cubicBezTo>
                      <a:pt x="28" y="32"/>
                      <a:pt x="21" y="35"/>
                      <a:pt x="21" y="35"/>
                    </a:cubicBezTo>
                    <a:cubicBezTo>
                      <a:pt x="21" y="35"/>
                      <a:pt x="22" y="35"/>
                      <a:pt x="22" y="36"/>
                    </a:cubicBezTo>
                    <a:cubicBezTo>
                      <a:pt x="22" y="35"/>
                      <a:pt x="24" y="34"/>
                      <a:pt x="24" y="35"/>
                    </a:cubicBezTo>
                    <a:cubicBezTo>
                      <a:pt x="21" y="36"/>
                      <a:pt x="24" y="40"/>
                      <a:pt x="28" y="39"/>
                    </a:cubicBezTo>
                    <a:cubicBezTo>
                      <a:pt x="27" y="40"/>
                      <a:pt x="27" y="41"/>
                      <a:pt x="27" y="42"/>
                    </a:cubicBezTo>
                    <a:cubicBezTo>
                      <a:pt x="27" y="41"/>
                      <a:pt x="27" y="43"/>
                      <a:pt x="29" y="43"/>
                    </a:cubicBezTo>
                    <a:cubicBezTo>
                      <a:pt x="29" y="44"/>
                      <a:pt x="31" y="45"/>
                      <a:pt x="29" y="45"/>
                    </a:cubicBezTo>
                    <a:cubicBezTo>
                      <a:pt x="32" y="45"/>
                      <a:pt x="29" y="46"/>
                      <a:pt x="31" y="47"/>
                    </a:cubicBezTo>
                    <a:cubicBezTo>
                      <a:pt x="32" y="46"/>
                      <a:pt x="32" y="46"/>
                      <a:pt x="33" y="46"/>
                    </a:cubicBezTo>
                    <a:cubicBezTo>
                      <a:pt x="31" y="48"/>
                      <a:pt x="35" y="55"/>
                      <a:pt x="38" y="52"/>
                    </a:cubicBezTo>
                    <a:cubicBezTo>
                      <a:pt x="37" y="53"/>
                      <a:pt x="36" y="53"/>
                      <a:pt x="36" y="54"/>
                    </a:cubicBezTo>
                    <a:cubicBezTo>
                      <a:pt x="37" y="54"/>
                      <a:pt x="39" y="57"/>
                      <a:pt x="39" y="57"/>
                    </a:cubicBezTo>
                    <a:cubicBezTo>
                      <a:pt x="41" y="56"/>
                      <a:pt x="39" y="57"/>
                      <a:pt x="38" y="57"/>
                    </a:cubicBezTo>
                    <a:cubicBezTo>
                      <a:pt x="38" y="58"/>
                      <a:pt x="41" y="57"/>
                      <a:pt x="40" y="57"/>
                    </a:cubicBezTo>
                    <a:cubicBezTo>
                      <a:pt x="39" y="59"/>
                      <a:pt x="40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1" y="58"/>
                      <a:pt x="39" y="59"/>
                    </a:cubicBezTo>
                    <a:cubicBezTo>
                      <a:pt x="40" y="59"/>
                      <a:pt x="41" y="59"/>
                      <a:pt x="41" y="59"/>
                    </a:cubicBezTo>
                    <a:cubicBezTo>
                      <a:pt x="43" y="59"/>
                      <a:pt x="41" y="59"/>
                      <a:pt x="43" y="60"/>
                    </a:cubicBezTo>
                    <a:cubicBezTo>
                      <a:pt x="42" y="61"/>
                      <a:pt x="41" y="61"/>
                      <a:pt x="40" y="62"/>
                    </a:cubicBezTo>
                    <a:cubicBezTo>
                      <a:pt x="40" y="62"/>
                      <a:pt x="43" y="63"/>
                      <a:pt x="44" y="63"/>
                    </a:cubicBezTo>
                    <a:cubicBezTo>
                      <a:pt x="43" y="63"/>
                      <a:pt x="43" y="64"/>
                      <a:pt x="42" y="64"/>
                    </a:cubicBezTo>
                    <a:cubicBezTo>
                      <a:pt x="43" y="64"/>
                      <a:pt x="43" y="64"/>
                      <a:pt x="44" y="64"/>
                    </a:cubicBezTo>
                    <a:cubicBezTo>
                      <a:pt x="41" y="67"/>
                      <a:pt x="46" y="68"/>
                      <a:pt x="45" y="69"/>
                    </a:cubicBezTo>
                    <a:cubicBezTo>
                      <a:pt x="46" y="69"/>
                      <a:pt x="46" y="69"/>
                      <a:pt x="48" y="69"/>
                    </a:cubicBezTo>
                    <a:cubicBezTo>
                      <a:pt x="48" y="69"/>
                      <a:pt x="45" y="70"/>
                      <a:pt x="46" y="71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46" y="71"/>
                      <a:pt x="47" y="71"/>
                      <a:pt x="49" y="71"/>
                    </a:cubicBezTo>
                    <a:cubicBezTo>
                      <a:pt x="45" y="76"/>
                      <a:pt x="50" y="76"/>
                      <a:pt x="52" y="78"/>
                    </a:cubicBezTo>
                    <a:cubicBezTo>
                      <a:pt x="52" y="78"/>
                      <a:pt x="50" y="80"/>
                      <a:pt x="50" y="79"/>
                    </a:cubicBezTo>
                    <a:cubicBezTo>
                      <a:pt x="50" y="79"/>
                      <a:pt x="52" y="79"/>
                      <a:pt x="53" y="80"/>
                    </a:cubicBezTo>
                    <a:cubicBezTo>
                      <a:pt x="53" y="80"/>
                      <a:pt x="50" y="81"/>
                      <a:pt x="52" y="81"/>
                    </a:cubicBezTo>
                    <a:cubicBezTo>
                      <a:pt x="52" y="81"/>
                      <a:pt x="52" y="82"/>
                      <a:pt x="51" y="83"/>
                    </a:cubicBezTo>
                    <a:cubicBezTo>
                      <a:pt x="51" y="84"/>
                      <a:pt x="54" y="85"/>
                      <a:pt x="54" y="87"/>
                    </a:cubicBezTo>
                    <a:cubicBezTo>
                      <a:pt x="56" y="86"/>
                      <a:pt x="57" y="89"/>
                      <a:pt x="55" y="90"/>
                    </a:cubicBezTo>
                    <a:cubicBezTo>
                      <a:pt x="58" y="91"/>
                      <a:pt x="58" y="91"/>
                      <a:pt x="58" y="92"/>
                    </a:cubicBezTo>
                    <a:cubicBezTo>
                      <a:pt x="59" y="91"/>
                      <a:pt x="61" y="92"/>
                      <a:pt x="61" y="92"/>
                    </a:cubicBezTo>
                    <a:cubicBezTo>
                      <a:pt x="61" y="93"/>
                      <a:pt x="59" y="92"/>
                      <a:pt x="59" y="94"/>
                    </a:cubicBezTo>
                    <a:cubicBezTo>
                      <a:pt x="59" y="94"/>
                      <a:pt x="60" y="95"/>
                      <a:pt x="60" y="95"/>
                    </a:cubicBezTo>
                    <a:cubicBezTo>
                      <a:pt x="61" y="95"/>
                      <a:pt x="62" y="95"/>
                      <a:pt x="64" y="95"/>
                    </a:cubicBezTo>
                    <a:cubicBezTo>
                      <a:pt x="63" y="95"/>
                      <a:pt x="62" y="95"/>
                      <a:pt x="61" y="96"/>
                    </a:cubicBezTo>
                    <a:cubicBezTo>
                      <a:pt x="63" y="97"/>
                      <a:pt x="65" y="95"/>
                      <a:pt x="66" y="97"/>
                    </a:cubicBezTo>
                    <a:cubicBezTo>
                      <a:pt x="66" y="98"/>
                      <a:pt x="63" y="99"/>
                      <a:pt x="62" y="99"/>
                    </a:cubicBezTo>
                    <a:cubicBezTo>
                      <a:pt x="63" y="99"/>
                      <a:pt x="63" y="100"/>
                      <a:pt x="63" y="101"/>
                    </a:cubicBezTo>
                    <a:cubicBezTo>
                      <a:pt x="64" y="101"/>
                      <a:pt x="65" y="101"/>
                      <a:pt x="66" y="101"/>
                    </a:cubicBezTo>
                    <a:cubicBezTo>
                      <a:pt x="67" y="102"/>
                      <a:pt x="66" y="110"/>
                      <a:pt x="70" y="110"/>
                    </a:cubicBezTo>
                    <a:cubicBezTo>
                      <a:pt x="69" y="110"/>
                      <a:pt x="70" y="117"/>
                      <a:pt x="74" y="121"/>
                    </a:cubicBezTo>
                    <a:cubicBezTo>
                      <a:pt x="73" y="121"/>
                      <a:pt x="73" y="121"/>
                      <a:pt x="72" y="121"/>
                    </a:cubicBezTo>
                    <a:cubicBezTo>
                      <a:pt x="74" y="120"/>
                      <a:pt x="73" y="126"/>
                      <a:pt x="73" y="125"/>
                    </a:cubicBezTo>
                    <a:cubicBezTo>
                      <a:pt x="75" y="125"/>
                      <a:pt x="74" y="129"/>
                      <a:pt x="77" y="128"/>
                    </a:cubicBezTo>
                    <a:cubicBezTo>
                      <a:pt x="74" y="130"/>
                      <a:pt x="81" y="136"/>
                      <a:pt x="83" y="136"/>
                    </a:cubicBezTo>
                    <a:cubicBezTo>
                      <a:pt x="81" y="139"/>
                      <a:pt x="84" y="138"/>
                      <a:pt x="83" y="138"/>
                    </a:cubicBezTo>
                    <a:cubicBezTo>
                      <a:pt x="83" y="139"/>
                      <a:pt x="84" y="139"/>
                      <a:pt x="84" y="140"/>
                    </a:cubicBezTo>
                    <a:cubicBezTo>
                      <a:pt x="81" y="145"/>
                      <a:pt x="87" y="158"/>
                      <a:pt x="95" y="155"/>
                    </a:cubicBezTo>
                    <a:cubicBezTo>
                      <a:pt x="92" y="152"/>
                      <a:pt x="93" y="148"/>
                      <a:pt x="93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i="1"/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3663950" y="1025526"/>
                <a:ext cx="66675" cy="254000"/>
              </a:xfrm>
              <a:custGeom>
                <a:avLst/>
                <a:gdLst>
                  <a:gd name="T0" fmla="*/ 29 w 31"/>
                  <a:gd name="T1" fmla="*/ 8 h 118"/>
                  <a:gd name="T2" fmla="*/ 30 w 31"/>
                  <a:gd name="T3" fmla="*/ 5 h 118"/>
                  <a:gd name="T4" fmla="*/ 27 w 31"/>
                  <a:gd name="T5" fmla="*/ 2 h 118"/>
                  <a:gd name="T6" fmla="*/ 27 w 31"/>
                  <a:gd name="T7" fmla="*/ 3 h 118"/>
                  <a:gd name="T8" fmla="*/ 23 w 31"/>
                  <a:gd name="T9" fmla="*/ 5 h 118"/>
                  <a:gd name="T10" fmla="*/ 20 w 31"/>
                  <a:gd name="T11" fmla="*/ 10 h 118"/>
                  <a:gd name="T12" fmla="*/ 17 w 31"/>
                  <a:gd name="T13" fmla="*/ 10 h 118"/>
                  <a:gd name="T14" fmla="*/ 19 w 31"/>
                  <a:gd name="T15" fmla="*/ 13 h 118"/>
                  <a:gd name="T16" fmla="*/ 21 w 31"/>
                  <a:gd name="T17" fmla="*/ 15 h 118"/>
                  <a:gd name="T18" fmla="*/ 17 w 31"/>
                  <a:gd name="T19" fmla="*/ 15 h 118"/>
                  <a:gd name="T20" fmla="*/ 16 w 31"/>
                  <a:gd name="T21" fmla="*/ 17 h 118"/>
                  <a:gd name="T22" fmla="*/ 15 w 31"/>
                  <a:gd name="T23" fmla="*/ 18 h 118"/>
                  <a:gd name="T24" fmla="*/ 16 w 31"/>
                  <a:gd name="T25" fmla="*/ 20 h 118"/>
                  <a:gd name="T26" fmla="*/ 18 w 31"/>
                  <a:gd name="T27" fmla="*/ 21 h 118"/>
                  <a:gd name="T28" fmla="*/ 19 w 31"/>
                  <a:gd name="T29" fmla="*/ 23 h 118"/>
                  <a:gd name="T30" fmla="*/ 16 w 31"/>
                  <a:gd name="T31" fmla="*/ 23 h 118"/>
                  <a:gd name="T32" fmla="*/ 23 w 31"/>
                  <a:gd name="T33" fmla="*/ 26 h 118"/>
                  <a:gd name="T34" fmla="*/ 18 w 31"/>
                  <a:gd name="T35" fmla="*/ 27 h 118"/>
                  <a:gd name="T36" fmla="*/ 16 w 31"/>
                  <a:gd name="T37" fmla="*/ 34 h 118"/>
                  <a:gd name="T38" fmla="*/ 17 w 31"/>
                  <a:gd name="T39" fmla="*/ 41 h 118"/>
                  <a:gd name="T40" fmla="*/ 15 w 31"/>
                  <a:gd name="T41" fmla="*/ 43 h 118"/>
                  <a:gd name="T42" fmla="*/ 14 w 31"/>
                  <a:gd name="T43" fmla="*/ 44 h 118"/>
                  <a:gd name="T44" fmla="*/ 15 w 31"/>
                  <a:gd name="T45" fmla="*/ 47 h 118"/>
                  <a:gd name="T46" fmla="*/ 13 w 31"/>
                  <a:gd name="T47" fmla="*/ 49 h 118"/>
                  <a:gd name="T48" fmla="*/ 12 w 31"/>
                  <a:gd name="T49" fmla="*/ 52 h 118"/>
                  <a:gd name="T50" fmla="*/ 14 w 31"/>
                  <a:gd name="T51" fmla="*/ 55 h 118"/>
                  <a:gd name="T52" fmla="*/ 10 w 31"/>
                  <a:gd name="T53" fmla="*/ 59 h 118"/>
                  <a:gd name="T54" fmla="*/ 9 w 31"/>
                  <a:gd name="T55" fmla="*/ 61 h 118"/>
                  <a:gd name="T56" fmla="*/ 10 w 31"/>
                  <a:gd name="T57" fmla="*/ 69 h 118"/>
                  <a:gd name="T58" fmla="*/ 10 w 31"/>
                  <a:gd name="T59" fmla="*/ 72 h 118"/>
                  <a:gd name="T60" fmla="*/ 10 w 31"/>
                  <a:gd name="T61" fmla="*/ 73 h 118"/>
                  <a:gd name="T62" fmla="*/ 9 w 31"/>
                  <a:gd name="T63" fmla="*/ 76 h 118"/>
                  <a:gd name="T64" fmla="*/ 10 w 31"/>
                  <a:gd name="T65" fmla="*/ 82 h 118"/>
                  <a:gd name="T66" fmla="*/ 8 w 31"/>
                  <a:gd name="T67" fmla="*/ 83 h 118"/>
                  <a:gd name="T68" fmla="*/ 4 w 31"/>
                  <a:gd name="T69" fmla="*/ 93 h 118"/>
                  <a:gd name="T70" fmla="*/ 6 w 31"/>
                  <a:gd name="T71" fmla="*/ 105 h 118"/>
                  <a:gd name="T72" fmla="*/ 7 w 31"/>
                  <a:gd name="T73" fmla="*/ 118 h 118"/>
                  <a:gd name="T74" fmla="*/ 19 w 31"/>
                  <a:gd name="T75" fmla="*/ 67 h 118"/>
                  <a:gd name="T76" fmla="*/ 21 w 31"/>
                  <a:gd name="T77" fmla="*/ 65 h 118"/>
                  <a:gd name="T78" fmla="*/ 22 w 31"/>
                  <a:gd name="T79" fmla="*/ 59 h 118"/>
                  <a:gd name="T80" fmla="*/ 28 w 31"/>
                  <a:gd name="T81" fmla="*/ 38 h 118"/>
                  <a:gd name="T82" fmla="*/ 29 w 31"/>
                  <a:gd name="T83" fmla="*/ 28 h 118"/>
                  <a:gd name="T84" fmla="*/ 27 w 31"/>
                  <a:gd name="T85" fmla="*/ 1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" h="118">
                    <a:moveTo>
                      <a:pt x="27" y="16"/>
                    </a:moveTo>
                    <a:cubicBezTo>
                      <a:pt x="27" y="16"/>
                      <a:pt x="29" y="16"/>
                      <a:pt x="29" y="16"/>
                    </a:cubicBezTo>
                    <a:cubicBezTo>
                      <a:pt x="30" y="15"/>
                      <a:pt x="30" y="9"/>
                      <a:pt x="29" y="8"/>
                    </a:cubicBezTo>
                    <a:cubicBezTo>
                      <a:pt x="30" y="7"/>
                      <a:pt x="30" y="6"/>
                      <a:pt x="30" y="6"/>
                    </a:cubicBezTo>
                    <a:cubicBezTo>
                      <a:pt x="30" y="6"/>
                      <a:pt x="25" y="5"/>
                      <a:pt x="28" y="4"/>
                    </a:cubicBezTo>
                    <a:cubicBezTo>
                      <a:pt x="29" y="4"/>
                      <a:pt x="30" y="5"/>
                      <a:pt x="30" y="5"/>
                    </a:cubicBezTo>
                    <a:cubicBezTo>
                      <a:pt x="31" y="5"/>
                      <a:pt x="29" y="3"/>
                      <a:pt x="29" y="3"/>
                    </a:cubicBezTo>
                    <a:cubicBezTo>
                      <a:pt x="30" y="3"/>
                      <a:pt x="31" y="3"/>
                      <a:pt x="30" y="2"/>
                    </a:cubicBezTo>
                    <a:cubicBezTo>
                      <a:pt x="29" y="3"/>
                      <a:pt x="27" y="2"/>
                      <a:pt x="27" y="2"/>
                    </a:cubicBezTo>
                    <a:cubicBezTo>
                      <a:pt x="27" y="1"/>
                      <a:pt x="28" y="1"/>
                      <a:pt x="29" y="1"/>
                    </a:cubicBezTo>
                    <a:cubicBezTo>
                      <a:pt x="28" y="1"/>
                      <a:pt x="28" y="1"/>
                      <a:pt x="27" y="1"/>
                    </a:cubicBezTo>
                    <a:cubicBezTo>
                      <a:pt x="26" y="0"/>
                      <a:pt x="26" y="2"/>
                      <a:pt x="27" y="3"/>
                    </a:cubicBezTo>
                    <a:cubicBezTo>
                      <a:pt x="27" y="3"/>
                      <a:pt x="25" y="3"/>
                      <a:pt x="24" y="3"/>
                    </a:cubicBezTo>
                    <a:cubicBezTo>
                      <a:pt x="26" y="4"/>
                      <a:pt x="26" y="4"/>
                      <a:pt x="25" y="4"/>
                    </a:cubicBezTo>
                    <a:cubicBezTo>
                      <a:pt x="25" y="4"/>
                      <a:pt x="24" y="5"/>
                      <a:pt x="23" y="5"/>
                    </a:cubicBezTo>
                    <a:cubicBezTo>
                      <a:pt x="23" y="6"/>
                      <a:pt x="23" y="7"/>
                      <a:pt x="24" y="8"/>
                    </a:cubicBezTo>
                    <a:cubicBezTo>
                      <a:pt x="24" y="9"/>
                      <a:pt x="22" y="8"/>
                      <a:pt x="21" y="8"/>
                    </a:cubicBezTo>
                    <a:cubicBezTo>
                      <a:pt x="24" y="9"/>
                      <a:pt x="22" y="10"/>
                      <a:pt x="20" y="10"/>
                    </a:cubicBezTo>
                    <a:cubicBezTo>
                      <a:pt x="21" y="10"/>
                      <a:pt x="22" y="11"/>
                      <a:pt x="23" y="12"/>
                    </a:cubicBezTo>
                    <a:cubicBezTo>
                      <a:pt x="21" y="11"/>
                      <a:pt x="18" y="10"/>
                      <a:pt x="19" y="10"/>
                    </a:cubicBezTo>
                    <a:cubicBezTo>
                      <a:pt x="19" y="10"/>
                      <a:pt x="18" y="10"/>
                      <a:pt x="17" y="10"/>
                    </a:cubicBezTo>
                    <a:cubicBezTo>
                      <a:pt x="18" y="11"/>
                      <a:pt x="20" y="12"/>
                      <a:pt x="21" y="12"/>
                    </a:cubicBezTo>
                    <a:cubicBezTo>
                      <a:pt x="20" y="12"/>
                      <a:pt x="18" y="12"/>
                      <a:pt x="18" y="12"/>
                    </a:cubicBezTo>
                    <a:cubicBezTo>
                      <a:pt x="18" y="12"/>
                      <a:pt x="18" y="13"/>
                      <a:pt x="19" y="13"/>
                    </a:cubicBezTo>
                    <a:cubicBezTo>
                      <a:pt x="18" y="13"/>
                      <a:pt x="17" y="12"/>
                      <a:pt x="16" y="12"/>
                    </a:cubicBezTo>
                    <a:cubicBezTo>
                      <a:pt x="16" y="12"/>
                      <a:pt x="16" y="12"/>
                      <a:pt x="16" y="13"/>
                    </a:cubicBezTo>
                    <a:cubicBezTo>
                      <a:pt x="17" y="13"/>
                      <a:pt x="21" y="13"/>
                      <a:pt x="21" y="15"/>
                    </a:cubicBezTo>
                    <a:cubicBezTo>
                      <a:pt x="21" y="15"/>
                      <a:pt x="18" y="14"/>
                      <a:pt x="16" y="14"/>
                    </a:cubicBezTo>
                    <a:cubicBezTo>
                      <a:pt x="17" y="14"/>
                      <a:pt x="19" y="15"/>
                      <a:pt x="20" y="15"/>
                    </a:cubicBezTo>
                    <a:cubicBezTo>
                      <a:pt x="19" y="15"/>
                      <a:pt x="18" y="15"/>
                      <a:pt x="17" y="15"/>
                    </a:cubicBezTo>
                    <a:cubicBezTo>
                      <a:pt x="17" y="15"/>
                      <a:pt x="22" y="17"/>
                      <a:pt x="23" y="17"/>
                    </a:cubicBezTo>
                    <a:cubicBezTo>
                      <a:pt x="20" y="16"/>
                      <a:pt x="18" y="17"/>
                      <a:pt x="16" y="17"/>
                    </a:cubicBezTo>
                    <a:cubicBezTo>
                      <a:pt x="18" y="17"/>
                      <a:pt x="18" y="17"/>
                      <a:pt x="16" y="17"/>
                    </a:cubicBezTo>
                    <a:cubicBezTo>
                      <a:pt x="17" y="17"/>
                      <a:pt x="18" y="17"/>
                      <a:pt x="18" y="18"/>
                    </a:cubicBezTo>
                    <a:cubicBezTo>
                      <a:pt x="18" y="19"/>
                      <a:pt x="16" y="18"/>
                      <a:pt x="15" y="17"/>
                    </a:cubicBezTo>
                    <a:cubicBezTo>
                      <a:pt x="16" y="18"/>
                      <a:pt x="16" y="18"/>
                      <a:pt x="15" y="18"/>
                    </a:cubicBezTo>
                    <a:cubicBezTo>
                      <a:pt x="21" y="19"/>
                      <a:pt x="16" y="19"/>
                      <a:pt x="16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6" y="20"/>
                      <a:pt x="17" y="20"/>
                      <a:pt x="16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6" y="20"/>
                      <a:pt x="20" y="21"/>
                      <a:pt x="16" y="21"/>
                    </a:cubicBezTo>
                    <a:cubicBezTo>
                      <a:pt x="17" y="21"/>
                      <a:pt x="17" y="21"/>
                      <a:pt x="18" y="21"/>
                    </a:cubicBezTo>
                    <a:cubicBezTo>
                      <a:pt x="15" y="21"/>
                      <a:pt x="18" y="22"/>
                      <a:pt x="17" y="22"/>
                    </a:cubicBezTo>
                    <a:cubicBezTo>
                      <a:pt x="17" y="22"/>
                      <a:pt x="17" y="22"/>
                      <a:pt x="16" y="22"/>
                    </a:cubicBezTo>
                    <a:cubicBezTo>
                      <a:pt x="17" y="22"/>
                      <a:pt x="18" y="23"/>
                      <a:pt x="19" y="23"/>
                    </a:cubicBezTo>
                    <a:cubicBezTo>
                      <a:pt x="17" y="23"/>
                      <a:pt x="16" y="22"/>
                      <a:pt x="15" y="22"/>
                    </a:cubicBezTo>
                    <a:cubicBezTo>
                      <a:pt x="16" y="22"/>
                      <a:pt x="16" y="23"/>
                      <a:pt x="18" y="23"/>
                    </a:cubicBezTo>
                    <a:cubicBezTo>
                      <a:pt x="17" y="24"/>
                      <a:pt x="17" y="23"/>
                      <a:pt x="16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9" y="24"/>
                      <a:pt x="17" y="24"/>
                    </a:cubicBezTo>
                    <a:cubicBezTo>
                      <a:pt x="17" y="25"/>
                      <a:pt x="23" y="26"/>
                      <a:pt x="23" y="26"/>
                    </a:cubicBezTo>
                    <a:cubicBezTo>
                      <a:pt x="22" y="27"/>
                      <a:pt x="16" y="25"/>
                      <a:pt x="15" y="25"/>
                    </a:cubicBezTo>
                    <a:cubicBezTo>
                      <a:pt x="16" y="25"/>
                      <a:pt x="16" y="25"/>
                      <a:pt x="16" y="26"/>
                    </a:cubicBezTo>
                    <a:cubicBezTo>
                      <a:pt x="16" y="26"/>
                      <a:pt x="18" y="26"/>
                      <a:pt x="18" y="27"/>
                    </a:cubicBezTo>
                    <a:cubicBezTo>
                      <a:pt x="13" y="24"/>
                      <a:pt x="18" y="30"/>
                      <a:pt x="15" y="31"/>
                    </a:cubicBezTo>
                    <a:cubicBezTo>
                      <a:pt x="17" y="30"/>
                      <a:pt x="14" y="31"/>
                      <a:pt x="16" y="33"/>
                    </a:cubicBezTo>
                    <a:cubicBezTo>
                      <a:pt x="14" y="33"/>
                      <a:pt x="17" y="34"/>
                      <a:pt x="16" y="34"/>
                    </a:cubicBezTo>
                    <a:cubicBezTo>
                      <a:pt x="16" y="34"/>
                      <a:pt x="16" y="35"/>
                      <a:pt x="15" y="35"/>
                    </a:cubicBezTo>
                    <a:cubicBezTo>
                      <a:pt x="17" y="35"/>
                      <a:pt x="17" y="36"/>
                      <a:pt x="17" y="36"/>
                    </a:cubicBezTo>
                    <a:cubicBezTo>
                      <a:pt x="13" y="35"/>
                      <a:pt x="14" y="41"/>
                      <a:pt x="17" y="41"/>
                    </a:cubicBezTo>
                    <a:cubicBezTo>
                      <a:pt x="16" y="41"/>
                      <a:pt x="15" y="41"/>
                      <a:pt x="14" y="41"/>
                    </a:cubicBezTo>
                    <a:cubicBezTo>
                      <a:pt x="16" y="42"/>
                      <a:pt x="14" y="42"/>
                      <a:pt x="14" y="42"/>
                    </a:cubicBezTo>
                    <a:cubicBezTo>
                      <a:pt x="14" y="43"/>
                      <a:pt x="14" y="43"/>
                      <a:pt x="15" y="43"/>
                    </a:cubicBezTo>
                    <a:cubicBezTo>
                      <a:pt x="16" y="44"/>
                      <a:pt x="15" y="44"/>
                      <a:pt x="15" y="44"/>
                    </a:cubicBezTo>
                    <a:cubicBezTo>
                      <a:pt x="15" y="44"/>
                      <a:pt x="15" y="45"/>
                      <a:pt x="14" y="44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4" y="44"/>
                      <a:pt x="15" y="46"/>
                      <a:pt x="13" y="45"/>
                    </a:cubicBezTo>
                    <a:cubicBezTo>
                      <a:pt x="14" y="45"/>
                      <a:pt x="15" y="46"/>
                      <a:pt x="15" y="46"/>
                    </a:cubicBezTo>
                    <a:cubicBezTo>
                      <a:pt x="17" y="47"/>
                      <a:pt x="14" y="45"/>
                      <a:pt x="15" y="47"/>
                    </a:cubicBezTo>
                    <a:cubicBezTo>
                      <a:pt x="14" y="47"/>
                      <a:pt x="14" y="47"/>
                      <a:pt x="13" y="47"/>
                    </a:cubicBezTo>
                    <a:cubicBezTo>
                      <a:pt x="13" y="47"/>
                      <a:pt x="13" y="48"/>
                      <a:pt x="14" y="49"/>
                    </a:cubicBezTo>
                    <a:cubicBezTo>
                      <a:pt x="14" y="49"/>
                      <a:pt x="13" y="49"/>
                      <a:pt x="13" y="49"/>
                    </a:cubicBezTo>
                    <a:cubicBezTo>
                      <a:pt x="14" y="49"/>
                      <a:pt x="13" y="49"/>
                      <a:pt x="14" y="49"/>
                    </a:cubicBezTo>
                    <a:cubicBezTo>
                      <a:pt x="11" y="49"/>
                      <a:pt x="14" y="51"/>
                      <a:pt x="12" y="51"/>
                    </a:cubicBezTo>
                    <a:cubicBezTo>
                      <a:pt x="13" y="51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4" y="54"/>
                    </a:cubicBezTo>
                    <a:cubicBezTo>
                      <a:pt x="14" y="54"/>
                      <a:pt x="12" y="53"/>
                      <a:pt x="12" y="53"/>
                    </a:cubicBezTo>
                    <a:cubicBezTo>
                      <a:pt x="12" y="54"/>
                      <a:pt x="13" y="54"/>
                      <a:pt x="14" y="55"/>
                    </a:cubicBezTo>
                    <a:cubicBezTo>
                      <a:pt x="11" y="55"/>
                      <a:pt x="12" y="56"/>
                      <a:pt x="11" y="56"/>
                    </a:cubicBezTo>
                    <a:cubicBezTo>
                      <a:pt x="9" y="57"/>
                      <a:pt x="13" y="59"/>
                      <a:pt x="13" y="60"/>
                    </a:cubicBezTo>
                    <a:cubicBezTo>
                      <a:pt x="12" y="60"/>
                      <a:pt x="10" y="60"/>
                      <a:pt x="10" y="59"/>
                    </a:cubicBezTo>
                    <a:cubicBezTo>
                      <a:pt x="10" y="59"/>
                      <a:pt x="12" y="61"/>
                      <a:pt x="12" y="61"/>
                    </a:cubicBezTo>
                    <a:cubicBezTo>
                      <a:pt x="12" y="61"/>
                      <a:pt x="9" y="60"/>
                      <a:pt x="11" y="61"/>
                    </a:cubicBezTo>
                    <a:cubicBezTo>
                      <a:pt x="10" y="61"/>
                      <a:pt x="10" y="62"/>
                      <a:pt x="9" y="61"/>
                    </a:cubicBezTo>
                    <a:cubicBezTo>
                      <a:pt x="9" y="62"/>
                      <a:pt x="10" y="64"/>
                      <a:pt x="9" y="65"/>
                    </a:cubicBezTo>
                    <a:cubicBezTo>
                      <a:pt x="10" y="66"/>
                      <a:pt x="10" y="68"/>
                      <a:pt x="9" y="67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1" y="69"/>
                      <a:pt x="12" y="70"/>
                      <a:pt x="12" y="71"/>
                    </a:cubicBezTo>
                    <a:cubicBezTo>
                      <a:pt x="11" y="71"/>
                      <a:pt x="9" y="71"/>
                      <a:pt x="9" y="71"/>
                    </a:cubicBezTo>
                    <a:cubicBezTo>
                      <a:pt x="9" y="71"/>
                      <a:pt x="10" y="72"/>
                      <a:pt x="10" y="72"/>
                    </a:cubicBezTo>
                    <a:cubicBezTo>
                      <a:pt x="10" y="72"/>
                      <a:pt x="10" y="72"/>
                      <a:pt x="9" y="72"/>
                    </a:cubicBezTo>
                    <a:cubicBezTo>
                      <a:pt x="10" y="72"/>
                      <a:pt x="11" y="73"/>
                      <a:pt x="12" y="73"/>
                    </a:cubicBezTo>
                    <a:cubicBezTo>
                      <a:pt x="12" y="73"/>
                      <a:pt x="11" y="73"/>
                      <a:pt x="10" y="73"/>
                    </a:cubicBezTo>
                    <a:cubicBezTo>
                      <a:pt x="10" y="74"/>
                      <a:pt x="13" y="74"/>
                      <a:pt x="13" y="76"/>
                    </a:cubicBezTo>
                    <a:cubicBezTo>
                      <a:pt x="12" y="76"/>
                      <a:pt x="10" y="75"/>
                      <a:pt x="9" y="75"/>
                    </a:cubicBezTo>
                    <a:cubicBezTo>
                      <a:pt x="9" y="75"/>
                      <a:pt x="9" y="76"/>
                      <a:pt x="9" y="76"/>
                    </a:cubicBezTo>
                    <a:cubicBezTo>
                      <a:pt x="9" y="76"/>
                      <a:pt x="10" y="77"/>
                      <a:pt x="10" y="77"/>
                    </a:cubicBezTo>
                    <a:cubicBezTo>
                      <a:pt x="10" y="78"/>
                      <a:pt x="9" y="80"/>
                      <a:pt x="9" y="81"/>
                    </a:cubicBezTo>
                    <a:cubicBezTo>
                      <a:pt x="9" y="81"/>
                      <a:pt x="10" y="81"/>
                      <a:pt x="10" y="82"/>
                    </a:cubicBezTo>
                    <a:cubicBezTo>
                      <a:pt x="10" y="82"/>
                      <a:pt x="9" y="82"/>
                      <a:pt x="8" y="82"/>
                    </a:cubicBezTo>
                    <a:cubicBezTo>
                      <a:pt x="9" y="83"/>
                      <a:pt x="9" y="83"/>
                      <a:pt x="10" y="84"/>
                    </a:cubicBezTo>
                    <a:cubicBezTo>
                      <a:pt x="9" y="83"/>
                      <a:pt x="9" y="83"/>
                      <a:pt x="8" y="83"/>
                    </a:cubicBezTo>
                    <a:cubicBezTo>
                      <a:pt x="9" y="83"/>
                      <a:pt x="6" y="88"/>
                      <a:pt x="7" y="91"/>
                    </a:cubicBezTo>
                    <a:cubicBezTo>
                      <a:pt x="6" y="91"/>
                      <a:pt x="6" y="91"/>
                      <a:pt x="5" y="90"/>
                    </a:cubicBezTo>
                    <a:cubicBezTo>
                      <a:pt x="7" y="91"/>
                      <a:pt x="4" y="93"/>
                      <a:pt x="4" y="93"/>
                    </a:cubicBezTo>
                    <a:cubicBezTo>
                      <a:pt x="6" y="93"/>
                      <a:pt x="3" y="95"/>
                      <a:pt x="6" y="96"/>
                    </a:cubicBezTo>
                    <a:cubicBezTo>
                      <a:pt x="3" y="96"/>
                      <a:pt x="5" y="102"/>
                      <a:pt x="7" y="103"/>
                    </a:cubicBezTo>
                    <a:cubicBezTo>
                      <a:pt x="3" y="103"/>
                      <a:pt x="7" y="105"/>
                      <a:pt x="6" y="105"/>
                    </a:cubicBezTo>
                    <a:cubicBezTo>
                      <a:pt x="4" y="106"/>
                      <a:pt x="0" y="107"/>
                      <a:pt x="3" y="110"/>
                    </a:cubicBezTo>
                    <a:cubicBezTo>
                      <a:pt x="1" y="108"/>
                      <a:pt x="1" y="113"/>
                      <a:pt x="2" y="112"/>
                    </a:cubicBezTo>
                    <a:cubicBezTo>
                      <a:pt x="0" y="116"/>
                      <a:pt x="7" y="116"/>
                      <a:pt x="7" y="118"/>
                    </a:cubicBezTo>
                    <a:cubicBezTo>
                      <a:pt x="5" y="113"/>
                      <a:pt x="20" y="102"/>
                      <a:pt x="14" y="98"/>
                    </a:cubicBezTo>
                    <a:cubicBezTo>
                      <a:pt x="15" y="98"/>
                      <a:pt x="17" y="94"/>
                      <a:pt x="14" y="93"/>
                    </a:cubicBezTo>
                    <a:cubicBezTo>
                      <a:pt x="19" y="91"/>
                      <a:pt x="25" y="72"/>
                      <a:pt x="19" y="67"/>
                    </a:cubicBezTo>
                    <a:cubicBezTo>
                      <a:pt x="19" y="67"/>
                      <a:pt x="20" y="67"/>
                      <a:pt x="21" y="66"/>
                    </a:cubicBezTo>
                    <a:cubicBezTo>
                      <a:pt x="20" y="66"/>
                      <a:pt x="20" y="66"/>
                      <a:pt x="19" y="66"/>
                    </a:cubicBezTo>
                    <a:cubicBezTo>
                      <a:pt x="20" y="65"/>
                      <a:pt x="20" y="65"/>
                      <a:pt x="21" y="65"/>
                    </a:cubicBezTo>
                    <a:cubicBezTo>
                      <a:pt x="21" y="65"/>
                      <a:pt x="20" y="65"/>
                      <a:pt x="20" y="65"/>
                    </a:cubicBezTo>
                    <a:cubicBezTo>
                      <a:pt x="21" y="65"/>
                      <a:pt x="22" y="65"/>
                      <a:pt x="23" y="65"/>
                    </a:cubicBezTo>
                    <a:cubicBezTo>
                      <a:pt x="23" y="64"/>
                      <a:pt x="22" y="59"/>
                      <a:pt x="22" y="59"/>
                    </a:cubicBezTo>
                    <a:cubicBezTo>
                      <a:pt x="24" y="59"/>
                      <a:pt x="23" y="55"/>
                      <a:pt x="26" y="55"/>
                    </a:cubicBezTo>
                    <a:cubicBezTo>
                      <a:pt x="24" y="54"/>
                      <a:pt x="29" y="45"/>
                      <a:pt x="27" y="44"/>
                    </a:cubicBezTo>
                    <a:cubicBezTo>
                      <a:pt x="28" y="42"/>
                      <a:pt x="30" y="40"/>
                      <a:pt x="28" y="38"/>
                    </a:cubicBezTo>
                    <a:cubicBezTo>
                      <a:pt x="28" y="38"/>
                      <a:pt x="29" y="34"/>
                      <a:pt x="29" y="33"/>
                    </a:cubicBezTo>
                    <a:cubicBezTo>
                      <a:pt x="29" y="33"/>
                      <a:pt x="29" y="33"/>
                      <a:pt x="30" y="33"/>
                    </a:cubicBezTo>
                    <a:cubicBezTo>
                      <a:pt x="29" y="31"/>
                      <a:pt x="31" y="30"/>
                      <a:pt x="29" y="28"/>
                    </a:cubicBezTo>
                    <a:cubicBezTo>
                      <a:pt x="30" y="27"/>
                      <a:pt x="31" y="22"/>
                      <a:pt x="28" y="21"/>
                    </a:cubicBezTo>
                    <a:cubicBezTo>
                      <a:pt x="28" y="22"/>
                      <a:pt x="31" y="18"/>
                      <a:pt x="30" y="19"/>
                    </a:cubicBezTo>
                    <a:cubicBezTo>
                      <a:pt x="29" y="18"/>
                      <a:pt x="30" y="16"/>
                      <a:pt x="27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i="1"/>
              </a:p>
            </p:txBody>
          </p:sp>
          <p:sp>
            <p:nvSpPr>
              <p:cNvPr id="20" name="Freeform 18"/>
              <p:cNvSpPr>
                <a:spLocks noEditPoints="1"/>
              </p:cNvSpPr>
              <p:nvPr/>
            </p:nvSpPr>
            <p:spPr bwMode="auto">
              <a:xfrm>
                <a:off x="4121150" y="1454151"/>
                <a:ext cx="288925" cy="166688"/>
              </a:xfrm>
              <a:custGeom>
                <a:avLst/>
                <a:gdLst>
                  <a:gd name="T0" fmla="*/ 54 w 134"/>
                  <a:gd name="T1" fmla="*/ 54 h 78"/>
                  <a:gd name="T2" fmla="*/ 56 w 134"/>
                  <a:gd name="T3" fmla="*/ 50 h 78"/>
                  <a:gd name="T4" fmla="*/ 59 w 134"/>
                  <a:gd name="T5" fmla="*/ 51 h 78"/>
                  <a:gd name="T6" fmla="*/ 63 w 134"/>
                  <a:gd name="T7" fmla="*/ 46 h 78"/>
                  <a:gd name="T8" fmla="*/ 65 w 134"/>
                  <a:gd name="T9" fmla="*/ 45 h 78"/>
                  <a:gd name="T10" fmla="*/ 72 w 134"/>
                  <a:gd name="T11" fmla="*/ 44 h 78"/>
                  <a:gd name="T12" fmla="*/ 74 w 134"/>
                  <a:gd name="T13" fmla="*/ 44 h 78"/>
                  <a:gd name="T14" fmla="*/ 81 w 134"/>
                  <a:gd name="T15" fmla="*/ 38 h 78"/>
                  <a:gd name="T16" fmla="*/ 84 w 134"/>
                  <a:gd name="T17" fmla="*/ 35 h 78"/>
                  <a:gd name="T18" fmla="*/ 84 w 134"/>
                  <a:gd name="T19" fmla="*/ 31 h 78"/>
                  <a:gd name="T20" fmla="*/ 87 w 134"/>
                  <a:gd name="T21" fmla="*/ 33 h 78"/>
                  <a:gd name="T22" fmla="*/ 93 w 134"/>
                  <a:gd name="T23" fmla="*/ 28 h 78"/>
                  <a:gd name="T24" fmla="*/ 96 w 134"/>
                  <a:gd name="T25" fmla="*/ 27 h 78"/>
                  <a:gd name="T26" fmla="*/ 108 w 134"/>
                  <a:gd name="T27" fmla="*/ 22 h 78"/>
                  <a:gd name="T28" fmla="*/ 118 w 134"/>
                  <a:gd name="T29" fmla="*/ 12 h 78"/>
                  <a:gd name="T30" fmla="*/ 106 w 134"/>
                  <a:gd name="T31" fmla="*/ 11 h 78"/>
                  <a:gd name="T32" fmla="*/ 70 w 134"/>
                  <a:gd name="T33" fmla="*/ 31 h 78"/>
                  <a:gd name="T34" fmla="*/ 69 w 134"/>
                  <a:gd name="T35" fmla="*/ 33 h 78"/>
                  <a:gd name="T36" fmla="*/ 38 w 134"/>
                  <a:gd name="T37" fmla="*/ 49 h 78"/>
                  <a:gd name="T38" fmla="*/ 28 w 134"/>
                  <a:gd name="T39" fmla="*/ 55 h 78"/>
                  <a:gd name="T40" fmla="*/ 15 w 134"/>
                  <a:gd name="T41" fmla="*/ 63 h 78"/>
                  <a:gd name="T42" fmla="*/ 4 w 134"/>
                  <a:gd name="T43" fmla="*/ 73 h 78"/>
                  <a:gd name="T44" fmla="*/ 1 w 134"/>
                  <a:gd name="T45" fmla="*/ 73 h 78"/>
                  <a:gd name="T46" fmla="*/ 1 w 134"/>
                  <a:gd name="T47" fmla="*/ 76 h 78"/>
                  <a:gd name="T48" fmla="*/ 6 w 134"/>
                  <a:gd name="T49" fmla="*/ 75 h 78"/>
                  <a:gd name="T50" fmla="*/ 12 w 134"/>
                  <a:gd name="T51" fmla="*/ 75 h 78"/>
                  <a:gd name="T52" fmla="*/ 15 w 134"/>
                  <a:gd name="T53" fmla="*/ 75 h 78"/>
                  <a:gd name="T54" fmla="*/ 18 w 134"/>
                  <a:gd name="T55" fmla="*/ 75 h 78"/>
                  <a:gd name="T56" fmla="*/ 20 w 134"/>
                  <a:gd name="T57" fmla="*/ 76 h 78"/>
                  <a:gd name="T58" fmla="*/ 20 w 134"/>
                  <a:gd name="T59" fmla="*/ 71 h 78"/>
                  <a:gd name="T60" fmla="*/ 24 w 134"/>
                  <a:gd name="T61" fmla="*/ 73 h 78"/>
                  <a:gd name="T62" fmla="*/ 24 w 134"/>
                  <a:gd name="T63" fmla="*/ 70 h 78"/>
                  <a:gd name="T64" fmla="*/ 27 w 134"/>
                  <a:gd name="T65" fmla="*/ 71 h 78"/>
                  <a:gd name="T66" fmla="*/ 27 w 134"/>
                  <a:gd name="T67" fmla="*/ 69 h 78"/>
                  <a:gd name="T68" fmla="*/ 29 w 134"/>
                  <a:gd name="T69" fmla="*/ 68 h 78"/>
                  <a:gd name="T70" fmla="*/ 31 w 134"/>
                  <a:gd name="T71" fmla="*/ 70 h 78"/>
                  <a:gd name="T72" fmla="*/ 30 w 134"/>
                  <a:gd name="T73" fmla="*/ 66 h 78"/>
                  <a:gd name="T74" fmla="*/ 33 w 134"/>
                  <a:gd name="T75" fmla="*/ 68 h 78"/>
                  <a:gd name="T76" fmla="*/ 37 w 134"/>
                  <a:gd name="T77" fmla="*/ 62 h 78"/>
                  <a:gd name="T78" fmla="*/ 43 w 134"/>
                  <a:gd name="T79" fmla="*/ 61 h 78"/>
                  <a:gd name="T80" fmla="*/ 49 w 134"/>
                  <a:gd name="T81" fmla="*/ 57 h 78"/>
                  <a:gd name="T82" fmla="*/ 52 w 134"/>
                  <a:gd name="T83" fmla="*/ 55 h 78"/>
                  <a:gd name="T84" fmla="*/ 82 w 134"/>
                  <a:gd name="T85" fmla="*/ 34 h 78"/>
                  <a:gd name="T86" fmla="*/ 82 w 134"/>
                  <a:gd name="T87" fmla="*/ 3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4" h="78">
                    <a:moveTo>
                      <a:pt x="53" y="54"/>
                    </a:moveTo>
                    <a:cubicBezTo>
                      <a:pt x="54" y="55"/>
                      <a:pt x="53" y="53"/>
                      <a:pt x="53" y="53"/>
                    </a:cubicBezTo>
                    <a:cubicBezTo>
                      <a:pt x="53" y="52"/>
                      <a:pt x="54" y="53"/>
                      <a:pt x="54" y="54"/>
                    </a:cubicBezTo>
                    <a:cubicBezTo>
                      <a:pt x="54" y="53"/>
                      <a:pt x="54" y="51"/>
                      <a:pt x="55" y="53"/>
                    </a:cubicBezTo>
                    <a:cubicBezTo>
                      <a:pt x="55" y="53"/>
                      <a:pt x="54" y="51"/>
                      <a:pt x="54" y="51"/>
                    </a:cubicBezTo>
                    <a:cubicBezTo>
                      <a:pt x="54" y="50"/>
                      <a:pt x="54" y="52"/>
                      <a:pt x="56" y="50"/>
                    </a:cubicBezTo>
                    <a:cubicBezTo>
                      <a:pt x="56" y="51"/>
                      <a:pt x="56" y="52"/>
                      <a:pt x="57" y="52"/>
                    </a:cubicBezTo>
                    <a:cubicBezTo>
                      <a:pt x="57" y="52"/>
                      <a:pt x="58" y="50"/>
                      <a:pt x="58" y="49"/>
                    </a:cubicBezTo>
                    <a:cubicBezTo>
                      <a:pt x="58" y="50"/>
                      <a:pt x="59" y="50"/>
                      <a:pt x="59" y="51"/>
                    </a:cubicBezTo>
                    <a:cubicBezTo>
                      <a:pt x="59" y="50"/>
                      <a:pt x="59" y="50"/>
                      <a:pt x="59" y="49"/>
                    </a:cubicBezTo>
                    <a:cubicBezTo>
                      <a:pt x="61" y="52"/>
                      <a:pt x="62" y="47"/>
                      <a:pt x="63" y="49"/>
                    </a:cubicBezTo>
                    <a:cubicBezTo>
                      <a:pt x="63" y="47"/>
                      <a:pt x="63" y="47"/>
                      <a:pt x="63" y="46"/>
                    </a:cubicBezTo>
                    <a:cubicBezTo>
                      <a:pt x="63" y="46"/>
                      <a:pt x="64" y="48"/>
                      <a:pt x="65" y="48"/>
                    </a:cubicBezTo>
                    <a:cubicBezTo>
                      <a:pt x="65" y="48"/>
                      <a:pt x="65" y="48"/>
                      <a:pt x="65" y="48"/>
                    </a:cubicBezTo>
                    <a:cubicBezTo>
                      <a:pt x="65" y="47"/>
                      <a:pt x="65" y="47"/>
                      <a:pt x="65" y="45"/>
                    </a:cubicBezTo>
                    <a:cubicBezTo>
                      <a:pt x="66" y="46"/>
                      <a:pt x="67" y="45"/>
                      <a:pt x="67" y="47"/>
                    </a:cubicBezTo>
                    <a:cubicBezTo>
                      <a:pt x="70" y="48"/>
                      <a:pt x="69" y="43"/>
                      <a:pt x="70" y="42"/>
                    </a:cubicBezTo>
                    <a:cubicBezTo>
                      <a:pt x="70" y="43"/>
                      <a:pt x="72" y="44"/>
                      <a:pt x="72" y="44"/>
                    </a:cubicBezTo>
                    <a:cubicBezTo>
                      <a:pt x="71" y="44"/>
                      <a:pt x="71" y="42"/>
                      <a:pt x="72" y="42"/>
                    </a:cubicBezTo>
                    <a:cubicBezTo>
                      <a:pt x="72" y="42"/>
                      <a:pt x="73" y="45"/>
                      <a:pt x="73" y="42"/>
                    </a:cubicBezTo>
                    <a:cubicBezTo>
                      <a:pt x="73" y="43"/>
                      <a:pt x="74" y="42"/>
                      <a:pt x="74" y="44"/>
                    </a:cubicBezTo>
                    <a:cubicBezTo>
                      <a:pt x="75" y="43"/>
                      <a:pt x="76" y="40"/>
                      <a:pt x="78" y="40"/>
                    </a:cubicBezTo>
                    <a:cubicBezTo>
                      <a:pt x="77" y="39"/>
                      <a:pt x="81" y="40"/>
                      <a:pt x="81" y="36"/>
                    </a:cubicBezTo>
                    <a:cubicBezTo>
                      <a:pt x="81" y="37"/>
                      <a:pt x="81" y="37"/>
                      <a:pt x="81" y="38"/>
                    </a:cubicBezTo>
                    <a:cubicBezTo>
                      <a:pt x="87" y="34"/>
                      <a:pt x="86" y="34"/>
                      <a:pt x="84" y="35"/>
                    </a:cubicBezTo>
                    <a:cubicBezTo>
                      <a:pt x="84" y="35"/>
                      <a:pt x="84" y="35"/>
                      <a:pt x="84" y="35"/>
                    </a:cubicBezTo>
                    <a:cubicBezTo>
                      <a:pt x="84" y="35"/>
                      <a:pt x="84" y="35"/>
                      <a:pt x="84" y="35"/>
                    </a:cubicBezTo>
                    <a:cubicBezTo>
                      <a:pt x="84" y="35"/>
                      <a:pt x="84" y="35"/>
                      <a:pt x="84" y="35"/>
                    </a:cubicBezTo>
                    <a:cubicBezTo>
                      <a:pt x="84" y="35"/>
                      <a:pt x="84" y="35"/>
                      <a:pt x="84" y="35"/>
                    </a:cubicBezTo>
                    <a:cubicBezTo>
                      <a:pt x="84" y="34"/>
                      <a:pt x="84" y="33"/>
                      <a:pt x="84" y="31"/>
                    </a:cubicBezTo>
                    <a:cubicBezTo>
                      <a:pt x="84" y="32"/>
                      <a:pt x="84" y="33"/>
                      <a:pt x="85" y="34"/>
                    </a:cubicBezTo>
                    <a:cubicBezTo>
                      <a:pt x="86" y="32"/>
                      <a:pt x="84" y="30"/>
                      <a:pt x="85" y="29"/>
                    </a:cubicBezTo>
                    <a:cubicBezTo>
                      <a:pt x="86" y="30"/>
                      <a:pt x="87" y="32"/>
                      <a:pt x="87" y="33"/>
                    </a:cubicBezTo>
                    <a:cubicBezTo>
                      <a:pt x="88" y="32"/>
                      <a:pt x="88" y="32"/>
                      <a:pt x="89" y="32"/>
                    </a:cubicBezTo>
                    <a:cubicBezTo>
                      <a:pt x="89" y="31"/>
                      <a:pt x="88" y="30"/>
                      <a:pt x="88" y="29"/>
                    </a:cubicBezTo>
                    <a:cubicBezTo>
                      <a:pt x="88" y="30"/>
                      <a:pt x="93" y="28"/>
                      <a:pt x="93" y="28"/>
                    </a:cubicBezTo>
                    <a:cubicBezTo>
                      <a:pt x="93" y="28"/>
                      <a:pt x="93" y="27"/>
                      <a:pt x="93" y="27"/>
                    </a:cubicBezTo>
                    <a:cubicBezTo>
                      <a:pt x="94" y="27"/>
                      <a:pt x="96" y="28"/>
                      <a:pt x="95" y="25"/>
                    </a:cubicBezTo>
                    <a:cubicBezTo>
                      <a:pt x="96" y="26"/>
                      <a:pt x="96" y="26"/>
                      <a:pt x="96" y="27"/>
                    </a:cubicBezTo>
                    <a:cubicBezTo>
                      <a:pt x="95" y="26"/>
                      <a:pt x="103" y="24"/>
                      <a:pt x="104" y="21"/>
                    </a:cubicBezTo>
                    <a:cubicBezTo>
                      <a:pt x="105" y="22"/>
                      <a:pt x="105" y="23"/>
                      <a:pt x="105" y="23"/>
                    </a:cubicBezTo>
                    <a:cubicBezTo>
                      <a:pt x="104" y="22"/>
                      <a:pt x="108" y="22"/>
                      <a:pt x="108" y="22"/>
                    </a:cubicBezTo>
                    <a:cubicBezTo>
                      <a:pt x="108" y="20"/>
                      <a:pt x="111" y="21"/>
                      <a:pt x="110" y="18"/>
                    </a:cubicBezTo>
                    <a:cubicBezTo>
                      <a:pt x="113" y="20"/>
                      <a:pt x="116" y="15"/>
                      <a:pt x="116" y="12"/>
                    </a:cubicBezTo>
                    <a:cubicBezTo>
                      <a:pt x="117" y="12"/>
                      <a:pt x="119" y="14"/>
                      <a:pt x="118" y="12"/>
                    </a:cubicBezTo>
                    <a:cubicBezTo>
                      <a:pt x="120" y="14"/>
                      <a:pt x="118" y="11"/>
                      <a:pt x="119" y="11"/>
                    </a:cubicBezTo>
                    <a:cubicBezTo>
                      <a:pt x="124" y="14"/>
                      <a:pt x="134" y="7"/>
                      <a:pt x="131" y="0"/>
                    </a:cubicBezTo>
                    <a:cubicBezTo>
                      <a:pt x="127" y="6"/>
                      <a:pt x="106" y="3"/>
                      <a:pt x="106" y="11"/>
                    </a:cubicBezTo>
                    <a:cubicBezTo>
                      <a:pt x="105" y="10"/>
                      <a:pt x="100" y="11"/>
                      <a:pt x="101" y="14"/>
                    </a:cubicBezTo>
                    <a:cubicBezTo>
                      <a:pt x="96" y="13"/>
                      <a:pt x="72" y="24"/>
                      <a:pt x="73" y="32"/>
                    </a:cubicBezTo>
                    <a:cubicBezTo>
                      <a:pt x="73" y="32"/>
                      <a:pt x="71" y="31"/>
                      <a:pt x="70" y="31"/>
                    </a:cubicBezTo>
                    <a:cubicBezTo>
                      <a:pt x="70" y="32"/>
                      <a:pt x="71" y="32"/>
                      <a:pt x="71" y="33"/>
                    </a:cubicBezTo>
                    <a:cubicBezTo>
                      <a:pt x="70" y="33"/>
                      <a:pt x="70" y="32"/>
                      <a:pt x="69" y="32"/>
                    </a:cubicBezTo>
                    <a:cubicBezTo>
                      <a:pt x="69" y="32"/>
                      <a:pt x="69" y="33"/>
                      <a:pt x="69" y="33"/>
                    </a:cubicBezTo>
                    <a:cubicBezTo>
                      <a:pt x="66" y="29"/>
                      <a:pt x="64" y="35"/>
                      <a:pt x="63" y="36"/>
                    </a:cubicBezTo>
                    <a:cubicBezTo>
                      <a:pt x="61" y="34"/>
                      <a:pt x="45" y="41"/>
                      <a:pt x="44" y="44"/>
                    </a:cubicBezTo>
                    <a:cubicBezTo>
                      <a:pt x="42" y="45"/>
                      <a:pt x="38" y="45"/>
                      <a:pt x="38" y="49"/>
                    </a:cubicBezTo>
                    <a:cubicBezTo>
                      <a:pt x="38" y="49"/>
                      <a:pt x="33" y="50"/>
                      <a:pt x="32" y="51"/>
                    </a:cubicBezTo>
                    <a:cubicBezTo>
                      <a:pt x="32" y="51"/>
                      <a:pt x="32" y="51"/>
                      <a:pt x="32" y="50"/>
                    </a:cubicBezTo>
                    <a:cubicBezTo>
                      <a:pt x="31" y="53"/>
                      <a:pt x="28" y="51"/>
                      <a:pt x="28" y="55"/>
                    </a:cubicBezTo>
                    <a:cubicBezTo>
                      <a:pt x="26" y="55"/>
                      <a:pt x="20" y="57"/>
                      <a:pt x="21" y="61"/>
                    </a:cubicBezTo>
                    <a:cubicBezTo>
                      <a:pt x="21" y="60"/>
                      <a:pt x="12" y="61"/>
                      <a:pt x="16" y="65"/>
                    </a:cubicBezTo>
                    <a:cubicBezTo>
                      <a:pt x="16" y="65"/>
                      <a:pt x="15" y="63"/>
                      <a:pt x="15" y="63"/>
                    </a:cubicBezTo>
                    <a:cubicBezTo>
                      <a:pt x="13" y="64"/>
                      <a:pt x="7" y="67"/>
                      <a:pt x="8" y="69"/>
                    </a:cubicBezTo>
                    <a:cubicBezTo>
                      <a:pt x="4" y="69"/>
                      <a:pt x="4" y="70"/>
                      <a:pt x="5" y="74"/>
                    </a:cubicBezTo>
                    <a:cubicBezTo>
                      <a:pt x="4" y="73"/>
                      <a:pt x="4" y="73"/>
                      <a:pt x="4" y="73"/>
                    </a:cubicBezTo>
                    <a:cubicBezTo>
                      <a:pt x="4" y="73"/>
                      <a:pt x="4" y="72"/>
                      <a:pt x="3" y="70"/>
                    </a:cubicBezTo>
                    <a:cubicBezTo>
                      <a:pt x="3" y="70"/>
                      <a:pt x="2" y="73"/>
                      <a:pt x="2" y="73"/>
                    </a:cubicBezTo>
                    <a:cubicBezTo>
                      <a:pt x="1" y="72"/>
                      <a:pt x="1" y="72"/>
                      <a:pt x="1" y="73"/>
                    </a:cubicBezTo>
                    <a:cubicBezTo>
                      <a:pt x="1" y="73"/>
                      <a:pt x="1" y="75"/>
                      <a:pt x="2" y="75"/>
                    </a:cubicBezTo>
                    <a:cubicBezTo>
                      <a:pt x="3" y="77"/>
                      <a:pt x="1" y="75"/>
                      <a:pt x="0" y="74"/>
                    </a:cubicBezTo>
                    <a:cubicBezTo>
                      <a:pt x="0" y="75"/>
                      <a:pt x="0" y="76"/>
                      <a:pt x="1" y="76"/>
                    </a:cubicBezTo>
                    <a:cubicBezTo>
                      <a:pt x="1" y="78"/>
                      <a:pt x="3" y="76"/>
                      <a:pt x="3" y="74"/>
                    </a:cubicBezTo>
                    <a:cubicBezTo>
                      <a:pt x="3" y="74"/>
                      <a:pt x="5" y="76"/>
                      <a:pt x="5" y="77"/>
                    </a:cubicBezTo>
                    <a:cubicBezTo>
                      <a:pt x="4" y="74"/>
                      <a:pt x="5" y="75"/>
                      <a:pt x="6" y="75"/>
                    </a:cubicBezTo>
                    <a:cubicBezTo>
                      <a:pt x="6" y="75"/>
                      <a:pt x="7" y="76"/>
                      <a:pt x="7" y="76"/>
                    </a:cubicBezTo>
                    <a:cubicBezTo>
                      <a:pt x="9" y="75"/>
                      <a:pt x="10" y="75"/>
                      <a:pt x="10" y="73"/>
                    </a:cubicBezTo>
                    <a:cubicBezTo>
                      <a:pt x="10" y="73"/>
                      <a:pt x="12" y="75"/>
                      <a:pt x="12" y="75"/>
                    </a:cubicBezTo>
                    <a:cubicBezTo>
                      <a:pt x="11" y="72"/>
                      <a:pt x="13" y="73"/>
                      <a:pt x="15" y="74"/>
                    </a:cubicBezTo>
                    <a:cubicBezTo>
                      <a:pt x="15" y="74"/>
                      <a:pt x="15" y="73"/>
                      <a:pt x="15" y="71"/>
                    </a:cubicBezTo>
                    <a:cubicBezTo>
                      <a:pt x="16" y="73"/>
                      <a:pt x="17" y="77"/>
                      <a:pt x="15" y="75"/>
                    </a:cubicBezTo>
                    <a:cubicBezTo>
                      <a:pt x="16" y="76"/>
                      <a:pt x="16" y="76"/>
                      <a:pt x="17" y="77"/>
                    </a:cubicBezTo>
                    <a:cubicBezTo>
                      <a:pt x="17" y="76"/>
                      <a:pt x="17" y="73"/>
                      <a:pt x="17" y="73"/>
                    </a:cubicBezTo>
                    <a:cubicBezTo>
                      <a:pt x="18" y="73"/>
                      <a:pt x="17" y="74"/>
                      <a:pt x="18" y="75"/>
                    </a:cubicBezTo>
                    <a:cubicBezTo>
                      <a:pt x="18" y="75"/>
                      <a:pt x="18" y="74"/>
                      <a:pt x="19" y="74"/>
                    </a:cubicBezTo>
                    <a:cubicBezTo>
                      <a:pt x="19" y="75"/>
                      <a:pt x="19" y="76"/>
                      <a:pt x="20" y="77"/>
                    </a:cubicBezTo>
                    <a:cubicBezTo>
                      <a:pt x="21" y="77"/>
                      <a:pt x="19" y="76"/>
                      <a:pt x="20" y="76"/>
                    </a:cubicBezTo>
                    <a:cubicBezTo>
                      <a:pt x="19" y="75"/>
                      <a:pt x="18" y="72"/>
                      <a:pt x="19" y="71"/>
                    </a:cubicBezTo>
                    <a:cubicBezTo>
                      <a:pt x="19" y="70"/>
                      <a:pt x="21" y="75"/>
                      <a:pt x="21" y="75"/>
                    </a:cubicBezTo>
                    <a:cubicBezTo>
                      <a:pt x="21" y="75"/>
                      <a:pt x="20" y="72"/>
                      <a:pt x="20" y="71"/>
                    </a:cubicBezTo>
                    <a:cubicBezTo>
                      <a:pt x="21" y="72"/>
                      <a:pt x="21" y="73"/>
                      <a:pt x="22" y="73"/>
                    </a:cubicBezTo>
                    <a:cubicBezTo>
                      <a:pt x="22" y="73"/>
                      <a:pt x="20" y="68"/>
                      <a:pt x="20" y="68"/>
                    </a:cubicBezTo>
                    <a:cubicBezTo>
                      <a:pt x="21" y="70"/>
                      <a:pt x="23" y="71"/>
                      <a:pt x="24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4" y="73"/>
                      <a:pt x="25" y="73"/>
                      <a:pt x="25" y="73"/>
                    </a:cubicBezTo>
                    <a:cubicBezTo>
                      <a:pt x="24" y="72"/>
                      <a:pt x="24" y="71"/>
                      <a:pt x="24" y="70"/>
                    </a:cubicBezTo>
                    <a:cubicBezTo>
                      <a:pt x="25" y="70"/>
                      <a:pt x="25" y="73"/>
                      <a:pt x="25" y="73"/>
                    </a:cubicBezTo>
                    <a:cubicBezTo>
                      <a:pt x="25" y="73"/>
                      <a:pt x="26" y="73"/>
                      <a:pt x="26" y="73"/>
                    </a:cubicBezTo>
                    <a:cubicBezTo>
                      <a:pt x="24" y="67"/>
                      <a:pt x="27" y="71"/>
                      <a:pt x="27" y="71"/>
                    </a:cubicBezTo>
                    <a:cubicBezTo>
                      <a:pt x="27" y="72"/>
                      <a:pt x="27" y="72"/>
                      <a:pt x="28" y="72"/>
                    </a:cubicBezTo>
                    <a:cubicBezTo>
                      <a:pt x="27" y="71"/>
                      <a:pt x="27" y="70"/>
                      <a:pt x="28" y="71"/>
                    </a:cubicBezTo>
                    <a:cubicBezTo>
                      <a:pt x="27" y="70"/>
                      <a:pt x="27" y="70"/>
                      <a:pt x="27" y="69"/>
                    </a:cubicBezTo>
                    <a:cubicBezTo>
                      <a:pt x="28" y="70"/>
                      <a:pt x="27" y="67"/>
                      <a:pt x="29" y="70"/>
                    </a:cubicBezTo>
                    <a:cubicBezTo>
                      <a:pt x="28" y="69"/>
                      <a:pt x="28" y="69"/>
                      <a:pt x="28" y="68"/>
                    </a:cubicBezTo>
                    <a:cubicBezTo>
                      <a:pt x="30" y="71"/>
                      <a:pt x="28" y="68"/>
                      <a:pt x="29" y="68"/>
                    </a:cubicBezTo>
                    <a:cubicBezTo>
                      <a:pt x="29" y="68"/>
                      <a:pt x="29" y="69"/>
                      <a:pt x="29" y="69"/>
                    </a:cubicBezTo>
                    <a:cubicBezTo>
                      <a:pt x="29" y="68"/>
                      <a:pt x="29" y="67"/>
                      <a:pt x="29" y="67"/>
                    </a:cubicBezTo>
                    <a:cubicBezTo>
                      <a:pt x="30" y="68"/>
                      <a:pt x="30" y="69"/>
                      <a:pt x="31" y="70"/>
                    </a:cubicBezTo>
                    <a:cubicBezTo>
                      <a:pt x="30" y="69"/>
                      <a:pt x="31" y="68"/>
                      <a:pt x="30" y="67"/>
                    </a:cubicBezTo>
                    <a:cubicBezTo>
                      <a:pt x="30" y="67"/>
                      <a:pt x="31" y="67"/>
                      <a:pt x="31" y="68"/>
                    </a:cubicBezTo>
                    <a:cubicBezTo>
                      <a:pt x="31" y="67"/>
                      <a:pt x="31" y="66"/>
                      <a:pt x="30" y="66"/>
                    </a:cubicBezTo>
                    <a:cubicBezTo>
                      <a:pt x="31" y="66"/>
                      <a:pt x="30" y="65"/>
                      <a:pt x="31" y="67"/>
                    </a:cubicBezTo>
                    <a:cubicBezTo>
                      <a:pt x="32" y="66"/>
                      <a:pt x="29" y="61"/>
                      <a:pt x="29" y="60"/>
                    </a:cubicBezTo>
                    <a:cubicBezTo>
                      <a:pt x="31" y="60"/>
                      <a:pt x="33" y="67"/>
                      <a:pt x="33" y="68"/>
                    </a:cubicBezTo>
                    <a:cubicBezTo>
                      <a:pt x="33" y="67"/>
                      <a:pt x="33" y="67"/>
                      <a:pt x="34" y="67"/>
                    </a:cubicBezTo>
                    <a:cubicBezTo>
                      <a:pt x="33" y="66"/>
                      <a:pt x="33" y="64"/>
                      <a:pt x="33" y="64"/>
                    </a:cubicBezTo>
                    <a:cubicBezTo>
                      <a:pt x="34" y="68"/>
                      <a:pt x="38" y="65"/>
                      <a:pt x="37" y="62"/>
                    </a:cubicBezTo>
                    <a:cubicBezTo>
                      <a:pt x="38" y="62"/>
                      <a:pt x="39" y="63"/>
                      <a:pt x="39" y="63"/>
                    </a:cubicBezTo>
                    <a:cubicBezTo>
                      <a:pt x="38" y="62"/>
                      <a:pt x="41" y="63"/>
                      <a:pt x="41" y="61"/>
                    </a:cubicBezTo>
                    <a:cubicBezTo>
                      <a:pt x="41" y="61"/>
                      <a:pt x="42" y="60"/>
                      <a:pt x="43" y="61"/>
                    </a:cubicBezTo>
                    <a:cubicBezTo>
                      <a:pt x="43" y="59"/>
                      <a:pt x="43" y="62"/>
                      <a:pt x="44" y="60"/>
                    </a:cubicBezTo>
                    <a:cubicBezTo>
                      <a:pt x="42" y="59"/>
                      <a:pt x="43" y="58"/>
                      <a:pt x="43" y="57"/>
                    </a:cubicBezTo>
                    <a:cubicBezTo>
                      <a:pt x="46" y="62"/>
                      <a:pt x="47" y="56"/>
                      <a:pt x="49" y="57"/>
                    </a:cubicBezTo>
                    <a:cubicBezTo>
                      <a:pt x="49" y="56"/>
                      <a:pt x="49" y="54"/>
                      <a:pt x="49" y="54"/>
                    </a:cubicBezTo>
                    <a:cubicBezTo>
                      <a:pt x="49" y="55"/>
                      <a:pt x="50" y="55"/>
                      <a:pt x="50" y="56"/>
                    </a:cubicBezTo>
                    <a:cubicBezTo>
                      <a:pt x="50" y="54"/>
                      <a:pt x="52" y="55"/>
                      <a:pt x="52" y="55"/>
                    </a:cubicBezTo>
                    <a:cubicBezTo>
                      <a:pt x="52" y="54"/>
                      <a:pt x="52" y="54"/>
                      <a:pt x="53" y="53"/>
                    </a:cubicBezTo>
                    <a:cubicBezTo>
                      <a:pt x="52" y="51"/>
                      <a:pt x="53" y="53"/>
                      <a:pt x="53" y="54"/>
                    </a:cubicBezTo>
                    <a:close/>
                    <a:moveTo>
                      <a:pt x="82" y="34"/>
                    </a:moveTo>
                    <a:cubicBezTo>
                      <a:pt x="82" y="34"/>
                      <a:pt x="82" y="35"/>
                      <a:pt x="83" y="36"/>
                    </a:cubicBezTo>
                    <a:cubicBezTo>
                      <a:pt x="82" y="36"/>
                      <a:pt x="82" y="36"/>
                      <a:pt x="81" y="36"/>
                    </a:cubicBezTo>
                    <a:cubicBezTo>
                      <a:pt x="81" y="35"/>
                      <a:pt x="81" y="34"/>
                      <a:pt x="8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i="1"/>
              </a:p>
            </p:txBody>
          </p:sp>
          <p:sp>
            <p:nvSpPr>
              <p:cNvPr id="21" name="Freeform 19"/>
              <p:cNvSpPr>
                <a:spLocks noEditPoints="1"/>
              </p:cNvSpPr>
              <p:nvPr/>
            </p:nvSpPr>
            <p:spPr bwMode="auto">
              <a:xfrm>
                <a:off x="4235450" y="1992313"/>
                <a:ext cx="309563" cy="58738"/>
              </a:xfrm>
              <a:custGeom>
                <a:avLst/>
                <a:gdLst>
                  <a:gd name="T0" fmla="*/ 112 w 144"/>
                  <a:gd name="T1" fmla="*/ 6 h 27"/>
                  <a:gd name="T2" fmla="*/ 78 w 144"/>
                  <a:gd name="T3" fmla="*/ 7 h 27"/>
                  <a:gd name="T4" fmla="*/ 70 w 144"/>
                  <a:gd name="T5" fmla="*/ 7 h 27"/>
                  <a:gd name="T6" fmla="*/ 37 w 144"/>
                  <a:gd name="T7" fmla="*/ 8 h 27"/>
                  <a:gd name="T8" fmla="*/ 23 w 144"/>
                  <a:gd name="T9" fmla="*/ 13 h 27"/>
                  <a:gd name="T10" fmla="*/ 9 w 144"/>
                  <a:gd name="T11" fmla="*/ 16 h 27"/>
                  <a:gd name="T12" fmla="*/ 4 w 144"/>
                  <a:gd name="T13" fmla="*/ 16 h 27"/>
                  <a:gd name="T14" fmla="*/ 2 w 144"/>
                  <a:gd name="T15" fmla="*/ 19 h 27"/>
                  <a:gd name="T16" fmla="*/ 3 w 144"/>
                  <a:gd name="T17" fmla="*/ 19 h 27"/>
                  <a:gd name="T18" fmla="*/ 6 w 144"/>
                  <a:gd name="T19" fmla="*/ 23 h 27"/>
                  <a:gd name="T20" fmla="*/ 13 w 144"/>
                  <a:gd name="T21" fmla="*/ 23 h 27"/>
                  <a:gd name="T22" fmla="*/ 14 w 144"/>
                  <a:gd name="T23" fmla="*/ 26 h 27"/>
                  <a:gd name="T24" fmla="*/ 17 w 144"/>
                  <a:gd name="T25" fmla="*/ 24 h 27"/>
                  <a:gd name="T26" fmla="*/ 18 w 144"/>
                  <a:gd name="T27" fmla="*/ 21 h 27"/>
                  <a:gd name="T28" fmla="*/ 20 w 144"/>
                  <a:gd name="T29" fmla="*/ 25 h 27"/>
                  <a:gd name="T30" fmla="*/ 23 w 144"/>
                  <a:gd name="T31" fmla="*/ 25 h 27"/>
                  <a:gd name="T32" fmla="*/ 24 w 144"/>
                  <a:gd name="T33" fmla="*/ 26 h 27"/>
                  <a:gd name="T34" fmla="*/ 27 w 144"/>
                  <a:gd name="T35" fmla="*/ 24 h 27"/>
                  <a:gd name="T36" fmla="*/ 27 w 144"/>
                  <a:gd name="T37" fmla="*/ 22 h 27"/>
                  <a:gd name="T38" fmla="*/ 29 w 144"/>
                  <a:gd name="T39" fmla="*/ 21 h 27"/>
                  <a:gd name="T40" fmla="*/ 30 w 144"/>
                  <a:gd name="T41" fmla="*/ 23 h 27"/>
                  <a:gd name="T42" fmla="*/ 31 w 144"/>
                  <a:gd name="T43" fmla="*/ 15 h 27"/>
                  <a:gd name="T44" fmla="*/ 33 w 144"/>
                  <a:gd name="T45" fmla="*/ 20 h 27"/>
                  <a:gd name="T46" fmla="*/ 41 w 144"/>
                  <a:gd name="T47" fmla="*/ 20 h 27"/>
                  <a:gd name="T48" fmla="*/ 44 w 144"/>
                  <a:gd name="T49" fmla="*/ 18 h 27"/>
                  <a:gd name="T50" fmla="*/ 51 w 144"/>
                  <a:gd name="T51" fmla="*/ 20 h 27"/>
                  <a:gd name="T52" fmla="*/ 54 w 144"/>
                  <a:gd name="T53" fmla="*/ 19 h 27"/>
                  <a:gd name="T54" fmla="*/ 56 w 144"/>
                  <a:gd name="T55" fmla="*/ 19 h 27"/>
                  <a:gd name="T56" fmla="*/ 58 w 144"/>
                  <a:gd name="T57" fmla="*/ 19 h 27"/>
                  <a:gd name="T58" fmla="*/ 61 w 144"/>
                  <a:gd name="T59" fmla="*/ 17 h 27"/>
                  <a:gd name="T60" fmla="*/ 67 w 144"/>
                  <a:gd name="T61" fmla="*/ 18 h 27"/>
                  <a:gd name="T62" fmla="*/ 69 w 144"/>
                  <a:gd name="T63" fmla="*/ 18 h 27"/>
                  <a:gd name="T64" fmla="*/ 75 w 144"/>
                  <a:gd name="T65" fmla="*/ 16 h 27"/>
                  <a:gd name="T66" fmla="*/ 81 w 144"/>
                  <a:gd name="T67" fmla="*/ 17 h 27"/>
                  <a:gd name="T68" fmla="*/ 85 w 144"/>
                  <a:gd name="T69" fmla="*/ 16 h 27"/>
                  <a:gd name="T70" fmla="*/ 89 w 144"/>
                  <a:gd name="T71" fmla="*/ 15 h 27"/>
                  <a:gd name="T72" fmla="*/ 90 w 144"/>
                  <a:gd name="T73" fmla="*/ 12 h 27"/>
                  <a:gd name="T74" fmla="*/ 92 w 144"/>
                  <a:gd name="T75" fmla="*/ 15 h 27"/>
                  <a:gd name="T76" fmla="*/ 99 w 144"/>
                  <a:gd name="T77" fmla="*/ 14 h 27"/>
                  <a:gd name="T78" fmla="*/ 102 w 144"/>
                  <a:gd name="T79" fmla="*/ 14 h 27"/>
                  <a:gd name="T80" fmla="*/ 115 w 144"/>
                  <a:gd name="T81" fmla="*/ 16 h 27"/>
                  <a:gd name="T82" fmla="*/ 129 w 144"/>
                  <a:gd name="T83" fmla="*/ 12 h 27"/>
                  <a:gd name="T84" fmla="*/ 86 w 144"/>
                  <a:gd name="T85" fmla="*/ 15 h 27"/>
                  <a:gd name="T86" fmla="*/ 87 w 144"/>
                  <a:gd name="T87" fmla="*/ 1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4" h="27">
                    <a:moveTo>
                      <a:pt x="135" y="6"/>
                    </a:moveTo>
                    <a:cubicBezTo>
                      <a:pt x="129" y="7"/>
                      <a:pt x="121" y="1"/>
                      <a:pt x="118" y="5"/>
                    </a:cubicBezTo>
                    <a:cubicBezTo>
                      <a:pt x="118" y="4"/>
                      <a:pt x="113" y="3"/>
                      <a:pt x="112" y="6"/>
                    </a:cubicBezTo>
                    <a:cubicBezTo>
                      <a:pt x="109" y="1"/>
                      <a:pt x="84" y="0"/>
                      <a:pt x="80" y="8"/>
                    </a:cubicBezTo>
                    <a:cubicBezTo>
                      <a:pt x="80" y="8"/>
                      <a:pt x="79" y="6"/>
                      <a:pt x="79" y="6"/>
                    </a:cubicBezTo>
                    <a:cubicBezTo>
                      <a:pt x="78" y="6"/>
                      <a:pt x="78" y="7"/>
                      <a:pt x="78" y="7"/>
                    </a:cubicBezTo>
                    <a:cubicBezTo>
                      <a:pt x="78" y="7"/>
                      <a:pt x="78" y="7"/>
                      <a:pt x="77" y="6"/>
                    </a:cubicBezTo>
                    <a:cubicBezTo>
                      <a:pt x="77" y="6"/>
                      <a:pt x="77" y="7"/>
                      <a:pt x="77" y="7"/>
                    </a:cubicBezTo>
                    <a:cubicBezTo>
                      <a:pt x="76" y="2"/>
                      <a:pt x="71" y="6"/>
                      <a:pt x="70" y="7"/>
                    </a:cubicBezTo>
                    <a:cubicBezTo>
                      <a:pt x="70" y="4"/>
                      <a:pt x="52" y="4"/>
                      <a:pt x="50" y="6"/>
                    </a:cubicBezTo>
                    <a:cubicBezTo>
                      <a:pt x="48" y="6"/>
                      <a:pt x="45" y="4"/>
                      <a:pt x="43" y="8"/>
                    </a:cubicBezTo>
                    <a:cubicBezTo>
                      <a:pt x="43" y="8"/>
                      <a:pt x="38" y="7"/>
                      <a:pt x="37" y="8"/>
                    </a:cubicBezTo>
                    <a:cubicBezTo>
                      <a:pt x="37" y="8"/>
                      <a:pt x="37" y="7"/>
                      <a:pt x="37" y="7"/>
                    </a:cubicBezTo>
                    <a:cubicBezTo>
                      <a:pt x="35" y="9"/>
                      <a:pt x="33" y="7"/>
                      <a:pt x="32" y="9"/>
                    </a:cubicBezTo>
                    <a:cubicBezTo>
                      <a:pt x="30" y="9"/>
                      <a:pt x="24" y="9"/>
                      <a:pt x="23" y="13"/>
                    </a:cubicBezTo>
                    <a:cubicBezTo>
                      <a:pt x="24" y="12"/>
                      <a:pt x="15" y="9"/>
                      <a:pt x="18" y="15"/>
                    </a:cubicBezTo>
                    <a:cubicBezTo>
                      <a:pt x="17" y="15"/>
                      <a:pt x="17" y="13"/>
                      <a:pt x="17" y="13"/>
                    </a:cubicBezTo>
                    <a:cubicBezTo>
                      <a:pt x="17" y="13"/>
                      <a:pt x="9" y="14"/>
                      <a:pt x="9" y="16"/>
                    </a:cubicBezTo>
                    <a:cubicBezTo>
                      <a:pt x="5" y="14"/>
                      <a:pt x="5" y="16"/>
                      <a:pt x="5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8"/>
                      <a:pt x="4" y="17"/>
                      <a:pt x="4" y="16"/>
                    </a:cubicBezTo>
                    <a:cubicBezTo>
                      <a:pt x="4" y="15"/>
                      <a:pt x="2" y="18"/>
                      <a:pt x="2" y="18"/>
                    </a:cubicBezTo>
                    <a:cubicBezTo>
                      <a:pt x="2" y="16"/>
                      <a:pt x="2" y="16"/>
                      <a:pt x="1" y="17"/>
                    </a:cubicBezTo>
                    <a:cubicBezTo>
                      <a:pt x="2" y="18"/>
                      <a:pt x="1" y="19"/>
                      <a:pt x="2" y="19"/>
                    </a:cubicBezTo>
                    <a:cubicBezTo>
                      <a:pt x="2" y="22"/>
                      <a:pt x="1" y="20"/>
                      <a:pt x="1" y="18"/>
                    </a:cubicBezTo>
                    <a:cubicBezTo>
                      <a:pt x="0" y="19"/>
                      <a:pt x="0" y="20"/>
                      <a:pt x="0" y="20"/>
                    </a:cubicBezTo>
                    <a:cubicBezTo>
                      <a:pt x="0" y="22"/>
                      <a:pt x="2" y="21"/>
                      <a:pt x="3" y="19"/>
                    </a:cubicBezTo>
                    <a:cubicBezTo>
                      <a:pt x="3" y="19"/>
                      <a:pt x="4" y="22"/>
                      <a:pt x="4" y="22"/>
                    </a:cubicBezTo>
                    <a:cubicBezTo>
                      <a:pt x="4" y="20"/>
                      <a:pt x="5" y="21"/>
                      <a:pt x="5" y="21"/>
                    </a:cubicBezTo>
                    <a:cubicBezTo>
                      <a:pt x="5" y="21"/>
                      <a:pt x="6" y="22"/>
                      <a:pt x="6" y="23"/>
                    </a:cubicBezTo>
                    <a:cubicBezTo>
                      <a:pt x="8" y="22"/>
                      <a:pt x="9" y="23"/>
                      <a:pt x="10" y="20"/>
                    </a:cubicBezTo>
                    <a:cubicBezTo>
                      <a:pt x="10" y="20"/>
                      <a:pt x="11" y="23"/>
                      <a:pt x="11" y="23"/>
                    </a:cubicBezTo>
                    <a:cubicBezTo>
                      <a:pt x="11" y="20"/>
                      <a:pt x="13" y="22"/>
                      <a:pt x="13" y="23"/>
                    </a:cubicBezTo>
                    <a:cubicBezTo>
                      <a:pt x="13" y="23"/>
                      <a:pt x="14" y="22"/>
                      <a:pt x="15" y="20"/>
                    </a:cubicBezTo>
                    <a:cubicBezTo>
                      <a:pt x="15" y="22"/>
                      <a:pt x="14" y="26"/>
                      <a:pt x="14" y="24"/>
                    </a:cubicBezTo>
                    <a:cubicBezTo>
                      <a:pt x="14" y="25"/>
                      <a:pt x="14" y="25"/>
                      <a:pt x="14" y="26"/>
                    </a:cubicBezTo>
                    <a:cubicBezTo>
                      <a:pt x="15" y="26"/>
                      <a:pt x="16" y="23"/>
                      <a:pt x="16" y="22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7" y="25"/>
                      <a:pt x="17" y="24"/>
                      <a:pt x="17" y="24"/>
                    </a:cubicBezTo>
                    <a:cubicBezTo>
                      <a:pt x="17" y="25"/>
                      <a:pt x="17" y="26"/>
                      <a:pt x="17" y="27"/>
                    </a:cubicBezTo>
                    <a:cubicBezTo>
                      <a:pt x="18" y="27"/>
                      <a:pt x="16" y="26"/>
                      <a:pt x="18" y="27"/>
                    </a:cubicBezTo>
                    <a:cubicBezTo>
                      <a:pt x="18" y="25"/>
                      <a:pt x="17" y="22"/>
                      <a:pt x="18" y="21"/>
                    </a:cubicBezTo>
                    <a:cubicBezTo>
                      <a:pt x="19" y="21"/>
                      <a:pt x="19" y="25"/>
                      <a:pt x="19" y="26"/>
                    </a:cubicBezTo>
                    <a:cubicBezTo>
                      <a:pt x="19" y="26"/>
                      <a:pt x="19" y="22"/>
                      <a:pt x="19" y="22"/>
                    </a:cubicBezTo>
                    <a:cubicBezTo>
                      <a:pt x="19" y="23"/>
                      <a:pt x="20" y="24"/>
                      <a:pt x="20" y="25"/>
                    </a:cubicBezTo>
                    <a:cubicBezTo>
                      <a:pt x="20" y="24"/>
                      <a:pt x="20" y="19"/>
                      <a:pt x="21" y="19"/>
                    </a:cubicBezTo>
                    <a:cubicBezTo>
                      <a:pt x="21" y="21"/>
                      <a:pt x="21" y="23"/>
                      <a:pt x="22" y="26"/>
                    </a:cubicBezTo>
                    <a:cubicBezTo>
                      <a:pt x="22" y="23"/>
                      <a:pt x="22" y="23"/>
                      <a:pt x="23" y="25"/>
                    </a:cubicBezTo>
                    <a:cubicBezTo>
                      <a:pt x="23" y="24"/>
                      <a:pt x="23" y="24"/>
                      <a:pt x="23" y="23"/>
                    </a:cubicBezTo>
                    <a:cubicBezTo>
                      <a:pt x="24" y="22"/>
                      <a:pt x="24" y="25"/>
                      <a:pt x="24" y="26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0"/>
                      <a:pt x="25" y="24"/>
                      <a:pt x="25" y="25"/>
                    </a:cubicBezTo>
                    <a:cubicBezTo>
                      <a:pt x="26" y="25"/>
                      <a:pt x="25" y="25"/>
                      <a:pt x="26" y="25"/>
                    </a:cubicBezTo>
                    <a:cubicBezTo>
                      <a:pt x="26" y="24"/>
                      <a:pt x="26" y="24"/>
                      <a:pt x="27" y="24"/>
                    </a:cubicBezTo>
                    <a:cubicBezTo>
                      <a:pt x="26" y="23"/>
                      <a:pt x="26" y="24"/>
                      <a:pt x="26" y="22"/>
                    </a:cubicBezTo>
                    <a:cubicBezTo>
                      <a:pt x="26" y="24"/>
                      <a:pt x="26" y="21"/>
                      <a:pt x="27" y="24"/>
                    </a:cubicBezTo>
                    <a:cubicBezTo>
                      <a:pt x="27" y="23"/>
                      <a:pt x="27" y="23"/>
                      <a:pt x="27" y="22"/>
                    </a:cubicBezTo>
                    <a:cubicBezTo>
                      <a:pt x="28" y="25"/>
                      <a:pt x="28" y="22"/>
                      <a:pt x="28" y="22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8" y="22"/>
                      <a:pt x="29" y="22"/>
                      <a:pt x="29" y="21"/>
                    </a:cubicBezTo>
                    <a:cubicBezTo>
                      <a:pt x="29" y="22"/>
                      <a:pt x="29" y="23"/>
                      <a:pt x="29" y="25"/>
                    </a:cubicBezTo>
                    <a:cubicBezTo>
                      <a:pt x="29" y="23"/>
                      <a:pt x="30" y="23"/>
                      <a:pt x="30" y="22"/>
                    </a:cubicBezTo>
                    <a:cubicBezTo>
                      <a:pt x="30" y="22"/>
                      <a:pt x="30" y="22"/>
                      <a:pt x="30" y="23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1"/>
                      <a:pt x="30" y="20"/>
                      <a:pt x="31" y="22"/>
                    </a:cubicBezTo>
                    <a:cubicBezTo>
                      <a:pt x="31" y="22"/>
                      <a:pt x="31" y="16"/>
                      <a:pt x="31" y="15"/>
                    </a:cubicBezTo>
                    <a:cubicBezTo>
                      <a:pt x="32" y="16"/>
                      <a:pt x="32" y="23"/>
                      <a:pt x="32" y="23"/>
                    </a:cubicBezTo>
                    <a:cubicBezTo>
                      <a:pt x="32" y="23"/>
                      <a:pt x="32" y="23"/>
                      <a:pt x="33" y="23"/>
                    </a:cubicBezTo>
                    <a:cubicBezTo>
                      <a:pt x="33" y="22"/>
                      <a:pt x="33" y="20"/>
                      <a:pt x="33" y="20"/>
                    </a:cubicBezTo>
                    <a:cubicBezTo>
                      <a:pt x="33" y="24"/>
                      <a:pt x="37" y="23"/>
                      <a:pt x="38" y="19"/>
                    </a:cubicBezTo>
                    <a:cubicBezTo>
                      <a:pt x="38" y="20"/>
                      <a:pt x="39" y="21"/>
                      <a:pt x="39" y="21"/>
                    </a:cubicBezTo>
                    <a:cubicBezTo>
                      <a:pt x="38" y="20"/>
                      <a:pt x="40" y="22"/>
                      <a:pt x="41" y="20"/>
                    </a:cubicBezTo>
                    <a:cubicBezTo>
                      <a:pt x="42" y="22"/>
                      <a:pt x="42" y="18"/>
                      <a:pt x="43" y="21"/>
                    </a:cubicBezTo>
                    <a:cubicBezTo>
                      <a:pt x="42" y="20"/>
                      <a:pt x="43" y="19"/>
                      <a:pt x="45" y="20"/>
                    </a:cubicBezTo>
                    <a:cubicBezTo>
                      <a:pt x="43" y="19"/>
                      <a:pt x="44" y="19"/>
                      <a:pt x="44" y="18"/>
                    </a:cubicBezTo>
                    <a:cubicBezTo>
                      <a:pt x="45" y="23"/>
                      <a:pt x="48" y="18"/>
                      <a:pt x="50" y="20"/>
                    </a:cubicBezTo>
                    <a:cubicBezTo>
                      <a:pt x="50" y="19"/>
                      <a:pt x="51" y="17"/>
                      <a:pt x="50" y="17"/>
                    </a:cubicBezTo>
                    <a:cubicBezTo>
                      <a:pt x="51" y="18"/>
                      <a:pt x="51" y="19"/>
                      <a:pt x="51" y="20"/>
                    </a:cubicBezTo>
                    <a:cubicBezTo>
                      <a:pt x="51" y="18"/>
                      <a:pt x="53" y="19"/>
                      <a:pt x="53" y="19"/>
                    </a:cubicBezTo>
                    <a:cubicBezTo>
                      <a:pt x="53" y="19"/>
                      <a:pt x="54" y="18"/>
                      <a:pt x="54" y="18"/>
                    </a:cubicBezTo>
                    <a:cubicBezTo>
                      <a:pt x="54" y="16"/>
                      <a:pt x="54" y="18"/>
                      <a:pt x="54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6" y="18"/>
                      <a:pt x="56" y="17"/>
                      <a:pt x="56" y="19"/>
                    </a:cubicBezTo>
                    <a:cubicBezTo>
                      <a:pt x="56" y="18"/>
                      <a:pt x="57" y="17"/>
                      <a:pt x="57" y="17"/>
                    </a:cubicBezTo>
                    <a:cubicBezTo>
                      <a:pt x="57" y="15"/>
                      <a:pt x="56" y="18"/>
                      <a:pt x="58" y="16"/>
                    </a:cubicBezTo>
                    <a:cubicBezTo>
                      <a:pt x="58" y="17"/>
                      <a:pt x="58" y="18"/>
                      <a:pt x="58" y="19"/>
                    </a:cubicBezTo>
                    <a:cubicBezTo>
                      <a:pt x="58" y="19"/>
                      <a:pt x="60" y="18"/>
                      <a:pt x="60" y="17"/>
                    </a:cubicBezTo>
                    <a:cubicBezTo>
                      <a:pt x="60" y="17"/>
                      <a:pt x="60" y="18"/>
                      <a:pt x="61" y="18"/>
                    </a:cubicBezTo>
                    <a:cubicBezTo>
                      <a:pt x="61" y="17"/>
                      <a:pt x="61" y="18"/>
                      <a:pt x="61" y="17"/>
                    </a:cubicBezTo>
                    <a:cubicBezTo>
                      <a:pt x="62" y="21"/>
                      <a:pt x="65" y="17"/>
                      <a:pt x="65" y="18"/>
                    </a:cubicBezTo>
                    <a:cubicBezTo>
                      <a:pt x="66" y="18"/>
                      <a:pt x="65" y="17"/>
                      <a:pt x="66" y="16"/>
                    </a:cubicBezTo>
                    <a:cubicBezTo>
                      <a:pt x="66" y="15"/>
                      <a:pt x="66" y="19"/>
                      <a:pt x="67" y="18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8"/>
                      <a:pt x="67" y="17"/>
                      <a:pt x="68" y="16"/>
                    </a:cubicBezTo>
                    <a:cubicBezTo>
                      <a:pt x="69" y="18"/>
                      <a:pt x="70" y="17"/>
                      <a:pt x="69" y="18"/>
                    </a:cubicBezTo>
                    <a:cubicBezTo>
                      <a:pt x="71" y="20"/>
                      <a:pt x="73" y="16"/>
                      <a:pt x="73" y="15"/>
                    </a:cubicBezTo>
                    <a:cubicBezTo>
                      <a:pt x="74" y="16"/>
                      <a:pt x="74" y="18"/>
                      <a:pt x="74" y="18"/>
                    </a:cubicBezTo>
                    <a:cubicBezTo>
                      <a:pt x="74" y="18"/>
                      <a:pt x="75" y="16"/>
                      <a:pt x="75" y="16"/>
                    </a:cubicBezTo>
                    <a:cubicBezTo>
                      <a:pt x="75" y="16"/>
                      <a:pt x="75" y="19"/>
                      <a:pt x="76" y="17"/>
                    </a:cubicBezTo>
                    <a:cubicBezTo>
                      <a:pt x="76" y="17"/>
                      <a:pt x="77" y="17"/>
                      <a:pt x="77" y="19"/>
                    </a:cubicBezTo>
                    <a:cubicBezTo>
                      <a:pt x="77" y="19"/>
                      <a:pt x="80" y="17"/>
                      <a:pt x="81" y="17"/>
                    </a:cubicBezTo>
                    <a:cubicBezTo>
                      <a:pt x="81" y="16"/>
                      <a:pt x="84" y="16"/>
                      <a:pt x="83" y="17"/>
                    </a:cubicBezTo>
                    <a:cubicBezTo>
                      <a:pt x="84" y="17"/>
                      <a:pt x="84" y="17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92" y="16"/>
                      <a:pt x="91" y="16"/>
                      <a:pt x="89" y="15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6"/>
                      <a:pt x="89" y="15"/>
                      <a:pt x="89" y="15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89" y="14"/>
                      <a:pt x="89" y="13"/>
                      <a:pt x="90" y="12"/>
                    </a:cubicBezTo>
                    <a:cubicBezTo>
                      <a:pt x="90" y="13"/>
                      <a:pt x="90" y="14"/>
                      <a:pt x="90" y="14"/>
                    </a:cubicBezTo>
                    <a:cubicBezTo>
                      <a:pt x="91" y="14"/>
                      <a:pt x="90" y="11"/>
                      <a:pt x="92" y="11"/>
                    </a:cubicBezTo>
                    <a:cubicBezTo>
                      <a:pt x="93" y="12"/>
                      <a:pt x="93" y="14"/>
                      <a:pt x="92" y="15"/>
                    </a:cubicBezTo>
                    <a:cubicBezTo>
                      <a:pt x="93" y="14"/>
                      <a:pt x="94" y="15"/>
                      <a:pt x="94" y="15"/>
                    </a:cubicBezTo>
                    <a:cubicBezTo>
                      <a:pt x="94" y="14"/>
                      <a:pt x="94" y="13"/>
                      <a:pt x="95" y="13"/>
                    </a:cubicBezTo>
                    <a:cubicBezTo>
                      <a:pt x="95" y="13"/>
                      <a:pt x="99" y="14"/>
                      <a:pt x="99" y="14"/>
                    </a:cubicBezTo>
                    <a:cubicBezTo>
                      <a:pt x="99" y="13"/>
                      <a:pt x="100" y="13"/>
                      <a:pt x="100" y="13"/>
                    </a:cubicBezTo>
                    <a:cubicBezTo>
                      <a:pt x="100" y="13"/>
                      <a:pt x="102" y="15"/>
                      <a:pt x="103" y="13"/>
                    </a:cubicBezTo>
                    <a:cubicBezTo>
                      <a:pt x="102" y="13"/>
                      <a:pt x="102" y="14"/>
                      <a:pt x="102" y="14"/>
                    </a:cubicBezTo>
                    <a:cubicBezTo>
                      <a:pt x="102" y="13"/>
                      <a:pt x="110" y="15"/>
                      <a:pt x="112" y="13"/>
                    </a:cubicBezTo>
                    <a:cubicBezTo>
                      <a:pt x="112" y="14"/>
                      <a:pt x="112" y="15"/>
                      <a:pt x="112" y="16"/>
                    </a:cubicBezTo>
                    <a:cubicBezTo>
                      <a:pt x="112" y="14"/>
                      <a:pt x="114" y="16"/>
                      <a:pt x="115" y="16"/>
                    </a:cubicBezTo>
                    <a:cubicBezTo>
                      <a:pt x="115" y="14"/>
                      <a:pt x="118" y="16"/>
                      <a:pt x="118" y="13"/>
                    </a:cubicBezTo>
                    <a:cubicBezTo>
                      <a:pt x="119" y="16"/>
                      <a:pt x="125" y="14"/>
                      <a:pt x="126" y="12"/>
                    </a:cubicBezTo>
                    <a:cubicBezTo>
                      <a:pt x="128" y="15"/>
                      <a:pt x="128" y="11"/>
                      <a:pt x="129" y="12"/>
                    </a:cubicBezTo>
                    <a:cubicBezTo>
                      <a:pt x="131" y="18"/>
                      <a:pt x="143" y="17"/>
                      <a:pt x="144" y="9"/>
                    </a:cubicBezTo>
                    <a:cubicBezTo>
                      <a:pt x="141" y="10"/>
                      <a:pt x="138" y="9"/>
                      <a:pt x="135" y="6"/>
                    </a:cubicBezTo>
                    <a:close/>
                    <a:moveTo>
                      <a:pt x="86" y="15"/>
                    </a:moveTo>
                    <a:cubicBezTo>
                      <a:pt x="86" y="15"/>
                      <a:pt x="86" y="15"/>
                      <a:pt x="86" y="15"/>
                    </a:cubicBezTo>
                    <a:cubicBezTo>
                      <a:pt x="87" y="14"/>
                      <a:pt x="87" y="14"/>
                      <a:pt x="86" y="15"/>
                    </a:cubicBezTo>
                    <a:cubicBezTo>
                      <a:pt x="86" y="14"/>
                      <a:pt x="87" y="13"/>
                      <a:pt x="87" y="13"/>
                    </a:cubicBezTo>
                    <a:cubicBezTo>
                      <a:pt x="87" y="14"/>
                      <a:pt x="87" y="15"/>
                      <a:pt x="87" y="15"/>
                    </a:cubicBezTo>
                    <a:cubicBezTo>
                      <a:pt x="87" y="15"/>
                      <a:pt x="86" y="15"/>
                      <a:pt x="8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i="1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3629110" y="3477551"/>
              <a:ext cx="1353561" cy="2002500"/>
              <a:chOff x="4252912" y="3519487"/>
              <a:chExt cx="1119189" cy="1655763"/>
            </a:xfrm>
            <a:solidFill>
              <a:schemeClr val="accent1"/>
            </a:solidFill>
          </p:grpSpPr>
          <p:sp>
            <p:nvSpPr>
              <p:cNvPr id="30" name="Freeform 23"/>
              <p:cNvSpPr>
                <a:spLocks noEditPoints="1"/>
              </p:cNvSpPr>
              <p:nvPr/>
            </p:nvSpPr>
            <p:spPr bwMode="auto">
              <a:xfrm>
                <a:off x="4471988" y="3536950"/>
                <a:ext cx="555625" cy="509588"/>
              </a:xfrm>
              <a:custGeom>
                <a:avLst/>
                <a:gdLst>
                  <a:gd name="T0" fmla="*/ 136 w 257"/>
                  <a:gd name="T1" fmla="*/ 2 h 237"/>
                  <a:gd name="T2" fmla="*/ 127 w 257"/>
                  <a:gd name="T3" fmla="*/ 2 h 237"/>
                  <a:gd name="T4" fmla="*/ 123 w 257"/>
                  <a:gd name="T5" fmla="*/ 2 h 237"/>
                  <a:gd name="T6" fmla="*/ 100 w 257"/>
                  <a:gd name="T7" fmla="*/ 6 h 237"/>
                  <a:gd name="T8" fmla="*/ 77 w 257"/>
                  <a:gd name="T9" fmla="*/ 16 h 237"/>
                  <a:gd name="T10" fmla="*/ 66 w 257"/>
                  <a:gd name="T11" fmla="*/ 19 h 237"/>
                  <a:gd name="T12" fmla="*/ 51 w 257"/>
                  <a:gd name="T13" fmla="*/ 36 h 237"/>
                  <a:gd name="T14" fmla="*/ 36 w 257"/>
                  <a:gd name="T15" fmla="*/ 42 h 237"/>
                  <a:gd name="T16" fmla="*/ 22 w 257"/>
                  <a:gd name="T17" fmla="*/ 60 h 237"/>
                  <a:gd name="T18" fmla="*/ 12 w 257"/>
                  <a:gd name="T19" fmla="*/ 75 h 237"/>
                  <a:gd name="T20" fmla="*/ 2 w 257"/>
                  <a:gd name="T21" fmla="*/ 121 h 237"/>
                  <a:gd name="T22" fmla="*/ 3 w 257"/>
                  <a:gd name="T23" fmla="*/ 135 h 237"/>
                  <a:gd name="T24" fmla="*/ 26 w 257"/>
                  <a:gd name="T25" fmla="*/ 182 h 237"/>
                  <a:gd name="T26" fmla="*/ 35 w 257"/>
                  <a:gd name="T27" fmla="*/ 193 h 237"/>
                  <a:gd name="T28" fmla="*/ 49 w 257"/>
                  <a:gd name="T29" fmla="*/ 194 h 237"/>
                  <a:gd name="T30" fmla="*/ 17 w 257"/>
                  <a:gd name="T31" fmla="*/ 121 h 237"/>
                  <a:gd name="T32" fmla="*/ 107 w 257"/>
                  <a:gd name="T33" fmla="*/ 18 h 237"/>
                  <a:gd name="T34" fmla="*/ 128 w 257"/>
                  <a:gd name="T35" fmla="*/ 21 h 237"/>
                  <a:gd name="T36" fmla="*/ 181 w 257"/>
                  <a:gd name="T37" fmla="*/ 29 h 237"/>
                  <a:gd name="T38" fmla="*/ 227 w 257"/>
                  <a:gd name="T39" fmla="*/ 70 h 237"/>
                  <a:gd name="T40" fmla="*/ 235 w 257"/>
                  <a:gd name="T41" fmla="*/ 102 h 237"/>
                  <a:gd name="T42" fmla="*/ 228 w 257"/>
                  <a:gd name="T43" fmla="*/ 152 h 237"/>
                  <a:gd name="T44" fmla="*/ 197 w 257"/>
                  <a:gd name="T45" fmla="*/ 195 h 237"/>
                  <a:gd name="T46" fmla="*/ 165 w 257"/>
                  <a:gd name="T47" fmla="*/ 215 h 237"/>
                  <a:gd name="T48" fmla="*/ 127 w 257"/>
                  <a:gd name="T49" fmla="*/ 226 h 237"/>
                  <a:gd name="T50" fmla="*/ 112 w 257"/>
                  <a:gd name="T51" fmla="*/ 229 h 237"/>
                  <a:gd name="T52" fmla="*/ 106 w 257"/>
                  <a:gd name="T53" fmla="*/ 231 h 237"/>
                  <a:gd name="T54" fmla="*/ 113 w 257"/>
                  <a:gd name="T55" fmla="*/ 234 h 237"/>
                  <a:gd name="T56" fmla="*/ 126 w 257"/>
                  <a:gd name="T57" fmla="*/ 234 h 237"/>
                  <a:gd name="T58" fmla="*/ 153 w 257"/>
                  <a:gd name="T59" fmla="*/ 231 h 237"/>
                  <a:gd name="T60" fmla="*/ 172 w 257"/>
                  <a:gd name="T61" fmla="*/ 218 h 237"/>
                  <a:gd name="T62" fmla="*/ 176 w 257"/>
                  <a:gd name="T63" fmla="*/ 224 h 237"/>
                  <a:gd name="T64" fmla="*/ 187 w 257"/>
                  <a:gd name="T65" fmla="*/ 223 h 237"/>
                  <a:gd name="T66" fmla="*/ 189 w 257"/>
                  <a:gd name="T67" fmla="*/ 214 h 237"/>
                  <a:gd name="T68" fmla="*/ 200 w 257"/>
                  <a:gd name="T69" fmla="*/ 215 h 237"/>
                  <a:gd name="T70" fmla="*/ 210 w 257"/>
                  <a:gd name="T71" fmla="*/ 210 h 237"/>
                  <a:gd name="T72" fmla="*/ 217 w 257"/>
                  <a:gd name="T73" fmla="*/ 204 h 237"/>
                  <a:gd name="T74" fmla="*/ 222 w 257"/>
                  <a:gd name="T75" fmla="*/ 199 h 237"/>
                  <a:gd name="T76" fmla="*/ 227 w 257"/>
                  <a:gd name="T77" fmla="*/ 188 h 237"/>
                  <a:gd name="T78" fmla="*/ 236 w 257"/>
                  <a:gd name="T79" fmla="*/ 182 h 237"/>
                  <a:gd name="T80" fmla="*/ 239 w 257"/>
                  <a:gd name="T81" fmla="*/ 171 h 237"/>
                  <a:gd name="T82" fmla="*/ 242 w 257"/>
                  <a:gd name="T83" fmla="*/ 163 h 237"/>
                  <a:gd name="T84" fmla="*/ 247 w 257"/>
                  <a:gd name="T85" fmla="*/ 154 h 237"/>
                  <a:gd name="T86" fmla="*/ 254 w 257"/>
                  <a:gd name="T87" fmla="*/ 116 h 237"/>
                  <a:gd name="T88" fmla="*/ 254 w 257"/>
                  <a:gd name="T89" fmla="*/ 106 h 237"/>
                  <a:gd name="T90" fmla="*/ 250 w 257"/>
                  <a:gd name="T91" fmla="*/ 78 h 237"/>
                  <a:gd name="T92" fmla="*/ 238 w 257"/>
                  <a:gd name="T93" fmla="*/ 54 h 237"/>
                  <a:gd name="T94" fmla="*/ 231 w 257"/>
                  <a:gd name="T95" fmla="*/ 45 h 237"/>
                  <a:gd name="T96" fmla="*/ 228 w 257"/>
                  <a:gd name="T97" fmla="*/ 41 h 237"/>
                  <a:gd name="T98" fmla="*/ 220 w 257"/>
                  <a:gd name="T99" fmla="*/ 37 h 237"/>
                  <a:gd name="T100" fmla="*/ 206 w 257"/>
                  <a:gd name="T101" fmla="*/ 24 h 237"/>
                  <a:gd name="T102" fmla="*/ 188 w 257"/>
                  <a:gd name="T103" fmla="*/ 13 h 237"/>
                  <a:gd name="T104" fmla="*/ 170 w 257"/>
                  <a:gd name="T105" fmla="*/ 9 h 237"/>
                  <a:gd name="T106" fmla="*/ 145 w 257"/>
                  <a:gd name="T10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7" h="237">
                    <a:moveTo>
                      <a:pt x="145" y="3"/>
                    </a:moveTo>
                    <a:cubicBezTo>
                      <a:pt x="145" y="3"/>
                      <a:pt x="144" y="2"/>
                      <a:pt x="144" y="2"/>
                    </a:cubicBezTo>
                    <a:cubicBezTo>
                      <a:pt x="143" y="3"/>
                      <a:pt x="142" y="5"/>
                      <a:pt x="141" y="5"/>
                    </a:cubicBezTo>
                    <a:cubicBezTo>
                      <a:pt x="141" y="3"/>
                      <a:pt x="141" y="3"/>
                      <a:pt x="141" y="3"/>
                    </a:cubicBezTo>
                    <a:cubicBezTo>
                      <a:pt x="142" y="0"/>
                      <a:pt x="138" y="2"/>
                      <a:pt x="137" y="1"/>
                    </a:cubicBezTo>
                    <a:cubicBezTo>
                      <a:pt x="138" y="3"/>
                      <a:pt x="136" y="1"/>
                      <a:pt x="136" y="2"/>
                    </a:cubicBezTo>
                    <a:cubicBezTo>
                      <a:pt x="134" y="3"/>
                      <a:pt x="134" y="3"/>
                      <a:pt x="134" y="3"/>
                    </a:cubicBezTo>
                    <a:cubicBezTo>
                      <a:pt x="132" y="3"/>
                      <a:pt x="134" y="4"/>
                      <a:pt x="131" y="4"/>
                    </a:cubicBezTo>
                    <a:cubicBezTo>
                      <a:pt x="129" y="4"/>
                      <a:pt x="130" y="2"/>
                      <a:pt x="131" y="2"/>
                    </a:cubicBezTo>
                    <a:cubicBezTo>
                      <a:pt x="130" y="1"/>
                      <a:pt x="128" y="2"/>
                      <a:pt x="127" y="2"/>
                    </a:cubicBezTo>
                    <a:cubicBezTo>
                      <a:pt x="127" y="2"/>
                      <a:pt x="127" y="2"/>
                      <a:pt x="127" y="3"/>
                    </a:cubicBezTo>
                    <a:cubicBezTo>
                      <a:pt x="127" y="3"/>
                      <a:pt x="127" y="3"/>
                      <a:pt x="127" y="2"/>
                    </a:cubicBezTo>
                    <a:cubicBezTo>
                      <a:pt x="126" y="3"/>
                      <a:pt x="125" y="3"/>
                      <a:pt x="125" y="3"/>
                    </a:cubicBezTo>
                    <a:cubicBezTo>
                      <a:pt x="125" y="3"/>
                      <a:pt x="125" y="3"/>
                      <a:pt x="125" y="3"/>
                    </a:cubicBezTo>
                    <a:cubicBezTo>
                      <a:pt x="126" y="3"/>
                      <a:pt x="126" y="2"/>
                      <a:pt x="127" y="2"/>
                    </a:cubicBezTo>
                    <a:cubicBezTo>
                      <a:pt x="126" y="2"/>
                      <a:pt x="126" y="2"/>
                      <a:pt x="125" y="2"/>
                    </a:cubicBezTo>
                    <a:cubicBezTo>
                      <a:pt x="125" y="2"/>
                      <a:pt x="125" y="2"/>
                      <a:pt x="125" y="2"/>
                    </a:cubicBezTo>
                    <a:cubicBezTo>
                      <a:pt x="124" y="2"/>
                      <a:pt x="124" y="2"/>
                      <a:pt x="123" y="2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2" y="0"/>
                      <a:pt x="120" y="2"/>
                      <a:pt x="120" y="3"/>
                    </a:cubicBezTo>
                    <a:cubicBezTo>
                      <a:pt x="116" y="2"/>
                      <a:pt x="109" y="4"/>
                      <a:pt x="107" y="5"/>
                    </a:cubicBezTo>
                    <a:cubicBezTo>
                      <a:pt x="107" y="5"/>
                      <a:pt x="107" y="4"/>
                      <a:pt x="107" y="5"/>
                    </a:cubicBezTo>
                    <a:cubicBezTo>
                      <a:pt x="105" y="6"/>
                      <a:pt x="104" y="7"/>
                      <a:pt x="104" y="6"/>
                    </a:cubicBezTo>
                    <a:cubicBezTo>
                      <a:pt x="102" y="7"/>
                      <a:pt x="102" y="5"/>
                      <a:pt x="100" y="6"/>
                    </a:cubicBezTo>
                    <a:cubicBezTo>
                      <a:pt x="100" y="5"/>
                      <a:pt x="100" y="6"/>
                      <a:pt x="100" y="7"/>
                    </a:cubicBezTo>
                    <a:cubicBezTo>
                      <a:pt x="96" y="5"/>
                      <a:pt x="93" y="10"/>
                      <a:pt x="88" y="10"/>
                    </a:cubicBezTo>
                    <a:cubicBezTo>
                      <a:pt x="89" y="10"/>
                      <a:pt x="89" y="9"/>
                      <a:pt x="89" y="8"/>
                    </a:cubicBezTo>
                    <a:cubicBezTo>
                      <a:pt x="86" y="10"/>
                      <a:pt x="84" y="11"/>
                      <a:pt x="82" y="14"/>
                    </a:cubicBezTo>
                    <a:cubicBezTo>
                      <a:pt x="82" y="13"/>
                      <a:pt x="81" y="13"/>
                      <a:pt x="82" y="12"/>
                    </a:cubicBezTo>
                    <a:cubicBezTo>
                      <a:pt x="80" y="13"/>
                      <a:pt x="77" y="14"/>
                      <a:pt x="77" y="16"/>
                    </a:cubicBezTo>
                    <a:cubicBezTo>
                      <a:pt x="79" y="16"/>
                      <a:pt x="77" y="15"/>
                      <a:pt x="78" y="15"/>
                    </a:cubicBezTo>
                    <a:cubicBezTo>
                      <a:pt x="80" y="15"/>
                      <a:pt x="78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4" y="18"/>
                      <a:pt x="74" y="19"/>
                      <a:pt x="72" y="20"/>
                    </a:cubicBezTo>
                    <a:cubicBezTo>
                      <a:pt x="71" y="20"/>
                      <a:pt x="73" y="19"/>
                      <a:pt x="72" y="19"/>
                    </a:cubicBezTo>
                    <a:cubicBezTo>
                      <a:pt x="71" y="17"/>
                      <a:pt x="67" y="19"/>
                      <a:pt x="66" y="19"/>
                    </a:cubicBezTo>
                    <a:cubicBezTo>
                      <a:pt x="66" y="20"/>
                      <a:pt x="65" y="21"/>
                      <a:pt x="66" y="21"/>
                    </a:cubicBezTo>
                    <a:cubicBezTo>
                      <a:pt x="65" y="22"/>
                      <a:pt x="64" y="20"/>
                      <a:pt x="63" y="21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61" y="26"/>
                      <a:pt x="59" y="26"/>
                      <a:pt x="60" y="24"/>
                    </a:cubicBezTo>
                    <a:cubicBezTo>
                      <a:pt x="57" y="26"/>
                      <a:pt x="57" y="30"/>
                      <a:pt x="56" y="33"/>
                    </a:cubicBezTo>
                    <a:cubicBezTo>
                      <a:pt x="54" y="33"/>
                      <a:pt x="52" y="35"/>
                      <a:pt x="51" y="36"/>
                    </a:cubicBezTo>
                    <a:cubicBezTo>
                      <a:pt x="50" y="35"/>
                      <a:pt x="52" y="36"/>
                      <a:pt x="52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1" y="33"/>
                      <a:pt x="48" y="32"/>
                      <a:pt x="48" y="31"/>
                    </a:cubicBezTo>
                    <a:cubicBezTo>
                      <a:pt x="47" y="33"/>
                      <a:pt x="43" y="35"/>
                      <a:pt x="40" y="36"/>
                    </a:cubicBezTo>
                    <a:cubicBezTo>
                      <a:pt x="44" y="37"/>
                      <a:pt x="38" y="40"/>
                      <a:pt x="40" y="42"/>
                    </a:cubicBezTo>
                    <a:cubicBezTo>
                      <a:pt x="38" y="44"/>
                      <a:pt x="37" y="41"/>
                      <a:pt x="36" y="42"/>
                    </a:cubicBezTo>
                    <a:cubicBezTo>
                      <a:pt x="34" y="45"/>
                      <a:pt x="31" y="46"/>
                      <a:pt x="29" y="49"/>
                    </a:cubicBezTo>
                    <a:cubicBezTo>
                      <a:pt x="29" y="49"/>
                      <a:pt x="29" y="49"/>
                      <a:pt x="29" y="48"/>
                    </a:cubicBezTo>
                    <a:cubicBezTo>
                      <a:pt x="28" y="51"/>
                      <a:pt x="24" y="54"/>
                      <a:pt x="24" y="58"/>
                    </a:cubicBezTo>
                    <a:cubicBezTo>
                      <a:pt x="24" y="58"/>
                      <a:pt x="23" y="58"/>
                      <a:pt x="23" y="57"/>
                    </a:cubicBezTo>
                    <a:cubicBezTo>
                      <a:pt x="21" y="59"/>
                      <a:pt x="26" y="59"/>
                      <a:pt x="22" y="61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62"/>
                      <a:pt x="18" y="62"/>
                      <a:pt x="18" y="66"/>
                    </a:cubicBezTo>
                    <a:cubicBezTo>
                      <a:pt x="18" y="65"/>
                      <a:pt x="18" y="65"/>
                      <a:pt x="18" y="64"/>
                    </a:cubicBezTo>
                    <a:cubicBezTo>
                      <a:pt x="17" y="67"/>
                      <a:pt x="16" y="69"/>
                      <a:pt x="16" y="71"/>
                    </a:cubicBezTo>
                    <a:cubicBezTo>
                      <a:pt x="15" y="71"/>
                      <a:pt x="15" y="71"/>
                      <a:pt x="15" y="70"/>
                    </a:cubicBezTo>
                    <a:cubicBezTo>
                      <a:pt x="13" y="71"/>
                      <a:pt x="15" y="73"/>
                      <a:pt x="14" y="74"/>
                    </a:cubicBezTo>
                    <a:cubicBezTo>
                      <a:pt x="13" y="75"/>
                      <a:pt x="12" y="75"/>
                      <a:pt x="12" y="75"/>
                    </a:cubicBezTo>
                    <a:cubicBezTo>
                      <a:pt x="13" y="76"/>
                      <a:pt x="11" y="79"/>
                      <a:pt x="11" y="81"/>
                    </a:cubicBezTo>
                    <a:cubicBezTo>
                      <a:pt x="10" y="81"/>
                      <a:pt x="10" y="81"/>
                      <a:pt x="9" y="82"/>
                    </a:cubicBezTo>
                    <a:cubicBezTo>
                      <a:pt x="5" y="93"/>
                      <a:pt x="2" y="105"/>
                      <a:pt x="4" y="117"/>
                    </a:cubicBezTo>
                    <a:cubicBezTo>
                      <a:pt x="2" y="119"/>
                      <a:pt x="3" y="114"/>
                      <a:pt x="1" y="115"/>
                    </a:cubicBezTo>
                    <a:cubicBezTo>
                      <a:pt x="3" y="115"/>
                      <a:pt x="1" y="117"/>
                      <a:pt x="2" y="121"/>
                    </a:cubicBezTo>
                    <a:cubicBezTo>
                      <a:pt x="2" y="121"/>
                      <a:pt x="2" y="121"/>
                      <a:pt x="2" y="121"/>
                    </a:cubicBezTo>
                    <a:cubicBezTo>
                      <a:pt x="2" y="122"/>
                      <a:pt x="1" y="123"/>
                      <a:pt x="1" y="125"/>
                    </a:cubicBezTo>
                    <a:cubicBezTo>
                      <a:pt x="2" y="125"/>
                      <a:pt x="2" y="125"/>
                      <a:pt x="2" y="125"/>
                    </a:cubicBezTo>
                    <a:cubicBezTo>
                      <a:pt x="4" y="126"/>
                      <a:pt x="0" y="129"/>
                      <a:pt x="3" y="129"/>
                    </a:cubicBezTo>
                    <a:cubicBezTo>
                      <a:pt x="1" y="131"/>
                      <a:pt x="1" y="131"/>
                      <a:pt x="1" y="131"/>
                    </a:cubicBezTo>
                    <a:cubicBezTo>
                      <a:pt x="4" y="132"/>
                      <a:pt x="1" y="134"/>
                      <a:pt x="3" y="136"/>
                    </a:cubicBezTo>
                    <a:cubicBezTo>
                      <a:pt x="3" y="135"/>
                      <a:pt x="3" y="135"/>
                      <a:pt x="3" y="135"/>
                    </a:cubicBezTo>
                    <a:cubicBezTo>
                      <a:pt x="2" y="138"/>
                      <a:pt x="6" y="141"/>
                      <a:pt x="4" y="142"/>
                    </a:cubicBezTo>
                    <a:cubicBezTo>
                      <a:pt x="5" y="144"/>
                      <a:pt x="7" y="147"/>
                      <a:pt x="9" y="147"/>
                    </a:cubicBezTo>
                    <a:cubicBezTo>
                      <a:pt x="8" y="148"/>
                      <a:pt x="7" y="148"/>
                      <a:pt x="6" y="147"/>
                    </a:cubicBezTo>
                    <a:cubicBezTo>
                      <a:pt x="9" y="156"/>
                      <a:pt x="13" y="165"/>
                      <a:pt x="19" y="171"/>
                    </a:cubicBezTo>
                    <a:cubicBezTo>
                      <a:pt x="18" y="172"/>
                      <a:pt x="18" y="171"/>
                      <a:pt x="17" y="171"/>
                    </a:cubicBezTo>
                    <a:cubicBezTo>
                      <a:pt x="21" y="175"/>
                      <a:pt x="20" y="181"/>
                      <a:pt x="26" y="182"/>
                    </a:cubicBezTo>
                    <a:cubicBezTo>
                      <a:pt x="28" y="182"/>
                      <a:pt x="28" y="182"/>
                      <a:pt x="28" y="182"/>
                    </a:cubicBezTo>
                    <a:cubicBezTo>
                      <a:pt x="28" y="183"/>
                      <a:pt x="27" y="184"/>
                      <a:pt x="27" y="185"/>
                    </a:cubicBezTo>
                    <a:cubicBezTo>
                      <a:pt x="28" y="185"/>
                      <a:pt x="30" y="188"/>
                      <a:pt x="32" y="188"/>
                    </a:cubicBezTo>
                    <a:cubicBezTo>
                      <a:pt x="31" y="189"/>
                      <a:pt x="31" y="188"/>
                      <a:pt x="30" y="189"/>
                    </a:cubicBezTo>
                    <a:cubicBezTo>
                      <a:pt x="31" y="191"/>
                      <a:pt x="35" y="191"/>
                      <a:pt x="36" y="193"/>
                    </a:cubicBezTo>
                    <a:cubicBezTo>
                      <a:pt x="35" y="193"/>
                      <a:pt x="35" y="193"/>
                      <a:pt x="35" y="193"/>
                    </a:cubicBezTo>
                    <a:cubicBezTo>
                      <a:pt x="39" y="203"/>
                      <a:pt x="49" y="216"/>
                      <a:pt x="58" y="218"/>
                    </a:cubicBezTo>
                    <a:cubicBezTo>
                      <a:pt x="61" y="219"/>
                      <a:pt x="58" y="221"/>
                      <a:pt x="59" y="221"/>
                    </a:cubicBezTo>
                    <a:cubicBezTo>
                      <a:pt x="68" y="224"/>
                      <a:pt x="76" y="234"/>
                      <a:pt x="86" y="232"/>
                    </a:cubicBezTo>
                    <a:cubicBezTo>
                      <a:pt x="93" y="233"/>
                      <a:pt x="94" y="226"/>
                      <a:pt x="94" y="226"/>
                    </a:cubicBezTo>
                    <a:cubicBezTo>
                      <a:pt x="83" y="227"/>
                      <a:pt x="69" y="216"/>
                      <a:pt x="61" y="205"/>
                    </a:cubicBezTo>
                    <a:cubicBezTo>
                      <a:pt x="57" y="202"/>
                      <a:pt x="51" y="198"/>
                      <a:pt x="49" y="194"/>
                    </a:cubicBezTo>
                    <a:cubicBezTo>
                      <a:pt x="35" y="180"/>
                      <a:pt x="28" y="161"/>
                      <a:pt x="22" y="144"/>
                    </a:cubicBezTo>
                    <a:cubicBezTo>
                      <a:pt x="21" y="145"/>
                      <a:pt x="20" y="144"/>
                      <a:pt x="20" y="144"/>
                    </a:cubicBezTo>
                    <a:cubicBezTo>
                      <a:pt x="20" y="143"/>
                      <a:pt x="20" y="143"/>
                      <a:pt x="20" y="143"/>
                    </a:cubicBezTo>
                    <a:cubicBezTo>
                      <a:pt x="18" y="142"/>
                      <a:pt x="18" y="142"/>
                      <a:pt x="18" y="142"/>
                    </a:cubicBezTo>
                    <a:cubicBezTo>
                      <a:pt x="18" y="141"/>
                      <a:pt x="20" y="141"/>
                      <a:pt x="20" y="142"/>
                    </a:cubicBezTo>
                    <a:cubicBezTo>
                      <a:pt x="18" y="135"/>
                      <a:pt x="17" y="128"/>
                      <a:pt x="17" y="121"/>
                    </a:cubicBezTo>
                    <a:cubicBezTo>
                      <a:pt x="15" y="120"/>
                      <a:pt x="17" y="117"/>
                      <a:pt x="15" y="117"/>
                    </a:cubicBezTo>
                    <a:cubicBezTo>
                      <a:pt x="16" y="116"/>
                      <a:pt x="16" y="117"/>
                      <a:pt x="16" y="117"/>
                    </a:cubicBezTo>
                    <a:cubicBezTo>
                      <a:pt x="15" y="112"/>
                      <a:pt x="15" y="111"/>
                      <a:pt x="18" y="107"/>
                    </a:cubicBezTo>
                    <a:cubicBezTo>
                      <a:pt x="22" y="88"/>
                      <a:pt x="30" y="70"/>
                      <a:pt x="44" y="57"/>
                    </a:cubicBezTo>
                    <a:cubicBezTo>
                      <a:pt x="58" y="43"/>
                      <a:pt x="76" y="32"/>
                      <a:pt x="96" y="26"/>
                    </a:cubicBezTo>
                    <a:cubicBezTo>
                      <a:pt x="99" y="21"/>
                      <a:pt x="104" y="22"/>
                      <a:pt x="107" y="18"/>
                    </a:cubicBezTo>
                    <a:cubicBezTo>
                      <a:pt x="107" y="20"/>
                      <a:pt x="107" y="20"/>
                      <a:pt x="107" y="20"/>
                    </a:cubicBezTo>
                    <a:cubicBezTo>
                      <a:pt x="110" y="17"/>
                      <a:pt x="111" y="19"/>
                      <a:pt x="116" y="20"/>
                    </a:cubicBezTo>
                    <a:cubicBezTo>
                      <a:pt x="115" y="19"/>
                      <a:pt x="117" y="19"/>
                      <a:pt x="116" y="17"/>
                    </a:cubicBezTo>
                    <a:cubicBezTo>
                      <a:pt x="118" y="15"/>
                      <a:pt x="119" y="20"/>
                      <a:pt x="121" y="19"/>
                    </a:cubicBezTo>
                    <a:cubicBezTo>
                      <a:pt x="121" y="19"/>
                      <a:pt x="121" y="18"/>
                      <a:pt x="122" y="18"/>
                    </a:cubicBezTo>
                    <a:cubicBezTo>
                      <a:pt x="127" y="15"/>
                      <a:pt x="121" y="19"/>
                      <a:pt x="128" y="21"/>
                    </a:cubicBezTo>
                    <a:cubicBezTo>
                      <a:pt x="137" y="19"/>
                      <a:pt x="147" y="18"/>
                      <a:pt x="156" y="21"/>
                    </a:cubicBezTo>
                    <a:cubicBezTo>
                      <a:pt x="156" y="21"/>
                      <a:pt x="156" y="19"/>
                      <a:pt x="157" y="20"/>
                    </a:cubicBezTo>
                    <a:cubicBezTo>
                      <a:pt x="157" y="23"/>
                      <a:pt x="160" y="19"/>
                      <a:pt x="161" y="21"/>
                    </a:cubicBezTo>
                    <a:cubicBezTo>
                      <a:pt x="161" y="22"/>
                      <a:pt x="160" y="22"/>
                      <a:pt x="160" y="22"/>
                    </a:cubicBezTo>
                    <a:cubicBezTo>
                      <a:pt x="164" y="24"/>
                      <a:pt x="167" y="23"/>
                      <a:pt x="171" y="26"/>
                    </a:cubicBezTo>
                    <a:cubicBezTo>
                      <a:pt x="175" y="25"/>
                      <a:pt x="178" y="29"/>
                      <a:pt x="181" y="29"/>
                    </a:cubicBezTo>
                    <a:cubicBezTo>
                      <a:pt x="180" y="30"/>
                      <a:pt x="182" y="30"/>
                      <a:pt x="182" y="31"/>
                    </a:cubicBezTo>
                    <a:cubicBezTo>
                      <a:pt x="187" y="29"/>
                      <a:pt x="188" y="36"/>
                      <a:pt x="192" y="35"/>
                    </a:cubicBezTo>
                    <a:cubicBezTo>
                      <a:pt x="192" y="35"/>
                      <a:pt x="192" y="35"/>
                      <a:pt x="192" y="35"/>
                    </a:cubicBezTo>
                    <a:cubicBezTo>
                      <a:pt x="200" y="40"/>
                      <a:pt x="209" y="47"/>
                      <a:pt x="216" y="54"/>
                    </a:cubicBezTo>
                    <a:cubicBezTo>
                      <a:pt x="220" y="58"/>
                      <a:pt x="221" y="65"/>
                      <a:pt x="225" y="70"/>
                    </a:cubicBezTo>
                    <a:cubicBezTo>
                      <a:pt x="226" y="71"/>
                      <a:pt x="227" y="70"/>
                      <a:pt x="227" y="70"/>
                    </a:cubicBezTo>
                    <a:cubicBezTo>
                      <a:pt x="228" y="72"/>
                      <a:pt x="226" y="71"/>
                      <a:pt x="226" y="71"/>
                    </a:cubicBezTo>
                    <a:cubicBezTo>
                      <a:pt x="229" y="74"/>
                      <a:pt x="228" y="78"/>
                      <a:pt x="230" y="82"/>
                    </a:cubicBezTo>
                    <a:cubicBezTo>
                      <a:pt x="231" y="82"/>
                      <a:pt x="231" y="83"/>
                      <a:pt x="232" y="82"/>
                    </a:cubicBezTo>
                    <a:cubicBezTo>
                      <a:pt x="230" y="87"/>
                      <a:pt x="235" y="92"/>
                      <a:pt x="234" y="97"/>
                    </a:cubicBezTo>
                    <a:cubicBezTo>
                      <a:pt x="237" y="95"/>
                      <a:pt x="236" y="99"/>
                      <a:pt x="237" y="101"/>
                    </a:cubicBezTo>
                    <a:cubicBezTo>
                      <a:pt x="237" y="102"/>
                      <a:pt x="236" y="102"/>
                      <a:pt x="235" y="102"/>
                    </a:cubicBezTo>
                    <a:cubicBezTo>
                      <a:pt x="236" y="105"/>
                      <a:pt x="236" y="107"/>
                      <a:pt x="235" y="111"/>
                    </a:cubicBezTo>
                    <a:cubicBezTo>
                      <a:pt x="235" y="113"/>
                      <a:pt x="237" y="113"/>
                      <a:pt x="236" y="116"/>
                    </a:cubicBezTo>
                    <a:cubicBezTo>
                      <a:pt x="234" y="117"/>
                      <a:pt x="235" y="120"/>
                      <a:pt x="234" y="123"/>
                    </a:cubicBezTo>
                    <a:cubicBezTo>
                      <a:pt x="236" y="122"/>
                      <a:pt x="238" y="125"/>
                      <a:pt x="236" y="128"/>
                    </a:cubicBezTo>
                    <a:cubicBezTo>
                      <a:pt x="234" y="126"/>
                      <a:pt x="234" y="126"/>
                      <a:pt x="234" y="126"/>
                    </a:cubicBezTo>
                    <a:cubicBezTo>
                      <a:pt x="234" y="134"/>
                      <a:pt x="229" y="143"/>
                      <a:pt x="228" y="152"/>
                    </a:cubicBezTo>
                    <a:cubicBezTo>
                      <a:pt x="227" y="152"/>
                      <a:pt x="227" y="152"/>
                      <a:pt x="227" y="152"/>
                    </a:cubicBezTo>
                    <a:cubicBezTo>
                      <a:pt x="225" y="160"/>
                      <a:pt x="219" y="167"/>
                      <a:pt x="216" y="175"/>
                    </a:cubicBezTo>
                    <a:cubicBezTo>
                      <a:pt x="214" y="176"/>
                      <a:pt x="211" y="179"/>
                      <a:pt x="210" y="180"/>
                    </a:cubicBezTo>
                    <a:cubicBezTo>
                      <a:pt x="209" y="184"/>
                      <a:pt x="208" y="184"/>
                      <a:pt x="208" y="187"/>
                    </a:cubicBezTo>
                    <a:cubicBezTo>
                      <a:pt x="207" y="188"/>
                      <a:pt x="206" y="188"/>
                      <a:pt x="205" y="188"/>
                    </a:cubicBezTo>
                    <a:cubicBezTo>
                      <a:pt x="202" y="190"/>
                      <a:pt x="198" y="191"/>
                      <a:pt x="197" y="195"/>
                    </a:cubicBezTo>
                    <a:cubicBezTo>
                      <a:pt x="196" y="194"/>
                      <a:pt x="196" y="194"/>
                      <a:pt x="196" y="194"/>
                    </a:cubicBezTo>
                    <a:cubicBezTo>
                      <a:pt x="194" y="196"/>
                      <a:pt x="191" y="201"/>
                      <a:pt x="187" y="201"/>
                    </a:cubicBezTo>
                    <a:cubicBezTo>
                      <a:pt x="187" y="203"/>
                      <a:pt x="184" y="205"/>
                      <a:pt x="187" y="205"/>
                    </a:cubicBezTo>
                    <a:cubicBezTo>
                      <a:pt x="185" y="206"/>
                      <a:pt x="185" y="204"/>
                      <a:pt x="184" y="206"/>
                    </a:cubicBezTo>
                    <a:cubicBezTo>
                      <a:pt x="184" y="203"/>
                      <a:pt x="184" y="203"/>
                      <a:pt x="184" y="203"/>
                    </a:cubicBezTo>
                    <a:cubicBezTo>
                      <a:pt x="177" y="207"/>
                      <a:pt x="172" y="211"/>
                      <a:pt x="165" y="215"/>
                    </a:cubicBezTo>
                    <a:cubicBezTo>
                      <a:pt x="162" y="213"/>
                      <a:pt x="158" y="218"/>
                      <a:pt x="153" y="218"/>
                    </a:cubicBezTo>
                    <a:cubicBezTo>
                      <a:pt x="151" y="220"/>
                      <a:pt x="146" y="219"/>
                      <a:pt x="145" y="223"/>
                    </a:cubicBezTo>
                    <a:cubicBezTo>
                      <a:pt x="145" y="221"/>
                      <a:pt x="145" y="221"/>
                      <a:pt x="145" y="221"/>
                    </a:cubicBezTo>
                    <a:cubicBezTo>
                      <a:pt x="141" y="222"/>
                      <a:pt x="137" y="223"/>
                      <a:pt x="132" y="224"/>
                    </a:cubicBezTo>
                    <a:cubicBezTo>
                      <a:pt x="129" y="224"/>
                      <a:pt x="130" y="226"/>
                      <a:pt x="128" y="227"/>
                    </a:cubicBezTo>
                    <a:cubicBezTo>
                      <a:pt x="127" y="226"/>
                      <a:pt x="127" y="226"/>
                      <a:pt x="127" y="226"/>
                    </a:cubicBezTo>
                    <a:cubicBezTo>
                      <a:pt x="125" y="227"/>
                      <a:pt x="125" y="230"/>
                      <a:pt x="125" y="231"/>
                    </a:cubicBezTo>
                    <a:cubicBezTo>
                      <a:pt x="123" y="231"/>
                      <a:pt x="123" y="232"/>
                      <a:pt x="121" y="231"/>
                    </a:cubicBezTo>
                    <a:cubicBezTo>
                      <a:pt x="122" y="230"/>
                      <a:pt x="123" y="228"/>
                      <a:pt x="124" y="226"/>
                    </a:cubicBezTo>
                    <a:cubicBezTo>
                      <a:pt x="121" y="226"/>
                      <a:pt x="119" y="230"/>
                      <a:pt x="117" y="228"/>
                    </a:cubicBezTo>
                    <a:cubicBezTo>
                      <a:pt x="114" y="228"/>
                      <a:pt x="113" y="229"/>
                      <a:pt x="113" y="231"/>
                    </a:cubicBezTo>
                    <a:cubicBezTo>
                      <a:pt x="113" y="230"/>
                      <a:pt x="111" y="230"/>
                      <a:pt x="112" y="229"/>
                    </a:cubicBezTo>
                    <a:cubicBezTo>
                      <a:pt x="110" y="230"/>
                      <a:pt x="109" y="230"/>
                      <a:pt x="108" y="231"/>
                    </a:cubicBezTo>
                    <a:cubicBezTo>
                      <a:pt x="109" y="231"/>
                      <a:pt x="109" y="231"/>
                      <a:pt x="110" y="231"/>
                    </a:cubicBezTo>
                    <a:cubicBezTo>
                      <a:pt x="109" y="232"/>
                      <a:pt x="107" y="233"/>
                      <a:pt x="108" y="235"/>
                    </a:cubicBezTo>
                    <a:cubicBezTo>
                      <a:pt x="109" y="234"/>
                      <a:pt x="109" y="234"/>
                      <a:pt x="110" y="234"/>
                    </a:cubicBezTo>
                    <a:cubicBezTo>
                      <a:pt x="110" y="235"/>
                      <a:pt x="107" y="236"/>
                      <a:pt x="106" y="235"/>
                    </a:cubicBezTo>
                    <a:cubicBezTo>
                      <a:pt x="105" y="234"/>
                      <a:pt x="107" y="232"/>
                      <a:pt x="106" y="231"/>
                    </a:cubicBezTo>
                    <a:cubicBezTo>
                      <a:pt x="102" y="235"/>
                      <a:pt x="102" y="235"/>
                      <a:pt x="102" y="235"/>
                    </a:cubicBezTo>
                    <a:cubicBezTo>
                      <a:pt x="103" y="235"/>
                      <a:pt x="104" y="235"/>
                      <a:pt x="104" y="237"/>
                    </a:cubicBezTo>
                    <a:cubicBezTo>
                      <a:pt x="106" y="236"/>
                      <a:pt x="106" y="236"/>
                      <a:pt x="106" y="236"/>
                    </a:cubicBezTo>
                    <a:cubicBezTo>
                      <a:pt x="106" y="237"/>
                      <a:pt x="106" y="237"/>
                      <a:pt x="106" y="237"/>
                    </a:cubicBezTo>
                    <a:cubicBezTo>
                      <a:pt x="109" y="236"/>
                      <a:pt x="112" y="237"/>
                      <a:pt x="115" y="235"/>
                    </a:cubicBezTo>
                    <a:cubicBezTo>
                      <a:pt x="113" y="234"/>
                      <a:pt x="113" y="234"/>
                      <a:pt x="113" y="234"/>
                    </a:cubicBezTo>
                    <a:cubicBezTo>
                      <a:pt x="115" y="233"/>
                      <a:pt x="117" y="231"/>
                      <a:pt x="119" y="232"/>
                    </a:cubicBezTo>
                    <a:cubicBezTo>
                      <a:pt x="118" y="233"/>
                      <a:pt x="119" y="234"/>
                      <a:pt x="119" y="235"/>
                    </a:cubicBezTo>
                    <a:cubicBezTo>
                      <a:pt x="120" y="234"/>
                      <a:pt x="120" y="234"/>
                      <a:pt x="121" y="234"/>
                    </a:cubicBezTo>
                    <a:cubicBezTo>
                      <a:pt x="120" y="237"/>
                      <a:pt x="120" y="237"/>
                      <a:pt x="120" y="237"/>
                    </a:cubicBezTo>
                    <a:cubicBezTo>
                      <a:pt x="120" y="233"/>
                      <a:pt x="125" y="234"/>
                      <a:pt x="126" y="233"/>
                    </a:cubicBezTo>
                    <a:cubicBezTo>
                      <a:pt x="126" y="234"/>
                      <a:pt x="126" y="234"/>
                      <a:pt x="126" y="234"/>
                    </a:cubicBezTo>
                    <a:cubicBezTo>
                      <a:pt x="129" y="234"/>
                      <a:pt x="125" y="233"/>
                      <a:pt x="127" y="232"/>
                    </a:cubicBezTo>
                    <a:cubicBezTo>
                      <a:pt x="129" y="232"/>
                      <a:pt x="128" y="235"/>
                      <a:pt x="130" y="236"/>
                    </a:cubicBezTo>
                    <a:cubicBezTo>
                      <a:pt x="133" y="235"/>
                      <a:pt x="138" y="232"/>
                      <a:pt x="142" y="233"/>
                    </a:cubicBezTo>
                    <a:cubicBezTo>
                      <a:pt x="144" y="231"/>
                      <a:pt x="147" y="230"/>
                      <a:pt x="149" y="228"/>
                    </a:cubicBezTo>
                    <a:cubicBezTo>
                      <a:pt x="151" y="227"/>
                      <a:pt x="150" y="231"/>
                      <a:pt x="152" y="229"/>
                    </a:cubicBezTo>
                    <a:cubicBezTo>
                      <a:pt x="152" y="230"/>
                      <a:pt x="152" y="231"/>
                      <a:pt x="153" y="231"/>
                    </a:cubicBezTo>
                    <a:cubicBezTo>
                      <a:pt x="153" y="230"/>
                      <a:pt x="157" y="230"/>
                      <a:pt x="155" y="228"/>
                    </a:cubicBezTo>
                    <a:cubicBezTo>
                      <a:pt x="158" y="228"/>
                      <a:pt x="162" y="227"/>
                      <a:pt x="165" y="225"/>
                    </a:cubicBezTo>
                    <a:cubicBezTo>
                      <a:pt x="164" y="225"/>
                      <a:pt x="165" y="227"/>
                      <a:pt x="166" y="228"/>
                    </a:cubicBezTo>
                    <a:cubicBezTo>
                      <a:pt x="167" y="225"/>
                      <a:pt x="169" y="223"/>
                      <a:pt x="173" y="222"/>
                    </a:cubicBezTo>
                    <a:cubicBezTo>
                      <a:pt x="172" y="221"/>
                      <a:pt x="171" y="221"/>
                      <a:pt x="171" y="220"/>
                    </a:cubicBezTo>
                    <a:cubicBezTo>
                      <a:pt x="171" y="219"/>
                      <a:pt x="171" y="218"/>
                      <a:pt x="172" y="218"/>
                    </a:cubicBezTo>
                    <a:cubicBezTo>
                      <a:pt x="173" y="220"/>
                      <a:pt x="174" y="222"/>
                      <a:pt x="177" y="221"/>
                    </a:cubicBezTo>
                    <a:cubicBezTo>
                      <a:pt x="177" y="224"/>
                      <a:pt x="172" y="223"/>
                      <a:pt x="175" y="225"/>
                    </a:cubicBezTo>
                    <a:cubicBezTo>
                      <a:pt x="174" y="227"/>
                      <a:pt x="169" y="229"/>
                      <a:pt x="168" y="228"/>
                    </a:cubicBezTo>
                    <a:cubicBezTo>
                      <a:pt x="166" y="232"/>
                      <a:pt x="170" y="228"/>
                      <a:pt x="170" y="230"/>
                    </a:cubicBezTo>
                    <a:cubicBezTo>
                      <a:pt x="172" y="229"/>
                      <a:pt x="173" y="228"/>
                      <a:pt x="176" y="226"/>
                    </a:cubicBezTo>
                    <a:cubicBezTo>
                      <a:pt x="176" y="225"/>
                      <a:pt x="174" y="225"/>
                      <a:pt x="176" y="224"/>
                    </a:cubicBezTo>
                    <a:cubicBezTo>
                      <a:pt x="177" y="220"/>
                      <a:pt x="180" y="224"/>
                      <a:pt x="181" y="223"/>
                    </a:cubicBezTo>
                    <a:cubicBezTo>
                      <a:pt x="180" y="225"/>
                      <a:pt x="180" y="225"/>
                      <a:pt x="180" y="225"/>
                    </a:cubicBezTo>
                    <a:cubicBezTo>
                      <a:pt x="182" y="224"/>
                      <a:pt x="182" y="223"/>
                      <a:pt x="184" y="222"/>
                    </a:cubicBezTo>
                    <a:cubicBezTo>
                      <a:pt x="186" y="224"/>
                      <a:pt x="181" y="224"/>
                      <a:pt x="181" y="226"/>
                    </a:cubicBezTo>
                    <a:cubicBezTo>
                      <a:pt x="183" y="227"/>
                      <a:pt x="183" y="227"/>
                      <a:pt x="183" y="227"/>
                    </a:cubicBezTo>
                    <a:cubicBezTo>
                      <a:pt x="187" y="226"/>
                      <a:pt x="183" y="224"/>
                      <a:pt x="187" y="223"/>
                    </a:cubicBezTo>
                    <a:cubicBezTo>
                      <a:pt x="187" y="225"/>
                      <a:pt x="187" y="225"/>
                      <a:pt x="187" y="225"/>
                    </a:cubicBezTo>
                    <a:cubicBezTo>
                      <a:pt x="189" y="223"/>
                      <a:pt x="189" y="223"/>
                      <a:pt x="189" y="223"/>
                    </a:cubicBezTo>
                    <a:cubicBezTo>
                      <a:pt x="188" y="222"/>
                      <a:pt x="187" y="221"/>
                      <a:pt x="185" y="222"/>
                    </a:cubicBezTo>
                    <a:cubicBezTo>
                      <a:pt x="185" y="218"/>
                      <a:pt x="187" y="220"/>
                      <a:pt x="189" y="218"/>
                    </a:cubicBezTo>
                    <a:cubicBezTo>
                      <a:pt x="189" y="216"/>
                      <a:pt x="188" y="219"/>
                      <a:pt x="187" y="218"/>
                    </a:cubicBezTo>
                    <a:cubicBezTo>
                      <a:pt x="186" y="216"/>
                      <a:pt x="188" y="215"/>
                      <a:pt x="189" y="214"/>
                    </a:cubicBezTo>
                    <a:cubicBezTo>
                      <a:pt x="191" y="213"/>
                      <a:pt x="191" y="215"/>
                      <a:pt x="193" y="216"/>
                    </a:cubicBezTo>
                    <a:cubicBezTo>
                      <a:pt x="192" y="216"/>
                      <a:pt x="191" y="217"/>
                      <a:pt x="191" y="216"/>
                    </a:cubicBezTo>
                    <a:cubicBezTo>
                      <a:pt x="189" y="220"/>
                      <a:pt x="194" y="219"/>
                      <a:pt x="192" y="221"/>
                    </a:cubicBezTo>
                    <a:cubicBezTo>
                      <a:pt x="195" y="221"/>
                      <a:pt x="194" y="219"/>
                      <a:pt x="195" y="218"/>
                    </a:cubicBezTo>
                    <a:cubicBezTo>
                      <a:pt x="194" y="218"/>
                      <a:pt x="194" y="216"/>
                      <a:pt x="193" y="216"/>
                    </a:cubicBezTo>
                    <a:cubicBezTo>
                      <a:pt x="194" y="210"/>
                      <a:pt x="197" y="218"/>
                      <a:pt x="200" y="215"/>
                    </a:cubicBezTo>
                    <a:cubicBezTo>
                      <a:pt x="198" y="213"/>
                      <a:pt x="202" y="208"/>
                      <a:pt x="198" y="207"/>
                    </a:cubicBezTo>
                    <a:cubicBezTo>
                      <a:pt x="199" y="206"/>
                      <a:pt x="199" y="205"/>
                      <a:pt x="200" y="204"/>
                    </a:cubicBezTo>
                    <a:cubicBezTo>
                      <a:pt x="201" y="207"/>
                      <a:pt x="203" y="205"/>
                      <a:pt x="202" y="207"/>
                    </a:cubicBezTo>
                    <a:cubicBezTo>
                      <a:pt x="203" y="207"/>
                      <a:pt x="203" y="207"/>
                      <a:pt x="203" y="207"/>
                    </a:cubicBezTo>
                    <a:cubicBezTo>
                      <a:pt x="203" y="210"/>
                      <a:pt x="203" y="210"/>
                      <a:pt x="203" y="210"/>
                    </a:cubicBezTo>
                    <a:cubicBezTo>
                      <a:pt x="205" y="210"/>
                      <a:pt x="208" y="210"/>
                      <a:pt x="210" y="210"/>
                    </a:cubicBezTo>
                    <a:cubicBezTo>
                      <a:pt x="211" y="208"/>
                      <a:pt x="208" y="209"/>
                      <a:pt x="210" y="207"/>
                    </a:cubicBezTo>
                    <a:cubicBezTo>
                      <a:pt x="210" y="208"/>
                      <a:pt x="211" y="208"/>
                      <a:pt x="212" y="207"/>
                    </a:cubicBezTo>
                    <a:cubicBezTo>
                      <a:pt x="210" y="208"/>
                      <a:pt x="210" y="205"/>
                      <a:pt x="211" y="203"/>
                    </a:cubicBezTo>
                    <a:cubicBezTo>
                      <a:pt x="213" y="202"/>
                      <a:pt x="215" y="202"/>
                      <a:pt x="215" y="203"/>
                    </a:cubicBezTo>
                    <a:cubicBezTo>
                      <a:pt x="215" y="206"/>
                      <a:pt x="215" y="206"/>
                      <a:pt x="215" y="206"/>
                    </a:cubicBezTo>
                    <a:cubicBezTo>
                      <a:pt x="215" y="203"/>
                      <a:pt x="216" y="206"/>
                      <a:pt x="217" y="204"/>
                    </a:cubicBezTo>
                    <a:cubicBezTo>
                      <a:pt x="216" y="203"/>
                      <a:pt x="216" y="201"/>
                      <a:pt x="215" y="200"/>
                    </a:cubicBezTo>
                    <a:cubicBezTo>
                      <a:pt x="216" y="198"/>
                      <a:pt x="218" y="199"/>
                      <a:pt x="218" y="198"/>
                    </a:cubicBezTo>
                    <a:cubicBezTo>
                      <a:pt x="217" y="201"/>
                      <a:pt x="217" y="201"/>
                      <a:pt x="217" y="201"/>
                    </a:cubicBezTo>
                    <a:cubicBezTo>
                      <a:pt x="219" y="198"/>
                      <a:pt x="220" y="203"/>
                      <a:pt x="222" y="200"/>
                    </a:cubicBezTo>
                    <a:cubicBezTo>
                      <a:pt x="221" y="198"/>
                      <a:pt x="221" y="198"/>
                      <a:pt x="221" y="198"/>
                    </a:cubicBezTo>
                    <a:cubicBezTo>
                      <a:pt x="222" y="198"/>
                      <a:pt x="222" y="198"/>
                      <a:pt x="222" y="199"/>
                    </a:cubicBezTo>
                    <a:cubicBezTo>
                      <a:pt x="222" y="198"/>
                      <a:pt x="223" y="197"/>
                      <a:pt x="223" y="196"/>
                    </a:cubicBezTo>
                    <a:cubicBezTo>
                      <a:pt x="224" y="196"/>
                      <a:pt x="224" y="196"/>
                      <a:pt x="224" y="196"/>
                    </a:cubicBezTo>
                    <a:cubicBezTo>
                      <a:pt x="225" y="195"/>
                      <a:pt x="224" y="192"/>
                      <a:pt x="227" y="193"/>
                    </a:cubicBezTo>
                    <a:cubicBezTo>
                      <a:pt x="224" y="192"/>
                      <a:pt x="226" y="194"/>
                      <a:pt x="223" y="194"/>
                    </a:cubicBezTo>
                    <a:cubicBezTo>
                      <a:pt x="221" y="194"/>
                      <a:pt x="223" y="192"/>
                      <a:pt x="224" y="191"/>
                    </a:cubicBezTo>
                    <a:cubicBezTo>
                      <a:pt x="226" y="193"/>
                      <a:pt x="226" y="189"/>
                      <a:pt x="227" y="188"/>
                    </a:cubicBezTo>
                    <a:cubicBezTo>
                      <a:pt x="228" y="188"/>
                      <a:pt x="229" y="187"/>
                      <a:pt x="230" y="187"/>
                    </a:cubicBezTo>
                    <a:cubicBezTo>
                      <a:pt x="229" y="186"/>
                      <a:pt x="229" y="186"/>
                      <a:pt x="229" y="186"/>
                    </a:cubicBezTo>
                    <a:cubicBezTo>
                      <a:pt x="232" y="187"/>
                      <a:pt x="230" y="183"/>
                      <a:pt x="232" y="182"/>
                    </a:cubicBezTo>
                    <a:cubicBezTo>
                      <a:pt x="232" y="183"/>
                      <a:pt x="233" y="184"/>
                      <a:pt x="235" y="183"/>
                    </a:cubicBezTo>
                    <a:cubicBezTo>
                      <a:pt x="231" y="183"/>
                      <a:pt x="234" y="179"/>
                      <a:pt x="232" y="179"/>
                    </a:cubicBezTo>
                    <a:cubicBezTo>
                      <a:pt x="234" y="177"/>
                      <a:pt x="234" y="181"/>
                      <a:pt x="236" y="182"/>
                    </a:cubicBezTo>
                    <a:cubicBezTo>
                      <a:pt x="235" y="179"/>
                      <a:pt x="239" y="179"/>
                      <a:pt x="237" y="177"/>
                    </a:cubicBezTo>
                    <a:cubicBezTo>
                      <a:pt x="236" y="178"/>
                      <a:pt x="236" y="176"/>
                      <a:pt x="235" y="175"/>
                    </a:cubicBezTo>
                    <a:cubicBezTo>
                      <a:pt x="237" y="173"/>
                      <a:pt x="236" y="176"/>
                      <a:pt x="238" y="175"/>
                    </a:cubicBezTo>
                    <a:cubicBezTo>
                      <a:pt x="238" y="173"/>
                      <a:pt x="237" y="171"/>
                      <a:pt x="236" y="172"/>
                    </a:cubicBezTo>
                    <a:cubicBezTo>
                      <a:pt x="237" y="171"/>
                      <a:pt x="236" y="168"/>
                      <a:pt x="238" y="168"/>
                    </a:cubicBezTo>
                    <a:cubicBezTo>
                      <a:pt x="240" y="168"/>
                      <a:pt x="237" y="171"/>
                      <a:pt x="239" y="171"/>
                    </a:cubicBezTo>
                    <a:cubicBezTo>
                      <a:pt x="241" y="167"/>
                      <a:pt x="236" y="167"/>
                      <a:pt x="237" y="164"/>
                    </a:cubicBezTo>
                    <a:cubicBezTo>
                      <a:pt x="236" y="164"/>
                      <a:pt x="234" y="162"/>
                      <a:pt x="234" y="160"/>
                    </a:cubicBezTo>
                    <a:cubicBezTo>
                      <a:pt x="236" y="157"/>
                      <a:pt x="234" y="162"/>
                      <a:pt x="236" y="162"/>
                    </a:cubicBezTo>
                    <a:cubicBezTo>
                      <a:pt x="237" y="160"/>
                      <a:pt x="237" y="160"/>
                      <a:pt x="237" y="160"/>
                    </a:cubicBezTo>
                    <a:cubicBezTo>
                      <a:pt x="240" y="159"/>
                      <a:pt x="239" y="166"/>
                      <a:pt x="242" y="165"/>
                    </a:cubicBezTo>
                    <a:cubicBezTo>
                      <a:pt x="242" y="163"/>
                      <a:pt x="242" y="163"/>
                      <a:pt x="242" y="163"/>
                    </a:cubicBezTo>
                    <a:cubicBezTo>
                      <a:pt x="242" y="164"/>
                      <a:pt x="243" y="165"/>
                      <a:pt x="244" y="165"/>
                    </a:cubicBezTo>
                    <a:cubicBezTo>
                      <a:pt x="243" y="164"/>
                      <a:pt x="246" y="161"/>
                      <a:pt x="245" y="161"/>
                    </a:cubicBezTo>
                    <a:cubicBezTo>
                      <a:pt x="244" y="160"/>
                      <a:pt x="245" y="162"/>
                      <a:pt x="244" y="161"/>
                    </a:cubicBezTo>
                    <a:cubicBezTo>
                      <a:pt x="245" y="159"/>
                      <a:pt x="243" y="158"/>
                      <a:pt x="244" y="155"/>
                    </a:cubicBezTo>
                    <a:cubicBezTo>
                      <a:pt x="245" y="157"/>
                      <a:pt x="247" y="156"/>
                      <a:pt x="247" y="157"/>
                    </a:cubicBezTo>
                    <a:cubicBezTo>
                      <a:pt x="249" y="156"/>
                      <a:pt x="246" y="156"/>
                      <a:pt x="247" y="154"/>
                    </a:cubicBezTo>
                    <a:cubicBezTo>
                      <a:pt x="248" y="155"/>
                      <a:pt x="248" y="155"/>
                      <a:pt x="248" y="155"/>
                    </a:cubicBezTo>
                    <a:cubicBezTo>
                      <a:pt x="251" y="148"/>
                      <a:pt x="254" y="138"/>
                      <a:pt x="251" y="132"/>
                    </a:cubicBezTo>
                    <a:cubicBezTo>
                      <a:pt x="253" y="131"/>
                      <a:pt x="253" y="129"/>
                      <a:pt x="255" y="125"/>
                    </a:cubicBezTo>
                    <a:cubicBezTo>
                      <a:pt x="254" y="127"/>
                      <a:pt x="253" y="125"/>
                      <a:pt x="253" y="124"/>
                    </a:cubicBezTo>
                    <a:cubicBezTo>
                      <a:pt x="255" y="123"/>
                      <a:pt x="255" y="123"/>
                      <a:pt x="255" y="123"/>
                    </a:cubicBezTo>
                    <a:cubicBezTo>
                      <a:pt x="256" y="121"/>
                      <a:pt x="255" y="118"/>
                      <a:pt x="254" y="116"/>
                    </a:cubicBezTo>
                    <a:cubicBezTo>
                      <a:pt x="254" y="115"/>
                      <a:pt x="255" y="115"/>
                      <a:pt x="255" y="115"/>
                    </a:cubicBezTo>
                    <a:cubicBezTo>
                      <a:pt x="257" y="113"/>
                      <a:pt x="254" y="113"/>
                      <a:pt x="254" y="112"/>
                    </a:cubicBezTo>
                    <a:cubicBezTo>
                      <a:pt x="255" y="111"/>
                      <a:pt x="255" y="111"/>
                      <a:pt x="255" y="111"/>
                    </a:cubicBezTo>
                    <a:cubicBezTo>
                      <a:pt x="254" y="111"/>
                      <a:pt x="254" y="111"/>
                      <a:pt x="254" y="111"/>
                    </a:cubicBezTo>
                    <a:cubicBezTo>
                      <a:pt x="253" y="109"/>
                      <a:pt x="254" y="107"/>
                      <a:pt x="256" y="107"/>
                    </a:cubicBezTo>
                    <a:cubicBezTo>
                      <a:pt x="255" y="106"/>
                      <a:pt x="255" y="105"/>
                      <a:pt x="254" y="106"/>
                    </a:cubicBezTo>
                    <a:cubicBezTo>
                      <a:pt x="256" y="104"/>
                      <a:pt x="256" y="99"/>
                      <a:pt x="254" y="96"/>
                    </a:cubicBezTo>
                    <a:cubicBezTo>
                      <a:pt x="254" y="97"/>
                      <a:pt x="253" y="97"/>
                      <a:pt x="252" y="98"/>
                    </a:cubicBezTo>
                    <a:cubicBezTo>
                      <a:pt x="249" y="97"/>
                      <a:pt x="252" y="97"/>
                      <a:pt x="251" y="96"/>
                    </a:cubicBezTo>
                    <a:cubicBezTo>
                      <a:pt x="252" y="95"/>
                      <a:pt x="252" y="94"/>
                      <a:pt x="253" y="95"/>
                    </a:cubicBezTo>
                    <a:cubicBezTo>
                      <a:pt x="256" y="90"/>
                      <a:pt x="252" y="84"/>
                      <a:pt x="251" y="79"/>
                    </a:cubicBezTo>
                    <a:cubicBezTo>
                      <a:pt x="251" y="78"/>
                      <a:pt x="250" y="78"/>
                      <a:pt x="250" y="78"/>
                    </a:cubicBezTo>
                    <a:cubicBezTo>
                      <a:pt x="251" y="73"/>
                      <a:pt x="247" y="70"/>
                      <a:pt x="246" y="66"/>
                    </a:cubicBezTo>
                    <a:cubicBezTo>
                      <a:pt x="246" y="67"/>
                      <a:pt x="243" y="67"/>
                      <a:pt x="242" y="65"/>
                    </a:cubicBezTo>
                    <a:cubicBezTo>
                      <a:pt x="239" y="64"/>
                      <a:pt x="244" y="63"/>
                      <a:pt x="244" y="61"/>
                    </a:cubicBezTo>
                    <a:cubicBezTo>
                      <a:pt x="243" y="60"/>
                      <a:pt x="241" y="59"/>
                      <a:pt x="241" y="58"/>
                    </a:cubicBezTo>
                    <a:cubicBezTo>
                      <a:pt x="241" y="58"/>
                      <a:pt x="241" y="58"/>
                      <a:pt x="241" y="58"/>
                    </a:cubicBezTo>
                    <a:cubicBezTo>
                      <a:pt x="240" y="57"/>
                      <a:pt x="238" y="56"/>
                      <a:pt x="238" y="54"/>
                    </a:cubicBezTo>
                    <a:cubicBezTo>
                      <a:pt x="239" y="54"/>
                      <a:pt x="239" y="54"/>
                      <a:pt x="239" y="54"/>
                    </a:cubicBezTo>
                    <a:cubicBezTo>
                      <a:pt x="238" y="53"/>
                      <a:pt x="238" y="51"/>
                      <a:pt x="237" y="50"/>
                    </a:cubicBezTo>
                    <a:cubicBezTo>
                      <a:pt x="236" y="50"/>
                      <a:pt x="235" y="47"/>
                      <a:pt x="233" y="47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2" y="48"/>
                      <a:pt x="232" y="48"/>
                      <a:pt x="232" y="48"/>
                    </a:cubicBezTo>
                    <a:cubicBezTo>
                      <a:pt x="231" y="45"/>
                      <a:pt x="231" y="45"/>
                      <a:pt x="231" y="45"/>
                    </a:cubicBezTo>
                    <a:cubicBezTo>
                      <a:pt x="232" y="45"/>
                      <a:pt x="233" y="45"/>
                      <a:pt x="233" y="45"/>
                    </a:cubicBezTo>
                    <a:cubicBezTo>
                      <a:pt x="232" y="42"/>
                      <a:pt x="232" y="45"/>
                      <a:pt x="230" y="44"/>
                    </a:cubicBezTo>
                    <a:cubicBezTo>
                      <a:pt x="228" y="44"/>
                      <a:pt x="229" y="43"/>
                      <a:pt x="229" y="42"/>
                    </a:cubicBezTo>
                    <a:cubicBezTo>
                      <a:pt x="230" y="42"/>
                      <a:pt x="230" y="43"/>
                      <a:pt x="230" y="43"/>
                    </a:cubicBezTo>
                    <a:cubicBezTo>
                      <a:pt x="232" y="43"/>
                      <a:pt x="230" y="42"/>
                      <a:pt x="230" y="41"/>
                    </a:cubicBezTo>
                    <a:cubicBezTo>
                      <a:pt x="230" y="41"/>
                      <a:pt x="229" y="42"/>
                      <a:pt x="228" y="41"/>
                    </a:cubicBezTo>
                    <a:cubicBezTo>
                      <a:pt x="227" y="40"/>
                      <a:pt x="225" y="38"/>
                      <a:pt x="226" y="37"/>
                    </a:cubicBezTo>
                    <a:cubicBezTo>
                      <a:pt x="225" y="37"/>
                      <a:pt x="224" y="36"/>
                      <a:pt x="223" y="36"/>
                    </a:cubicBezTo>
                    <a:cubicBezTo>
                      <a:pt x="224" y="37"/>
                      <a:pt x="225" y="38"/>
                      <a:pt x="224" y="39"/>
                    </a:cubicBezTo>
                    <a:cubicBezTo>
                      <a:pt x="223" y="39"/>
                      <a:pt x="222" y="38"/>
                      <a:pt x="222" y="37"/>
                    </a:cubicBezTo>
                    <a:cubicBezTo>
                      <a:pt x="223" y="37"/>
                      <a:pt x="223" y="37"/>
                      <a:pt x="223" y="37"/>
                    </a:cubicBezTo>
                    <a:cubicBezTo>
                      <a:pt x="222" y="37"/>
                      <a:pt x="220" y="35"/>
                      <a:pt x="220" y="37"/>
                    </a:cubicBezTo>
                    <a:cubicBezTo>
                      <a:pt x="221" y="34"/>
                      <a:pt x="221" y="34"/>
                      <a:pt x="221" y="34"/>
                    </a:cubicBezTo>
                    <a:cubicBezTo>
                      <a:pt x="219" y="35"/>
                      <a:pt x="218" y="33"/>
                      <a:pt x="216" y="33"/>
                    </a:cubicBezTo>
                    <a:cubicBezTo>
                      <a:pt x="217" y="31"/>
                      <a:pt x="220" y="31"/>
                      <a:pt x="218" y="28"/>
                    </a:cubicBezTo>
                    <a:cubicBezTo>
                      <a:pt x="215" y="28"/>
                      <a:pt x="215" y="28"/>
                      <a:pt x="215" y="28"/>
                    </a:cubicBezTo>
                    <a:cubicBezTo>
                      <a:pt x="214" y="27"/>
                      <a:pt x="213" y="27"/>
                      <a:pt x="214" y="26"/>
                    </a:cubicBezTo>
                    <a:cubicBezTo>
                      <a:pt x="211" y="23"/>
                      <a:pt x="208" y="27"/>
                      <a:pt x="206" y="24"/>
                    </a:cubicBezTo>
                    <a:cubicBezTo>
                      <a:pt x="208" y="23"/>
                      <a:pt x="207" y="23"/>
                      <a:pt x="206" y="21"/>
                    </a:cubicBezTo>
                    <a:cubicBezTo>
                      <a:pt x="206" y="21"/>
                      <a:pt x="205" y="22"/>
                      <a:pt x="205" y="22"/>
                    </a:cubicBezTo>
                    <a:cubicBezTo>
                      <a:pt x="205" y="23"/>
                      <a:pt x="206" y="21"/>
                      <a:pt x="207" y="23"/>
                    </a:cubicBezTo>
                    <a:cubicBezTo>
                      <a:pt x="206" y="24"/>
                      <a:pt x="205" y="23"/>
                      <a:pt x="204" y="23"/>
                    </a:cubicBezTo>
                    <a:cubicBezTo>
                      <a:pt x="204" y="17"/>
                      <a:pt x="196" y="17"/>
                      <a:pt x="192" y="13"/>
                    </a:cubicBezTo>
                    <a:cubicBezTo>
                      <a:pt x="191" y="15"/>
                      <a:pt x="189" y="12"/>
                      <a:pt x="188" y="13"/>
                    </a:cubicBezTo>
                    <a:cubicBezTo>
                      <a:pt x="189" y="10"/>
                      <a:pt x="185" y="12"/>
                      <a:pt x="185" y="10"/>
                    </a:cubicBezTo>
                    <a:cubicBezTo>
                      <a:pt x="184" y="13"/>
                      <a:pt x="184" y="13"/>
                      <a:pt x="184" y="13"/>
                    </a:cubicBezTo>
                    <a:cubicBezTo>
                      <a:pt x="182" y="10"/>
                      <a:pt x="179" y="14"/>
                      <a:pt x="178" y="11"/>
                    </a:cubicBezTo>
                    <a:cubicBezTo>
                      <a:pt x="176" y="10"/>
                      <a:pt x="179" y="10"/>
                      <a:pt x="180" y="9"/>
                    </a:cubicBezTo>
                    <a:cubicBezTo>
                      <a:pt x="178" y="6"/>
                      <a:pt x="173" y="10"/>
                      <a:pt x="172" y="6"/>
                    </a:cubicBezTo>
                    <a:cubicBezTo>
                      <a:pt x="171" y="7"/>
                      <a:pt x="172" y="9"/>
                      <a:pt x="170" y="9"/>
                    </a:cubicBezTo>
                    <a:cubicBezTo>
                      <a:pt x="168" y="8"/>
                      <a:pt x="165" y="6"/>
                      <a:pt x="166" y="5"/>
                    </a:cubicBezTo>
                    <a:cubicBezTo>
                      <a:pt x="164" y="6"/>
                      <a:pt x="164" y="6"/>
                      <a:pt x="162" y="5"/>
                    </a:cubicBezTo>
                    <a:cubicBezTo>
                      <a:pt x="163" y="4"/>
                      <a:pt x="163" y="5"/>
                      <a:pt x="164" y="4"/>
                    </a:cubicBezTo>
                    <a:cubicBezTo>
                      <a:pt x="162" y="3"/>
                      <a:pt x="160" y="4"/>
                      <a:pt x="157" y="4"/>
                    </a:cubicBezTo>
                    <a:cubicBezTo>
                      <a:pt x="156" y="2"/>
                      <a:pt x="152" y="3"/>
                      <a:pt x="150" y="1"/>
                    </a:cubicBezTo>
                    <a:cubicBezTo>
                      <a:pt x="148" y="3"/>
                      <a:pt x="145" y="0"/>
                      <a:pt x="145" y="3"/>
                    </a:cubicBezTo>
                    <a:close/>
                    <a:moveTo>
                      <a:pt x="122" y="4"/>
                    </a:moveTo>
                    <a:cubicBezTo>
                      <a:pt x="122" y="4"/>
                      <a:pt x="122" y="3"/>
                      <a:pt x="123" y="3"/>
                    </a:cubicBezTo>
                    <a:cubicBezTo>
                      <a:pt x="122" y="4"/>
                      <a:pt x="122" y="4"/>
                      <a:pt x="12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i="1"/>
              </a:p>
            </p:txBody>
          </p:sp>
          <p:sp>
            <p:nvSpPr>
              <p:cNvPr id="31" name="Freeform 24"/>
              <p:cNvSpPr>
                <a:spLocks noEditPoints="1"/>
              </p:cNvSpPr>
              <p:nvPr/>
            </p:nvSpPr>
            <p:spPr bwMode="auto">
              <a:xfrm>
                <a:off x="4360863" y="4533900"/>
                <a:ext cx="290513" cy="641350"/>
              </a:xfrm>
              <a:custGeom>
                <a:avLst/>
                <a:gdLst>
                  <a:gd name="T0" fmla="*/ 129 w 134"/>
                  <a:gd name="T1" fmla="*/ 226 h 298"/>
                  <a:gd name="T2" fmla="*/ 131 w 134"/>
                  <a:gd name="T3" fmla="*/ 241 h 298"/>
                  <a:gd name="T4" fmla="*/ 132 w 134"/>
                  <a:gd name="T5" fmla="*/ 241 h 298"/>
                  <a:gd name="T6" fmla="*/ 130 w 134"/>
                  <a:gd name="T7" fmla="*/ 240 h 298"/>
                  <a:gd name="T8" fmla="*/ 128 w 134"/>
                  <a:gd name="T9" fmla="*/ 228 h 298"/>
                  <a:gd name="T10" fmla="*/ 128 w 134"/>
                  <a:gd name="T11" fmla="*/ 228 h 298"/>
                  <a:gd name="T12" fmla="*/ 121 w 134"/>
                  <a:gd name="T13" fmla="*/ 229 h 298"/>
                  <a:gd name="T14" fmla="*/ 124 w 134"/>
                  <a:gd name="T15" fmla="*/ 222 h 298"/>
                  <a:gd name="T16" fmla="*/ 119 w 134"/>
                  <a:gd name="T17" fmla="*/ 220 h 298"/>
                  <a:gd name="T18" fmla="*/ 101 w 134"/>
                  <a:gd name="T19" fmla="*/ 209 h 298"/>
                  <a:gd name="T20" fmla="*/ 92 w 134"/>
                  <a:gd name="T21" fmla="*/ 204 h 298"/>
                  <a:gd name="T22" fmla="*/ 79 w 134"/>
                  <a:gd name="T23" fmla="*/ 196 h 298"/>
                  <a:gd name="T24" fmla="*/ 72 w 134"/>
                  <a:gd name="T25" fmla="*/ 193 h 298"/>
                  <a:gd name="T26" fmla="*/ 68 w 134"/>
                  <a:gd name="T27" fmla="*/ 189 h 298"/>
                  <a:gd name="T28" fmla="*/ 64 w 134"/>
                  <a:gd name="T29" fmla="*/ 186 h 298"/>
                  <a:gd name="T30" fmla="*/ 60 w 134"/>
                  <a:gd name="T31" fmla="*/ 186 h 298"/>
                  <a:gd name="T32" fmla="*/ 52 w 134"/>
                  <a:gd name="T33" fmla="*/ 179 h 298"/>
                  <a:gd name="T34" fmla="*/ 41 w 134"/>
                  <a:gd name="T35" fmla="*/ 172 h 298"/>
                  <a:gd name="T36" fmla="*/ 32 w 134"/>
                  <a:gd name="T37" fmla="*/ 167 h 298"/>
                  <a:gd name="T38" fmla="*/ 21 w 134"/>
                  <a:gd name="T39" fmla="*/ 162 h 298"/>
                  <a:gd name="T40" fmla="*/ 16 w 134"/>
                  <a:gd name="T41" fmla="*/ 161 h 298"/>
                  <a:gd name="T42" fmla="*/ 17 w 134"/>
                  <a:gd name="T43" fmla="*/ 159 h 298"/>
                  <a:gd name="T44" fmla="*/ 17 w 134"/>
                  <a:gd name="T45" fmla="*/ 158 h 298"/>
                  <a:gd name="T46" fmla="*/ 20 w 134"/>
                  <a:gd name="T47" fmla="*/ 144 h 298"/>
                  <a:gd name="T48" fmla="*/ 21 w 134"/>
                  <a:gd name="T49" fmla="*/ 136 h 298"/>
                  <a:gd name="T50" fmla="*/ 26 w 134"/>
                  <a:gd name="T51" fmla="*/ 131 h 298"/>
                  <a:gd name="T52" fmla="*/ 28 w 134"/>
                  <a:gd name="T53" fmla="*/ 120 h 298"/>
                  <a:gd name="T54" fmla="*/ 38 w 134"/>
                  <a:gd name="T55" fmla="*/ 110 h 298"/>
                  <a:gd name="T56" fmla="*/ 43 w 134"/>
                  <a:gd name="T57" fmla="*/ 101 h 298"/>
                  <a:gd name="T58" fmla="*/ 51 w 134"/>
                  <a:gd name="T59" fmla="*/ 92 h 298"/>
                  <a:gd name="T60" fmla="*/ 66 w 134"/>
                  <a:gd name="T61" fmla="*/ 74 h 298"/>
                  <a:gd name="T62" fmla="*/ 72 w 134"/>
                  <a:gd name="T63" fmla="*/ 62 h 298"/>
                  <a:gd name="T64" fmla="*/ 87 w 134"/>
                  <a:gd name="T65" fmla="*/ 43 h 298"/>
                  <a:gd name="T66" fmla="*/ 106 w 134"/>
                  <a:gd name="T67" fmla="*/ 24 h 298"/>
                  <a:gd name="T68" fmla="*/ 63 w 134"/>
                  <a:gd name="T69" fmla="*/ 55 h 298"/>
                  <a:gd name="T70" fmla="*/ 52 w 134"/>
                  <a:gd name="T71" fmla="*/ 69 h 298"/>
                  <a:gd name="T72" fmla="*/ 1 w 134"/>
                  <a:gd name="T73" fmla="*/ 154 h 298"/>
                  <a:gd name="T74" fmla="*/ 20 w 134"/>
                  <a:gd name="T75" fmla="*/ 181 h 298"/>
                  <a:gd name="T76" fmla="*/ 33 w 134"/>
                  <a:gd name="T77" fmla="*/ 191 h 298"/>
                  <a:gd name="T78" fmla="*/ 66 w 134"/>
                  <a:gd name="T79" fmla="*/ 212 h 298"/>
                  <a:gd name="T80" fmla="*/ 88 w 134"/>
                  <a:gd name="T81" fmla="*/ 225 h 298"/>
                  <a:gd name="T82" fmla="*/ 110 w 134"/>
                  <a:gd name="T83" fmla="*/ 239 h 298"/>
                  <a:gd name="T84" fmla="*/ 106 w 134"/>
                  <a:gd name="T85" fmla="*/ 254 h 298"/>
                  <a:gd name="T86" fmla="*/ 95 w 134"/>
                  <a:gd name="T87" fmla="*/ 278 h 298"/>
                  <a:gd name="T88" fmla="*/ 84 w 134"/>
                  <a:gd name="T89" fmla="*/ 292 h 298"/>
                  <a:gd name="T90" fmla="*/ 75 w 134"/>
                  <a:gd name="T91" fmla="*/ 291 h 298"/>
                  <a:gd name="T92" fmla="*/ 72 w 134"/>
                  <a:gd name="T93" fmla="*/ 295 h 298"/>
                  <a:gd name="T94" fmla="*/ 82 w 134"/>
                  <a:gd name="T95" fmla="*/ 294 h 298"/>
                  <a:gd name="T96" fmla="*/ 86 w 134"/>
                  <a:gd name="T97" fmla="*/ 293 h 298"/>
                  <a:gd name="T98" fmla="*/ 102 w 134"/>
                  <a:gd name="T99" fmla="*/ 286 h 298"/>
                  <a:gd name="T100" fmla="*/ 111 w 134"/>
                  <a:gd name="T101" fmla="*/ 276 h 298"/>
                  <a:gd name="T102" fmla="*/ 115 w 134"/>
                  <a:gd name="T103" fmla="*/ 276 h 298"/>
                  <a:gd name="T104" fmla="*/ 120 w 134"/>
                  <a:gd name="T105" fmla="*/ 275 h 298"/>
                  <a:gd name="T106" fmla="*/ 118 w 134"/>
                  <a:gd name="T107" fmla="*/ 268 h 298"/>
                  <a:gd name="T108" fmla="*/ 116 w 134"/>
                  <a:gd name="T109" fmla="*/ 262 h 298"/>
                  <a:gd name="T110" fmla="*/ 124 w 134"/>
                  <a:gd name="T111" fmla="*/ 260 h 298"/>
                  <a:gd name="T112" fmla="*/ 124 w 134"/>
                  <a:gd name="T113" fmla="*/ 255 h 298"/>
                  <a:gd name="T114" fmla="*/ 128 w 134"/>
                  <a:gd name="T115" fmla="*/ 252 h 298"/>
                  <a:gd name="T116" fmla="*/ 130 w 134"/>
                  <a:gd name="T117" fmla="*/ 247 h 298"/>
                  <a:gd name="T118" fmla="*/ 132 w 134"/>
                  <a:gd name="T119" fmla="*/ 244 h 298"/>
                  <a:gd name="T120" fmla="*/ 17 w 134"/>
                  <a:gd name="T121" fmla="*/ 15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4" h="298">
                    <a:moveTo>
                      <a:pt x="132" y="242"/>
                    </a:moveTo>
                    <a:cubicBezTo>
                      <a:pt x="132" y="242"/>
                      <a:pt x="132" y="242"/>
                      <a:pt x="132" y="242"/>
                    </a:cubicBezTo>
                    <a:cubicBezTo>
                      <a:pt x="131" y="238"/>
                      <a:pt x="129" y="228"/>
                      <a:pt x="129" y="226"/>
                    </a:cubicBezTo>
                    <a:cubicBezTo>
                      <a:pt x="129" y="226"/>
                      <a:pt x="129" y="226"/>
                      <a:pt x="129" y="226"/>
                    </a:cubicBezTo>
                    <a:cubicBezTo>
                      <a:pt x="129" y="226"/>
                      <a:pt x="129" y="226"/>
                      <a:pt x="129" y="226"/>
                    </a:cubicBezTo>
                    <a:cubicBezTo>
                      <a:pt x="129" y="226"/>
                      <a:pt x="129" y="226"/>
                      <a:pt x="129" y="226"/>
                    </a:cubicBezTo>
                    <a:cubicBezTo>
                      <a:pt x="129" y="226"/>
                      <a:pt x="129" y="226"/>
                      <a:pt x="129" y="226"/>
                    </a:cubicBezTo>
                    <a:cubicBezTo>
                      <a:pt x="129" y="226"/>
                      <a:pt x="129" y="226"/>
                      <a:pt x="129" y="226"/>
                    </a:cubicBezTo>
                    <a:cubicBezTo>
                      <a:pt x="128" y="226"/>
                      <a:pt x="128" y="226"/>
                      <a:pt x="128" y="227"/>
                    </a:cubicBezTo>
                    <a:cubicBezTo>
                      <a:pt x="128" y="227"/>
                      <a:pt x="129" y="231"/>
                      <a:pt x="131" y="240"/>
                    </a:cubicBezTo>
                    <a:cubicBezTo>
                      <a:pt x="131" y="240"/>
                      <a:pt x="131" y="240"/>
                      <a:pt x="131" y="240"/>
                    </a:cubicBezTo>
                    <a:cubicBezTo>
                      <a:pt x="131" y="241"/>
                      <a:pt x="131" y="241"/>
                      <a:pt x="131" y="241"/>
                    </a:cubicBezTo>
                    <a:cubicBezTo>
                      <a:pt x="131" y="241"/>
                      <a:pt x="131" y="241"/>
                      <a:pt x="131" y="241"/>
                    </a:cubicBezTo>
                    <a:cubicBezTo>
                      <a:pt x="131" y="241"/>
                      <a:pt x="131" y="241"/>
                      <a:pt x="131" y="241"/>
                    </a:cubicBezTo>
                    <a:cubicBezTo>
                      <a:pt x="132" y="241"/>
                      <a:pt x="132" y="241"/>
                      <a:pt x="132" y="241"/>
                    </a:cubicBezTo>
                    <a:cubicBezTo>
                      <a:pt x="132" y="241"/>
                      <a:pt x="132" y="241"/>
                      <a:pt x="132" y="241"/>
                    </a:cubicBezTo>
                    <a:cubicBezTo>
                      <a:pt x="132" y="241"/>
                      <a:pt x="132" y="241"/>
                      <a:pt x="132" y="241"/>
                    </a:cubicBezTo>
                    <a:cubicBezTo>
                      <a:pt x="132" y="241"/>
                      <a:pt x="132" y="241"/>
                      <a:pt x="132" y="241"/>
                    </a:cubicBezTo>
                    <a:cubicBezTo>
                      <a:pt x="132" y="242"/>
                      <a:pt x="132" y="242"/>
                      <a:pt x="132" y="242"/>
                    </a:cubicBezTo>
                    <a:cubicBezTo>
                      <a:pt x="132" y="243"/>
                      <a:pt x="131" y="242"/>
                      <a:pt x="131" y="242"/>
                    </a:cubicBezTo>
                    <a:cubicBezTo>
                      <a:pt x="131" y="242"/>
                      <a:pt x="131" y="242"/>
                      <a:pt x="131" y="242"/>
                    </a:cubicBezTo>
                    <a:cubicBezTo>
                      <a:pt x="131" y="242"/>
                      <a:pt x="131" y="242"/>
                      <a:pt x="131" y="242"/>
                    </a:cubicBezTo>
                    <a:cubicBezTo>
                      <a:pt x="131" y="241"/>
                      <a:pt x="130" y="241"/>
                      <a:pt x="130" y="241"/>
                    </a:cubicBezTo>
                    <a:cubicBezTo>
                      <a:pt x="130" y="240"/>
                      <a:pt x="130" y="240"/>
                      <a:pt x="130" y="240"/>
                    </a:cubicBezTo>
                    <a:cubicBezTo>
                      <a:pt x="131" y="240"/>
                      <a:pt x="131" y="240"/>
                      <a:pt x="131" y="240"/>
                    </a:cubicBezTo>
                    <a:cubicBezTo>
                      <a:pt x="131" y="240"/>
                      <a:pt x="131" y="240"/>
                      <a:pt x="131" y="240"/>
                    </a:cubicBezTo>
                    <a:cubicBezTo>
                      <a:pt x="131" y="240"/>
                      <a:pt x="131" y="240"/>
                      <a:pt x="131" y="240"/>
                    </a:cubicBezTo>
                    <a:cubicBezTo>
                      <a:pt x="129" y="235"/>
                      <a:pt x="127" y="226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9" y="230"/>
                      <a:pt x="128" y="227"/>
                      <a:pt x="128" y="227"/>
                    </a:cubicBezTo>
                    <a:cubicBezTo>
                      <a:pt x="127" y="227"/>
                      <a:pt x="126" y="228"/>
                      <a:pt x="126" y="229"/>
                    </a:cubicBezTo>
                    <a:cubicBezTo>
                      <a:pt x="126" y="228"/>
                      <a:pt x="124" y="229"/>
                      <a:pt x="124" y="227"/>
                    </a:cubicBezTo>
                    <a:cubicBezTo>
                      <a:pt x="125" y="226"/>
                      <a:pt x="126" y="228"/>
                      <a:pt x="126" y="226"/>
                    </a:cubicBezTo>
                    <a:cubicBezTo>
                      <a:pt x="125" y="225"/>
                      <a:pt x="123" y="229"/>
                      <a:pt x="121" y="229"/>
                    </a:cubicBezTo>
                    <a:cubicBezTo>
                      <a:pt x="121" y="230"/>
                      <a:pt x="119" y="232"/>
                      <a:pt x="118" y="232"/>
                    </a:cubicBezTo>
                    <a:cubicBezTo>
                      <a:pt x="116" y="230"/>
                      <a:pt x="119" y="232"/>
                      <a:pt x="120" y="230"/>
                    </a:cubicBezTo>
                    <a:cubicBezTo>
                      <a:pt x="119" y="229"/>
                      <a:pt x="119" y="229"/>
                      <a:pt x="119" y="229"/>
                    </a:cubicBezTo>
                    <a:cubicBezTo>
                      <a:pt x="119" y="226"/>
                      <a:pt x="123" y="227"/>
                      <a:pt x="124" y="224"/>
                    </a:cubicBezTo>
                    <a:cubicBezTo>
                      <a:pt x="123" y="225"/>
                      <a:pt x="123" y="225"/>
                      <a:pt x="123" y="225"/>
                    </a:cubicBezTo>
                    <a:cubicBezTo>
                      <a:pt x="123" y="224"/>
                      <a:pt x="124" y="223"/>
                      <a:pt x="124" y="222"/>
                    </a:cubicBezTo>
                    <a:cubicBezTo>
                      <a:pt x="123" y="224"/>
                      <a:pt x="122" y="221"/>
                      <a:pt x="122" y="222"/>
                    </a:cubicBezTo>
                    <a:cubicBezTo>
                      <a:pt x="121" y="223"/>
                      <a:pt x="123" y="222"/>
                      <a:pt x="122" y="223"/>
                    </a:cubicBezTo>
                    <a:cubicBezTo>
                      <a:pt x="121" y="222"/>
                      <a:pt x="119" y="225"/>
                      <a:pt x="118" y="223"/>
                    </a:cubicBezTo>
                    <a:cubicBezTo>
                      <a:pt x="120" y="222"/>
                      <a:pt x="119" y="221"/>
                      <a:pt x="120" y="220"/>
                    </a:cubicBezTo>
                    <a:cubicBezTo>
                      <a:pt x="120" y="219"/>
                      <a:pt x="119" y="222"/>
                      <a:pt x="119" y="220"/>
                    </a:cubicBezTo>
                    <a:cubicBezTo>
                      <a:pt x="119" y="220"/>
                      <a:pt x="119" y="220"/>
                      <a:pt x="119" y="220"/>
                    </a:cubicBezTo>
                    <a:cubicBezTo>
                      <a:pt x="116" y="217"/>
                      <a:pt x="112" y="215"/>
                      <a:pt x="107" y="216"/>
                    </a:cubicBezTo>
                    <a:cubicBezTo>
                      <a:pt x="108" y="215"/>
                      <a:pt x="107" y="214"/>
                      <a:pt x="106" y="212"/>
                    </a:cubicBezTo>
                    <a:cubicBezTo>
                      <a:pt x="106" y="213"/>
                      <a:pt x="105" y="213"/>
                      <a:pt x="104" y="213"/>
                    </a:cubicBezTo>
                    <a:cubicBezTo>
                      <a:pt x="105" y="211"/>
                      <a:pt x="105" y="211"/>
                      <a:pt x="105" y="211"/>
                    </a:cubicBezTo>
                    <a:cubicBezTo>
                      <a:pt x="104" y="209"/>
                      <a:pt x="102" y="210"/>
                      <a:pt x="101" y="210"/>
                    </a:cubicBezTo>
                    <a:cubicBezTo>
                      <a:pt x="101" y="210"/>
                      <a:pt x="101" y="210"/>
                      <a:pt x="101" y="209"/>
                    </a:cubicBezTo>
                    <a:cubicBezTo>
                      <a:pt x="101" y="207"/>
                      <a:pt x="100" y="209"/>
                      <a:pt x="99" y="210"/>
                    </a:cubicBezTo>
                    <a:cubicBezTo>
                      <a:pt x="99" y="208"/>
                      <a:pt x="99" y="208"/>
                      <a:pt x="99" y="208"/>
                    </a:cubicBezTo>
                    <a:cubicBezTo>
                      <a:pt x="99" y="209"/>
                      <a:pt x="99" y="209"/>
                      <a:pt x="99" y="209"/>
                    </a:cubicBezTo>
                    <a:cubicBezTo>
                      <a:pt x="97" y="209"/>
                      <a:pt x="96" y="208"/>
                      <a:pt x="98" y="206"/>
                    </a:cubicBezTo>
                    <a:cubicBezTo>
                      <a:pt x="97" y="207"/>
                      <a:pt x="97" y="207"/>
                      <a:pt x="97" y="207"/>
                    </a:cubicBezTo>
                    <a:cubicBezTo>
                      <a:pt x="97" y="206"/>
                      <a:pt x="94" y="204"/>
                      <a:pt x="92" y="204"/>
                    </a:cubicBezTo>
                    <a:cubicBezTo>
                      <a:pt x="93" y="205"/>
                      <a:pt x="92" y="205"/>
                      <a:pt x="92" y="207"/>
                    </a:cubicBezTo>
                    <a:cubicBezTo>
                      <a:pt x="90" y="208"/>
                      <a:pt x="92" y="206"/>
                      <a:pt x="90" y="207"/>
                    </a:cubicBezTo>
                    <a:cubicBezTo>
                      <a:pt x="91" y="206"/>
                      <a:pt x="91" y="205"/>
                      <a:pt x="92" y="205"/>
                    </a:cubicBezTo>
                    <a:cubicBezTo>
                      <a:pt x="91" y="201"/>
                      <a:pt x="87" y="201"/>
                      <a:pt x="85" y="199"/>
                    </a:cubicBezTo>
                    <a:cubicBezTo>
                      <a:pt x="84" y="199"/>
                      <a:pt x="84" y="199"/>
                      <a:pt x="84" y="200"/>
                    </a:cubicBezTo>
                    <a:cubicBezTo>
                      <a:pt x="83" y="197"/>
                      <a:pt x="80" y="198"/>
                      <a:pt x="79" y="196"/>
                    </a:cubicBezTo>
                    <a:cubicBezTo>
                      <a:pt x="79" y="197"/>
                      <a:pt x="77" y="199"/>
                      <a:pt x="76" y="198"/>
                    </a:cubicBezTo>
                    <a:cubicBezTo>
                      <a:pt x="74" y="199"/>
                      <a:pt x="77" y="195"/>
                      <a:pt x="77" y="194"/>
                    </a:cubicBezTo>
                    <a:cubicBezTo>
                      <a:pt x="76" y="194"/>
                      <a:pt x="75" y="194"/>
                      <a:pt x="74" y="194"/>
                    </a:cubicBezTo>
                    <a:cubicBezTo>
                      <a:pt x="75" y="193"/>
                      <a:pt x="75" y="193"/>
                      <a:pt x="75" y="193"/>
                    </a:cubicBezTo>
                    <a:cubicBezTo>
                      <a:pt x="73" y="194"/>
                      <a:pt x="72" y="194"/>
                      <a:pt x="72" y="193"/>
                    </a:cubicBezTo>
                    <a:cubicBezTo>
                      <a:pt x="72" y="193"/>
                      <a:pt x="72" y="193"/>
                      <a:pt x="72" y="193"/>
                    </a:cubicBezTo>
                    <a:cubicBezTo>
                      <a:pt x="72" y="192"/>
                      <a:pt x="72" y="191"/>
                      <a:pt x="71" y="190"/>
                    </a:cubicBezTo>
                    <a:cubicBezTo>
                      <a:pt x="70" y="192"/>
                      <a:pt x="69" y="190"/>
                      <a:pt x="68" y="191"/>
                    </a:cubicBezTo>
                    <a:cubicBezTo>
                      <a:pt x="68" y="191"/>
                      <a:pt x="68" y="191"/>
                      <a:pt x="68" y="190"/>
                    </a:cubicBezTo>
                    <a:cubicBezTo>
                      <a:pt x="67" y="191"/>
                      <a:pt x="67" y="191"/>
                      <a:pt x="67" y="191"/>
                    </a:cubicBezTo>
                    <a:cubicBezTo>
                      <a:pt x="67" y="190"/>
                      <a:pt x="67" y="190"/>
                      <a:pt x="67" y="190"/>
                    </a:cubicBezTo>
                    <a:cubicBezTo>
                      <a:pt x="67" y="190"/>
                      <a:pt x="68" y="189"/>
                      <a:pt x="68" y="189"/>
                    </a:cubicBezTo>
                    <a:cubicBezTo>
                      <a:pt x="67" y="187"/>
                      <a:pt x="67" y="190"/>
                      <a:pt x="66" y="190"/>
                    </a:cubicBezTo>
                    <a:cubicBezTo>
                      <a:pt x="64" y="191"/>
                      <a:pt x="65" y="189"/>
                      <a:pt x="65" y="189"/>
                    </a:cubicBezTo>
                    <a:cubicBezTo>
                      <a:pt x="66" y="188"/>
                      <a:pt x="66" y="189"/>
                      <a:pt x="66" y="189"/>
                    </a:cubicBezTo>
                    <a:cubicBezTo>
                      <a:pt x="67" y="188"/>
                      <a:pt x="66" y="188"/>
                      <a:pt x="66" y="188"/>
                    </a:cubicBezTo>
                    <a:cubicBezTo>
                      <a:pt x="66" y="187"/>
                      <a:pt x="65" y="189"/>
                      <a:pt x="65" y="188"/>
                    </a:cubicBezTo>
                    <a:cubicBezTo>
                      <a:pt x="64" y="188"/>
                      <a:pt x="63" y="187"/>
                      <a:pt x="64" y="186"/>
                    </a:cubicBezTo>
                    <a:cubicBezTo>
                      <a:pt x="63" y="186"/>
                      <a:pt x="62" y="186"/>
                      <a:pt x="61" y="186"/>
                    </a:cubicBezTo>
                    <a:cubicBezTo>
                      <a:pt x="62" y="187"/>
                      <a:pt x="62" y="188"/>
                      <a:pt x="62" y="189"/>
                    </a:cubicBezTo>
                    <a:cubicBezTo>
                      <a:pt x="61" y="189"/>
                      <a:pt x="60" y="189"/>
                      <a:pt x="61" y="188"/>
                    </a:cubicBezTo>
                    <a:cubicBezTo>
                      <a:pt x="61" y="188"/>
                      <a:pt x="61" y="188"/>
                      <a:pt x="61" y="188"/>
                    </a:cubicBezTo>
                    <a:cubicBezTo>
                      <a:pt x="61" y="188"/>
                      <a:pt x="60" y="187"/>
                      <a:pt x="59" y="188"/>
                    </a:cubicBezTo>
                    <a:cubicBezTo>
                      <a:pt x="60" y="186"/>
                      <a:pt x="60" y="186"/>
                      <a:pt x="60" y="186"/>
                    </a:cubicBezTo>
                    <a:cubicBezTo>
                      <a:pt x="59" y="187"/>
                      <a:pt x="58" y="186"/>
                      <a:pt x="57" y="186"/>
                    </a:cubicBezTo>
                    <a:cubicBezTo>
                      <a:pt x="58" y="185"/>
                      <a:pt x="60" y="183"/>
                      <a:pt x="58" y="182"/>
                    </a:cubicBezTo>
                    <a:cubicBezTo>
                      <a:pt x="56" y="183"/>
                      <a:pt x="56" y="183"/>
                      <a:pt x="56" y="183"/>
                    </a:cubicBezTo>
                    <a:cubicBezTo>
                      <a:pt x="56" y="183"/>
                      <a:pt x="56" y="182"/>
                      <a:pt x="56" y="181"/>
                    </a:cubicBezTo>
                    <a:cubicBezTo>
                      <a:pt x="55" y="179"/>
                      <a:pt x="52" y="184"/>
                      <a:pt x="51" y="182"/>
                    </a:cubicBezTo>
                    <a:cubicBezTo>
                      <a:pt x="53" y="181"/>
                      <a:pt x="52" y="180"/>
                      <a:pt x="52" y="179"/>
                    </a:cubicBezTo>
                    <a:cubicBezTo>
                      <a:pt x="52" y="179"/>
                      <a:pt x="51" y="180"/>
                      <a:pt x="51" y="180"/>
                    </a:cubicBezTo>
                    <a:cubicBezTo>
                      <a:pt x="51" y="181"/>
                      <a:pt x="52" y="179"/>
                      <a:pt x="52" y="180"/>
                    </a:cubicBezTo>
                    <a:cubicBezTo>
                      <a:pt x="51" y="182"/>
                      <a:pt x="51" y="181"/>
                      <a:pt x="50" y="181"/>
                    </a:cubicBezTo>
                    <a:cubicBezTo>
                      <a:pt x="51" y="176"/>
                      <a:pt x="46" y="177"/>
                      <a:pt x="45" y="174"/>
                    </a:cubicBezTo>
                    <a:cubicBezTo>
                      <a:pt x="44" y="176"/>
                      <a:pt x="44" y="174"/>
                      <a:pt x="43" y="174"/>
                    </a:cubicBezTo>
                    <a:cubicBezTo>
                      <a:pt x="44" y="172"/>
                      <a:pt x="41" y="174"/>
                      <a:pt x="41" y="172"/>
                    </a:cubicBezTo>
                    <a:cubicBezTo>
                      <a:pt x="40" y="174"/>
                      <a:pt x="40" y="174"/>
                      <a:pt x="40" y="174"/>
                    </a:cubicBezTo>
                    <a:cubicBezTo>
                      <a:pt x="40" y="172"/>
                      <a:pt x="36" y="176"/>
                      <a:pt x="37" y="173"/>
                    </a:cubicBezTo>
                    <a:cubicBezTo>
                      <a:pt x="36" y="172"/>
                      <a:pt x="38" y="172"/>
                      <a:pt x="38" y="172"/>
                    </a:cubicBezTo>
                    <a:cubicBezTo>
                      <a:pt x="39" y="169"/>
                      <a:pt x="34" y="172"/>
                      <a:pt x="35" y="169"/>
                    </a:cubicBezTo>
                    <a:cubicBezTo>
                      <a:pt x="34" y="169"/>
                      <a:pt x="34" y="171"/>
                      <a:pt x="32" y="171"/>
                    </a:cubicBezTo>
                    <a:cubicBezTo>
                      <a:pt x="32" y="170"/>
                      <a:pt x="31" y="168"/>
                      <a:pt x="32" y="167"/>
                    </a:cubicBezTo>
                    <a:cubicBezTo>
                      <a:pt x="31" y="168"/>
                      <a:pt x="30" y="168"/>
                      <a:pt x="30" y="167"/>
                    </a:cubicBezTo>
                    <a:cubicBezTo>
                      <a:pt x="30" y="166"/>
                      <a:pt x="31" y="167"/>
                      <a:pt x="31" y="166"/>
                    </a:cubicBezTo>
                    <a:cubicBezTo>
                      <a:pt x="30" y="165"/>
                      <a:pt x="29" y="166"/>
                      <a:pt x="27" y="166"/>
                    </a:cubicBezTo>
                    <a:cubicBezTo>
                      <a:pt x="28" y="164"/>
                      <a:pt x="25" y="164"/>
                      <a:pt x="24" y="162"/>
                    </a:cubicBezTo>
                    <a:cubicBezTo>
                      <a:pt x="22" y="164"/>
                      <a:pt x="22" y="160"/>
                      <a:pt x="21" y="163"/>
                    </a:cubicBezTo>
                    <a:cubicBezTo>
                      <a:pt x="21" y="162"/>
                      <a:pt x="21" y="162"/>
                      <a:pt x="21" y="162"/>
                    </a:cubicBezTo>
                    <a:cubicBezTo>
                      <a:pt x="20" y="162"/>
                      <a:pt x="19" y="164"/>
                      <a:pt x="18" y="164"/>
                    </a:cubicBezTo>
                    <a:cubicBezTo>
                      <a:pt x="19" y="162"/>
                      <a:pt x="19" y="162"/>
                      <a:pt x="19" y="162"/>
                    </a:cubicBezTo>
                    <a:cubicBezTo>
                      <a:pt x="20" y="159"/>
                      <a:pt x="19" y="161"/>
                      <a:pt x="20" y="160"/>
                    </a:cubicBezTo>
                    <a:cubicBezTo>
                      <a:pt x="19" y="161"/>
                      <a:pt x="19" y="160"/>
                      <a:pt x="18" y="161"/>
                    </a:cubicBezTo>
                    <a:cubicBezTo>
                      <a:pt x="18" y="161"/>
                      <a:pt x="18" y="161"/>
                      <a:pt x="18" y="161"/>
                    </a:cubicBezTo>
                    <a:cubicBezTo>
                      <a:pt x="17" y="161"/>
                      <a:pt x="17" y="162"/>
                      <a:pt x="16" y="161"/>
                    </a:cubicBezTo>
                    <a:cubicBezTo>
                      <a:pt x="16" y="161"/>
                      <a:pt x="18" y="160"/>
                      <a:pt x="18" y="160"/>
                    </a:cubicBezTo>
                    <a:cubicBezTo>
                      <a:pt x="19" y="160"/>
                      <a:pt x="18" y="160"/>
                      <a:pt x="18" y="160"/>
                    </a:cubicBezTo>
                    <a:cubicBezTo>
                      <a:pt x="18" y="160"/>
                      <a:pt x="18" y="160"/>
                      <a:pt x="17" y="160"/>
                    </a:cubicBezTo>
                    <a:cubicBezTo>
                      <a:pt x="18" y="160"/>
                      <a:pt x="18" y="160"/>
                      <a:pt x="18" y="160"/>
                    </a:cubicBezTo>
                    <a:cubicBezTo>
                      <a:pt x="18" y="160"/>
                      <a:pt x="17" y="160"/>
                      <a:pt x="17" y="159"/>
                    </a:cubicBezTo>
                    <a:cubicBezTo>
                      <a:pt x="17" y="159"/>
                      <a:pt x="17" y="159"/>
                      <a:pt x="17" y="159"/>
                    </a:cubicBezTo>
                    <a:cubicBezTo>
                      <a:pt x="18" y="160"/>
                      <a:pt x="18" y="160"/>
                      <a:pt x="18" y="160"/>
                    </a:cubicBezTo>
                    <a:cubicBezTo>
                      <a:pt x="18" y="160"/>
                      <a:pt x="18" y="159"/>
                      <a:pt x="18" y="159"/>
                    </a:cubicBezTo>
                    <a:cubicBezTo>
                      <a:pt x="18" y="159"/>
                      <a:pt x="18" y="159"/>
                      <a:pt x="18" y="159"/>
                    </a:cubicBezTo>
                    <a:cubicBezTo>
                      <a:pt x="18" y="159"/>
                      <a:pt x="18" y="159"/>
                      <a:pt x="18" y="159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20" y="159"/>
                      <a:pt x="18" y="158"/>
                      <a:pt x="17" y="158"/>
                    </a:cubicBezTo>
                    <a:cubicBezTo>
                      <a:pt x="19" y="157"/>
                      <a:pt x="18" y="154"/>
                      <a:pt x="17" y="153"/>
                    </a:cubicBezTo>
                    <a:cubicBezTo>
                      <a:pt x="18" y="153"/>
                      <a:pt x="18" y="153"/>
                      <a:pt x="18" y="153"/>
                    </a:cubicBezTo>
                    <a:cubicBezTo>
                      <a:pt x="18" y="152"/>
                      <a:pt x="17" y="151"/>
                      <a:pt x="18" y="151"/>
                    </a:cubicBezTo>
                    <a:cubicBezTo>
                      <a:pt x="17" y="150"/>
                      <a:pt x="19" y="151"/>
                      <a:pt x="19" y="150"/>
                    </a:cubicBezTo>
                    <a:cubicBezTo>
                      <a:pt x="19" y="150"/>
                      <a:pt x="18" y="150"/>
                      <a:pt x="18" y="150"/>
                    </a:cubicBezTo>
                    <a:cubicBezTo>
                      <a:pt x="21" y="149"/>
                      <a:pt x="18" y="145"/>
                      <a:pt x="20" y="144"/>
                    </a:cubicBezTo>
                    <a:cubicBezTo>
                      <a:pt x="20" y="144"/>
                      <a:pt x="21" y="145"/>
                      <a:pt x="21" y="145"/>
                    </a:cubicBezTo>
                    <a:cubicBezTo>
                      <a:pt x="21" y="143"/>
                      <a:pt x="21" y="142"/>
                      <a:pt x="20" y="140"/>
                    </a:cubicBezTo>
                    <a:cubicBezTo>
                      <a:pt x="21" y="140"/>
                      <a:pt x="22" y="140"/>
                      <a:pt x="22" y="141"/>
                    </a:cubicBezTo>
                    <a:cubicBezTo>
                      <a:pt x="22" y="140"/>
                      <a:pt x="23" y="138"/>
                      <a:pt x="22" y="137"/>
                    </a:cubicBezTo>
                    <a:cubicBezTo>
                      <a:pt x="21" y="138"/>
                      <a:pt x="22" y="138"/>
                      <a:pt x="22" y="138"/>
                    </a:cubicBezTo>
                    <a:cubicBezTo>
                      <a:pt x="20" y="138"/>
                      <a:pt x="20" y="136"/>
                      <a:pt x="21" y="136"/>
                    </a:cubicBezTo>
                    <a:cubicBezTo>
                      <a:pt x="21" y="136"/>
                      <a:pt x="21" y="136"/>
                      <a:pt x="21" y="136"/>
                    </a:cubicBezTo>
                    <a:cubicBezTo>
                      <a:pt x="21" y="135"/>
                      <a:pt x="21" y="134"/>
                      <a:pt x="21" y="133"/>
                    </a:cubicBezTo>
                    <a:cubicBezTo>
                      <a:pt x="22" y="133"/>
                      <a:pt x="21" y="134"/>
                      <a:pt x="22" y="134"/>
                    </a:cubicBezTo>
                    <a:cubicBezTo>
                      <a:pt x="25" y="135"/>
                      <a:pt x="25" y="133"/>
                      <a:pt x="25" y="133"/>
                    </a:cubicBezTo>
                    <a:cubicBezTo>
                      <a:pt x="25" y="132"/>
                      <a:pt x="25" y="131"/>
                      <a:pt x="24" y="131"/>
                    </a:cubicBezTo>
                    <a:cubicBezTo>
                      <a:pt x="24" y="130"/>
                      <a:pt x="26" y="132"/>
                      <a:pt x="26" y="131"/>
                    </a:cubicBezTo>
                    <a:cubicBezTo>
                      <a:pt x="24" y="126"/>
                      <a:pt x="24" y="126"/>
                      <a:pt x="24" y="126"/>
                    </a:cubicBezTo>
                    <a:cubicBezTo>
                      <a:pt x="24" y="127"/>
                      <a:pt x="26" y="127"/>
                      <a:pt x="26" y="128"/>
                    </a:cubicBezTo>
                    <a:cubicBezTo>
                      <a:pt x="27" y="126"/>
                      <a:pt x="25" y="124"/>
                      <a:pt x="24" y="122"/>
                    </a:cubicBezTo>
                    <a:cubicBezTo>
                      <a:pt x="25" y="121"/>
                      <a:pt x="25" y="119"/>
                      <a:pt x="26" y="119"/>
                    </a:cubicBezTo>
                    <a:cubicBezTo>
                      <a:pt x="27" y="119"/>
                      <a:pt x="25" y="119"/>
                      <a:pt x="26" y="120"/>
                    </a:cubicBezTo>
                    <a:cubicBezTo>
                      <a:pt x="28" y="120"/>
                      <a:pt x="28" y="120"/>
                      <a:pt x="28" y="120"/>
                    </a:cubicBezTo>
                    <a:cubicBezTo>
                      <a:pt x="27" y="121"/>
                      <a:pt x="30" y="121"/>
                      <a:pt x="30" y="122"/>
                    </a:cubicBezTo>
                    <a:cubicBezTo>
                      <a:pt x="30" y="121"/>
                      <a:pt x="32" y="119"/>
                      <a:pt x="34" y="118"/>
                    </a:cubicBezTo>
                    <a:cubicBezTo>
                      <a:pt x="31" y="117"/>
                      <a:pt x="34" y="116"/>
                      <a:pt x="32" y="114"/>
                    </a:cubicBezTo>
                    <a:cubicBezTo>
                      <a:pt x="32" y="112"/>
                      <a:pt x="34" y="115"/>
                      <a:pt x="35" y="114"/>
                    </a:cubicBezTo>
                    <a:cubicBezTo>
                      <a:pt x="35" y="112"/>
                      <a:pt x="37" y="111"/>
                      <a:pt x="37" y="110"/>
                    </a:cubicBezTo>
                    <a:cubicBezTo>
                      <a:pt x="37" y="110"/>
                      <a:pt x="38" y="110"/>
                      <a:pt x="38" y="110"/>
                    </a:cubicBezTo>
                    <a:cubicBezTo>
                      <a:pt x="38" y="108"/>
                      <a:pt x="40" y="107"/>
                      <a:pt x="39" y="104"/>
                    </a:cubicBezTo>
                    <a:cubicBezTo>
                      <a:pt x="40" y="104"/>
                      <a:pt x="40" y="104"/>
                      <a:pt x="40" y="105"/>
                    </a:cubicBezTo>
                    <a:cubicBezTo>
                      <a:pt x="42" y="104"/>
                      <a:pt x="38" y="103"/>
                      <a:pt x="40" y="102"/>
                    </a:cubicBezTo>
                    <a:cubicBezTo>
                      <a:pt x="41" y="103"/>
                      <a:pt x="41" y="103"/>
                      <a:pt x="41" y="103"/>
                    </a:cubicBezTo>
                    <a:cubicBezTo>
                      <a:pt x="41" y="101"/>
                      <a:pt x="43" y="102"/>
                      <a:pt x="43" y="100"/>
                    </a:cubicBezTo>
                    <a:cubicBezTo>
                      <a:pt x="43" y="100"/>
                      <a:pt x="43" y="100"/>
                      <a:pt x="43" y="101"/>
                    </a:cubicBezTo>
                    <a:cubicBezTo>
                      <a:pt x="44" y="99"/>
                      <a:pt x="45" y="98"/>
                      <a:pt x="44" y="97"/>
                    </a:cubicBezTo>
                    <a:cubicBezTo>
                      <a:pt x="45" y="97"/>
                      <a:pt x="45" y="97"/>
                      <a:pt x="46" y="98"/>
                    </a:cubicBezTo>
                    <a:cubicBezTo>
                      <a:pt x="47" y="98"/>
                      <a:pt x="45" y="96"/>
                      <a:pt x="46" y="95"/>
                    </a:cubicBezTo>
                    <a:cubicBezTo>
                      <a:pt x="46" y="95"/>
                      <a:pt x="48" y="95"/>
                      <a:pt x="47" y="95"/>
                    </a:cubicBezTo>
                    <a:cubicBezTo>
                      <a:pt x="47" y="94"/>
                      <a:pt x="48" y="93"/>
                      <a:pt x="48" y="92"/>
                    </a:cubicBezTo>
                    <a:cubicBezTo>
                      <a:pt x="49" y="93"/>
                      <a:pt x="49" y="92"/>
                      <a:pt x="51" y="92"/>
                    </a:cubicBezTo>
                    <a:cubicBezTo>
                      <a:pt x="55" y="87"/>
                      <a:pt x="59" y="82"/>
                      <a:pt x="61" y="76"/>
                    </a:cubicBezTo>
                    <a:cubicBezTo>
                      <a:pt x="64" y="77"/>
                      <a:pt x="62" y="78"/>
                      <a:pt x="63" y="79"/>
                    </a:cubicBezTo>
                    <a:cubicBezTo>
                      <a:pt x="62" y="77"/>
                      <a:pt x="64" y="77"/>
                      <a:pt x="64" y="76"/>
                    </a:cubicBezTo>
                    <a:cubicBezTo>
                      <a:pt x="65" y="76"/>
                      <a:pt x="65" y="76"/>
                      <a:pt x="65" y="76"/>
                    </a:cubicBezTo>
                    <a:cubicBezTo>
                      <a:pt x="65" y="75"/>
                      <a:pt x="66" y="75"/>
                      <a:pt x="66" y="74"/>
                    </a:cubicBezTo>
                    <a:cubicBezTo>
                      <a:pt x="66" y="74"/>
                      <a:pt x="66" y="74"/>
                      <a:pt x="66" y="74"/>
                    </a:cubicBezTo>
                    <a:cubicBezTo>
                      <a:pt x="65" y="72"/>
                      <a:pt x="69" y="74"/>
                      <a:pt x="67" y="72"/>
                    </a:cubicBezTo>
                    <a:cubicBezTo>
                      <a:pt x="69" y="72"/>
                      <a:pt x="69" y="72"/>
                      <a:pt x="69" y="72"/>
                    </a:cubicBezTo>
                    <a:cubicBezTo>
                      <a:pt x="68" y="70"/>
                      <a:pt x="71" y="72"/>
                      <a:pt x="70" y="69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2" y="69"/>
                      <a:pt x="70" y="65"/>
                      <a:pt x="72" y="66"/>
                    </a:cubicBezTo>
                    <a:cubicBezTo>
                      <a:pt x="72" y="65"/>
                      <a:pt x="73" y="64"/>
                      <a:pt x="72" y="62"/>
                    </a:cubicBezTo>
                    <a:cubicBezTo>
                      <a:pt x="72" y="62"/>
                      <a:pt x="73" y="63"/>
                      <a:pt x="74" y="64"/>
                    </a:cubicBezTo>
                    <a:cubicBezTo>
                      <a:pt x="76" y="59"/>
                      <a:pt x="80" y="55"/>
                      <a:pt x="81" y="50"/>
                    </a:cubicBezTo>
                    <a:cubicBezTo>
                      <a:pt x="81" y="50"/>
                      <a:pt x="81" y="51"/>
                      <a:pt x="82" y="51"/>
                    </a:cubicBezTo>
                    <a:cubicBezTo>
                      <a:pt x="82" y="48"/>
                      <a:pt x="87" y="48"/>
                      <a:pt x="85" y="44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2"/>
                      <a:pt x="86" y="43"/>
                      <a:pt x="87" y="43"/>
                    </a:cubicBezTo>
                    <a:cubicBezTo>
                      <a:pt x="86" y="42"/>
                      <a:pt x="88" y="41"/>
                      <a:pt x="87" y="40"/>
                    </a:cubicBezTo>
                    <a:cubicBezTo>
                      <a:pt x="88" y="40"/>
                      <a:pt x="88" y="41"/>
                      <a:pt x="88" y="41"/>
                    </a:cubicBezTo>
                    <a:cubicBezTo>
                      <a:pt x="89" y="40"/>
                      <a:pt x="88" y="37"/>
                      <a:pt x="89" y="37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6" y="35"/>
                      <a:pt x="103" y="30"/>
                      <a:pt x="104" y="23"/>
                    </a:cubicBezTo>
                    <a:cubicBezTo>
                      <a:pt x="104" y="22"/>
                      <a:pt x="106" y="24"/>
                      <a:pt x="106" y="24"/>
                    </a:cubicBezTo>
                    <a:cubicBezTo>
                      <a:pt x="107" y="18"/>
                      <a:pt x="115" y="16"/>
                      <a:pt x="114" y="9"/>
                    </a:cubicBezTo>
                    <a:cubicBezTo>
                      <a:pt x="115" y="5"/>
                      <a:pt x="111" y="0"/>
                      <a:pt x="111" y="0"/>
                    </a:cubicBezTo>
                    <a:cubicBezTo>
                      <a:pt x="107" y="9"/>
                      <a:pt x="100" y="14"/>
                      <a:pt x="92" y="19"/>
                    </a:cubicBezTo>
                    <a:cubicBezTo>
                      <a:pt x="91" y="21"/>
                      <a:pt x="89" y="25"/>
                      <a:pt x="86" y="27"/>
                    </a:cubicBezTo>
                    <a:cubicBezTo>
                      <a:pt x="79" y="36"/>
                      <a:pt x="68" y="42"/>
                      <a:pt x="61" y="53"/>
                    </a:cubicBezTo>
                    <a:cubicBezTo>
                      <a:pt x="62" y="53"/>
                      <a:pt x="63" y="54"/>
                      <a:pt x="63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58" y="59"/>
                      <a:pt x="56" y="62"/>
                      <a:pt x="53" y="66"/>
                    </a:cubicBezTo>
                    <a:cubicBezTo>
                      <a:pt x="54" y="67"/>
                      <a:pt x="51" y="68"/>
                      <a:pt x="53" y="69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1" y="72"/>
                      <a:pt x="51" y="72"/>
                      <a:pt x="47" y="73"/>
                    </a:cubicBezTo>
                    <a:cubicBezTo>
                      <a:pt x="37" y="82"/>
                      <a:pt x="31" y="92"/>
                      <a:pt x="22" y="102"/>
                    </a:cubicBezTo>
                    <a:cubicBezTo>
                      <a:pt x="15" y="113"/>
                      <a:pt x="9" y="125"/>
                      <a:pt x="4" y="139"/>
                    </a:cubicBezTo>
                    <a:cubicBezTo>
                      <a:pt x="6" y="142"/>
                      <a:pt x="3" y="145"/>
                      <a:pt x="5" y="148"/>
                    </a:cubicBezTo>
                    <a:cubicBezTo>
                      <a:pt x="4" y="148"/>
                      <a:pt x="4" y="148"/>
                      <a:pt x="4" y="148"/>
                    </a:cubicBezTo>
                    <a:cubicBezTo>
                      <a:pt x="5" y="150"/>
                      <a:pt x="3" y="150"/>
                      <a:pt x="1" y="154"/>
                    </a:cubicBezTo>
                    <a:cubicBezTo>
                      <a:pt x="3" y="154"/>
                      <a:pt x="2" y="155"/>
                      <a:pt x="4" y="155"/>
                    </a:cubicBezTo>
                    <a:cubicBezTo>
                      <a:pt x="5" y="156"/>
                      <a:pt x="1" y="157"/>
                      <a:pt x="2" y="159"/>
                    </a:cubicBezTo>
                    <a:cubicBezTo>
                      <a:pt x="1" y="159"/>
                      <a:pt x="3" y="159"/>
                      <a:pt x="2" y="159"/>
                    </a:cubicBezTo>
                    <a:cubicBezTo>
                      <a:pt x="5" y="164"/>
                      <a:pt x="0" y="158"/>
                      <a:pt x="0" y="166"/>
                    </a:cubicBezTo>
                    <a:cubicBezTo>
                      <a:pt x="2" y="172"/>
                      <a:pt x="10" y="176"/>
                      <a:pt x="13" y="177"/>
                    </a:cubicBezTo>
                    <a:cubicBezTo>
                      <a:pt x="16" y="178"/>
                      <a:pt x="18" y="179"/>
                      <a:pt x="20" y="181"/>
                    </a:cubicBezTo>
                    <a:cubicBezTo>
                      <a:pt x="20" y="181"/>
                      <a:pt x="20" y="179"/>
                      <a:pt x="21" y="180"/>
                    </a:cubicBezTo>
                    <a:cubicBezTo>
                      <a:pt x="20" y="183"/>
                      <a:pt x="23" y="180"/>
                      <a:pt x="23" y="181"/>
                    </a:cubicBezTo>
                    <a:cubicBezTo>
                      <a:pt x="23" y="182"/>
                      <a:pt x="22" y="182"/>
                      <a:pt x="22" y="182"/>
                    </a:cubicBezTo>
                    <a:cubicBezTo>
                      <a:pt x="23" y="184"/>
                      <a:pt x="26" y="184"/>
                      <a:pt x="27" y="186"/>
                    </a:cubicBezTo>
                    <a:cubicBezTo>
                      <a:pt x="30" y="186"/>
                      <a:pt x="31" y="190"/>
                      <a:pt x="33" y="189"/>
                    </a:cubicBezTo>
                    <a:cubicBezTo>
                      <a:pt x="32" y="190"/>
                      <a:pt x="33" y="191"/>
                      <a:pt x="33" y="191"/>
                    </a:cubicBezTo>
                    <a:cubicBezTo>
                      <a:pt x="37" y="189"/>
                      <a:pt x="36" y="195"/>
                      <a:pt x="39" y="194"/>
                    </a:cubicBezTo>
                    <a:cubicBezTo>
                      <a:pt x="39" y="194"/>
                      <a:pt x="39" y="194"/>
                      <a:pt x="39" y="194"/>
                    </a:cubicBezTo>
                    <a:cubicBezTo>
                      <a:pt x="44" y="197"/>
                      <a:pt x="50" y="202"/>
                      <a:pt x="56" y="204"/>
                    </a:cubicBezTo>
                    <a:cubicBezTo>
                      <a:pt x="59" y="205"/>
                      <a:pt x="61" y="210"/>
                      <a:pt x="65" y="211"/>
                    </a:cubicBezTo>
                    <a:cubicBezTo>
                      <a:pt x="66" y="211"/>
                      <a:pt x="66" y="210"/>
                      <a:pt x="67" y="210"/>
                    </a:cubicBezTo>
                    <a:cubicBezTo>
                      <a:pt x="67" y="211"/>
                      <a:pt x="66" y="211"/>
                      <a:pt x="66" y="212"/>
                    </a:cubicBezTo>
                    <a:cubicBezTo>
                      <a:pt x="69" y="212"/>
                      <a:pt x="70" y="215"/>
                      <a:pt x="72" y="216"/>
                    </a:cubicBezTo>
                    <a:cubicBezTo>
                      <a:pt x="72" y="216"/>
                      <a:pt x="73" y="216"/>
                      <a:pt x="73" y="215"/>
                    </a:cubicBezTo>
                    <a:cubicBezTo>
                      <a:pt x="74" y="219"/>
                      <a:pt x="79" y="218"/>
                      <a:pt x="80" y="221"/>
                    </a:cubicBezTo>
                    <a:cubicBezTo>
                      <a:pt x="82" y="218"/>
                      <a:pt x="83" y="220"/>
                      <a:pt x="84" y="220"/>
                    </a:cubicBezTo>
                    <a:cubicBezTo>
                      <a:pt x="85" y="221"/>
                      <a:pt x="84" y="221"/>
                      <a:pt x="84" y="222"/>
                    </a:cubicBezTo>
                    <a:cubicBezTo>
                      <a:pt x="86" y="223"/>
                      <a:pt x="87" y="223"/>
                      <a:pt x="88" y="225"/>
                    </a:cubicBezTo>
                    <a:cubicBezTo>
                      <a:pt x="89" y="226"/>
                      <a:pt x="91" y="224"/>
                      <a:pt x="91" y="226"/>
                    </a:cubicBezTo>
                    <a:cubicBezTo>
                      <a:pt x="91" y="228"/>
                      <a:pt x="94" y="227"/>
                      <a:pt x="94" y="229"/>
                    </a:cubicBezTo>
                    <a:cubicBezTo>
                      <a:pt x="95" y="227"/>
                      <a:pt x="98" y="227"/>
                      <a:pt x="98" y="228"/>
                    </a:cubicBezTo>
                    <a:cubicBezTo>
                      <a:pt x="96" y="230"/>
                      <a:pt x="96" y="230"/>
                      <a:pt x="96" y="230"/>
                    </a:cubicBezTo>
                    <a:cubicBezTo>
                      <a:pt x="101" y="231"/>
                      <a:pt x="104" y="237"/>
                      <a:pt x="110" y="237"/>
                    </a:cubicBezTo>
                    <a:cubicBezTo>
                      <a:pt x="110" y="239"/>
                      <a:pt x="110" y="239"/>
                      <a:pt x="110" y="239"/>
                    </a:cubicBezTo>
                    <a:cubicBezTo>
                      <a:pt x="111" y="239"/>
                      <a:pt x="112" y="239"/>
                      <a:pt x="112" y="240"/>
                    </a:cubicBezTo>
                    <a:cubicBezTo>
                      <a:pt x="111" y="241"/>
                      <a:pt x="110" y="242"/>
                      <a:pt x="110" y="243"/>
                    </a:cubicBezTo>
                    <a:cubicBezTo>
                      <a:pt x="110" y="245"/>
                      <a:pt x="110" y="246"/>
                      <a:pt x="112" y="248"/>
                    </a:cubicBezTo>
                    <a:cubicBezTo>
                      <a:pt x="111" y="249"/>
                      <a:pt x="110" y="249"/>
                      <a:pt x="109" y="249"/>
                    </a:cubicBezTo>
                    <a:cubicBezTo>
                      <a:pt x="108" y="251"/>
                      <a:pt x="105" y="252"/>
                      <a:pt x="107" y="254"/>
                    </a:cubicBezTo>
                    <a:cubicBezTo>
                      <a:pt x="106" y="254"/>
                      <a:pt x="106" y="254"/>
                      <a:pt x="106" y="254"/>
                    </a:cubicBezTo>
                    <a:cubicBezTo>
                      <a:pt x="106" y="256"/>
                      <a:pt x="107" y="259"/>
                      <a:pt x="104" y="260"/>
                    </a:cubicBezTo>
                    <a:cubicBezTo>
                      <a:pt x="105" y="262"/>
                      <a:pt x="105" y="264"/>
                      <a:pt x="107" y="263"/>
                    </a:cubicBezTo>
                    <a:cubicBezTo>
                      <a:pt x="107" y="264"/>
                      <a:pt x="104" y="263"/>
                      <a:pt x="105" y="264"/>
                    </a:cubicBezTo>
                    <a:cubicBezTo>
                      <a:pt x="104" y="263"/>
                      <a:pt x="104" y="263"/>
                      <a:pt x="104" y="263"/>
                    </a:cubicBezTo>
                    <a:cubicBezTo>
                      <a:pt x="102" y="266"/>
                      <a:pt x="101" y="270"/>
                      <a:pt x="99" y="274"/>
                    </a:cubicBezTo>
                    <a:cubicBezTo>
                      <a:pt x="97" y="274"/>
                      <a:pt x="97" y="277"/>
                      <a:pt x="95" y="278"/>
                    </a:cubicBezTo>
                    <a:cubicBezTo>
                      <a:pt x="95" y="280"/>
                      <a:pt x="92" y="281"/>
                      <a:pt x="93" y="283"/>
                    </a:cubicBezTo>
                    <a:cubicBezTo>
                      <a:pt x="92" y="282"/>
                      <a:pt x="92" y="282"/>
                      <a:pt x="92" y="282"/>
                    </a:cubicBezTo>
                    <a:cubicBezTo>
                      <a:pt x="91" y="283"/>
                      <a:pt x="89" y="285"/>
                      <a:pt x="86" y="285"/>
                    </a:cubicBezTo>
                    <a:cubicBezTo>
                      <a:pt x="85" y="286"/>
                      <a:pt x="86" y="287"/>
                      <a:pt x="85" y="289"/>
                    </a:cubicBezTo>
                    <a:cubicBezTo>
                      <a:pt x="85" y="287"/>
                      <a:pt x="85" y="287"/>
                      <a:pt x="85" y="287"/>
                    </a:cubicBezTo>
                    <a:cubicBezTo>
                      <a:pt x="84" y="289"/>
                      <a:pt x="84" y="291"/>
                      <a:pt x="84" y="292"/>
                    </a:cubicBezTo>
                    <a:cubicBezTo>
                      <a:pt x="83" y="292"/>
                      <a:pt x="83" y="293"/>
                      <a:pt x="82" y="292"/>
                    </a:cubicBezTo>
                    <a:cubicBezTo>
                      <a:pt x="83" y="291"/>
                      <a:pt x="83" y="289"/>
                      <a:pt x="83" y="287"/>
                    </a:cubicBezTo>
                    <a:cubicBezTo>
                      <a:pt x="81" y="287"/>
                      <a:pt x="81" y="291"/>
                      <a:pt x="80" y="289"/>
                    </a:cubicBezTo>
                    <a:cubicBezTo>
                      <a:pt x="78" y="289"/>
                      <a:pt x="77" y="290"/>
                      <a:pt x="78" y="292"/>
                    </a:cubicBezTo>
                    <a:cubicBezTo>
                      <a:pt x="78" y="291"/>
                      <a:pt x="77" y="291"/>
                      <a:pt x="77" y="290"/>
                    </a:cubicBezTo>
                    <a:cubicBezTo>
                      <a:pt x="76" y="290"/>
                      <a:pt x="76" y="290"/>
                      <a:pt x="75" y="291"/>
                    </a:cubicBezTo>
                    <a:cubicBezTo>
                      <a:pt x="76" y="291"/>
                      <a:pt x="76" y="291"/>
                      <a:pt x="76" y="291"/>
                    </a:cubicBezTo>
                    <a:cubicBezTo>
                      <a:pt x="76" y="293"/>
                      <a:pt x="75" y="293"/>
                      <a:pt x="75" y="295"/>
                    </a:cubicBezTo>
                    <a:cubicBezTo>
                      <a:pt x="76" y="294"/>
                      <a:pt x="76" y="294"/>
                      <a:pt x="76" y="294"/>
                    </a:cubicBezTo>
                    <a:cubicBezTo>
                      <a:pt x="76" y="296"/>
                      <a:pt x="75" y="296"/>
                      <a:pt x="74" y="295"/>
                    </a:cubicBezTo>
                    <a:cubicBezTo>
                      <a:pt x="73" y="294"/>
                      <a:pt x="75" y="293"/>
                      <a:pt x="74" y="292"/>
                    </a:cubicBezTo>
                    <a:cubicBezTo>
                      <a:pt x="72" y="295"/>
                      <a:pt x="72" y="295"/>
                      <a:pt x="72" y="295"/>
                    </a:cubicBezTo>
                    <a:cubicBezTo>
                      <a:pt x="72" y="295"/>
                      <a:pt x="73" y="295"/>
                      <a:pt x="73" y="297"/>
                    </a:cubicBezTo>
                    <a:cubicBezTo>
                      <a:pt x="74" y="296"/>
                      <a:pt x="74" y="296"/>
                      <a:pt x="74" y="296"/>
                    </a:cubicBezTo>
                    <a:cubicBezTo>
                      <a:pt x="74" y="297"/>
                      <a:pt x="74" y="297"/>
                      <a:pt x="74" y="297"/>
                    </a:cubicBezTo>
                    <a:cubicBezTo>
                      <a:pt x="76" y="296"/>
                      <a:pt x="78" y="298"/>
                      <a:pt x="79" y="296"/>
                    </a:cubicBezTo>
                    <a:cubicBezTo>
                      <a:pt x="78" y="295"/>
                      <a:pt x="78" y="295"/>
                      <a:pt x="78" y="295"/>
                    </a:cubicBezTo>
                    <a:cubicBezTo>
                      <a:pt x="79" y="294"/>
                      <a:pt x="80" y="292"/>
                      <a:pt x="82" y="294"/>
                    </a:cubicBezTo>
                    <a:cubicBezTo>
                      <a:pt x="81" y="294"/>
                      <a:pt x="82" y="295"/>
                      <a:pt x="82" y="296"/>
                    </a:cubicBezTo>
                    <a:cubicBezTo>
                      <a:pt x="82" y="295"/>
                      <a:pt x="82" y="295"/>
                      <a:pt x="83" y="295"/>
                    </a:cubicBezTo>
                    <a:cubicBezTo>
                      <a:pt x="83" y="297"/>
                      <a:pt x="83" y="297"/>
                      <a:pt x="83" y="297"/>
                    </a:cubicBezTo>
                    <a:cubicBezTo>
                      <a:pt x="82" y="294"/>
                      <a:pt x="86" y="295"/>
                      <a:pt x="86" y="294"/>
                    </a:cubicBezTo>
                    <a:cubicBezTo>
                      <a:pt x="86" y="295"/>
                      <a:pt x="86" y="295"/>
                      <a:pt x="86" y="295"/>
                    </a:cubicBezTo>
                    <a:cubicBezTo>
                      <a:pt x="88" y="295"/>
                      <a:pt x="85" y="294"/>
                      <a:pt x="86" y="293"/>
                    </a:cubicBezTo>
                    <a:cubicBezTo>
                      <a:pt x="87" y="293"/>
                      <a:pt x="88" y="296"/>
                      <a:pt x="89" y="296"/>
                    </a:cubicBezTo>
                    <a:cubicBezTo>
                      <a:pt x="91" y="295"/>
                      <a:pt x="93" y="292"/>
                      <a:pt x="96" y="292"/>
                    </a:cubicBezTo>
                    <a:cubicBezTo>
                      <a:pt x="97" y="291"/>
                      <a:pt x="98" y="289"/>
                      <a:pt x="98" y="287"/>
                    </a:cubicBezTo>
                    <a:cubicBezTo>
                      <a:pt x="99" y="286"/>
                      <a:pt x="100" y="289"/>
                      <a:pt x="100" y="287"/>
                    </a:cubicBezTo>
                    <a:cubicBezTo>
                      <a:pt x="101" y="288"/>
                      <a:pt x="101" y="289"/>
                      <a:pt x="102" y="289"/>
                    </a:cubicBezTo>
                    <a:cubicBezTo>
                      <a:pt x="102" y="288"/>
                      <a:pt x="104" y="287"/>
                      <a:pt x="102" y="286"/>
                    </a:cubicBezTo>
                    <a:cubicBezTo>
                      <a:pt x="104" y="285"/>
                      <a:pt x="105" y="283"/>
                      <a:pt x="106" y="281"/>
                    </a:cubicBezTo>
                    <a:cubicBezTo>
                      <a:pt x="106" y="282"/>
                      <a:pt x="107" y="283"/>
                      <a:pt x="108" y="283"/>
                    </a:cubicBezTo>
                    <a:cubicBezTo>
                      <a:pt x="108" y="281"/>
                      <a:pt x="108" y="279"/>
                      <a:pt x="109" y="278"/>
                    </a:cubicBezTo>
                    <a:cubicBezTo>
                      <a:pt x="108" y="277"/>
                      <a:pt x="108" y="277"/>
                      <a:pt x="106" y="276"/>
                    </a:cubicBezTo>
                    <a:cubicBezTo>
                      <a:pt x="106" y="276"/>
                      <a:pt x="106" y="275"/>
                      <a:pt x="106" y="275"/>
                    </a:cubicBezTo>
                    <a:cubicBezTo>
                      <a:pt x="108" y="276"/>
                      <a:pt x="110" y="277"/>
                      <a:pt x="111" y="276"/>
                    </a:cubicBezTo>
                    <a:cubicBezTo>
                      <a:pt x="113" y="277"/>
                      <a:pt x="109" y="278"/>
                      <a:pt x="112" y="279"/>
                    </a:cubicBezTo>
                    <a:cubicBezTo>
                      <a:pt x="113" y="281"/>
                      <a:pt x="112" y="283"/>
                      <a:pt x="110" y="283"/>
                    </a:cubicBezTo>
                    <a:cubicBezTo>
                      <a:pt x="111" y="286"/>
                      <a:pt x="111" y="282"/>
                      <a:pt x="113" y="284"/>
                    </a:cubicBezTo>
                    <a:cubicBezTo>
                      <a:pt x="114" y="283"/>
                      <a:pt x="113" y="281"/>
                      <a:pt x="114" y="279"/>
                    </a:cubicBezTo>
                    <a:cubicBezTo>
                      <a:pt x="113" y="279"/>
                      <a:pt x="112" y="279"/>
                      <a:pt x="112" y="278"/>
                    </a:cubicBezTo>
                    <a:cubicBezTo>
                      <a:pt x="111" y="275"/>
                      <a:pt x="115" y="277"/>
                      <a:pt x="115" y="276"/>
                    </a:cubicBezTo>
                    <a:cubicBezTo>
                      <a:pt x="115" y="277"/>
                      <a:pt x="115" y="277"/>
                      <a:pt x="115" y="277"/>
                    </a:cubicBezTo>
                    <a:cubicBezTo>
                      <a:pt x="116" y="277"/>
                      <a:pt x="115" y="275"/>
                      <a:pt x="116" y="274"/>
                    </a:cubicBezTo>
                    <a:cubicBezTo>
                      <a:pt x="119" y="275"/>
                      <a:pt x="115" y="276"/>
                      <a:pt x="117" y="278"/>
                    </a:cubicBezTo>
                    <a:cubicBezTo>
                      <a:pt x="119" y="278"/>
                      <a:pt x="119" y="278"/>
                      <a:pt x="119" y="278"/>
                    </a:cubicBezTo>
                    <a:cubicBezTo>
                      <a:pt x="121" y="276"/>
                      <a:pt x="117" y="276"/>
                      <a:pt x="119" y="275"/>
                    </a:cubicBezTo>
                    <a:cubicBezTo>
                      <a:pt x="120" y="275"/>
                      <a:pt x="120" y="275"/>
                      <a:pt x="120" y="275"/>
                    </a:cubicBezTo>
                    <a:cubicBezTo>
                      <a:pt x="120" y="274"/>
                      <a:pt x="120" y="274"/>
                      <a:pt x="120" y="274"/>
                    </a:cubicBezTo>
                    <a:cubicBezTo>
                      <a:pt x="119" y="273"/>
                      <a:pt x="117" y="273"/>
                      <a:pt x="117" y="274"/>
                    </a:cubicBezTo>
                    <a:cubicBezTo>
                      <a:pt x="114" y="272"/>
                      <a:pt x="117" y="273"/>
                      <a:pt x="117" y="271"/>
                    </a:cubicBezTo>
                    <a:cubicBezTo>
                      <a:pt x="116" y="270"/>
                      <a:pt x="117" y="272"/>
                      <a:pt x="115" y="271"/>
                    </a:cubicBezTo>
                    <a:cubicBezTo>
                      <a:pt x="114" y="270"/>
                      <a:pt x="114" y="269"/>
                      <a:pt x="114" y="268"/>
                    </a:cubicBezTo>
                    <a:cubicBezTo>
                      <a:pt x="115" y="267"/>
                      <a:pt x="116" y="268"/>
                      <a:pt x="118" y="268"/>
                    </a:cubicBezTo>
                    <a:cubicBezTo>
                      <a:pt x="118" y="269"/>
                      <a:pt x="118" y="270"/>
                      <a:pt x="117" y="269"/>
                    </a:cubicBezTo>
                    <a:cubicBezTo>
                      <a:pt x="118" y="272"/>
                      <a:pt x="120" y="270"/>
                      <a:pt x="121" y="272"/>
                    </a:cubicBezTo>
                    <a:cubicBezTo>
                      <a:pt x="123" y="271"/>
                      <a:pt x="121" y="270"/>
                      <a:pt x="120" y="269"/>
                    </a:cubicBezTo>
                    <a:cubicBezTo>
                      <a:pt x="120" y="270"/>
                      <a:pt x="119" y="268"/>
                      <a:pt x="118" y="268"/>
                    </a:cubicBezTo>
                    <a:cubicBezTo>
                      <a:pt x="115" y="264"/>
                      <a:pt x="122" y="268"/>
                      <a:pt x="122" y="266"/>
                    </a:cubicBezTo>
                    <a:cubicBezTo>
                      <a:pt x="119" y="265"/>
                      <a:pt x="119" y="262"/>
                      <a:pt x="116" y="262"/>
                    </a:cubicBezTo>
                    <a:cubicBezTo>
                      <a:pt x="115" y="261"/>
                      <a:pt x="115" y="260"/>
                      <a:pt x="116" y="260"/>
                    </a:cubicBezTo>
                    <a:cubicBezTo>
                      <a:pt x="117" y="261"/>
                      <a:pt x="117" y="260"/>
                      <a:pt x="119" y="261"/>
                    </a:cubicBezTo>
                    <a:cubicBezTo>
                      <a:pt x="119" y="261"/>
                      <a:pt x="119" y="261"/>
                      <a:pt x="119" y="261"/>
                    </a:cubicBezTo>
                    <a:cubicBezTo>
                      <a:pt x="121" y="263"/>
                      <a:pt x="121" y="263"/>
                      <a:pt x="121" y="263"/>
                    </a:cubicBezTo>
                    <a:cubicBezTo>
                      <a:pt x="123" y="262"/>
                      <a:pt x="124" y="262"/>
                      <a:pt x="126" y="262"/>
                    </a:cubicBezTo>
                    <a:cubicBezTo>
                      <a:pt x="125" y="260"/>
                      <a:pt x="124" y="261"/>
                      <a:pt x="124" y="260"/>
                    </a:cubicBezTo>
                    <a:cubicBezTo>
                      <a:pt x="124" y="260"/>
                      <a:pt x="126" y="260"/>
                      <a:pt x="126" y="260"/>
                    </a:cubicBezTo>
                    <a:cubicBezTo>
                      <a:pt x="125" y="260"/>
                      <a:pt x="123" y="258"/>
                      <a:pt x="123" y="258"/>
                    </a:cubicBezTo>
                    <a:cubicBezTo>
                      <a:pt x="123" y="256"/>
                      <a:pt x="125" y="256"/>
                      <a:pt x="126" y="257"/>
                    </a:cubicBezTo>
                    <a:cubicBezTo>
                      <a:pt x="127" y="258"/>
                      <a:pt x="127" y="258"/>
                      <a:pt x="127" y="258"/>
                    </a:cubicBezTo>
                    <a:cubicBezTo>
                      <a:pt x="126" y="257"/>
                      <a:pt x="128" y="258"/>
                      <a:pt x="128" y="257"/>
                    </a:cubicBezTo>
                    <a:cubicBezTo>
                      <a:pt x="127" y="257"/>
                      <a:pt x="125" y="256"/>
                      <a:pt x="124" y="255"/>
                    </a:cubicBezTo>
                    <a:cubicBezTo>
                      <a:pt x="124" y="254"/>
                      <a:pt x="125" y="254"/>
                      <a:pt x="125" y="254"/>
                    </a:cubicBezTo>
                    <a:cubicBezTo>
                      <a:pt x="126" y="255"/>
                      <a:pt x="126" y="255"/>
                      <a:pt x="126" y="255"/>
                    </a:cubicBezTo>
                    <a:cubicBezTo>
                      <a:pt x="126" y="254"/>
                      <a:pt x="129" y="256"/>
                      <a:pt x="129" y="254"/>
                    </a:cubicBezTo>
                    <a:cubicBezTo>
                      <a:pt x="127" y="253"/>
                      <a:pt x="127" y="253"/>
                      <a:pt x="127" y="253"/>
                    </a:cubicBezTo>
                    <a:cubicBezTo>
                      <a:pt x="128" y="253"/>
                      <a:pt x="129" y="253"/>
                      <a:pt x="129" y="254"/>
                    </a:cubicBezTo>
                    <a:cubicBezTo>
                      <a:pt x="128" y="253"/>
                      <a:pt x="129" y="253"/>
                      <a:pt x="128" y="252"/>
                    </a:cubicBezTo>
                    <a:cubicBezTo>
                      <a:pt x="129" y="252"/>
                      <a:pt x="129" y="252"/>
                      <a:pt x="129" y="252"/>
                    </a:cubicBezTo>
                    <a:cubicBezTo>
                      <a:pt x="129" y="252"/>
                      <a:pt x="127" y="250"/>
                      <a:pt x="129" y="250"/>
                    </a:cubicBezTo>
                    <a:cubicBezTo>
                      <a:pt x="127" y="250"/>
                      <a:pt x="129" y="251"/>
                      <a:pt x="127" y="251"/>
                    </a:cubicBezTo>
                    <a:cubicBezTo>
                      <a:pt x="125" y="251"/>
                      <a:pt x="126" y="250"/>
                      <a:pt x="126" y="249"/>
                    </a:cubicBezTo>
                    <a:cubicBezTo>
                      <a:pt x="129" y="250"/>
                      <a:pt x="127" y="248"/>
                      <a:pt x="127" y="247"/>
                    </a:cubicBezTo>
                    <a:cubicBezTo>
                      <a:pt x="128" y="247"/>
                      <a:pt x="129" y="247"/>
                      <a:pt x="130" y="247"/>
                    </a:cubicBezTo>
                    <a:cubicBezTo>
                      <a:pt x="128" y="246"/>
                      <a:pt x="128" y="246"/>
                      <a:pt x="128" y="246"/>
                    </a:cubicBezTo>
                    <a:cubicBezTo>
                      <a:pt x="131" y="247"/>
                      <a:pt x="128" y="245"/>
                      <a:pt x="129" y="244"/>
                    </a:cubicBezTo>
                    <a:cubicBezTo>
                      <a:pt x="130" y="245"/>
                      <a:pt x="131" y="246"/>
                      <a:pt x="132" y="245"/>
                    </a:cubicBezTo>
                    <a:cubicBezTo>
                      <a:pt x="129" y="245"/>
                      <a:pt x="130" y="243"/>
                      <a:pt x="128" y="242"/>
                    </a:cubicBezTo>
                    <a:cubicBezTo>
                      <a:pt x="129" y="242"/>
                      <a:pt x="131" y="244"/>
                      <a:pt x="133" y="245"/>
                    </a:cubicBezTo>
                    <a:cubicBezTo>
                      <a:pt x="132" y="244"/>
                      <a:pt x="132" y="244"/>
                      <a:pt x="132" y="244"/>
                    </a:cubicBezTo>
                    <a:cubicBezTo>
                      <a:pt x="133" y="245"/>
                      <a:pt x="133" y="245"/>
                      <a:pt x="132" y="244"/>
                    </a:cubicBezTo>
                    <a:cubicBezTo>
                      <a:pt x="133" y="243"/>
                      <a:pt x="134" y="243"/>
                      <a:pt x="132" y="242"/>
                    </a:cubicBezTo>
                    <a:close/>
                    <a:moveTo>
                      <a:pt x="129" y="226"/>
                    </a:moveTo>
                    <a:cubicBezTo>
                      <a:pt x="129" y="226"/>
                      <a:pt x="129" y="226"/>
                      <a:pt x="129" y="226"/>
                    </a:cubicBezTo>
                    <a:close/>
                    <a:moveTo>
                      <a:pt x="17" y="159"/>
                    </a:moveTo>
                    <a:cubicBezTo>
                      <a:pt x="17" y="159"/>
                      <a:pt x="17" y="159"/>
                      <a:pt x="17" y="159"/>
                    </a:cubicBezTo>
                    <a:cubicBezTo>
                      <a:pt x="17" y="159"/>
                      <a:pt x="17" y="159"/>
                      <a:pt x="17" y="159"/>
                    </a:cubicBezTo>
                    <a:close/>
                    <a:moveTo>
                      <a:pt x="131" y="243"/>
                    </a:moveTo>
                    <a:cubicBezTo>
                      <a:pt x="131" y="243"/>
                      <a:pt x="131" y="243"/>
                      <a:pt x="131" y="243"/>
                    </a:cubicBezTo>
                    <a:cubicBezTo>
                      <a:pt x="131" y="243"/>
                      <a:pt x="131" y="243"/>
                      <a:pt x="131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i="1"/>
              </a:p>
            </p:txBody>
          </p:sp>
          <p:sp>
            <p:nvSpPr>
              <p:cNvPr id="32" name="Freeform 25"/>
              <p:cNvSpPr>
                <a:spLocks noEditPoints="1"/>
              </p:cNvSpPr>
              <p:nvPr/>
            </p:nvSpPr>
            <p:spPr bwMode="auto">
              <a:xfrm>
                <a:off x="4629150" y="4548188"/>
                <a:ext cx="481013" cy="333375"/>
              </a:xfrm>
              <a:custGeom>
                <a:avLst/>
                <a:gdLst>
                  <a:gd name="T0" fmla="*/ 188 w 222"/>
                  <a:gd name="T1" fmla="*/ 60 h 155"/>
                  <a:gd name="T2" fmla="*/ 184 w 222"/>
                  <a:gd name="T3" fmla="*/ 52 h 155"/>
                  <a:gd name="T4" fmla="*/ 167 w 222"/>
                  <a:gd name="T5" fmla="*/ 51 h 155"/>
                  <a:gd name="T6" fmla="*/ 127 w 222"/>
                  <a:gd name="T7" fmla="*/ 83 h 155"/>
                  <a:gd name="T8" fmla="*/ 93 w 222"/>
                  <a:gd name="T9" fmla="*/ 118 h 155"/>
                  <a:gd name="T10" fmla="*/ 76 w 222"/>
                  <a:gd name="T11" fmla="*/ 129 h 155"/>
                  <a:gd name="T12" fmla="*/ 58 w 222"/>
                  <a:gd name="T13" fmla="*/ 120 h 155"/>
                  <a:gd name="T14" fmla="*/ 48 w 222"/>
                  <a:gd name="T15" fmla="*/ 104 h 155"/>
                  <a:gd name="T16" fmla="*/ 43 w 222"/>
                  <a:gd name="T17" fmla="*/ 91 h 155"/>
                  <a:gd name="T18" fmla="*/ 27 w 222"/>
                  <a:gd name="T19" fmla="*/ 57 h 155"/>
                  <a:gd name="T20" fmla="*/ 22 w 222"/>
                  <a:gd name="T21" fmla="*/ 43 h 155"/>
                  <a:gd name="T22" fmla="*/ 10 w 222"/>
                  <a:gd name="T23" fmla="*/ 13 h 155"/>
                  <a:gd name="T24" fmla="*/ 8 w 222"/>
                  <a:gd name="T25" fmla="*/ 5 h 155"/>
                  <a:gd name="T26" fmla="*/ 5 w 222"/>
                  <a:gd name="T27" fmla="*/ 2 h 155"/>
                  <a:gd name="T28" fmla="*/ 4 w 222"/>
                  <a:gd name="T29" fmla="*/ 7 h 155"/>
                  <a:gd name="T30" fmla="*/ 5 w 222"/>
                  <a:gd name="T31" fmla="*/ 13 h 155"/>
                  <a:gd name="T32" fmla="*/ 6 w 222"/>
                  <a:gd name="T33" fmla="*/ 26 h 155"/>
                  <a:gd name="T34" fmla="*/ 11 w 222"/>
                  <a:gd name="T35" fmla="*/ 36 h 155"/>
                  <a:gd name="T36" fmla="*/ 3 w 222"/>
                  <a:gd name="T37" fmla="*/ 40 h 155"/>
                  <a:gd name="T38" fmla="*/ 0 w 222"/>
                  <a:gd name="T39" fmla="*/ 44 h 155"/>
                  <a:gd name="T40" fmla="*/ 8 w 222"/>
                  <a:gd name="T41" fmla="*/ 45 h 155"/>
                  <a:gd name="T42" fmla="*/ 7 w 222"/>
                  <a:gd name="T43" fmla="*/ 49 h 155"/>
                  <a:gd name="T44" fmla="*/ 9 w 222"/>
                  <a:gd name="T45" fmla="*/ 54 h 155"/>
                  <a:gd name="T46" fmla="*/ 7 w 222"/>
                  <a:gd name="T47" fmla="*/ 61 h 155"/>
                  <a:gd name="T48" fmla="*/ 10 w 222"/>
                  <a:gd name="T49" fmla="*/ 65 h 155"/>
                  <a:gd name="T50" fmla="*/ 14 w 222"/>
                  <a:gd name="T51" fmla="*/ 67 h 155"/>
                  <a:gd name="T52" fmla="*/ 17 w 222"/>
                  <a:gd name="T53" fmla="*/ 73 h 155"/>
                  <a:gd name="T54" fmla="*/ 20 w 222"/>
                  <a:gd name="T55" fmla="*/ 79 h 155"/>
                  <a:gd name="T56" fmla="*/ 18 w 222"/>
                  <a:gd name="T57" fmla="*/ 81 h 155"/>
                  <a:gd name="T58" fmla="*/ 18 w 222"/>
                  <a:gd name="T59" fmla="*/ 87 h 155"/>
                  <a:gd name="T60" fmla="*/ 26 w 222"/>
                  <a:gd name="T61" fmla="*/ 102 h 155"/>
                  <a:gd name="T62" fmla="*/ 29 w 222"/>
                  <a:gd name="T63" fmla="*/ 109 h 155"/>
                  <a:gd name="T64" fmla="*/ 35 w 222"/>
                  <a:gd name="T65" fmla="*/ 121 h 155"/>
                  <a:gd name="T66" fmla="*/ 41 w 222"/>
                  <a:gd name="T67" fmla="*/ 131 h 155"/>
                  <a:gd name="T68" fmla="*/ 46 w 222"/>
                  <a:gd name="T69" fmla="*/ 136 h 155"/>
                  <a:gd name="T70" fmla="*/ 45 w 222"/>
                  <a:gd name="T71" fmla="*/ 139 h 155"/>
                  <a:gd name="T72" fmla="*/ 49 w 222"/>
                  <a:gd name="T73" fmla="*/ 142 h 155"/>
                  <a:gd name="T74" fmla="*/ 50 w 222"/>
                  <a:gd name="T75" fmla="*/ 149 h 155"/>
                  <a:gd name="T76" fmla="*/ 54 w 222"/>
                  <a:gd name="T77" fmla="*/ 150 h 155"/>
                  <a:gd name="T78" fmla="*/ 60 w 222"/>
                  <a:gd name="T79" fmla="*/ 152 h 155"/>
                  <a:gd name="T80" fmla="*/ 62 w 222"/>
                  <a:gd name="T81" fmla="*/ 153 h 155"/>
                  <a:gd name="T82" fmla="*/ 76 w 222"/>
                  <a:gd name="T83" fmla="*/ 145 h 155"/>
                  <a:gd name="T84" fmla="*/ 85 w 222"/>
                  <a:gd name="T85" fmla="*/ 144 h 155"/>
                  <a:gd name="T86" fmla="*/ 94 w 222"/>
                  <a:gd name="T87" fmla="*/ 137 h 155"/>
                  <a:gd name="T88" fmla="*/ 100 w 222"/>
                  <a:gd name="T89" fmla="*/ 133 h 155"/>
                  <a:gd name="T90" fmla="*/ 101 w 222"/>
                  <a:gd name="T91" fmla="*/ 133 h 155"/>
                  <a:gd name="T92" fmla="*/ 108 w 222"/>
                  <a:gd name="T93" fmla="*/ 126 h 155"/>
                  <a:gd name="T94" fmla="*/ 117 w 222"/>
                  <a:gd name="T95" fmla="*/ 116 h 155"/>
                  <a:gd name="T96" fmla="*/ 120 w 222"/>
                  <a:gd name="T97" fmla="*/ 111 h 155"/>
                  <a:gd name="T98" fmla="*/ 126 w 222"/>
                  <a:gd name="T99" fmla="*/ 107 h 155"/>
                  <a:gd name="T100" fmla="*/ 135 w 222"/>
                  <a:gd name="T101" fmla="*/ 100 h 155"/>
                  <a:gd name="T102" fmla="*/ 143 w 222"/>
                  <a:gd name="T103" fmla="*/ 90 h 155"/>
                  <a:gd name="T104" fmla="*/ 149 w 222"/>
                  <a:gd name="T105" fmla="*/ 85 h 155"/>
                  <a:gd name="T106" fmla="*/ 169 w 222"/>
                  <a:gd name="T107" fmla="*/ 70 h 155"/>
                  <a:gd name="T108" fmla="*/ 175 w 222"/>
                  <a:gd name="T109" fmla="*/ 66 h 155"/>
                  <a:gd name="T110" fmla="*/ 186 w 222"/>
                  <a:gd name="T111" fmla="*/ 79 h 155"/>
                  <a:gd name="T112" fmla="*/ 197 w 222"/>
                  <a:gd name="T113" fmla="*/ 90 h 155"/>
                  <a:gd name="T114" fmla="*/ 212 w 222"/>
                  <a:gd name="T115" fmla="*/ 9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22" h="155">
                    <a:moveTo>
                      <a:pt x="212" y="97"/>
                    </a:moveTo>
                    <a:cubicBezTo>
                      <a:pt x="210" y="95"/>
                      <a:pt x="208" y="93"/>
                      <a:pt x="207" y="90"/>
                    </a:cubicBezTo>
                    <a:cubicBezTo>
                      <a:pt x="201" y="81"/>
                      <a:pt x="200" y="69"/>
                      <a:pt x="192" y="59"/>
                    </a:cubicBezTo>
                    <a:cubicBezTo>
                      <a:pt x="191" y="60"/>
                      <a:pt x="190" y="60"/>
                      <a:pt x="189" y="60"/>
                    </a:cubicBezTo>
                    <a:cubicBezTo>
                      <a:pt x="190" y="60"/>
                      <a:pt x="190" y="60"/>
                      <a:pt x="190" y="60"/>
                    </a:cubicBezTo>
                    <a:cubicBezTo>
                      <a:pt x="188" y="60"/>
                      <a:pt x="188" y="60"/>
                      <a:pt x="188" y="60"/>
                    </a:cubicBezTo>
                    <a:cubicBezTo>
                      <a:pt x="187" y="59"/>
                      <a:pt x="189" y="58"/>
                      <a:pt x="190" y="59"/>
                    </a:cubicBezTo>
                    <a:cubicBezTo>
                      <a:pt x="187" y="55"/>
                      <a:pt x="187" y="55"/>
                      <a:pt x="187" y="55"/>
                    </a:cubicBezTo>
                    <a:cubicBezTo>
                      <a:pt x="185" y="54"/>
                      <a:pt x="185" y="54"/>
                      <a:pt x="185" y="54"/>
                    </a:cubicBezTo>
                    <a:cubicBezTo>
                      <a:pt x="185" y="53"/>
                      <a:pt x="185" y="53"/>
                      <a:pt x="185" y="53"/>
                    </a:cubicBezTo>
                    <a:cubicBezTo>
                      <a:pt x="184" y="53"/>
                      <a:pt x="184" y="53"/>
                      <a:pt x="184" y="53"/>
                    </a:cubicBezTo>
                    <a:cubicBezTo>
                      <a:pt x="184" y="52"/>
                      <a:pt x="184" y="52"/>
                      <a:pt x="184" y="52"/>
                    </a:cubicBezTo>
                    <a:cubicBezTo>
                      <a:pt x="184" y="52"/>
                      <a:pt x="184" y="52"/>
                      <a:pt x="184" y="52"/>
                    </a:cubicBezTo>
                    <a:cubicBezTo>
                      <a:pt x="184" y="52"/>
                      <a:pt x="184" y="52"/>
                      <a:pt x="184" y="52"/>
                    </a:cubicBezTo>
                    <a:cubicBezTo>
                      <a:pt x="177" y="52"/>
                      <a:pt x="202" y="54"/>
                      <a:pt x="167" y="51"/>
                    </a:cubicBezTo>
                    <a:cubicBezTo>
                      <a:pt x="167" y="51"/>
                      <a:pt x="167" y="51"/>
                      <a:pt x="167" y="51"/>
                    </a:cubicBezTo>
                    <a:cubicBezTo>
                      <a:pt x="167" y="51"/>
                      <a:pt x="167" y="51"/>
                      <a:pt x="167" y="51"/>
                    </a:cubicBezTo>
                    <a:cubicBezTo>
                      <a:pt x="167" y="51"/>
                      <a:pt x="167" y="51"/>
                      <a:pt x="167" y="51"/>
                    </a:cubicBezTo>
                    <a:cubicBezTo>
                      <a:pt x="166" y="51"/>
                      <a:pt x="166" y="51"/>
                      <a:pt x="166" y="51"/>
                    </a:cubicBezTo>
                    <a:cubicBezTo>
                      <a:pt x="165" y="53"/>
                      <a:pt x="163" y="54"/>
                      <a:pt x="161" y="55"/>
                    </a:cubicBezTo>
                    <a:cubicBezTo>
                      <a:pt x="162" y="57"/>
                      <a:pt x="159" y="57"/>
                      <a:pt x="161" y="59"/>
                    </a:cubicBezTo>
                    <a:cubicBezTo>
                      <a:pt x="160" y="59"/>
                      <a:pt x="160" y="58"/>
                      <a:pt x="160" y="58"/>
                    </a:cubicBezTo>
                    <a:cubicBezTo>
                      <a:pt x="158" y="61"/>
                      <a:pt x="158" y="61"/>
                      <a:pt x="154" y="61"/>
                    </a:cubicBezTo>
                    <a:cubicBezTo>
                      <a:pt x="144" y="67"/>
                      <a:pt x="136" y="76"/>
                      <a:pt x="127" y="83"/>
                    </a:cubicBezTo>
                    <a:cubicBezTo>
                      <a:pt x="119" y="91"/>
                      <a:pt x="111" y="100"/>
                      <a:pt x="103" y="108"/>
                    </a:cubicBezTo>
                    <a:cubicBezTo>
                      <a:pt x="104" y="111"/>
                      <a:pt x="101" y="112"/>
                      <a:pt x="101" y="115"/>
                    </a:cubicBezTo>
                    <a:cubicBezTo>
                      <a:pt x="100" y="115"/>
                      <a:pt x="100" y="115"/>
                      <a:pt x="100" y="115"/>
                    </a:cubicBezTo>
                    <a:cubicBezTo>
                      <a:pt x="100" y="117"/>
                      <a:pt x="98" y="116"/>
                      <a:pt x="96" y="116"/>
                    </a:cubicBezTo>
                    <a:cubicBezTo>
                      <a:pt x="96" y="117"/>
                      <a:pt x="95" y="117"/>
                      <a:pt x="97" y="118"/>
                    </a:cubicBezTo>
                    <a:cubicBezTo>
                      <a:pt x="97" y="120"/>
                      <a:pt x="94" y="117"/>
                      <a:pt x="93" y="118"/>
                    </a:cubicBezTo>
                    <a:cubicBezTo>
                      <a:pt x="93" y="118"/>
                      <a:pt x="94" y="119"/>
                      <a:pt x="94" y="119"/>
                    </a:cubicBezTo>
                    <a:cubicBezTo>
                      <a:pt x="93" y="122"/>
                      <a:pt x="93" y="118"/>
                      <a:pt x="89" y="118"/>
                    </a:cubicBezTo>
                    <a:cubicBezTo>
                      <a:pt x="86" y="122"/>
                      <a:pt x="82" y="126"/>
                      <a:pt x="78" y="128"/>
                    </a:cubicBezTo>
                    <a:cubicBezTo>
                      <a:pt x="78" y="127"/>
                      <a:pt x="79" y="129"/>
                      <a:pt x="78" y="129"/>
                    </a:cubicBezTo>
                    <a:cubicBezTo>
                      <a:pt x="76" y="126"/>
                      <a:pt x="77" y="131"/>
                      <a:pt x="76" y="130"/>
                    </a:cubicBezTo>
                    <a:cubicBezTo>
                      <a:pt x="76" y="129"/>
                      <a:pt x="76" y="129"/>
                      <a:pt x="76" y="129"/>
                    </a:cubicBezTo>
                    <a:cubicBezTo>
                      <a:pt x="73" y="128"/>
                      <a:pt x="73" y="131"/>
                      <a:pt x="70" y="131"/>
                    </a:cubicBezTo>
                    <a:cubicBezTo>
                      <a:pt x="69" y="133"/>
                      <a:pt x="66" y="131"/>
                      <a:pt x="66" y="133"/>
                    </a:cubicBezTo>
                    <a:cubicBezTo>
                      <a:pt x="65" y="132"/>
                      <a:pt x="64" y="133"/>
                      <a:pt x="64" y="132"/>
                    </a:cubicBezTo>
                    <a:cubicBezTo>
                      <a:pt x="64" y="132"/>
                      <a:pt x="64" y="133"/>
                      <a:pt x="64" y="133"/>
                    </a:cubicBezTo>
                    <a:cubicBezTo>
                      <a:pt x="63" y="132"/>
                      <a:pt x="62" y="131"/>
                      <a:pt x="62" y="130"/>
                    </a:cubicBezTo>
                    <a:cubicBezTo>
                      <a:pt x="60" y="128"/>
                      <a:pt x="61" y="123"/>
                      <a:pt x="58" y="120"/>
                    </a:cubicBezTo>
                    <a:cubicBezTo>
                      <a:pt x="57" y="120"/>
                      <a:pt x="57" y="121"/>
                      <a:pt x="56" y="121"/>
                    </a:cubicBezTo>
                    <a:cubicBezTo>
                      <a:pt x="56" y="120"/>
                      <a:pt x="57" y="120"/>
                      <a:pt x="58" y="120"/>
                    </a:cubicBezTo>
                    <a:cubicBezTo>
                      <a:pt x="55" y="119"/>
                      <a:pt x="56" y="116"/>
                      <a:pt x="55" y="114"/>
                    </a:cubicBezTo>
                    <a:cubicBezTo>
                      <a:pt x="55" y="114"/>
                      <a:pt x="54" y="113"/>
                      <a:pt x="53" y="114"/>
                    </a:cubicBezTo>
                    <a:cubicBezTo>
                      <a:pt x="55" y="110"/>
                      <a:pt x="50" y="109"/>
                      <a:pt x="51" y="106"/>
                    </a:cubicBezTo>
                    <a:cubicBezTo>
                      <a:pt x="48" y="108"/>
                      <a:pt x="49" y="105"/>
                      <a:pt x="48" y="104"/>
                    </a:cubicBezTo>
                    <a:cubicBezTo>
                      <a:pt x="47" y="104"/>
                      <a:pt x="48" y="104"/>
                      <a:pt x="49" y="103"/>
                    </a:cubicBezTo>
                    <a:cubicBezTo>
                      <a:pt x="48" y="102"/>
                      <a:pt x="47" y="101"/>
                      <a:pt x="47" y="98"/>
                    </a:cubicBezTo>
                    <a:cubicBezTo>
                      <a:pt x="47" y="98"/>
                      <a:pt x="45" y="98"/>
                      <a:pt x="45" y="97"/>
                    </a:cubicBezTo>
                    <a:cubicBezTo>
                      <a:pt x="47" y="95"/>
                      <a:pt x="44" y="94"/>
                      <a:pt x="44" y="93"/>
                    </a:cubicBezTo>
                    <a:cubicBezTo>
                      <a:pt x="42" y="94"/>
                      <a:pt x="40" y="93"/>
                      <a:pt x="41" y="91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40" y="88"/>
                      <a:pt x="41" y="81"/>
                      <a:pt x="36" y="78"/>
                    </a:cubicBezTo>
                    <a:cubicBezTo>
                      <a:pt x="38" y="77"/>
                      <a:pt x="38" y="77"/>
                      <a:pt x="38" y="77"/>
                    </a:cubicBezTo>
                    <a:cubicBezTo>
                      <a:pt x="34" y="73"/>
                      <a:pt x="34" y="68"/>
                      <a:pt x="30" y="65"/>
                    </a:cubicBezTo>
                    <a:cubicBezTo>
                      <a:pt x="30" y="64"/>
                      <a:pt x="30" y="62"/>
                      <a:pt x="30" y="60"/>
                    </a:cubicBezTo>
                    <a:cubicBezTo>
                      <a:pt x="28" y="59"/>
                      <a:pt x="28" y="59"/>
                      <a:pt x="25" y="58"/>
                    </a:cubicBezTo>
                    <a:cubicBezTo>
                      <a:pt x="25" y="58"/>
                      <a:pt x="26" y="57"/>
                      <a:pt x="27" y="57"/>
                    </a:cubicBezTo>
                    <a:cubicBezTo>
                      <a:pt x="26" y="54"/>
                      <a:pt x="28" y="52"/>
                      <a:pt x="25" y="51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4" y="49"/>
                      <a:pt x="22" y="48"/>
                      <a:pt x="23" y="45"/>
                    </a:cubicBezTo>
                    <a:cubicBezTo>
                      <a:pt x="22" y="45"/>
                      <a:pt x="20" y="43"/>
                      <a:pt x="19" y="45"/>
                    </a:cubicBezTo>
                    <a:cubicBezTo>
                      <a:pt x="19" y="44"/>
                      <a:pt x="21" y="44"/>
                      <a:pt x="20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1" y="39"/>
                      <a:pt x="19" y="36"/>
                      <a:pt x="17" y="32"/>
                    </a:cubicBezTo>
                    <a:cubicBezTo>
                      <a:pt x="19" y="31"/>
                      <a:pt x="15" y="29"/>
                      <a:pt x="16" y="26"/>
                    </a:cubicBezTo>
                    <a:cubicBezTo>
                      <a:pt x="15" y="25"/>
                      <a:pt x="16" y="22"/>
                      <a:pt x="13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3" y="18"/>
                      <a:pt x="13" y="15"/>
                    </a:cubicBezTo>
                    <a:cubicBezTo>
                      <a:pt x="13" y="14"/>
                      <a:pt x="11" y="14"/>
                      <a:pt x="10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2"/>
                      <a:pt x="9" y="12"/>
                      <a:pt x="7" y="12"/>
                    </a:cubicBezTo>
                    <a:cubicBezTo>
                      <a:pt x="8" y="11"/>
                      <a:pt x="7" y="11"/>
                      <a:pt x="8" y="10"/>
                    </a:cubicBezTo>
                    <a:cubicBezTo>
                      <a:pt x="9" y="10"/>
                      <a:pt x="10" y="11"/>
                      <a:pt x="12" y="11"/>
                    </a:cubicBezTo>
                    <a:cubicBezTo>
                      <a:pt x="12" y="10"/>
                      <a:pt x="9" y="9"/>
                      <a:pt x="11" y="7"/>
                    </a:cubicBezTo>
                    <a:cubicBezTo>
                      <a:pt x="11" y="6"/>
                      <a:pt x="10" y="5"/>
                      <a:pt x="8" y="5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9" y="4"/>
                      <a:pt x="9" y="4"/>
                    </a:cubicBezTo>
                    <a:cubicBezTo>
                      <a:pt x="7" y="4"/>
                      <a:pt x="7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3"/>
                      <a:pt x="5" y="2"/>
                    </a:cubicBezTo>
                    <a:cubicBezTo>
                      <a:pt x="7" y="1"/>
                      <a:pt x="8" y="3"/>
                      <a:pt x="9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1"/>
                      <a:pt x="5" y="1"/>
                      <a:pt x="4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4"/>
                      <a:pt x="3" y="5"/>
                      <a:pt x="4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7"/>
                      <a:pt x="8" y="8"/>
                      <a:pt x="6" y="9"/>
                    </a:cubicBezTo>
                    <a:cubicBezTo>
                      <a:pt x="6" y="9"/>
                      <a:pt x="5" y="9"/>
                      <a:pt x="4" y="9"/>
                    </a:cubicBezTo>
                    <a:cubicBezTo>
                      <a:pt x="4" y="9"/>
                      <a:pt x="5" y="10"/>
                      <a:pt x="5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10"/>
                      <a:pt x="4" y="12"/>
                      <a:pt x="5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5"/>
                      <a:pt x="6" y="12"/>
                      <a:pt x="6" y="13"/>
                    </a:cubicBezTo>
                    <a:cubicBezTo>
                      <a:pt x="6" y="14"/>
                      <a:pt x="3" y="14"/>
                      <a:pt x="2" y="15"/>
                    </a:cubicBezTo>
                    <a:cubicBezTo>
                      <a:pt x="3" y="17"/>
                      <a:pt x="5" y="19"/>
                      <a:pt x="4" y="21"/>
                    </a:cubicBezTo>
                    <a:cubicBezTo>
                      <a:pt x="4" y="22"/>
                      <a:pt x="6" y="24"/>
                      <a:pt x="7" y="25"/>
                    </a:cubicBezTo>
                    <a:cubicBezTo>
                      <a:pt x="7" y="26"/>
                      <a:pt x="4" y="25"/>
                      <a:pt x="6" y="26"/>
                    </a:cubicBezTo>
                    <a:cubicBezTo>
                      <a:pt x="5" y="26"/>
                      <a:pt x="4" y="27"/>
                      <a:pt x="3" y="27"/>
                    </a:cubicBezTo>
                    <a:cubicBezTo>
                      <a:pt x="4" y="27"/>
                      <a:pt x="4" y="29"/>
                      <a:pt x="6" y="28"/>
                    </a:cubicBezTo>
                    <a:cubicBezTo>
                      <a:pt x="6" y="30"/>
                      <a:pt x="6" y="32"/>
                      <a:pt x="7" y="34"/>
                    </a:cubicBezTo>
                    <a:cubicBezTo>
                      <a:pt x="7" y="33"/>
                      <a:pt x="5" y="33"/>
                      <a:pt x="4" y="34"/>
                    </a:cubicBezTo>
                    <a:cubicBezTo>
                      <a:pt x="6" y="34"/>
                      <a:pt x="8" y="36"/>
                      <a:pt x="8" y="37"/>
                    </a:cubicBezTo>
                    <a:cubicBezTo>
                      <a:pt x="9" y="37"/>
                      <a:pt x="9" y="36"/>
                      <a:pt x="11" y="36"/>
                    </a:cubicBezTo>
                    <a:cubicBezTo>
                      <a:pt x="11" y="36"/>
                      <a:pt x="12" y="36"/>
                      <a:pt x="12" y="37"/>
                    </a:cubicBezTo>
                    <a:cubicBezTo>
                      <a:pt x="10" y="38"/>
                      <a:pt x="8" y="38"/>
                      <a:pt x="8" y="40"/>
                    </a:cubicBezTo>
                    <a:cubicBezTo>
                      <a:pt x="5" y="40"/>
                      <a:pt x="8" y="37"/>
                      <a:pt x="5" y="39"/>
                    </a:cubicBezTo>
                    <a:cubicBezTo>
                      <a:pt x="3" y="39"/>
                      <a:pt x="2" y="36"/>
                      <a:pt x="3" y="35"/>
                    </a:cubicBezTo>
                    <a:cubicBezTo>
                      <a:pt x="0" y="35"/>
                      <a:pt x="3" y="36"/>
                      <a:pt x="1" y="37"/>
                    </a:cubicBezTo>
                    <a:cubicBezTo>
                      <a:pt x="1" y="38"/>
                      <a:pt x="3" y="38"/>
                      <a:pt x="3" y="40"/>
                    </a:cubicBezTo>
                    <a:cubicBezTo>
                      <a:pt x="5" y="39"/>
                      <a:pt x="5" y="39"/>
                      <a:pt x="6" y="39"/>
                    </a:cubicBezTo>
                    <a:cubicBezTo>
                      <a:pt x="9" y="40"/>
                      <a:pt x="5" y="42"/>
                      <a:pt x="5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3"/>
                      <a:pt x="5" y="43"/>
                      <a:pt x="5" y="44"/>
                    </a:cubicBezTo>
                    <a:cubicBezTo>
                      <a:pt x="2" y="45"/>
                      <a:pt x="4" y="42"/>
                      <a:pt x="2" y="4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1" y="46"/>
                      <a:pt x="3" y="43"/>
                      <a:pt x="3" y="45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4" y="46"/>
                      <a:pt x="5" y="45"/>
                      <a:pt x="5" y="44"/>
                    </a:cubicBezTo>
                    <a:cubicBezTo>
                      <a:pt x="8" y="44"/>
                      <a:pt x="6" y="45"/>
                      <a:pt x="7" y="47"/>
                    </a:cubicBezTo>
                    <a:cubicBezTo>
                      <a:pt x="8" y="46"/>
                      <a:pt x="6" y="46"/>
                      <a:pt x="8" y="45"/>
                    </a:cubicBezTo>
                    <a:cubicBezTo>
                      <a:pt x="9" y="45"/>
                      <a:pt x="10" y="46"/>
                      <a:pt x="10" y="46"/>
                    </a:cubicBezTo>
                    <a:cubicBezTo>
                      <a:pt x="11" y="48"/>
                      <a:pt x="9" y="48"/>
                      <a:pt x="8" y="48"/>
                    </a:cubicBezTo>
                    <a:cubicBezTo>
                      <a:pt x="7" y="48"/>
                      <a:pt x="7" y="47"/>
                      <a:pt x="8" y="47"/>
                    </a:cubicBezTo>
                    <a:cubicBezTo>
                      <a:pt x="6" y="46"/>
                      <a:pt x="5" y="49"/>
                      <a:pt x="3" y="48"/>
                    </a:cubicBezTo>
                    <a:cubicBezTo>
                      <a:pt x="2" y="50"/>
                      <a:pt x="4" y="49"/>
                      <a:pt x="5" y="50"/>
                    </a:cubicBezTo>
                    <a:cubicBezTo>
                      <a:pt x="5" y="49"/>
                      <a:pt x="7" y="49"/>
                      <a:pt x="7" y="49"/>
                    </a:cubicBezTo>
                    <a:cubicBezTo>
                      <a:pt x="12" y="49"/>
                      <a:pt x="4" y="51"/>
                      <a:pt x="6" y="53"/>
                    </a:cubicBezTo>
                    <a:cubicBezTo>
                      <a:pt x="9" y="51"/>
                      <a:pt x="11" y="54"/>
                      <a:pt x="13" y="52"/>
                    </a:cubicBezTo>
                    <a:cubicBezTo>
                      <a:pt x="14" y="52"/>
                      <a:pt x="15" y="52"/>
                      <a:pt x="15" y="53"/>
                    </a:cubicBezTo>
                    <a:cubicBezTo>
                      <a:pt x="13" y="53"/>
                      <a:pt x="14" y="54"/>
                      <a:pt x="11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8" y="55"/>
                      <a:pt x="7" y="57"/>
                      <a:pt x="6" y="58"/>
                    </a:cubicBezTo>
                    <a:cubicBezTo>
                      <a:pt x="7" y="59"/>
                      <a:pt x="8" y="57"/>
                      <a:pt x="9" y="58"/>
                    </a:cubicBezTo>
                    <a:cubicBezTo>
                      <a:pt x="8" y="58"/>
                      <a:pt x="7" y="59"/>
                      <a:pt x="7" y="59"/>
                    </a:cubicBezTo>
                    <a:cubicBezTo>
                      <a:pt x="8" y="58"/>
                      <a:pt x="10" y="58"/>
                      <a:pt x="11" y="59"/>
                    </a:cubicBezTo>
                    <a:cubicBezTo>
                      <a:pt x="11" y="60"/>
                      <a:pt x="9" y="61"/>
                      <a:pt x="9" y="61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9" y="61"/>
                      <a:pt x="6" y="61"/>
                      <a:pt x="7" y="62"/>
                    </a:cubicBezTo>
                    <a:cubicBezTo>
                      <a:pt x="8" y="62"/>
                      <a:pt x="10" y="62"/>
                      <a:pt x="12" y="62"/>
                    </a:cubicBezTo>
                    <a:cubicBezTo>
                      <a:pt x="12" y="62"/>
                      <a:pt x="11" y="63"/>
                      <a:pt x="11" y="63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11" y="64"/>
                      <a:pt x="7" y="64"/>
                      <a:pt x="8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5"/>
                      <a:pt x="9" y="65"/>
                      <a:pt x="8" y="65"/>
                    </a:cubicBezTo>
                    <a:cubicBezTo>
                      <a:pt x="9" y="65"/>
                      <a:pt x="10" y="66"/>
                      <a:pt x="10" y="6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0" y="67"/>
                      <a:pt x="12" y="67"/>
                      <a:pt x="11" y="68"/>
                    </a:cubicBezTo>
                    <a:cubicBezTo>
                      <a:pt x="13" y="67"/>
                      <a:pt x="10" y="68"/>
                      <a:pt x="11" y="66"/>
                    </a:cubicBezTo>
                    <a:cubicBezTo>
                      <a:pt x="13" y="65"/>
                      <a:pt x="13" y="67"/>
                      <a:pt x="14" y="67"/>
                    </a:cubicBezTo>
                    <a:cubicBezTo>
                      <a:pt x="11" y="68"/>
                      <a:pt x="14" y="68"/>
                      <a:pt x="14" y="69"/>
                    </a:cubicBezTo>
                    <a:cubicBezTo>
                      <a:pt x="13" y="70"/>
                      <a:pt x="13" y="70"/>
                      <a:pt x="13" y="71"/>
                    </a:cubicBezTo>
                    <a:cubicBezTo>
                      <a:pt x="14" y="70"/>
                      <a:pt x="14" y="70"/>
                      <a:pt x="14" y="70"/>
                    </a:cubicBezTo>
                    <a:cubicBezTo>
                      <a:pt x="11" y="72"/>
                      <a:pt x="16" y="72"/>
                      <a:pt x="15" y="73"/>
                    </a:cubicBezTo>
                    <a:cubicBezTo>
                      <a:pt x="14" y="73"/>
                      <a:pt x="12" y="73"/>
                      <a:pt x="12" y="74"/>
                    </a:cubicBezTo>
                    <a:cubicBezTo>
                      <a:pt x="14" y="72"/>
                      <a:pt x="16" y="74"/>
                      <a:pt x="17" y="73"/>
                    </a:cubicBezTo>
                    <a:cubicBezTo>
                      <a:pt x="17" y="75"/>
                      <a:pt x="14" y="74"/>
                      <a:pt x="12" y="75"/>
                    </a:cubicBezTo>
                    <a:cubicBezTo>
                      <a:pt x="14" y="75"/>
                      <a:pt x="12" y="77"/>
                      <a:pt x="14" y="77"/>
                    </a:cubicBezTo>
                    <a:cubicBezTo>
                      <a:pt x="15" y="75"/>
                      <a:pt x="16" y="76"/>
                      <a:pt x="17" y="76"/>
                    </a:cubicBezTo>
                    <a:cubicBezTo>
                      <a:pt x="17" y="77"/>
                      <a:pt x="16" y="76"/>
                      <a:pt x="15" y="77"/>
                    </a:cubicBezTo>
                    <a:cubicBezTo>
                      <a:pt x="16" y="78"/>
                      <a:pt x="18" y="78"/>
                      <a:pt x="18" y="77"/>
                    </a:cubicBezTo>
                    <a:cubicBezTo>
                      <a:pt x="18" y="78"/>
                      <a:pt x="21" y="78"/>
                      <a:pt x="20" y="79"/>
                    </a:cubicBezTo>
                    <a:cubicBezTo>
                      <a:pt x="18" y="80"/>
                      <a:pt x="18" y="78"/>
                      <a:pt x="17" y="79"/>
                    </a:cubicBezTo>
                    <a:cubicBezTo>
                      <a:pt x="18" y="80"/>
                      <a:pt x="22" y="78"/>
                      <a:pt x="23" y="80"/>
                    </a:cubicBezTo>
                    <a:cubicBezTo>
                      <a:pt x="23" y="78"/>
                      <a:pt x="26" y="78"/>
                      <a:pt x="27" y="79"/>
                    </a:cubicBezTo>
                    <a:cubicBezTo>
                      <a:pt x="27" y="81"/>
                      <a:pt x="26" y="78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3" y="82"/>
                      <a:pt x="20" y="80"/>
                      <a:pt x="18" y="81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8" y="82"/>
                      <a:pt x="17" y="82"/>
                      <a:pt x="16" y="83"/>
                    </a:cubicBezTo>
                    <a:cubicBezTo>
                      <a:pt x="18" y="82"/>
                      <a:pt x="17" y="85"/>
                      <a:pt x="18" y="85"/>
                    </a:cubicBezTo>
                    <a:cubicBezTo>
                      <a:pt x="20" y="84"/>
                      <a:pt x="17" y="84"/>
                      <a:pt x="19" y="84"/>
                    </a:cubicBezTo>
                    <a:cubicBezTo>
                      <a:pt x="19" y="84"/>
                      <a:pt x="22" y="84"/>
                      <a:pt x="22" y="85"/>
                    </a:cubicBezTo>
                    <a:cubicBezTo>
                      <a:pt x="20" y="85"/>
                      <a:pt x="19" y="86"/>
                      <a:pt x="18" y="87"/>
                    </a:cubicBezTo>
                    <a:cubicBezTo>
                      <a:pt x="18" y="87"/>
                      <a:pt x="20" y="86"/>
                      <a:pt x="20" y="87"/>
                    </a:cubicBezTo>
                    <a:cubicBezTo>
                      <a:pt x="19" y="88"/>
                      <a:pt x="19" y="88"/>
                      <a:pt x="19" y="88"/>
                    </a:cubicBezTo>
                    <a:cubicBezTo>
                      <a:pt x="20" y="91"/>
                      <a:pt x="22" y="95"/>
                      <a:pt x="27" y="96"/>
                    </a:cubicBezTo>
                    <a:cubicBezTo>
                      <a:pt x="25" y="97"/>
                      <a:pt x="26" y="99"/>
                      <a:pt x="25" y="101"/>
                    </a:cubicBezTo>
                    <a:cubicBezTo>
                      <a:pt x="25" y="100"/>
                      <a:pt x="27" y="100"/>
                      <a:pt x="27" y="100"/>
                    </a:cubicBezTo>
                    <a:cubicBezTo>
                      <a:pt x="26" y="102"/>
                      <a:pt x="26" y="102"/>
                      <a:pt x="26" y="102"/>
                    </a:cubicBezTo>
                    <a:cubicBezTo>
                      <a:pt x="25" y="103"/>
                      <a:pt x="27" y="104"/>
                      <a:pt x="29" y="104"/>
                    </a:cubicBezTo>
                    <a:cubicBezTo>
                      <a:pt x="28" y="105"/>
                      <a:pt x="28" y="105"/>
                      <a:pt x="27" y="105"/>
                    </a:cubicBezTo>
                    <a:cubicBezTo>
                      <a:pt x="27" y="106"/>
                      <a:pt x="29" y="105"/>
                      <a:pt x="29" y="106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30" y="106"/>
                      <a:pt x="30" y="106"/>
                      <a:pt x="30" y="106"/>
                    </a:cubicBezTo>
                    <a:cubicBezTo>
                      <a:pt x="31" y="107"/>
                      <a:pt x="31" y="108"/>
                      <a:pt x="29" y="109"/>
                    </a:cubicBezTo>
                    <a:cubicBezTo>
                      <a:pt x="29" y="109"/>
                      <a:pt x="30" y="109"/>
                      <a:pt x="30" y="109"/>
                    </a:cubicBezTo>
                    <a:cubicBezTo>
                      <a:pt x="29" y="110"/>
                      <a:pt x="30" y="112"/>
                      <a:pt x="32" y="113"/>
                    </a:cubicBezTo>
                    <a:cubicBezTo>
                      <a:pt x="32" y="113"/>
                      <a:pt x="32" y="112"/>
                      <a:pt x="34" y="112"/>
                    </a:cubicBezTo>
                    <a:cubicBezTo>
                      <a:pt x="36" y="111"/>
                      <a:pt x="33" y="112"/>
                      <a:pt x="35" y="112"/>
                    </a:cubicBezTo>
                    <a:cubicBezTo>
                      <a:pt x="34" y="113"/>
                      <a:pt x="34" y="114"/>
                      <a:pt x="33" y="113"/>
                    </a:cubicBezTo>
                    <a:cubicBezTo>
                      <a:pt x="31" y="116"/>
                      <a:pt x="34" y="118"/>
                      <a:pt x="35" y="121"/>
                    </a:cubicBezTo>
                    <a:cubicBezTo>
                      <a:pt x="36" y="121"/>
                      <a:pt x="36" y="121"/>
                      <a:pt x="36" y="121"/>
                    </a:cubicBezTo>
                    <a:cubicBezTo>
                      <a:pt x="35" y="124"/>
                      <a:pt x="38" y="125"/>
                      <a:pt x="38" y="127"/>
                    </a:cubicBezTo>
                    <a:cubicBezTo>
                      <a:pt x="39" y="126"/>
                      <a:pt x="42" y="125"/>
                      <a:pt x="42" y="126"/>
                    </a:cubicBezTo>
                    <a:cubicBezTo>
                      <a:pt x="44" y="127"/>
                      <a:pt x="40" y="128"/>
                      <a:pt x="39" y="129"/>
                    </a:cubicBezTo>
                    <a:cubicBezTo>
                      <a:pt x="40" y="129"/>
                      <a:pt x="41" y="130"/>
                      <a:pt x="41" y="131"/>
                    </a:cubicBezTo>
                    <a:cubicBezTo>
                      <a:pt x="41" y="131"/>
                      <a:pt x="41" y="131"/>
                      <a:pt x="41" y="131"/>
                    </a:cubicBezTo>
                    <a:cubicBezTo>
                      <a:pt x="42" y="131"/>
                      <a:pt x="43" y="131"/>
                      <a:pt x="42" y="133"/>
                    </a:cubicBezTo>
                    <a:cubicBezTo>
                      <a:pt x="42" y="132"/>
                      <a:pt x="42" y="132"/>
                      <a:pt x="42" y="132"/>
                    </a:cubicBezTo>
                    <a:cubicBezTo>
                      <a:pt x="42" y="133"/>
                      <a:pt x="41" y="134"/>
                      <a:pt x="42" y="135"/>
                    </a:cubicBezTo>
                    <a:cubicBezTo>
                      <a:pt x="44" y="134"/>
                      <a:pt x="43" y="136"/>
                      <a:pt x="45" y="136"/>
                    </a:cubicBezTo>
                    <a:cubicBezTo>
                      <a:pt x="45" y="136"/>
                      <a:pt x="45" y="136"/>
                      <a:pt x="44" y="136"/>
                    </a:cubicBezTo>
                    <a:cubicBezTo>
                      <a:pt x="46" y="136"/>
                      <a:pt x="46" y="136"/>
                      <a:pt x="46" y="136"/>
                    </a:cubicBezTo>
                    <a:cubicBezTo>
                      <a:pt x="46" y="137"/>
                      <a:pt x="46" y="137"/>
                      <a:pt x="46" y="137"/>
                    </a:cubicBezTo>
                    <a:cubicBezTo>
                      <a:pt x="45" y="137"/>
                      <a:pt x="44" y="137"/>
                      <a:pt x="44" y="137"/>
                    </a:cubicBezTo>
                    <a:cubicBezTo>
                      <a:pt x="43" y="139"/>
                      <a:pt x="45" y="137"/>
                      <a:pt x="46" y="137"/>
                    </a:cubicBezTo>
                    <a:cubicBezTo>
                      <a:pt x="48" y="138"/>
                      <a:pt x="46" y="138"/>
                      <a:pt x="46" y="139"/>
                    </a:cubicBezTo>
                    <a:cubicBezTo>
                      <a:pt x="45" y="139"/>
                      <a:pt x="46" y="138"/>
                      <a:pt x="46" y="138"/>
                    </a:cubicBezTo>
                    <a:cubicBezTo>
                      <a:pt x="44" y="138"/>
                      <a:pt x="45" y="139"/>
                      <a:pt x="45" y="139"/>
                    </a:cubicBezTo>
                    <a:cubicBezTo>
                      <a:pt x="45" y="140"/>
                      <a:pt x="46" y="139"/>
                      <a:pt x="46" y="140"/>
                    </a:cubicBezTo>
                    <a:cubicBezTo>
                      <a:pt x="47" y="140"/>
                      <a:pt x="48" y="141"/>
                      <a:pt x="46" y="142"/>
                    </a:cubicBezTo>
                    <a:cubicBezTo>
                      <a:pt x="47" y="142"/>
                      <a:pt x="47" y="143"/>
                      <a:pt x="48" y="143"/>
                    </a:cubicBezTo>
                    <a:cubicBezTo>
                      <a:pt x="48" y="142"/>
                      <a:pt x="48" y="141"/>
                      <a:pt x="49" y="140"/>
                    </a:cubicBezTo>
                    <a:cubicBezTo>
                      <a:pt x="49" y="141"/>
                      <a:pt x="50" y="141"/>
                      <a:pt x="50" y="142"/>
                    </a:cubicBezTo>
                    <a:cubicBezTo>
                      <a:pt x="49" y="142"/>
                      <a:pt x="49" y="142"/>
                      <a:pt x="49" y="142"/>
                    </a:cubicBezTo>
                    <a:cubicBezTo>
                      <a:pt x="50" y="142"/>
                      <a:pt x="50" y="143"/>
                      <a:pt x="51" y="142"/>
                    </a:cubicBezTo>
                    <a:cubicBezTo>
                      <a:pt x="49" y="144"/>
                      <a:pt x="49" y="144"/>
                      <a:pt x="49" y="144"/>
                    </a:cubicBezTo>
                    <a:cubicBezTo>
                      <a:pt x="51" y="143"/>
                      <a:pt x="51" y="144"/>
                      <a:pt x="52" y="145"/>
                    </a:cubicBezTo>
                    <a:cubicBezTo>
                      <a:pt x="50" y="146"/>
                      <a:pt x="48" y="146"/>
                      <a:pt x="49" y="147"/>
                    </a:cubicBezTo>
                    <a:cubicBezTo>
                      <a:pt x="51" y="148"/>
                      <a:pt x="51" y="148"/>
                      <a:pt x="51" y="148"/>
                    </a:cubicBezTo>
                    <a:cubicBezTo>
                      <a:pt x="51" y="148"/>
                      <a:pt x="51" y="148"/>
                      <a:pt x="50" y="149"/>
                    </a:cubicBezTo>
                    <a:cubicBezTo>
                      <a:pt x="50" y="150"/>
                      <a:pt x="52" y="150"/>
                      <a:pt x="53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4" y="150"/>
                      <a:pt x="53" y="150"/>
                      <a:pt x="54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5" y="150"/>
                      <a:pt x="57" y="151"/>
                      <a:pt x="60" y="152"/>
                    </a:cubicBezTo>
                    <a:cubicBezTo>
                      <a:pt x="60" y="152"/>
                      <a:pt x="60" y="152"/>
                      <a:pt x="60" y="152"/>
                    </a:cubicBezTo>
                    <a:cubicBezTo>
                      <a:pt x="60" y="152"/>
                      <a:pt x="60" y="152"/>
                      <a:pt x="60" y="152"/>
                    </a:cubicBezTo>
                    <a:cubicBezTo>
                      <a:pt x="60" y="152"/>
                      <a:pt x="60" y="152"/>
                      <a:pt x="60" y="152"/>
                    </a:cubicBezTo>
                    <a:cubicBezTo>
                      <a:pt x="60" y="152"/>
                      <a:pt x="60" y="152"/>
                      <a:pt x="60" y="152"/>
                    </a:cubicBezTo>
                    <a:cubicBezTo>
                      <a:pt x="61" y="152"/>
                      <a:pt x="61" y="151"/>
                      <a:pt x="61" y="152"/>
                    </a:cubicBezTo>
                    <a:cubicBezTo>
                      <a:pt x="61" y="154"/>
                      <a:pt x="62" y="154"/>
                      <a:pt x="63" y="154"/>
                    </a:cubicBezTo>
                    <a:cubicBezTo>
                      <a:pt x="63" y="154"/>
                      <a:pt x="63" y="153"/>
                      <a:pt x="63" y="153"/>
                    </a:cubicBezTo>
                    <a:cubicBezTo>
                      <a:pt x="62" y="152"/>
                      <a:pt x="63" y="154"/>
                      <a:pt x="62" y="153"/>
                    </a:cubicBezTo>
                    <a:cubicBezTo>
                      <a:pt x="61" y="152"/>
                      <a:pt x="62" y="152"/>
                      <a:pt x="63" y="152"/>
                    </a:cubicBezTo>
                    <a:cubicBezTo>
                      <a:pt x="66" y="155"/>
                      <a:pt x="68" y="151"/>
                      <a:pt x="71" y="152"/>
                    </a:cubicBezTo>
                    <a:cubicBezTo>
                      <a:pt x="70" y="150"/>
                      <a:pt x="72" y="151"/>
                      <a:pt x="72" y="150"/>
                    </a:cubicBezTo>
                    <a:cubicBezTo>
                      <a:pt x="73" y="152"/>
                      <a:pt x="74" y="149"/>
                      <a:pt x="75" y="150"/>
                    </a:cubicBezTo>
                    <a:cubicBezTo>
                      <a:pt x="73" y="148"/>
                      <a:pt x="73" y="148"/>
                      <a:pt x="73" y="148"/>
                    </a:cubicBezTo>
                    <a:cubicBezTo>
                      <a:pt x="75" y="148"/>
                      <a:pt x="74" y="143"/>
                      <a:pt x="76" y="145"/>
                    </a:cubicBezTo>
                    <a:cubicBezTo>
                      <a:pt x="77" y="146"/>
                      <a:pt x="77" y="147"/>
                      <a:pt x="77" y="148"/>
                    </a:cubicBezTo>
                    <a:cubicBezTo>
                      <a:pt x="79" y="150"/>
                      <a:pt x="79" y="144"/>
                      <a:pt x="81" y="146"/>
                    </a:cubicBezTo>
                    <a:cubicBezTo>
                      <a:pt x="80" y="146"/>
                      <a:pt x="79" y="144"/>
                      <a:pt x="80" y="143"/>
                    </a:cubicBezTo>
                    <a:cubicBezTo>
                      <a:pt x="81" y="143"/>
                      <a:pt x="83" y="144"/>
                      <a:pt x="83" y="144"/>
                    </a:cubicBezTo>
                    <a:cubicBezTo>
                      <a:pt x="84" y="144"/>
                      <a:pt x="84" y="143"/>
                      <a:pt x="85" y="143"/>
                    </a:cubicBezTo>
                    <a:cubicBezTo>
                      <a:pt x="85" y="144"/>
                      <a:pt x="85" y="144"/>
                      <a:pt x="85" y="144"/>
                    </a:cubicBezTo>
                    <a:cubicBezTo>
                      <a:pt x="86" y="144"/>
                      <a:pt x="86" y="143"/>
                      <a:pt x="87" y="142"/>
                    </a:cubicBezTo>
                    <a:cubicBezTo>
                      <a:pt x="88" y="143"/>
                      <a:pt x="90" y="141"/>
                      <a:pt x="91" y="141"/>
                    </a:cubicBezTo>
                    <a:cubicBezTo>
                      <a:pt x="91" y="139"/>
                      <a:pt x="94" y="141"/>
                      <a:pt x="92" y="138"/>
                    </a:cubicBezTo>
                    <a:cubicBezTo>
                      <a:pt x="92" y="138"/>
                      <a:pt x="93" y="139"/>
                      <a:pt x="93" y="139"/>
                    </a:cubicBezTo>
                    <a:cubicBezTo>
                      <a:pt x="93" y="138"/>
                      <a:pt x="92" y="136"/>
                      <a:pt x="93" y="135"/>
                    </a:cubicBezTo>
                    <a:cubicBezTo>
                      <a:pt x="94" y="137"/>
                      <a:pt x="94" y="137"/>
                      <a:pt x="94" y="137"/>
                    </a:cubicBezTo>
                    <a:cubicBezTo>
                      <a:pt x="95" y="139"/>
                      <a:pt x="95" y="136"/>
                      <a:pt x="96" y="137"/>
                    </a:cubicBezTo>
                    <a:cubicBezTo>
                      <a:pt x="95" y="136"/>
                      <a:pt x="97" y="137"/>
                      <a:pt x="96" y="136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7" y="133"/>
                      <a:pt x="96" y="134"/>
                      <a:pt x="97" y="133"/>
                    </a:cubicBezTo>
                    <a:cubicBezTo>
                      <a:pt x="98" y="132"/>
                      <a:pt x="99" y="134"/>
                      <a:pt x="98" y="134"/>
                    </a:cubicBezTo>
                    <a:cubicBezTo>
                      <a:pt x="99" y="135"/>
                      <a:pt x="100" y="134"/>
                      <a:pt x="100" y="133"/>
                    </a:cubicBezTo>
                    <a:cubicBezTo>
                      <a:pt x="100" y="133"/>
                      <a:pt x="100" y="133"/>
                      <a:pt x="100" y="133"/>
                    </a:cubicBezTo>
                    <a:cubicBezTo>
                      <a:pt x="100" y="133"/>
                      <a:pt x="100" y="133"/>
                      <a:pt x="100" y="133"/>
                    </a:cubicBezTo>
                    <a:cubicBezTo>
                      <a:pt x="100" y="133"/>
                      <a:pt x="100" y="132"/>
                      <a:pt x="101" y="132"/>
                    </a:cubicBezTo>
                    <a:cubicBezTo>
                      <a:pt x="101" y="132"/>
                      <a:pt x="101" y="132"/>
                      <a:pt x="101" y="132"/>
                    </a:cubicBezTo>
                    <a:cubicBezTo>
                      <a:pt x="100" y="133"/>
                      <a:pt x="100" y="133"/>
                      <a:pt x="100" y="133"/>
                    </a:cubicBezTo>
                    <a:cubicBezTo>
                      <a:pt x="100" y="133"/>
                      <a:pt x="101" y="133"/>
                      <a:pt x="101" y="133"/>
                    </a:cubicBezTo>
                    <a:cubicBezTo>
                      <a:pt x="101" y="133"/>
                      <a:pt x="101" y="133"/>
                      <a:pt x="101" y="133"/>
                    </a:cubicBezTo>
                    <a:cubicBezTo>
                      <a:pt x="101" y="132"/>
                      <a:pt x="102" y="132"/>
                      <a:pt x="102" y="133"/>
                    </a:cubicBezTo>
                    <a:cubicBezTo>
                      <a:pt x="103" y="134"/>
                      <a:pt x="103" y="134"/>
                      <a:pt x="103" y="134"/>
                    </a:cubicBezTo>
                    <a:cubicBezTo>
                      <a:pt x="103" y="134"/>
                      <a:pt x="103" y="131"/>
                      <a:pt x="103" y="131"/>
                    </a:cubicBezTo>
                    <a:cubicBezTo>
                      <a:pt x="105" y="131"/>
                      <a:pt x="107" y="128"/>
                      <a:pt x="108" y="126"/>
                    </a:cubicBezTo>
                    <a:cubicBezTo>
                      <a:pt x="108" y="127"/>
                      <a:pt x="108" y="127"/>
                      <a:pt x="108" y="126"/>
                    </a:cubicBezTo>
                    <a:cubicBezTo>
                      <a:pt x="108" y="126"/>
                      <a:pt x="108" y="124"/>
                      <a:pt x="109" y="125"/>
                    </a:cubicBezTo>
                    <a:cubicBezTo>
                      <a:pt x="109" y="124"/>
                      <a:pt x="110" y="125"/>
                      <a:pt x="111" y="125"/>
                    </a:cubicBezTo>
                    <a:cubicBezTo>
                      <a:pt x="111" y="125"/>
                      <a:pt x="111" y="124"/>
                      <a:pt x="110" y="124"/>
                    </a:cubicBezTo>
                    <a:cubicBezTo>
                      <a:pt x="113" y="124"/>
                      <a:pt x="112" y="120"/>
                      <a:pt x="115" y="120"/>
                    </a:cubicBezTo>
                    <a:cubicBezTo>
                      <a:pt x="115" y="120"/>
                      <a:pt x="115" y="121"/>
                      <a:pt x="115" y="122"/>
                    </a:cubicBezTo>
                    <a:cubicBezTo>
                      <a:pt x="116" y="120"/>
                      <a:pt x="117" y="118"/>
                      <a:pt x="117" y="116"/>
                    </a:cubicBezTo>
                    <a:cubicBezTo>
                      <a:pt x="117" y="117"/>
                      <a:pt x="118" y="117"/>
                      <a:pt x="118" y="118"/>
                    </a:cubicBezTo>
                    <a:cubicBezTo>
                      <a:pt x="119" y="117"/>
                      <a:pt x="119" y="116"/>
                      <a:pt x="119" y="114"/>
                    </a:cubicBezTo>
                    <a:cubicBezTo>
                      <a:pt x="118" y="114"/>
                      <a:pt x="119" y="115"/>
                      <a:pt x="119" y="115"/>
                    </a:cubicBezTo>
                    <a:cubicBezTo>
                      <a:pt x="117" y="115"/>
                      <a:pt x="118" y="113"/>
                      <a:pt x="118" y="113"/>
                    </a:cubicBezTo>
                    <a:cubicBezTo>
                      <a:pt x="119" y="113"/>
                      <a:pt x="119" y="113"/>
                      <a:pt x="119" y="113"/>
                    </a:cubicBezTo>
                    <a:cubicBezTo>
                      <a:pt x="119" y="112"/>
                      <a:pt x="119" y="111"/>
                      <a:pt x="120" y="111"/>
                    </a:cubicBezTo>
                    <a:cubicBezTo>
                      <a:pt x="121" y="111"/>
                      <a:pt x="120" y="111"/>
                      <a:pt x="120" y="112"/>
                    </a:cubicBezTo>
                    <a:cubicBezTo>
                      <a:pt x="122" y="114"/>
                      <a:pt x="123" y="111"/>
                      <a:pt x="124" y="111"/>
                    </a:cubicBezTo>
                    <a:cubicBezTo>
                      <a:pt x="124" y="111"/>
                      <a:pt x="124" y="110"/>
                      <a:pt x="123" y="110"/>
                    </a:cubicBezTo>
                    <a:cubicBezTo>
                      <a:pt x="123" y="109"/>
                      <a:pt x="124" y="111"/>
                      <a:pt x="125" y="110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4" y="106"/>
                      <a:pt x="126" y="106"/>
                      <a:pt x="126" y="107"/>
                    </a:cubicBezTo>
                    <a:cubicBezTo>
                      <a:pt x="127" y="106"/>
                      <a:pt x="126" y="103"/>
                      <a:pt x="125" y="101"/>
                    </a:cubicBezTo>
                    <a:cubicBezTo>
                      <a:pt x="126" y="101"/>
                      <a:pt x="127" y="99"/>
                      <a:pt x="127" y="99"/>
                    </a:cubicBezTo>
                    <a:cubicBezTo>
                      <a:pt x="128" y="99"/>
                      <a:pt x="127" y="99"/>
                      <a:pt x="127" y="100"/>
                    </a:cubicBezTo>
                    <a:cubicBezTo>
                      <a:pt x="129" y="100"/>
                      <a:pt x="129" y="100"/>
                      <a:pt x="129" y="100"/>
                    </a:cubicBezTo>
                    <a:cubicBezTo>
                      <a:pt x="128" y="101"/>
                      <a:pt x="131" y="102"/>
                      <a:pt x="131" y="103"/>
                    </a:cubicBezTo>
                    <a:cubicBezTo>
                      <a:pt x="131" y="102"/>
                      <a:pt x="133" y="101"/>
                      <a:pt x="135" y="100"/>
                    </a:cubicBezTo>
                    <a:cubicBezTo>
                      <a:pt x="132" y="99"/>
                      <a:pt x="135" y="98"/>
                      <a:pt x="134" y="96"/>
                    </a:cubicBezTo>
                    <a:cubicBezTo>
                      <a:pt x="135" y="95"/>
                      <a:pt x="136" y="97"/>
                      <a:pt x="137" y="97"/>
                    </a:cubicBezTo>
                    <a:cubicBezTo>
                      <a:pt x="137" y="95"/>
                      <a:pt x="139" y="95"/>
                      <a:pt x="140" y="93"/>
                    </a:cubicBezTo>
                    <a:cubicBezTo>
                      <a:pt x="140" y="93"/>
                      <a:pt x="140" y="94"/>
                      <a:pt x="140" y="94"/>
                    </a:cubicBezTo>
                    <a:cubicBezTo>
                      <a:pt x="141" y="92"/>
                      <a:pt x="143" y="91"/>
                      <a:pt x="143" y="88"/>
                    </a:cubicBezTo>
                    <a:cubicBezTo>
                      <a:pt x="143" y="89"/>
                      <a:pt x="143" y="89"/>
                      <a:pt x="143" y="90"/>
                    </a:cubicBezTo>
                    <a:cubicBezTo>
                      <a:pt x="145" y="89"/>
                      <a:pt x="141" y="87"/>
                      <a:pt x="144" y="87"/>
                    </a:cubicBezTo>
                    <a:cubicBezTo>
                      <a:pt x="144" y="88"/>
                      <a:pt x="144" y="88"/>
                      <a:pt x="144" y="88"/>
                    </a:cubicBezTo>
                    <a:cubicBezTo>
                      <a:pt x="144" y="87"/>
                      <a:pt x="147" y="88"/>
                      <a:pt x="146" y="85"/>
                    </a:cubicBezTo>
                    <a:cubicBezTo>
                      <a:pt x="147" y="86"/>
                      <a:pt x="147" y="86"/>
                      <a:pt x="147" y="87"/>
                    </a:cubicBezTo>
                    <a:cubicBezTo>
                      <a:pt x="148" y="85"/>
                      <a:pt x="149" y="85"/>
                      <a:pt x="148" y="83"/>
                    </a:cubicBezTo>
                    <a:cubicBezTo>
                      <a:pt x="149" y="83"/>
                      <a:pt x="149" y="84"/>
                      <a:pt x="149" y="85"/>
                    </a:cubicBezTo>
                    <a:cubicBezTo>
                      <a:pt x="151" y="85"/>
                      <a:pt x="149" y="82"/>
                      <a:pt x="150" y="82"/>
                    </a:cubicBezTo>
                    <a:cubicBezTo>
                      <a:pt x="151" y="82"/>
                      <a:pt x="152" y="82"/>
                      <a:pt x="152" y="82"/>
                    </a:cubicBezTo>
                    <a:cubicBezTo>
                      <a:pt x="151" y="81"/>
                      <a:pt x="153" y="80"/>
                      <a:pt x="153" y="79"/>
                    </a:cubicBezTo>
                    <a:cubicBezTo>
                      <a:pt x="153" y="80"/>
                      <a:pt x="154" y="80"/>
                      <a:pt x="155" y="80"/>
                    </a:cubicBezTo>
                    <a:cubicBezTo>
                      <a:pt x="159" y="76"/>
                      <a:pt x="164" y="73"/>
                      <a:pt x="168" y="67"/>
                    </a:cubicBezTo>
                    <a:cubicBezTo>
                      <a:pt x="170" y="69"/>
                      <a:pt x="167" y="69"/>
                      <a:pt x="169" y="70"/>
                    </a:cubicBezTo>
                    <a:cubicBezTo>
                      <a:pt x="168" y="69"/>
                      <a:pt x="169" y="69"/>
                      <a:pt x="170" y="67"/>
                    </a:cubicBezTo>
                    <a:cubicBezTo>
                      <a:pt x="171" y="68"/>
                      <a:pt x="171" y="68"/>
                      <a:pt x="171" y="68"/>
                    </a:cubicBezTo>
                    <a:cubicBezTo>
                      <a:pt x="171" y="67"/>
                      <a:pt x="172" y="68"/>
                      <a:pt x="172" y="67"/>
                    </a:cubicBezTo>
                    <a:cubicBezTo>
                      <a:pt x="172" y="66"/>
                      <a:pt x="172" y="66"/>
                      <a:pt x="172" y="66"/>
                    </a:cubicBezTo>
                    <a:cubicBezTo>
                      <a:pt x="172" y="65"/>
                      <a:pt x="175" y="67"/>
                      <a:pt x="174" y="65"/>
                    </a:cubicBezTo>
                    <a:cubicBezTo>
                      <a:pt x="175" y="66"/>
                      <a:pt x="175" y="66"/>
                      <a:pt x="175" y="66"/>
                    </a:cubicBezTo>
                    <a:cubicBezTo>
                      <a:pt x="175" y="65"/>
                      <a:pt x="175" y="65"/>
                      <a:pt x="175" y="65"/>
                    </a:cubicBezTo>
                    <a:cubicBezTo>
                      <a:pt x="176" y="65"/>
                      <a:pt x="177" y="65"/>
                      <a:pt x="176" y="66"/>
                    </a:cubicBezTo>
                    <a:cubicBezTo>
                      <a:pt x="177" y="67"/>
                      <a:pt x="178" y="68"/>
                      <a:pt x="180" y="67"/>
                    </a:cubicBezTo>
                    <a:cubicBezTo>
                      <a:pt x="179" y="67"/>
                      <a:pt x="178" y="68"/>
                      <a:pt x="178" y="68"/>
                    </a:cubicBezTo>
                    <a:cubicBezTo>
                      <a:pt x="181" y="71"/>
                      <a:pt x="183" y="76"/>
                      <a:pt x="188" y="78"/>
                    </a:cubicBezTo>
                    <a:cubicBezTo>
                      <a:pt x="187" y="79"/>
                      <a:pt x="187" y="79"/>
                      <a:pt x="186" y="79"/>
                    </a:cubicBezTo>
                    <a:cubicBezTo>
                      <a:pt x="190" y="80"/>
                      <a:pt x="187" y="84"/>
                      <a:pt x="192" y="84"/>
                    </a:cubicBezTo>
                    <a:cubicBezTo>
                      <a:pt x="194" y="84"/>
                      <a:pt x="194" y="84"/>
                      <a:pt x="194" y="84"/>
                    </a:cubicBezTo>
                    <a:cubicBezTo>
                      <a:pt x="193" y="84"/>
                      <a:pt x="192" y="85"/>
                      <a:pt x="192" y="86"/>
                    </a:cubicBezTo>
                    <a:cubicBezTo>
                      <a:pt x="193" y="86"/>
                      <a:pt x="193" y="88"/>
                      <a:pt x="195" y="87"/>
                    </a:cubicBezTo>
                    <a:cubicBezTo>
                      <a:pt x="194" y="88"/>
                      <a:pt x="194" y="87"/>
                      <a:pt x="193" y="88"/>
                    </a:cubicBezTo>
                    <a:cubicBezTo>
                      <a:pt x="194" y="89"/>
                      <a:pt x="197" y="89"/>
                      <a:pt x="197" y="90"/>
                    </a:cubicBezTo>
                    <a:cubicBezTo>
                      <a:pt x="196" y="90"/>
                      <a:pt x="196" y="90"/>
                      <a:pt x="196" y="90"/>
                    </a:cubicBezTo>
                    <a:cubicBezTo>
                      <a:pt x="196" y="97"/>
                      <a:pt x="198" y="104"/>
                      <a:pt x="204" y="106"/>
                    </a:cubicBezTo>
                    <a:cubicBezTo>
                      <a:pt x="205" y="107"/>
                      <a:pt x="202" y="108"/>
                      <a:pt x="203" y="108"/>
                    </a:cubicBezTo>
                    <a:cubicBezTo>
                      <a:pt x="208" y="111"/>
                      <a:pt x="207" y="119"/>
                      <a:pt x="214" y="118"/>
                    </a:cubicBezTo>
                    <a:cubicBezTo>
                      <a:pt x="218" y="120"/>
                      <a:pt x="222" y="116"/>
                      <a:pt x="222" y="116"/>
                    </a:cubicBezTo>
                    <a:cubicBezTo>
                      <a:pt x="216" y="114"/>
                      <a:pt x="213" y="105"/>
                      <a:pt x="212" y="97"/>
                    </a:cubicBezTo>
                    <a:close/>
                    <a:moveTo>
                      <a:pt x="56" y="136"/>
                    </a:moveTo>
                    <a:cubicBezTo>
                      <a:pt x="55" y="136"/>
                      <a:pt x="55" y="136"/>
                      <a:pt x="56" y="136"/>
                    </a:cubicBezTo>
                    <a:close/>
                    <a:moveTo>
                      <a:pt x="101" y="131"/>
                    </a:moveTo>
                    <a:cubicBezTo>
                      <a:pt x="101" y="131"/>
                      <a:pt x="101" y="131"/>
                      <a:pt x="102" y="131"/>
                    </a:cubicBezTo>
                    <a:cubicBezTo>
                      <a:pt x="101" y="131"/>
                      <a:pt x="101" y="131"/>
                      <a:pt x="101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i="1"/>
              </a:p>
            </p:txBody>
          </p:sp>
          <p:sp>
            <p:nvSpPr>
              <p:cNvPr id="33" name="Freeform 26"/>
              <p:cNvSpPr>
                <a:spLocks noEditPoints="1"/>
              </p:cNvSpPr>
              <p:nvPr/>
            </p:nvSpPr>
            <p:spPr bwMode="auto">
              <a:xfrm>
                <a:off x="4602163" y="4041775"/>
                <a:ext cx="769938" cy="527050"/>
              </a:xfrm>
              <a:custGeom>
                <a:avLst/>
                <a:gdLst>
                  <a:gd name="T0" fmla="*/ 298 w 356"/>
                  <a:gd name="T1" fmla="*/ 39 h 245"/>
                  <a:gd name="T2" fmla="*/ 217 w 356"/>
                  <a:gd name="T3" fmla="*/ 49 h 245"/>
                  <a:gd name="T4" fmla="*/ 157 w 356"/>
                  <a:gd name="T5" fmla="*/ 47 h 245"/>
                  <a:gd name="T6" fmla="*/ 126 w 356"/>
                  <a:gd name="T7" fmla="*/ 48 h 245"/>
                  <a:gd name="T8" fmla="*/ 79 w 356"/>
                  <a:gd name="T9" fmla="*/ 44 h 245"/>
                  <a:gd name="T10" fmla="*/ 58 w 356"/>
                  <a:gd name="T11" fmla="*/ 24 h 245"/>
                  <a:gd name="T12" fmla="*/ 62 w 356"/>
                  <a:gd name="T13" fmla="*/ 12 h 245"/>
                  <a:gd name="T14" fmla="*/ 58 w 356"/>
                  <a:gd name="T15" fmla="*/ 13 h 245"/>
                  <a:gd name="T16" fmla="*/ 46 w 356"/>
                  <a:gd name="T17" fmla="*/ 20 h 245"/>
                  <a:gd name="T18" fmla="*/ 40 w 356"/>
                  <a:gd name="T19" fmla="*/ 26 h 245"/>
                  <a:gd name="T20" fmla="*/ 36 w 356"/>
                  <a:gd name="T21" fmla="*/ 29 h 245"/>
                  <a:gd name="T22" fmla="*/ 41 w 356"/>
                  <a:gd name="T23" fmla="*/ 32 h 245"/>
                  <a:gd name="T24" fmla="*/ 38 w 356"/>
                  <a:gd name="T25" fmla="*/ 32 h 245"/>
                  <a:gd name="T26" fmla="*/ 32 w 356"/>
                  <a:gd name="T27" fmla="*/ 36 h 245"/>
                  <a:gd name="T28" fmla="*/ 32 w 356"/>
                  <a:gd name="T29" fmla="*/ 41 h 245"/>
                  <a:gd name="T30" fmla="*/ 29 w 356"/>
                  <a:gd name="T31" fmla="*/ 47 h 245"/>
                  <a:gd name="T32" fmla="*/ 35 w 356"/>
                  <a:gd name="T33" fmla="*/ 56 h 245"/>
                  <a:gd name="T34" fmla="*/ 28 w 356"/>
                  <a:gd name="T35" fmla="*/ 65 h 245"/>
                  <a:gd name="T36" fmla="*/ 22 w 356"/>
                  <a:gd name="T37" fmla="*/ 75 h 245"/>
                  <a:gd name="T38" fmla="*/ 19 w 356"/>
                  <a:gd name="T39" fmla="*/ 89 h 245"/>
                  <a:gd name="T40" fmla="*/ 17 w 356"/>
                  <a:gd name="T41" fmla="*/ 94 h 245"/>
                  <a:gd name="T42" fmla="*/ 16 w 356"/>
                  <a:gd name="T43" fmla="*/ 100 h 245"/>
                  <a:gd name="T44" fmla="*/ 15 w 356"/>
                  <a:gd name="T45" fmla="*/ 114 h 245"/>
                  <a:gd name="T46" fmla="*/ 12 w 356"/>
                  <a:gd name="T47" fmla="*/ 126 h 245"/>
                  <a:gd name="T48" fmla="*/ 9 w 356"/>
                  <a:gd name="T49" fmla="*/ 131 h 245"/>
                  <a:gd name="T50" fmla="*/ 8 w 356"/>
                  <a:gd name="T51" fmla="*/ 139 h 245"/>
                  <a:gd name="T52" fmla="*/ 6 w 356"/>
                  <a:gd name="T53" fmla="*/ 151 h 245"/>
                  <a:gd name="T54" fmla="*/ 9 w 356"/>
                  <a:gd name="T55" fmla="*/ 163 h 245"/>
                  <a:gd name="T56" fmla="*/ 5 w 356"/>
                  <a:gd name="T57" fmla="*/ 176 h 245"/>
                  <a:gd name="T58" fmla="*/ 3 w 356"/>
                  <a:gd name="T59" fmla="*/ 197 h 245"/>
                  <a:gd name="T60" fmla="*/ 5 w 356"/>
                  <a:gd name="T61" fmla="*/ 218 h 245"/>
                  <a:gd name="T62" fmla="*/ 19 w 356"/>
                  <a:gd name="T63" fmla="*/ 204 h 245"/>
                  <a:gd name="T64" fmla="*/ 20 w 356"/>
                  <a:gd name="T65" fmla="*/ 140 h 245"/>
                  <a:gd name="T66" fmla="*/ 30 w 356"/>
                  <a:gd name="T67" fmla="*/ 119 h 245"/>
                  <a:gd name="T68" fmla="*/ 42 w 356"/>
                  <a:gd name="T69" fmla="*/ 82 h 245"/>
                  <a:gd name="T70" fmla="*/ 50 w 356"/>
                  <a:gd name="T71" fmla="*/ 50 h 245"/>
                  <a:gd name="T72" fmla="*/ 68 w 356"/>
                  <a:gd name="T73" fmla="*/ 51 h 245"/>
                  <a:gd name="T74" fmla="*/ 72 w 356"/>
                  <a:gd name="T75" fmla="*/ 56 h 245"/>
                  <a:gd name="T76" fmla="*/ 76 w 356"/>
                  <a:gd name="T77" fmla="*/ 55 h 245"/>
                  <a:gd name="T78" fmla="*/ 84 w 356"/>
                  <a:gd name="T79" fmla="*/ 60 h 245"/>
                  <a:gd name="T80" fmla="*/ 90 w 356"/>
                  <a:gd name="T81" fmla="*/ 64 h 245"/>
                  <a:gd name="T82" fmla="*/ 100 w 356"/>
                  <a:gd name="T83" fmla="*/ 60 h 245"/>
                  <a:gd name="T84" fmla="*/ 110 w 356"/>
                  <a:gd name="T85" fmla="*/ 56 h 245"/>
                  <a:gd name="T86" fmla="*/ 126 w 356"/>
                  <a:gd name="T87" fmla="*/ 66 h 245"/>
                  <a:gd name="T88" fmla="*/ 139 w 356"/>
                  <a:gd name="T89" fmla="*/ 64 h 245"/>
                  <a:gd name="T90" fmla="*/ 159 w 356"/>
                  <a:gd name="T91" fmla="*/ 67 h 245"/>
                  <a:gd name="T92" fmla="*/ 166 w 356"/>
                  <a:gd name="T93" fmla="*/ 67 h 245"/>
                  <a:gd name="T94" fmla="*/ 175 w 356"/>
                  <a:gd name="T95" fmla="*/ 69 h 245"/>
                  <a:gd name="T96" fmla="*/ 192 w 356"/>
                  <a:gd name="T97" fmla="*/ 68 h 245"/>
                  <a:gd name="T98" fmla="*/ 210 w 356"/>
                  <a:gd name="T99" fmla="*/ 67 h 245"/>
                  <a:gd name="T100" fmla="*/ 217 w 356"/>
                  <a:gd name="T101" fmla="*/ 68 h 245"/>
                  <a:gd name="T102" fmla="*/ 235 w 356"/>
                  <a:gd name="T103" fmla="*/ 66 h 245"/>
                  <a:gd name="T104" fmla="*/ 246 w 356"/>
                  <a:gd name="T105" fmla="*/ 62 h 245"/>
                  <a:gd name="T106" fmla="*/ 263 w 356"/>
                  <a:gd name="T107" fmla="*/ 60 h 245"/>
                  <a:gd name="T108" fmla="*/ 281 w 356"/>
                  <a:gd name="T109" fmla="*/ 54 h 245"/>
                  <a:gd name="T110" fmla="*/ 309 w 356"/>
                  <a:gd name="T111" fmla="*/ 50 h 245"/>
                  <a:gd name="T112" fmla="*/ 333 w 356"/>
                  <a:gd name="T113" fmla="*/ 30 h 245"/>
                  <a:gd name="T114" fmla="*/ 39 w 356"/>
                  <a:gd name="T115" fmla="*/ 37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6" h="245">
                    <a:moveTo>
                      <a:pt x="352" y="5"/>
                    </a:moveTo>
                    <a:cubicBezTo>
                      <a:pt x="352" y="2"/>
                      <a:pt x="346" y="0"/>
                      <a:pt x="346" y="0"/>
                    </a:cubicBezTo>
                    <a:cubicBezTo>
                      <a:pt x="347" y="6"/>
                      <a:pt x="342" y="11"/>
                      <a:pt x="336" y="14"/>
                    </a:cubicBezTo>
                    <a:cubicBezTo>
                      <a:pt x="336" y="16"/>
                      <a:pt x="334" y="18"/>
                      <a:pt x="332" y="19"/>
                    </a:cubicBezTo>
                    <a:cubicBezTo>
                      <a:pt x="326" y="25"/>
                      <a:pt x="317" y="25"/>
                      <a:pt x="309" y="30"/>
                    </a:cubicBezTo>
                    <a:cubicBezTo>
                      <a:pt x="310" y="31"/>
                      <a:pt x="310" y="32"/>
                      <a:pt x="310" y="33"/>
                    </a:cubicBezTo>
                    <a:cubicBezTo>
                      <a:pt x="310" y="32"/>
                      <a:pt x="310" y="32"/>
                      <a:pt x="310" y="32"/>
                    </a:cubicBezTo>
                    <a:cubicBezTo>
                      <a:pt x="309" y="34"/>
                      <a:pt x="309" y="34"/>
                      <a:pt x="309" y="34"/>
                    </a:cubicBezTo>
                    <a:cubicBezTo>
                      <a:pt x="309" y="34"/>
                      <a:pt x="308" y="32"/>
                      <a:pt x="309" y="32"/>
                    </a:cubicBezTo>
                    <a:cubicBezTo>
                      <a:pt x="305" y="33"/>
                      <a:pt x="303" y="35"/>
                      <a:pt x="299" y="36"/>
                    </a:cubicBezTo>
                    <a:cubicBezTo>
                      <a:pt x="299" y="38"/>
                      <a:pt x="297" y="36"/>
                      <a:pt x="298" y="39"/>
                    </a:cubicBezTo>
                    <a:cubicBezTo>
                      <a:pt x="297" y="38"/>
                      <a:pt x="298" y="38"/>
                      <a:pt x="298" y="38"/>
                    </a:cubicBezTo>
                    <a:cubicBezTo>
                      <a:pt x="295" y="39"/>
                      <a:pt x="295" y="40"/>
                      <a:pt x="292" y="38"/>
                    </a:cubicBezTo>
                    <a:cubicBezTo>
                      <a:pt x="282" y="38"/>
                      <a:pt x="273" y="42"/>
                      <a:pt x="263" y="43"/>
                    </a:cubicBezTo>
                    <a:cubicBezTo>
                      <a:pt x="253" y="44"/>
                      <a:pt x="243" y="47"/>
                      <a:pt x="232" y="48"/>
                    </a:cubicBezTo>
                    <a:cubicBezTo>
                      <a:pt x="231" y="52"/>
                      <a:pt x="229" y="50"/>
                      <a:pt x="227" y="53"/>
                    </a:cubicBezTo>
                    <a:cubicBezTo>
                      <a:pt x="227" y="52"/>
                      <a:pt x="227" y="52"/>
                      <a:pt x="227" y="52"/>
                    </a:cubicBezTo>
                    <a:cubicBezTo>
                      <a:pt x="225" y="54"/>
                      <a:pt x="225" y="52"/>
                      <a:pt x="223" y="51"/>
                    </a:cubicBezTo>
                    <a:cubicBezTo>
                      <a:pt x="223" y="52"/>
                      <a:pt x="222" y="51"/>
                      <a:pt x="222" y="53"/>
                    </a:cubicBezTo>
                    <a:cubicBezTo>
                      <a:pt x="221" y="55"/>
                      <a:pt x="221" y="51"/>
                      <a:pt x="220" y="52"/>
                    </a:cubicBezTo>
                    <a:cubicBezTo>
                      <a:pt x="220" y="51"/>
                      <a:pt x="220" y="53"/>
                      <a:pt x="219" y="52"/>
                    </a:cubicBezTo>
                    <a:cubicBezTo>
                      <a:pt x="217" y="55"/>
                      <a:pt x="220" y="51"/>
                      <a:pt x="217" y="49"/>
                    </a:cubicBezTo>
                    <a:cubicBezTo>
                      <a:pt x="212" y="50"/>
                      <a:pt x="207" y="52"/>
                      <a:pt x="202" y="51"/>
                    </a:cubicBezTo>
                    <a:cubicBezTo>
                      <a:pt x="202" y="51"/>
                      <a:pt x="203" y="52"/>
                      <a:pt x="202" y="52"/>
                    </a:cubicBezTo>
                    <a:cubicBezTo>
                      <a:pt x="202" y="49"/>
                      <a:pt x="201" y="53"/>
                      <a:pt x="200" y="52"/>
                    </a:cubicBezTo>
                    <a:cubicBezTo>
                      <a:pt x="200" y="51"/>
                      <a:pt x="200" y="51"/>
                      <a:pt x="200" y="51"/>
                    </a:cubicBezTo>
                    <a:cubicBezTo>
                      <a:pt x="198" y="49"/>
                      <a:pt x="197" y="51"/>
                      <a:pt x="195" y="50"/>
                    </a:cubicBezTo>
                    <a:cubicBezTo>
                      <a:pt x="193" y="51"/>
                      <a:pt x="191" y="48"/>
                      <a:pt x="189" y="50"/>
                    </a:cubicBezTo>
                    <a:cubicBezTo>
                      <a:pt x="190" y="49"/>
                      <a:pt x="188" y="49"/>
                      <a:pt x="188" y="48"/>
                    </a:cubicBezTo>
                    <a:cubicBezTo>
                      <a:pt x="187" y="52"/>
                      <a:pt x="184" y="47"/>
                      <a:pt x="183" y="49"/>
                    </a:cubicBezTo>
                    <a:cubicBezTo>
                      <a:pt x="183" y="49"/>
                      <a:pt x="183" y="49"/>
                      <a:pt x="183" y="49"/>
                    </a:cubicBezTo>
                    <a:cubicBezTo>
                      <a:pt x="178" y="49"/>
                      <a:pt x="172" y="47"/>
                      <a:pt x="167" y="49"/>
                    </a:cubicBezTo>
                    <a:cubicBezTo>
                      <a:pt x="163" y="49"/>
                      <a:pt x="160" y="45"/>
                      <a:pt x="157" y="47"/>
                    </a:cubicBezTo>
                    <a:cubicBezTo>
                      <a:pt x="156" y="47"/>
                      <a:pt x="157" y="48"/>
                      <a:pt x="156" y="49"/>
                    </a:cubicBezTo>
                    <a:cubicBezTo>
                      <a:pt x="155" y="48"/>
                      <a:pt x="156" y="47"/>
                      <a:pt x="156" y="47"/>
                    </a:cubicBezTo>
                    <a:cubicBezTo>
                      <a:pt x="154" y="48"/>
                      <a:pt x="152" y="46"/>
                      <a:pt x="150" y="46"/>
                    </a:cubicBezTo>
                    <a:cubicBezTo>
                      <a:pt x="150" y="47"/>
                      <a:pt x="149" y="47"/>
                      <a:pt x="149" y="48"/>
                    </a:cubicBezTo>
                    <a:cubicBezTo>
                      <a:pt x="147" y="45"/>
                      <a:pt x="144" y="48"/>
                      <a:pt x="142" y="46"/>
                    </a:cubicBezTo>
                    <a:cubicBezTo>
                      <a:pt x="142" y="49"/>
                      <a:pt x="140" y="48"/>
                      <a:pt x="139" y="48"/>
                    </a:cubicBezTo>
                    <a:cubicBezTo>
                      <a:pt x="139" y="48"/>
                      <a:pt x="139" y="47"/>
                      <a:pt x="139" y="47"/>
                    </a:cubicBezTo>
                    <a:cubicBezTo>
                      <a:pt x="137" y="47"/>
                      <a:pt x="136" y="47"/>
                      <a:pt x="135" y="46"/>
                    </a:cubicBezTo>
                    <a:cubicBezTo>
                      <a:pt x="134" y="46"/>
                      <a:pt x="133" y="48"/>
                      <a:pt x="132" y="47"/>
                    </a:cubicBezTo>
                    <a:cubicBezTo>
                      <a:pt x="132" y="45"/>
                      <a:pt x="130" y="47"/>
                      <a:pt x="129" y="46"/>
                    </a:cubicBezTo>
                    <a:cubicBezTo>
                      <a:pt x="129" y="48"/>
                      <a:pt x="127" y="49"/>
                      <a:pt x="126" y="48"/>
                    </a:cubicBezTo>
                    <a:cubicBezTo>
                      <a:pt x="127" y="45"/>
                      <a:pt x="127" y="45"/>
                      <a:pt x="127" y="45"/>
                    </a:cubicBezTo>
                    <a:cubicBezTo>
                      <a:pt x="123" y="46"/>
                      <a:pt x="118" y="43"/>
                      <a:pt x="113" y="45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09" y="45"/>
                      <a:pt x="105" y="42"/>
                      <a:pt x="100" y="45"/>
                    </a:cubicBezTo>
                    <a:cubicBezTo>
                      <a:pt x="99" y="44"/>
                      <a:pt x="98" y="43"/>
                      <a:pt x="96" y="42"/>
                    </a:cubicBezTo>
                    <a:cubicBezTo>
                      <a:pt x="95" y="44"/>
                      <a:pt x="94" y="43"/>
                      <a:pt x="93" y="45"/>
                    </a:cubicBezTo>
                    <a:cubicBezTo>
                      <a:pt x="92" y="45"/>
                      <a:pt x="92" y="44"/>
                      <a:pt x="92" y="43"/>
                    </a:cubicBezTo>
                    <a:cubicBezTo>
                      <a:pt x="90" y="43"/>
                      <a:pt x="89" y="40"/>
                      <a:pt x="87" y="42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5" y="42"/>
                      <a:pt x="83" y="43"/>
                      <a:pt x="81" y="41"/>
                    </a:cubicBezTo>
                    <a:cubicBezTo>
                      <a:pt x="81" y="42"/>
                      <a:pt x="79" y="42"/>
                      <a:pt x="79" y="44"/>
                    </a:cubicBezTo>
                    <a:cubicBezTo>
                      <a:pt x="78" y="44"/>
                      <a:pt x="79" y="42"/>
                      <a:pt x="78" y="43"/>
                    </a:cubicBezTo>
                    <a:cubicBezTo>
                      <a:pt x="79" y="41"/>
                      <a:pt x="79" y="41"/>
                      <a:pt x="79" y="41"/>
                    </a:cubicBezTo>
                    <a:cubicBezTo>
                      <a:pt x="76" y="40"/>
                      <a:pt x="72" y="40"/>
                      <a:pt x="68" y="40"/>
                    </a:cubicBezTo>
                    <a:cubicBezTo>
                      <a:pt x="68" y="38"/>
                      <a:pt x="65" y="39"/>
                      <a:pt x="63" y="38"/>
                    </a:cubicBezTo>
                    <a:cubicBezTo>
                      <a:pt x="62" y="39"/>
                      <a:pt x="60" y="36"/>
                      <a:pt x="58" y="39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7" y="37"/>
                      <a:pt x="55" y="36"/>
                      <a:pt x="54" y="35"/>
                    </a:cubicBezTo>
                    <a:cubicBezTo>
                      <a:pt x="54" y="33"/>
                      <a:pt x="54" y="32"/>
                      <a:pt x="54" y="30"/>
                    </a:cubicBezTo>
                    <a:cubicBezTo>
                      <a:pt x="57" y="30"/>
                      <a:pt x="55" y="28"/>
                      <a:pt x="57" y="27"/>
                    </a:cubicBezTo>
                    <a:cubicBezTo>
                      <a:pt x="56" y="25"/>
                      <a:pt x="59" y="25"/>
                      <a:pt x="56" y="23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23"/>
                      <a:pt x="59" y="21"/>
                      <a:pt x="60" y="20"/>
                    </a:cubicBezTo>
                    <a:cubicBezTo>
                      <a:pt x="61" y="19"/>
                      <a:pt x="59" y="18"/>
                      <a:pt x="59" y="17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17"/>
                      <a:pt x="58" y="16"/>
                      <a:pt x="57" y="15"/>
                    </a:cubicBezTo>
                    <a:cubicBezTo>
                      <a:pt x="58" y="15"/>
                      <a:pt x="57" y="14"/>
                      <a:pt x="58" y="14"/>
                    </a:cubicBezTo>
                    <a:cubicBezTo>
                      <a:pt x="59" y="15"/>
                      <a:pt x="60" y="16"/>
                      <a:pt x="61" y="17"/>
                    </a:cubicBezTo>
                    <a:cubicBezTo>
                      <a:pt x="62" y="17"/>
                      <a:pt x="60" y="14"/>
                      <a:pt x="62" y="15"/>
                    </a:cubicBezTo>
                    <a:cubicBezTo>
                      <a:pt x="63" y="14"/>
                      <a:pt x="62" y="14"/>
                      <a:pt x="61" y="13"/>
                    </a:cubicBezTo>
                    <a:cubicBezTo>
                      <a:pt x="61" y="13"/>
                      <a:pt x="62" y="13"/>
                      <a:pt x="63" y="13"/>
                    </a:cubicBezTo>
                    <a:cubicBezTo>
                      <a:pt x="63" y="13"/>
                      <a:pt x="63" y="12"/>
                      <a:pt x="62" y="12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1" y="11"/>
                      <a:pt x="61" y="11"/>
                      <a:pt x="59" y="10"/>
                    </a:cubicBezTo>
                    <a:cubicBezTo>
                      <a:pt x="60" y="10"/>
                      <a:pt x="60" y="10"/>
                      <a:pt x="60" y="11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10"/>
                      <a:pt x="62" y="11"/>
                      <a:pt x="63" y="11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1" y="8"/>
                      <a:pt x="60" y="8"/>
                      <a:pt x="59" y="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58" y="9"/>
                      <a:pt x="56" y="9"/>
                      <a:pt x="57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8" y="12"/>
                      <a:pt x="60" y="13"/>
                      <a:pt x="58" y="13"/>
                    </a:cubicBezTo>
                    <a:cubicBezTo>
                      <a:pt x="57" y="12"/>
                      <a:pt x="56" y="12"/>
                      <a:pt x="56" y="12"/>
                    </a:cubicBezTo>
                    <a:cubicBezTo>
                      <a:pt x="56" y="12"/>
                      <a:pt x="56" y="13"/>
                      <a:pt x="56" y="13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7" y="13"/>
                      <a:pt x="54" y="13"/>
                      <a:pt x="54" y="14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3" y="14"/>
                      <a:pt x="55" y="14"/>
                      <a:pt x="55" y="15"/>
                    </a:cubicBezTo>
                    <a:cubicBezTo>
                      <a:pt x="54" y="15"/>
                      <a:pt x="52" y="14"/>
                      <a:pt x="51" y="14"/>
                    </a:cubicBezTo>
                    <a:cubicBezTo>
                      <a:pt x="51" y="15"/>
                      <a:pt x="52" y="17"/>
                      <a:pt x="49" y="17"/>
                    </a:cubicBezTo>
                    <a:cubicBezTo>
                      <a:pt x="49" y="18"/>
                      <a:pt x="50" y="20"/>
                      <a:pt x="51" y="21"/>
                    </a:cubicBezTo>
                    <a:cubicBezTo>
                      <a:pt x="50" y="22"/>
                      <a:pt x="48" y="20"/>
                      <a:pt x="49" y="21"/>
                    </a:cubicBezTo>
                    <a:cubicBezTo>
                      <a:pt x="48" y="21"/>
                      <a:pt x="47" y="20"/>
                      <a:pt x="46" y="20"/>
                    </a:cubicBezTo>
                    <a:cubicBezTo>
                      <a:pt x="47" y="20"/>
                      <a:pt x="45" y="21"/>
                      <a:pt x="48" y="22"/>
                    </a:cubicBezTo>
                    <a:cubicBezTo>
                      <a:pt x="47" y="23"/>
                      <a:pt x="46" y="24"/>
                      <a:pt x="46" y="25"/>
                    </a:cubicBezTo>
                    <a:cubicBezTo>
                      <a:pt x="46" y="25"/>
                      <a:pt x="44" y="24"/>
                      <a:pt x="44" y="24"/>
                    </a:cubicBezTo>
                    <a:cubicBezTo>
                      <a:pt x="45" y="25"/>
                      <a:pt x="45" y="26"/>
                      <a:pt x="44" y="27"/>
                    </a:cubicBezTo>
                    <a:cubicBezTo>
                      <a:pt x="46" y="28"/>
                      <a:pt x="46" y="28"/>
                      <a:pt x="48" y="28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6" y="29"/>
                      <a:pt x="44" y="28"/>
                      <a:pt x="43" y="28"/>
                    </a:cubicBezTo>
                    <a:cubicBezTo>
                      <a:pt x="41" y="27"/>
                      <a:pt x="44" y="27"/>
                      <a:pt x="42" y="26"/>
                    </a:cubicBezTo>
                    <a:cubicBezTo>
                      <a:pt x="40" y="25"/>
                      <a:pt x="41" y="23"/>
                      <a:pt x="42" y="24"/>
                    </a:cubicBezTo>
                    <a:cubicBezTo>
                      <a:pt x="40" y="22"/>
                      <a:pt x="41" y="24"/>
                      <a:pt x="39" y="23"/>
                    </a:cubicBezTo>
                    <a:cubicBezTo>
                      <a:pt x="39" y="24"/>
                      <a:pt x="40" y="25"/>
                      <a:pt x="40" y="26"/>
                    </a:cubicBezTo>
                    <a:cubicBezTo>
                      <a:pt x="41" y="26"/>
                      <a:pt x="41" y="26"/>
                      <a:pt x="42" y="27"/>
                    </a:cubicBezTo>
                    <a:cubicBezTo>
                      <a:pt x="44" y="29"/>
                      <a:pt x="40" y="27"/>
                      <a:pt x="40" y="28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8" y="27"/>
                      <a:pt x="40" y="28"/>
                      <a:pt x="39" y="29"/>
                    </a:cubicBezTo>
                    <a:cubicBezTo>
                      <a:pt x="36" y="28"/>
                      <a:pt x="39" y="28"/>
                      <a:pt x="38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5" y="27"/>
                      <a:pt x="38" y="27"/>
                      <a:pt x="3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6" y="29"/>
                      <a:pt x="36" y="29"/>
                      <a:pt x="37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7" y="31"/>
                      <a:pt x="36" y="29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39" y="29"/>
                    </a:cubicBezTo>
                    <a:cubicBezTo>
                      <a:pt x="41" y="31"/>
                      <a:pt x="39" y="30"/>
                      <a:pt x="39" y="31"/>
                    </a:cubicBezTo>
                    <a:cubicBezTo>
                      <a:pt x="40" y="32"/>
                      <a:pt x="39" y="30"/>
                      <a:pt x="41" y="31"/>
                    </a:cubicBezTo>
                    <a:cubicBezTo>
                      <a:pt x="42" y="32"/>
                      <a:pt x="42" y="32"/>
                      <a:pt x="42" y="33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2" y="33"/>
                      <a:pt x="41" y="33"/>
                      <a:pt x="41" y="33"/>
                    </a:cubicBezTo>
                    <a:cubicBezTo>
                      <a:pt x="41" y="33"/>
                      <a:pt x="41" y="32"/>
                      <a:pt x="41" y="32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3"/>
                      <a:pt x="39" y="32"/>
                      <a:pt x="39" y="32"/>
                    </a:cubicBezTo>
                    <a:cubicBezTo>
                      <a:pt x="39" y="32"/>
                      <a:pt x="39" y="31"/>
                      <a:pt x="39" y="32"/>
                    </a:cubicBezTo>
                    <a:cubicBezTo>
                      <a:pt x="39" y="31"/>
                      <a:pt x="39" y="31"/>
                      <a:pt x="38" y="31"/>
                    </a:cubicBezTo>
                    <a:cubicBezTo>
                      <a:pt x="38" y="31"/>
                      <a:pt x="38" y="30"/>
                      <a:pt x="39" y="30"/>
                    </a:cubicBezTo>
                    <a:cubicBezTo>
                      <a:pt x="38" y="30"/>
                      <a:pt x="38" y="30"/>
                      <a:pt x="38" y="31"/>
                    </a:cubicBezTo>
                    <a:cubicBezTo>
                      <a:pt x="37" y="30"/>
                      <a:pt x="36" y="30"/>
                      <a:pt x="35" y="30"/>
                    </a:cubicBezTo>
                    <a:cubicBezTo>
                      <a:pt x="34" y="30"/>
                      <a:pt x="36" y="31"/>
                      <a:pt x="36" y="31"/>
                    </a:cubicBezTo>
                    <a:cubicBezTo>
                      <a:pt x="36" y="31"/>
                      <a:pt x="37" y="32"/>
                      <a:pt x="38" y="32"/>
                    </a:cubicBezTo>
                    <a:cubicBezTo>
                      <a:pt x="37" y="32"/>
                      <a:pt x="37" y="32"/>
                      <a:pt x="37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7" y="33"/>
                      <a:pt x="35" y="32"/>
                      <a:pt x="35" y="33"/>
                    </a:cubicBezTo>
                    <a:cubicBezTo>
                      <a:pt x="36" y="34"/>
                      <a:pt x="37" y="34"/>
                      <a:pt x="38" y="35"/>
                    </a:cubicBezTo>
                    <a:cubicBezTo>
                      <a:pt x="38" y="35"/>
                      <a:pt x="38" y="36"/>
                      <a:pt x="38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5" y="36"/>
                      <a:pt x="33" y="36"/>
                      <a:pt x="32" y="36"/>
                    </a:cubicBezTo>
                    <a:cubicBezTo>
                      <a:pt x="33" y="37"/>
                      <a:pt x="34" y="36"/>
                      <a:pt x="35" y="37"/>
                    </a:cubicBezTo>
                    <a:cubicBezTo>
                      <a:pt x="34" y="37"/>
                      <a:pt x="33" y="37"/>
                      <a:pt x="33" y="37"/>
                    </a:cubicBezTo>
                    <a:cubicBezTo>
                      <a:pt x="34" y="37"/>
                      <a:pt x="35" y="38"/>
                      <a:pt x="36" y="39"/>
                    </a:cubicBezTo>
                    <a:cubicBezTo>
                      <a:pt x="35" y="39"/>
                      <a:pt x="33" y="39"/>
                      <a:pt x="33" y="39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3" y="39"/>
                      <a:pt x="31" y="38"/>
                      <a:pt x="31" y="38"/>
                    </a:cubicBezTo>
                    <a:cubicBezTo>
                      <a:pt x="32" y="39"/>
                      <a:pt x="34" y="40"/>
                      <a:pt x="35" y="41"/>
                    </a:cubicBezTo>
                    <a:cubicBezTo>
                      <a:pt x="35" y="41"/>
                      <a:pt x="34" y="41"/>
                      <a:pt x="34" y="41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41"/>
                      <a:pt x="30" y="39"/>
                      <a:pt x="30" y="40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1" y="41"/>
                      <a:pt x="31" y="41"/>
                      <a:pt x="30" y="41"/>
                    </a:cubicBezTo>
                    <a:cubicBezTo>
                      <a:pt x="31" y="41"/>
                      <a:pt x="31" y="42"/>
                      <a:pt x="31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2"/>
                      <a:pt x="33" y="44"/>
                      <a:pt x="30" y="43"/>
                    </a:cubicBezTo>
                    <a:cubicBezTo>
                      <a:pt x="33" y="44"/>
                      <a:pt x="31" y="43"/>
                      <a:pt x="32" y="43"/>
                    </a:cubicBezTo>
                    <a:cubicBezTo>
                      <a:pt x="34" y="43"/>
                      <a:pt x="33" y="44"/>
                      <a:pt x="34" y="44"/>
                    </a:cubicBezTo>
                    <a:cubicBezTo>
                      <a:pt x="31" y="43"/>
                      <a:pt x="33" y="45"/>
                      <a:pt x="33" y="45"/>
                    </a:cubicBezTo>
                    <a:cubicBezTo>
                      <a:pt x="32" y="45"/>
                      <a:pt x="31" y="45"/>
                      <a:pt x="31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29" y="45"/>
                      <a:pt x="33" y="47"/>
                      <a:pt x="31" y="47"/>
                    </a:cubicBezTo>
                    <a:cubicBezTo>
                      <a:pt x="31" y="47"/>
                      <a:pt x="29" y="46"/>
                      <a:pt x="29" y="47"/>
                    </a:cubicBezTo>
                    <a:cubicBezTo>
                      <a:pt x="31" y="47"/>
                      <a:pt x="31" y="49"/>
                      <a:pt x="33" y="49"/>
                    </a:cubicBezTo>
                    <a:cubicBezTo>
                      <a:pt x="32" y="50"/>
                      <a:pt x="30" y="48"/>
                      <a:pt x="28" y="47"/>
                    </a:cubicBezTo>
                    <a:cubicBezTo>
                      <a:pt x="30" y="48"/>
                      <a:pt x="27" y="48"/>
                      <a:pt x="29" y="49"/>
                    </a:cubicBezTo>
                    <a:cubicBezTo>
                      <a:pt x="30" y="49"/>
                      <a:pt x="30" y="50"/>
                      <a:pt x="31" y="50"/>
                    </a:cubicBezTo>
                    <a:cubicBezTo>
                      <a:pt x="31" y="51"/>
                      <a:pt x="30" y="50"/>
                      <a:pt x="29" y="50"/>
                    </a:cubicBezTo>
                    <a:cubicBezTo>
                      <a:pt x="29" y="50"/>
                      <a:pt x="31" y="52"/>
                      <a:pt x="32" y="51"/>
                    </a:cubicBezTo>
                    <a:cubicBezTo>
                      <a:pt x="31" y="52"/>
                      <a:pt x="33" y="53"/>
                      <a:pt x="32" y="53"/>
                    </a:cubicBezTo>
                    <a:cubicBezTo>
                      <a:pt x="30" y="53"/>
                      <a:pt x="31" y="52"/>
                      <a:pt x="30" y="52"/>
                    </a:cubicBezTo>
                    <a:cubicBezTo>
                      <a:pt x="30" y="53"/>
                      <a:pt x="34" y="54"/>
                      <a:pt x="34" y="55"/>
                    </a:cubicBezTo>
                    <a:cubicBezTo>
                      <a:pt x="35" y="55"/>
                      <a:pt x="37" y="56"/>
                      <a:pt x="38" y="57"/>
                    </a:cubicBezTo>
                    <a:cubicBezTo>
                      <a:pt x="37" y="58"/>
                      <a:pt x="37" y="56"/>
                      <a:pt x="35" y="56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3" y="56"/>
                      <a:pt x="32" y="53"/>
                      <a:pt x="29" y="53"/>
                    </a:cubicBezTo>
                    <a:cubicBezTo>
                      <a:pt x="30" y="54"/>
                      <a:pt x="30" y="54"/>
                      <a:pt x="30" y="54"/>
                    </a:cubicBezTo>
                    <a:cubicBezTo>
                      <a:pt x="29" y="54"/>
                      <a:pt x="28" y="53"/>
                      <a:pt x="27" y="53"/>
                    </a:cubicBezTo>
                    <a:cubicBezTo>
                      <a:pt x="29" y="54"/>
                      <a:pt x="27" y="54"/>
                      <a:pt x="27" y="55"/>
                    </a:cubicBezTo>
                    <a:cubicBezTo>
                      <a:pt x="29" y="55"/>
                      <a:pt x="27" y="54"/>
                      <a:pt x="28" y="55"/>
                    </a:cubicBezTo>
                    <a:cubicBezTo>
                      <a:pt x="29" y="55"/>
                      <a:pt x="31" y="57"/>
                      <a:pt x="30" y="57"/>
                    </a:cubicBezTo>
                    <a:cubicBezTo>
                      <a:pt x="29" y="56"/>
                      <a:pt x="28" y="56"/>
                      <a:pt x="27" y="56"/>
                    </a:cubicBezTo>
                    <a:cubicBezTo>
                      <a:pt x="26" y="56"/>
                      <a:pt x="29" y="57"/>
                      <a:pt x="27" y="57"/>
                    </a:cubicBezTo>
                    <a:cubicBezTo>
                      <a:pt x="27" y="57"/>
                      <a:pt x="27" y="57"/>
                      <a:pt x="27" y="57"/>
                    </a:cubicBezTo>
                    <a:cubicBezTo>
                      <a:pt x="25" y="59"/>
                      <a:pt x="25" y="62"/>
                      <a:pt x="28" y="65"/>
                    </a:cubicBezTo>
                    <a:cubicBezTo>
                      <a:pt x="26" y="65"/>
                      <a:pt x="26" y="65"/>
                      <a:pt x="24" y="66"/>
                    </a:cubicBezTo>
                    <a:cubicBezTo>
                      <a:pt x="25" y="66"/>
                      <a:pt x="26" y="67"/>
                      <a:pt x="26" y="6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3" y="67"/>
                      <a:pt x="24" y="68"/>
                      <a:pt x="25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2" y="69"/>
                      <a:pt x="24" y="70"/>
                      <a:pt x="25" y="70"/>
                    </a:cubicBezTo>
                    <a:cubicBezTo>
                      <a:pt x="23" y="70"/>
                      <a:pt x="23" y="70"/>
                      <a:pt x="23" y="70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5" y="72"/>
                      <a:pt x="24" y="72"/>
                      <a:pt x="22" y="72"/>
                    </a:cubicBezTo>
                    <a:cubicBezTo>
                      <a:pt x="23" y="72"/>
                      <a:pt x="23" y="72"/>
                      <a:pt x="24" y="72"/>
                    </a:cubicBezTo>
                    <a:cubicBezTo>
                      <a:pt x="22" y="72"/>
                      <a:pt x="22" y="74"/>
                      <a:pt x="22" y="75"/>
                    </a:cubicBezTo>
                    <a:cubicBezTo>
                      <a:pt x="23" y="75"/>
                      <a:pt x="23" y="75"/>
                      <a:pt x="25" y="76"/>
                    </a:cubicBezTo>
                    <a:cubicBezTo>
                      <a:pt x="27" y="77"/>
                      <a:pt x="24" y="76"/>
                      <a:pt x="25" y="77"/>
                    </a:cubicBezTo>
                    <a:cubicBezTo>
                      <a:pt x="25" y="76"/>
                      <a:pt x="24" y="76"/>
                      <a:pt x="23" y="76"/>
                    </a:cubicBezTo>
                    <a:cubicBezTo>
                      <a:pt x="20" y="76"/>
                      <a:pt x="21" y="79"/>
                      <a:pt x="20" y="80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19" y="82"/>
                      <a:pt x="21" y="84"/>
                      <a:pt x="19" y="85"/>
                    </a:cubicBezTo>
                    <a:cubicBezTo>
                      <a:pt x="20" y="85"/>
                      <a:pt x="23" y="86"/>
                      <a:pt x="23" y="87"/>
                    </a:cubicBezTo>
                    <a:cubicBezTo>
                      <a:pt x="24" y="88"/>
                      <a:pt x="20" y="86"/>
                      <a:pt x="19" y="86"/>
                    </a:cubicBezTo>
                    <a:cubicBezTo>
                      <a:pt x="20" y="87"/>
                      <a:pt x="20" y="88"/>
                      <a:pt x="19" y="88"/>
                    </a:cubicBezTo>
                    <a:cubicBezTo>
                      <a:pt x="19" y="88"/>
                      <a:pt x="19" y="88"/>
                      <a:pt x="19" y="88"/>
                    </a:cubicBezTo>
                    <a:cubicBezTo>
                      <a:pt x="20" y="88"/>
                      <a:pt x="20" y="89"/>
                      <a:pt x="19" y="89"/>
                    </a:cubicBezTo>
                    <a:cubicBezTo>
                      <a:pt x="19" y="89"/>
                      <a:pt x="19" y="89"/>
                      <a:pt x="19" y="89"/>
                    </a:cubicBezTo>
                    <a:cubicBezTo>
                      <a:pt x="19" y="90"/>
                      <a:pt x="18" y="90"/>
                      <a:pt x="18" y="90"/>
                    </a:cubicBezTo>
                    <a:cubicBezTo>
                      <a:pt x="19" y="91"/>
                      <a:pt x="18" y="92"/>
                      <a:pt x="19" y="92"/>
                    </a:cubicBezTo>
                    <a:cubicBezTo>
                      <a:pt x="19" y="92"/>
                      <a:pt x="19" y="92"/>
                      <a:pt x="19" y="92"/>
                    </a:cubicBezTo>
                    <a:cubicBezTo>
                      <a:pt x="20" y="93"/>
                      <a:pt x="20" y="93"/>
                      <a:pt x="20" y="93"/>
                    </a:cubicBezTo>
                    <a:cubicBezTo>
                      <a:pt x="19" y="93"/>
                      <a:pt x="19" y="93"/>
                      <a:pt x="19" y="93"/>
                    </a:cubicBezTo>
                    <a:cubicBezTo>
                      <a:pt x="19" y="93"/>
                      <a:pt x="18" y="93"/>
                      <a:pt x="18" y="92"/>
                    </a:cubicBezTo>
                    <a:cubicBezTo>
                      <a:pt x="16" y="93"/>
                      <a:pt x="19" y="93"/>
                      <a:pt x="20" y="94"/>
                    </a:cubicBezTo>
                    <a:cubicBezTo>
                      <a:pt x="20" y="95"/>
                      <a:pt x="19" y="94"/>
                      <a:pt x="18" y="94"/>
                    </a:cubicBezTo>
                    <a:cubicBezTo>
                      <a:pt x="18" y="94"/>
                      <a:pt x="19" y="94"/>
                      <a:pt x="18" y="94"/>
                    </a:cubicBezTo>
                    <a:cubicBezTo>
                      <a:pt x="17" y="93"/>
                      <a:pt x="18" y="94"/>
                      <a:pt x="17" y="94"/>
                    </a:cubicBezTo>
                    <a:cubicBezTo>
                      <a:pt x="17" y="94"/>
                      <a:pt x="19" y="94"/>
                      <a:pt x="18" y="95"/>
                    </a:cubicBezTo>
                    <a:cubicBezTo>
                      <a:pt x="18" y="95"/>
                      <a:pt x="18" y="96"/>
                      <a:pt x="17" y="95"/>
                    </a:cubicBezTo>
                    <a:cubicBezTo>
                      <a:pt x="17" y="96"/>
                      <a:pt x="17" y="96"/>
                      <a:pt x="18" y="97"/>
                    </a:cubicBezTo>
                    <a:cubicBezTo>
                      <a:pt x="18" y="97"/>
                      <a:pt x="19" y="96"/>
                      <a:pt x="20" y="96"/>
                    </a:cubicBezTo>
                    <a:cubicBezTo>
                      <a:pt x="20" y="97"/>
                      <a:pt x="20" y="97"/>
                      <a:pt x="19" y="97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9" y="97"/>
                      <a:pt x="19" y="98"/>
                      <a:pt x="20" y="98"/>
                    </a:cubicBezTo>
                    <a:cubicBezTo>
                      <a:pt x="18" y="98"/>
                      <a:pt x="18" y="98"/>
                      <a:pt x="18" y="98"/>
                    </a:cubicBezTo>
                    <a:cubicBezTo>
                      <a:pt x="19" y="99"/>
                      <a:pt x="19" y="99"/>
                      <a:pt x="19" y="100"/>
                    </a:cubicBezTo>
                    <a:cubicBezTo>
                      <a:pt x="17" y="99"/>
                      <a:pt x="16" y="98"/>
                      <a:pt x="15" y="99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6" y="101"/>
                      <a:pt x="16" y="101"/>
                      <a:pt x="15" y="100"/>
                    </a:cubicBezTo>
                    <a:cubicBezTo>
                      <a:pt x="14" y="102"/>
                      <a:pt x="19" y="103"/>
                      <a:pt x="17" y="104"/>
                    </a:cubicBezTo>
                    <a:cubicBezTo>
                      <a:pt x="16" y="103"/>
                      <a:pt x="15" y="103"/>
                      <a:pt x="15" y="104"/>
                    </a:cubicBezTo>
                    <a:cubicBezTo>
                      <a:pt x="15" y="104"/>
                      <a:pt x="16" y="104"/>
                      <a:pt x="16" y="104"/>
                    </a:cubicBezTo>
                    <a:cubicBezTo>
                      <a:pt x="17" y="104"/>
                      <a:pt x="14" y="103"/>
                      <a:pt x="16" y="103"/>
                    </a:cubicBezTo>
                    <a:cubicBezTo>
                      <a:pt x="17" y="104"/>
                      <a:pt x="16" y="104"/>
                      <a:pt x="17" y="104"/>
                    </a:cubicBezTo>
                    <a:cubicBezTo>
                      <a:pt x="12" y="104"/>
                      <a:pt x="15" y="107"/>
                      <a:pt x="12" y="108"/>
                    </a:cubicBezTo>
                    <a:cubicBezTo>
                      <a:pt x="15" y="109"/>
                      <a:pt x="13" y="109"/>
                      <a:pt x="14" y="110"/>
                    </a:cubicBezTo>
                    <a:cubicBezTo>
                      <a:pt x="11" y="109"/>
                      <a:pt x="14" y="111"/>
                      <a:pt x="12" y="111"/>
                    </a:cubicBezTo>
                    <a:cubicBezTo>
                      <a:pt x="15" y="111"/>
                      <a:pt x="15" y="111"/>
                      <a:pt x="15" y="111"/>
                    </a:cubicBezTo>
                    <a:cubicBezTo>
                      <a:pt x="13" y="112"/>
                      <a:pt x="18" y="114"/>
                      <a:pt x="15" y="114"/>
                    </a:cubicBezTo>
                    <a:cubicBezTo>
                      <a:pt x="14" y="114"/>
                      <a:pt x="13" y="113"/>
                      <a:pt x="13" y="113"/>
                    </a:cubicBezTo>
                    <a:cubicBezTo>
                      <a:pt x="10" y="113"/>
                      <a:pt x="14" y="115"/>
                      <a:pt x="11" y="115"/>
                    </a:cubicBezTo>
                    <a:cubicBezTo>
                      <a:pt x="12" y="116"/>
                      <a:pt x="14" y="116"/>
                      <a:pt x="15" y="117"/>
                    </a:cubicBezTo>
                    <a:cubicBezTo>
                      <a:pt x="13" y="117"/>
                      <a:pt x="12" y="118"/>
                      <a:pt x="11" y="117"/>
                    </a:cubicBezTo>
                    <a:cubicBezTo>
                      <a:pt x="12" y="118"/>
                      <a:pt x="13" y="118"/>
                      <a:pt x="12" y="119"/>
                    </a:cubicBezTo>
                    <a:cubicBezTo>
                      <a:pt x="11" y="118"/>
                      <a:pt x="11" y="118"/>
                      <a:pt x="11" y="118"/>
                    </a:cubicBezTo>
                    <a:cubicBezTo>
                      <a:pt x="10" y="118"/>
                      <a:pt x="11" y="119"/>
                      <a:pt x="11" y="120"/>
                    </a:cubicBezTo>
                    <a:cubicBezTo>
                      <a:pt x="9" y="120"/>
                      <a:pt x="10" y="122"/>
                      <a:pt x="9" y="122"/>
                    </a:cubicBezTo>
                    <a:cubicBezTo>
                      <a:pt x="11" y="123"/>
                      <a:pt x="8" y="124"/>
                      <a:pt x="11" y="124"/>
                    </a:cubicBezTo>
                    <a:cubicBezTo>
                      <a:pt x="10" y="124"/>
                      <a:pt x="10" y="124"/>
                      <a:pt x="10" y="124"/>
                    </a:cubicBezTo>
                    <a:cubicBezTo>
                      <a:pt x="10" y="125"/>
                      <a:pt x="12" y="126"/>
                      <a:pt x="12" y="126"/>
                    </a:cubicBezTo>
                    <a:cubicBezTo>
                      <a:pt x="10" y="125"/>
                      <a:pt x="10" y="125"/>
                      <a:pt x="10" y="125"/>
                    </a:cubicBezTo>
                    <a:cubicBezTo>
                      <a:pt x="8" y="125"/>
                      <a:pt x="10" y="126"/>
                      <a:pt x="8" y="126"/>
                    </a:cubicBezTo>
                    <a:cubicBezTo>
                      <a:pt x="10" y="126"/>
                      <a:pt x="8" y="127"/>
                      <a:pt x="10" y="127"/>
                    </a:cubicBezTo>
                    <a:cubicBezTo>
                      <a:pt x="10" y="128"/>
                      <a:pt x="10" y="128"/>
                      <a:pt x="10" y="128"/>
                    </a:cubicBezTo>
                    <a:cubicBezTo>
                      <a:pt x="10" y="129"/>
                      <a:pt x="11" y="128"/>
                      <a:pt x="11" y="129"/>
                    </a:cubicBezTo>
                    <a:cubicBezTo>
                      <a:pt x="11" y="130"/>
                      <a:pt x="9" y="129"/>
                      <a:pt x="9" y="129"/>
                    </a:cubicBezTo>
                    <a:cubicBezTo>
                      <a:pt x="8" y="129"/>
                      <a:pt x="8" y="129"/>
                      <a:pt x="9" y="130"/>
                    </a:cubicBezTo>
                    <a:cubicBezTo>
                      <a:pt x="9" y="130"/>
                      <a:pt x="9" y="130"/>
                      <a:pt x="9" y="130"/>
                    </a:cubicBezTo>
                    <a:cubicBezTo>
                      <a:pt x="9" y="130"/>
                      <a:pt x="9" y="130"/>
                      <a:pt x="9" y="130"/>
                    </a:cubicBezTo>
                    <a:cubicBezTo>
                      <a:pt x="9" y="130"/>
                      <a:pt x="9" y="131"/>
                      <a:pt x="9" y="131"/>
                    </a:cubicBezTo>
                    <a:cubicBezTo>
                      <a:pt x="9" y="131"/>
                      <a:pt x="9" y="131"/>
                      <a:pt x="9" y="131"/>
                    </a:cubicBezTo>
                    <a:cubicBezTo>
                      <a:pt x="9" y="130"/>
                      <a:pt x="9" y="130"/>
                      <a:pt x="9" y="130"/>
                    </a:cubicBezTo>
                    <a:cubicBezTo>
                      <a:pt x="9" y="130"/>
                      <a:pt x="9" y="130"/>
                      <a:pt x="8" y="131"/>
                    </a:cubicBezTo>
                    <a:cubicBezTo>
                      <a:pt x="8" y="131"/>
                      <a:pt x="8" y="131"/>
                      <a:pt x="8" y="131"/>
                    </a:cubicBezTo>
                    <a:cubicBezTo>
                      <a:pt x="8" y="131"/>
                      <a:pt x="8" y="131"/>
                      <a:pt x="8" y="131"/>
                    </a:cubicBezTo>
                    <a:cubicBezTo>
                      <a:pt x="6" y="131"/>
                      <a:pt x="6" y="131"/>
                      <a:pt x="6" y="131"/>
                    </a:cubicBezTo>
                    <a:cubicBezTo>
                      <a:pt x="6" y="131"/>
                      <a:pt x="8" y="132"/>
                      <a:pt x="8" y="132"/>
                    </a:cubicBezTo>
                    <a:cubicBezTo>
                      <a:pt x="7" y="133"/>
                      <a:pt x="7" y="136"/>
                      <a:pt x="8" y="137"/>
                    </a:cubicBezTo>
                    <a:cubicBezTo>
                      <a:pt x="8" y="137"/>
                      <a:pt x="7" y="136"/>
                      <a:pt x="8" y="137"/>
                    </a:cubicBezTo>
                    <a:cubicBezTo>
                      <a:pt x="8" y="137"/>
                      <a:pt x="9" y="138"/>
                      <a:pt x="8" y="138"/>
                    </a:cubicBezTo>
                    <a:cubicBezTo>
                      <a:pt x="9" y="138"/>
                      <a:pt x="7" y="138"/>
                      <a:pt x="7" y="139"/>
                    </a:cubicBezTo>
                    <a:cubicBezTo>
                      <a:pt x="6" y="139"/>
                      <a:pt x="7" y="139"/>
                      <a:pt x="8" y="139"/>
                    </a:cubicBezTo>
                    <a:cubicBezTo>
                      <a:pt x="6" y="140"/>
                      <a:pt x="9" y="142"/>
                      <a:pt x="7" y="143"/>
                    </a:cubicBezTo>
                    <a:cubicBezTo>
                      <a:pt x="7" y="143"/>
                      <a:pt x="6" y="142"/>
                      <a:pt x="6" y="142"/>
                    </a:cubicBezTo>
                    <a:cubicBezTo>
                      <a:pt x="6" y="143"/>
                      <a:pt x="7" y="145"/>
                      <a:pt x="8" y="146"/>
                    </a:cubicBezTo>
                    <a:cubicBezTo>
                      <a:pt x="8" y="146"/>
                      <a:pt x="7" y="146"/>
                      <a:pt x="7" y="145"/>
                    </a:cubicBezTo>
                    <a:cubicBezTo>
                      <a:pt x="7" y="146"/>
                      <a:pt x="7" y="147"/>
                      <a:pt x="8" y="148"/>
                    </a:cubicBezTo>
                    <a:cubicBezTo>
                      <a:pt x="9" y="147"/>
                      <a:pt x="7" y="147"/>
                      <a:pt x="7" y="147"/>
                    </a:cubicBezTo>
                    <a:cubicBezTo>
                      <a:pt x="9" y="147"/>
                      <a:pt x="10" y="148"/>
                      <a:pt x="10" y="148"/>
                    </a:cubicBezTo>
                    <a:cubicBezTo>
                      <a:pt x="9" y="148"/>
                      <a:pt x="9" y="148"/>
                      <a:pt x="9" y="148"/>
                    </a:cubicBezTo>
                    <a:cubicBezTo>
                      <a:pt x="9" y="149"/>
                      <a:pt x="10" y="149"/>
                      <a:pt x="10" y="150"/>
                    </a:cubicBezTo>
                    <a:cubicBezTo>
                      <a:pt x="9" y="150"/>
                      <a:pt x="10" y="150"/>
                      <a:pt x="9" y="150"/>
                    </a:cubicBezTo>
                    <a:cubicBezTo>
                      <a:pt x="6" y="149"/>
                      <a:pt x="7" y="151"/>
                      <a:pt x="6" y="151"/>
                    </a:cubicBezTo>
                    <a:cubicBezTo>
                      <a:pt x="7" y="151"/>
                      <a:pt x="7" y="152"/>
                      <a:pt x="8" y="152"/>
                    </a:cubicBezTo>
                    <a:cubicBezTo>
                      <a:pt x="8" y="152"/>
                      <a:pt x="6" y="152"/>
                      <a:pt x="6" y="152"/>
                    </a:cubicBezTo>
                    <a:cubicBezTo>
                      <a:pt x="11" y="155"/>
                      <a:pt x="11" y="155"/>
                      <a:pt x="11" y="155"/>
                    </a:cubicBezTo>
                    <a:cubicBezTo>
                      <a:pt x="11" y="154"/>
                      <a:pt x="9" y="155"/>
                      <a:pt x="8" y="154"/>
                    </a:cubicBezTo>
                    <a:cubicBezTo>
                      <a:pt x="8" y="155"/>
                      <a:pt x="10" y="157"/>
                      <a:pt x="12" y="158"/>
                    </a:cubicBezTo>
                    <a:cubicBezTo>
                      <a:pt x="11" y="158"/>
                      <a:pt x="12" y="159"/>
                      <a:pt x="12" y="160"/>
                    </a:cubicBezTo>
                    <a:cubicBezTo>
                      <a:pt x="11" y="160"/>
                      <a:pt x="12" y="159"/>
                      <a:pt x="11" y="159"/>
                    </a:cubicBezTo>
                    <a:cubicBezTo>
                      <a:pt x="10" y="159"/>
                      <a:pt x="10" y="159"/>
                      <a:pt x="10" y="159"/>
                    </a:cubicBezTo>
                    <a:cubicBezTo>
                      <a:pt x="10" y="159"/>
                      <a:pt x="7" y="159"/>
                      <a:pt x="6" y="158"/>
                    </a:cubicBezTo>
                    <a:cubicBezTo>
                      <a:pt x="7" y="159"/>
                      <a:pt x="6" y="161"/>
                      <a:pt x="5" y="161"/>
                    </a:cubicBezTo>
                    <a:cubicBezTo>
                      <a:pt x="8" y="161"/>
                      <a:pt x="7" y="163"/>
                      <a:pt x="9" y="163"/>
                    </a:cubicBezTo>
                    <a:cubicBezTo>
                      <a:pt x="9" y="165"/>
                      <a:pt x="7" y="164"/>
                      <a:pt x="6" y="164"/>
                    </a:cubicBezTo>
                    <a:cubicBezTo>
                      <a:pt x="7" y="165"/>
                      <a:pt x="6" y="166"/>
                      <a:pt x="6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8"/>
                      <a:pt x="5" y="170"/>
                      <a:pt x="8" y="171"/>
                    </a:cubicBezTo>
                    <a:cubicBezTo>
                      <a:pt x="7" y="171"/>
                      <a:pt x="7" y="171"/>
                      <a:pt x="6" y="171"/>
                    </a:cubicBezTo>
                    <a:cubicBezTo>
                      <a:pt x="5" y="172"/>
                      <a:pt x="9" y="171"/>
                      <a:pt x="8" y="172"/>
                    </a:cubicBezTo>
                    <a:cubicBezTo>
                      <a:pt x="6" y="172"/>
                      <a:pt x="6" y="172"/>
                      <a:pt x="6" y="172"/>
                    </a:cubicBezTo>
                    <a:cubicBezTo>
                      <a:pt x="8" y="173"/>
                      <a:pt x="5" y="173"/>
                      <a:pt x="7" y="174"/>
                    </a:cubicBezTo>
                    <a:cubicBezTo>
                      <a:pt x="6" y="174"/>
                      <a:pt x="6" y="174"/>
                      <a:pt x="6" y="174"/>
                    </a:cubicBezTo>
                    <a:cubicBezTo>
                      <a:pt x="6" y="175"/>
                      <a:pt x="6" y="176"/>
                      <a:pt x="7" y="177"/>
                    </a:cubicBezTo>
                    <a:cubicBezTo>
                      <a:pt x="6" y="177"/>
                      <a:pt x="6" y="176"/>
                      <a:pt x="5" y="176"/>
                    </a:cubicBezTo>
                    <a:cubicBezTo>
                      <a:pt x="4" y="177"/>
                      <a:pt x="7" y="177"/>
                      <a:pt x="6" y="178"/>
                    </a:cubicBezTo>
                    <a:cubicBezTo>
                      <a:pt x="6" y="178"/>
                      <a:pt x="5" y="178"/>
                      <a:pt x="5" y="178"/>
                    </a:cubicBezTo>
                    <a:cubicBezTo>
                      <a:pt x="6" y="178"/>
                      <a:pt x="6" y="180"/>
                      <a:pt x="6" y="180"/>
                    </a:cubicBezTo>
                    <a:cubicBezTo>
                      <a:pt x="6" y="180"/>
                      <a:pt x="5" y="180"/>
                      <a:pt x="4" y="181"/>
                    </a:cubicBezTo>
                    <a:cubicBezTo>
                      <a:pt x="4" y="185"/>
                      <a:pt x="3" y="189"/>
                      <a:pt x="5" y="193"/>
                    </a:cubicBezTo>
                    <a:cubicBezTo>
                      <a:pt x="2" y="193"/>
                      <a:pt x="3" y="192"/>
                      <a:pt x="2" y="192"/>
                    </a:cubicBezTo>
                    <a:cubicBezTo>
                      <a:pt x="4" y="192"/>
                      <a:pt x="2" y="193"/>
                      <a:pt x="3" y="194"/>
                    </a:cubicBezTo>
                    <a:cubicBezTo>
                      <a:pt x="2" y="194"/>
                      <a:pt x="2" y="194"/>
                      <a:pt x="2" y="194"/>
                    </a:cubicBezTo>
                    <a:cubicBezTo>
                      <a:pt x="3" y="194"/>
                      <a:pt x="1" y="195"/>
                      <a:pt x="2" y="195"/>
                    </a:cubicBezTo>
                    <a:cubicBezTo>
                      <a:pt x="3" y="195"/>
                      <a:pt x="3" y="195"/>
                      <a:pt x="3" y="195"/>
                    </a:cubicBezTo>
                    <a:cubicBezTo>
                      <a:pt x="4" y="196"/>
                      <a:pt x="0" y="196"/>
                      <a:pt x="3" y="197"/>
                    </a:cubicBezTo>
                    <a:cubicBezTo>
                      <a:pt x="1" y="197"/>
                      <a:pt x="1" y="197"/>
                      <a:pt x="1" y="197"/>
                    </a:cubicBezTo>
                    <a:cubicBezTo>
                      <a:pt x="3" y="198"/>
                      <a:pt x="0" y="198"/>
                      <a:pt x="2" y="199"/>
                    </a:cubicBezTo>
                    <a:cubicBezTo>
                      <a:pt x="2" y="199"/>
                      <a:pt x="2" y="199"/>
                      <a:pt x="2" y="199"/>
                    </a:cubicBezTo>
                    <a:cubicBezTo>
                      <a:pt x="1" y="200"/>
                      <a:pt x="4" y="201"/>
                      <a:pt x="2" y="201"/>
                    </a:cubicBezTo>
                    <a:cubicBezTo>
                      <a:pt x="3" y="202"/>
                      <a:pt x="3" y="203"/>
                      <a:pt x="5" y="203"/>
                    </a:cubicBezTo>
                    <a:cubicBezTo>
                      <a:pt x="4" y="203"/>
                      <a:pt x="3" y="203"/>
                      <a:pt x="2" y="203"/>
                    </a:cubicBezTo>
                    <a:cubicBezTo>
                      <a:pt x="3" y="206"/>
                      <a:pt x="2" y="209"/>
                      <a:pt x="5" y="212"/>
                    </a:cubicBezTo>
                    <a:cubicBezTo>
                      <a:pt x="5" y="212"/>
                      <a:pt x="5" y="212"/>
                      <a:pt x="4" y="212"/>
                    </a:cubicBezTo>
                    <a:cubicBezTo>
                      <a:pt x="6" y="214"/>
                      <a:pt x="2" y="216"/>
                      <a:pt x="6" y="217"/>
                    </a:cubicBezTo>
                    <a:cubicBezTo>
                      <a:pt x="8" y="217"/>
                      <a:pt x="8" y="217"/>
                      <a:pt x="8" y="217"/>
                    </a:cubicBezTo>
                    <a:cubicBezTo>
                      <a:pt x="7" y="218"/>
                      <a:pt x="6" y="218"/>
                      <a:pt x="5" y="218"/>
                    </a:cubicBezTo>
                    <a:cubicBezTo>
                      <a:pt x="7" y="218"/>
                      <a:pt x="6" y="219"/>
                      <a:pt x="7" y="219"/>
                    </a:cubicBezTo>
                    <a:cubicBezTo>
                      <a:pt x="7" y="220"/>
                      <a:pt x="6" y="219"/>
                      <a:pt x="6" y="219"/>
                    </a:cubicBezTo>
                    <a:cubicBezTo>
                      <a:pt x="5" y="220"/>
                      <a:pt x="8" y="221"/>
                      <a:pt x="8" y="222"/>
                    </a:cubicBezTo>
                    <a:cubicBezTo>
                      <a:pt x="7" y="222"/>
                      <a:pt x="7" y="222"/>
                      <a:pt x="7" y="222"/>
                    </a:cubicBezTo>
                    <a:cubicBezTo>
                      <a:pt x="4" y="225"/>
                      <a:pt x="2" y="231"/>
                      <a:pt x="6" y="233"/>
                    </a:cubicBezTo>
                    <a:cubicBezTo>
                      <a:pt x="7" y="234"/>
                      <a:pt x="4" y="234"/>
                      <a:pt x="4" y="235"/>
                    </a:cubicBezTo>
                    <a:cubicBezTo>
                      <a:pt x="8" y="237"/>
                      <a:pt x="4" y="242"/>
                      <a:pt x="10" y="244"/>
                    </a:cubicBezTo>
                    <a:cubicBezTo>
                      <a:pt x="12" y="245"/>
                      <a:pt x="17" y="244"/>
                      <a:pt x="17" y="244"/>
                    </a:cubicBezTo>
                    <a:cubicBezTo>
                      <a:pt x="14" y="240"/>
                      <a:pt x="15" y="235"/>
                      <a:pt x="18" y="230"/>
                    </a:cubicBezTo>
                    <a:cubicBezTo>
                      <a:pt x="17" y="228"/>
                      <a:pt x="16" y="226"/>
                      <a:pt x="17" y="224"/>
                    </a:cubicBezTo>
                    <a:cubicBezTo>
                      <a:pt x="16" y="218"/>
                      <a:pt x="20" y="211"/>
                      <a:pt x="19" y="204"/>
                    </a:cubicBezTo>
                    <a:cubicBezTo>
                      <a:pt x="18" y="204"/>
                      <a:pt x="17" y="204"/>
                      <a:pt x="17" y="204"/>
                    </a:cubicBezTo>
                    <a:cubicBezTo>
                      <a:pt x="17" y="204"/>
                      <a:pt x="17" y="204"/>
                      <a:pt x="17" y="204"/>
                    </a:cubicBezTo>
                    <a:cubicBezTo>
                      <a:pt x="16" y="203"/>
                      <a:pt x="16" y="203"/>
                      <a:pt x="16" y="203"/>
                    </a:cubicBezTo>
                    <a:cubicBezTo>
                      <a:pt x="16" y="202"/>
                      <a:pt x="17" y="203"/>
                      <a:pt x="18" y="203"/>
                    </a:cubicBezTo>
                    <a:cubicBezTo>
                      <a:pt x="18" y="200"/>
                      <a:pt x="17" y="198"/>
                      <a:pt x="18" y="195"/>
                    </a:cubicBezTo>
                    <a:cubicBezTo>
                      <a:pt x="16" y="195"/>
                      <a:pt x="18" y="194"/>
                      <a:pt x="16" y="194"/>
                    </a:cubicBezTo>
                    <a:cubicBezTo>
                      <a:pt x="16" y="193"/>
                      <a:pt x="16" y="194"/>
                      <a:pt x="17" y="194"/>
                    </a:cubicBezTo>
                    <a:cubicBezTo>
                      <a:pt x="16" y="192"/>
                      <a:pt x="16" y="191"/>
                      <a:pt x="19" y="190"/>
                    </a:cubicBezTo>
                    <a:cubicBezTo>
                      <a:pt x="21" y="183"/>
                      <a:pt x="21" y="176"/>
                      <a:pt x="23" y="168"/>
                    </a:cubicBezTo>
                    <a:cubicBezTo>
                      <a:pt x="23" y="161"/>
                      <a:pt x="23" y="153"/>
                      <a:pt x="24" y="146"/>
                    </a:cubicBezTo>
                    <a:cubicBezTo>
                      <a:pt x="21" y="144"/>
                      <a:pt x="23" y="142"/>
                      <a:pt x="20" y="140"/>
                    </a:cubicBezTo>
                    <a:cubicBezTo>
                      <a:pt x="21" y="141"/>
                      <a:pt x="21" y="141"/>
                      <a:pt x="21" y="141"/>
                    </a:cubicBezTo>
                    <a:cubicBezTo>
                      <a:pt x="20" y="139"/>
                      <a:pt x="22" y="139"/>
                      <a:pt x="24" y="138"/>
                    </a:cubicBezTo>
                    <a:cubicBezTo>
                      <a:pt x="22" y="138"/>
                      <a:pt x="23" y="137"/>
                      <a:pt x="21" y="137"/>
                    </a:cubicBezTo>
                    <a:cubicBezTo>
                      <a:pt x="20" y="136"/>
                      <a:pt x="24" y="137"/>
                      <a:pt x="24" y="136"/>
                    </a:cubicBezTo>
                    <a:cubicBezTo>
                      <a:pt x="24" y="136"/>
                      <a:pt x="23" y="136"/>
                      <a:pt x="23" y="136"/>
                    </a:cubicBezTo>
                    <a:cubicBezTo>
                      <a:pt x="21" y="133"/>
                      <a:pt x="24" y="136"/>
                      <a:pt x="27" y="134"/>
                    </a:cubicBezTo>
                    <a:cubicBezTo>
                      <a:pt x="27" y="131"/>
                      <a:pt x="26" y="127"/>
                      <a:pt x="28" y="124"/>
                    </a:cubicBezTo>
                    <a:cubicBezTo>
                      <a:pt x="28" y="124"/>
                      <a:pt x="26" y="124"/>
                      <a:pt x="26" y="123"/>
                    </a:cubicBezTo>
                    <a:cubicBezTo>
                      <a:pt x="29" y="124"/>
                      <a:pt x="26" y="122"/>
                      <a:pt x="27" y="122"/>
                    </a:cubicBezTo>
                    <a:cubicBezTo>
                      <a:pt x="28" y="122"/>
                      <a:pt x="28" y="122"/>
                      <a:pt x="28" y="123"/>
                    </a:cubicBezTo>
                    <a:cubicBezTo>
                      <a:pt x="30" y="122"/>
                      <a:pt x="28" y="120"/>
                      <a:pt x="30" y="119"/>
                    </a:cubicBezTo>
                    <a:cubicBezTo>
                      <a:pt x="29" y="117"/>
                      <a:pt x="32" y="116"/>
                      <a:pt x="31" y="115"/>
                    </a:cubicBezTo>
                    <a:cubicBezTo>
                      <a:pt x="32" y="116"/>
                      <a:pt x="32" y="115"/>
                      <a:pt x="33" y="115"/>
                    </a:cubicBezTo>
                    <a:cubicBezTo>
                      <a:pt x="29" y="113"/>
                      <a:pt x="35" y="112"/>
                      <a:pt x="32" y="110"/>
                    </a:cubicBezTo>
                    <a:cubicBezTo>
                      <a:pt x="33" y="111"/>
                      <a:pt x="33" y="111"/>
                      <a:pt x="33" y="111"/>
                    </a:cubicBezTo>
                    <a:cubicBezTo>
                      <a:pt x="34" y="107"/>
                      <a:pt x="36" y="103"/>
                      <a:pt x="35" y="99"/>
                    </a:cubicBezTo>
                    <a:cubicBezTo>
                      <a:pt x="35" y="97"/>
                      <a:pt x="39" y="96"/>
                      <a:pt x="39" y="93"/>
                    </a:cubicBezTo>
                    <a:cubicBezTo>
                      <a:pt x="38" y="92"/>
                      <a:pt x="37" y="92"/>
                      <a:pt x="37" y="92"/>
                    </a:cubicBezTo>
                    <a:cubicBezTo>
                      <a:pt x="37" y="91"/>
                      <a:pt x="38" y="92"/>
                      <a:pt x="39" y="92"/>
                    </a:cubicBezTo>
                    <a:cubicBezTo>
                      <a:pt x="38" y="91"/>
                      <a:pt x="40" y="90"/>
                      <a:pt x="40" y="88"/>
                    </a:cubicBezTo>
                    <a:cubicBezTo>
                      <a:pt x="40" y="88"/>
                      <a:pt x="40" y="87"/>
                      <a:pt x="39" y="87"/>
                    </a:cubicBezTo>
                    <a:cubicBezTo>
                      <a:pt x="42" y="87"/>
                      <a:pt x="39" y="83"/>
                      <a:pt x="42" y="82"/>
                    </a:cubicBezTo>
                    <a:cubicBezTo>
                      <a:pt x="38" y="82"/>
                      <a:pt x="40" y="81"/>
                      <a:pt x="40" y="80"/>
                    </a:cubicBezTo>
                    <a:cubicBezTo>
                      <a:pt x="40" y="80"/>
                      <a:pt x="41" y="80"/>
                      <a:pt x="41" y="80"/>
                    </a:cubicBezTo>
                    <a:cubicBezTo>
                      <a:pt x="41" y="79"/>
                      <a:pt x="41" y="78"/>
                      <a:pt x="43" y="77"/>
                    </a:cubicBezTo>
                    <a:cubicBezTo>
                      <a:pt x="43" y="76"/>
                      <a:pt x="41" y="76"/>
                      <a:pt x="42" y="75"/>
                    </a:cubicBezTo>
                    <a:cubicBezTo>
                      <a:pt x="44" y="75"/>
                      <a:pt x="42" y="73"/>
                      <a:pt x="44" y="73"/>
                    </a:cubicBezTo>
                    <a:cubicBezTo>
                      <a:pt x="42" y="72"/>
                      <a:pt x="40" y="71"/>
                      <a:pt x="42" y="70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3" y="68"/>
                      <a:pt x="48" y="66"/>
                      <a:pt x="45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6" y="59"/>
                      <a:pt x="49" y="57"/>
                      <a:pt x="48" y="53"/>
                    </a:cubicBezTo>
                    <a:cubicBezTo>
                      <a:pt x="49" y="52"/>
                      <a:pt x="50" y="51"/>
                      <a:pt x="50" y="50"/>
                    </a:cubicBezTo>
                    <a:cubicBezTo>
                      <a:pt x="49" y="49"/>
                      <a:pt x="49" y="48"/>
                      <a:pt x="48" y="47"/>
                    </a:cubicBezTo>
                    <a:cubicBezTo>
                      <a:pt x="48" y="46"/>
                      <a:pt x="49" y="47"/>
                      <a:pt x="49" y="47"/>
                    </a:cubicBezTo>
                    <a:cubicBezTo>
                      <a:pt x="50" y="46"/>
                      <a:pt x="51" y="46"/>
                      <a:pt x="52" y="45"/>
                    </a:cubicBezTo>
                    <a:cubicBezTo>
                      <a:pt x="52" y="45"/>
                      <a:pt x="53" y="45"/>
                      <a:pt x="53" y="46"/>
                    </a:cubicBezTo>
                    <a:cubicBezTo>
                      <a:pt x="55" y="46"/>
                      <a:pt x="56" y="46"/>
                      <a:pt x="58" y="45"/>
                    </a:cubicBezTo>
                    <a:cubicBezTo>
                      <a:pt x="59" y="45"/>
                      <a:pt x="57" y="48"/>
                      <a:pt x="58" y="47"/>
                    </a:cubicBezTo>
                    <a:cubicBezTo>
                      <a:pt x="58" y="48"/>
                      <a:pt x="58" y="49"/>
                      <a:pt x="58" y="49"/>
                    </a:cubicBezTo>
                    <a:cubicBezTo>
                      <a:pt x="58" y="48"/>
                      <a:pt x="60" y="50"/>
                      <a:pt x="59" y="48"/>
                    </a:cubicBezTo>
                    <a:cubicBezTo>
                      <a:pt x="61" y="49"/>
                      <a:pt x="63" y="49"/>
                      <a:pt x="65" y="49"/>
                    </a:cubicBezTo>
                    <a:cubicBezTo>
                      <a:pt x="64" y="49"/>
                      <a:pt x="63" y="51"/>
                      <a:pt x="64" y="52"/>
                    </a:cubicBezTo>
                    <a:cubicBezTo>
                      <a:pt x="65" y="51"/>
                      <a:pt x="66" y="50"/>
                      <a:pt x="68" y="51"/>
                    </a:cubicBezTo>
                    <a:cubicBezTo>
                      <a:pt x="68" y="49"/>
                      <a:pt x="68" y="49"/>
                      <a:pt x="68" y="47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9"/>
                      <a:pt x="68" y="51"/>
                      <a:pt x="70" y="52"/>
                    </a:cubicBezTo>
                    <a:cubicBezTo>
                      <a:pt x="69" y="54"/>
                      <a:pt x="68" y="51"/>
                      <a:pt x="68" y="54"/>
                    </a:cubicBezTo>
                    <a:cubicBezTo>
                      <a:pt x="66" y="56"/>
                      <a:pt x="64" y="55"/>
                      <a:pt x="64" y="54"/>
                    </a:cubicBezTo>
                    <a:cubicBezTo>
                      <a:pt x="62" y="56"/>
                      <a:pt x="65" y="54"/>
                      <a:pt x="64" y="56"/>
                    </a:cubicBezTo>
                    <a:cubicBezTo>
                      <a:pt x="65" y="56"/>
                      <a:pt x="66" y="55"/>
                      <a:pt x="67" y="55"/>
                    </a:cubicBezTo>
                    <a:cubicBezTo>
                      <a:pt x="68" y="54"/>
                      <a:pt x="67" y="54"/>
                      <a:pt x="68" y="53"/>
                    </a:cubicBezTo>
                    <a:cubicBezTo>
                      <a:pt x="70" y="51"/>
                      <a:pt x="70" y="55"/>
                      <a:pt x="70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70" y="57"/>
                      <a:pt x="71" y="56"/>
                      <a:pt x="72" y="56"/>
                    </a:cubicBezTo>
                    <a:cubicBezTo>
                      <a:pt x="71" y="59"/>
                      <a:pt x="70" y="56"/>
                      <a:pt x="69" y="58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71" y="61"/>
                      <a:pt x="70" y="58"/>
                      <a:pt x="72" y="59"/>
                    </a:cubicBezTo>
                    <a:cubicBezTo>
                      <a:pt x="71" y="60"/>
                      <a:pt x="71" y="60"/>
                      <a:pt x="71" y="60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3" y="58"/>
                      <a:pt x="73" y="57"/>
                      <a:pt x="72" y="57"/>
                    </a:cubicBezTo>
                    <a:cubicBezTo>
                      <a:pt x="73" y="54"/>
                      <a:pt x="73" y="56"/>
                      <a:pt x="74" y="56"/>
                    </a:cubicBezTo>
                    <a:cubicBezTo>
                      <a:pt x="75" y="54"/>
                      <a:pt x="74" y="56"/>
                      <a:pt x="74" y="54"/>
                    </a:cubicBezTo>
                    <a:cubicBezTo>
                      <a:pt x="74" y="53"/>
                      <a:pt x="75" y="53"/>
                      <a:pt x="76" y="53"/>
                    </a:cubicBezTo>
                    <a:cubicBezTo>
                      <a:pt x="77" y="53"/>
                      <a:pt x="76" y="55"/>
                      <a:pt x="76" y="56"/>
                    </a:cubicBezTo>
                    <a:cubicBezTo>
                      <a:pt x="76" y="56"/>
                      <a:pt x="75" y="56"/>
                      <a:pt x="76" y="55"/>
                    </a:cubicBezTo>
                    <a:cubicBezTo>
                      <a:pt x="74" y="57"/>
                      <a:pt x="75" y="59"/>
                      <a:pt x="74" y="60"/>
                    </a:cubicBezTo>
                    <a:cubicBezTo>
                      <a:pt x="75" y="61"/>
                      <a:pt x="75" y="59"/>
                      <a:pt x="76" y="59"/>
                    </a:cubicBezTo>
                    <a:cubicBezTo>
                      <a:pt x="76" y="59"/>
                      <a:pt x="77" y="57"/>
                      <a:pt x="76" y="57"/>
                    </a:cubicBezTo>
                    <a:cubicBezTo>
                      <a:pt x="79" y="52"/>
                      <a:pt x="77" y="60"/>
                      <a:pt x="79" y="60"/>
                    </a:cubicBezTo>
                    <a:cubicBezTo>
                      <a:pt x="79" y="57"/>
                      <a:pt x="82" y="56"/>
                      <a:pt x="82" y="53"/>
                    </a:cubicBezTo>
                    <a:cubicBezTo>
                      <a:pt x="82" y="52"/>
                      <a:pt x="83" y="52"/>
                      <a:pt x="83" y="52"/>
                    </a:cubicBezTo>
                    <a:cubicBezTo>
                      <a:pt x="82" y="54"/>
                      <a:pt x="84" y="54"/>
                      <a:pt x="82" y="55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82" y="58"/>
                      <a:pt x="82" y="58"/>
                      <a:pt x="82" y="58"/>
                    </a:cubicBezTo>
                    <a:cubicBezTo>
                      <a:pt x="82" y="59"/>
                      <a:pt x="83" y="61"/>
                      <a:pt x="83" y="62"/>
                    </a:cubicBezTo>
                    <a:cubicBezTo>
                      <a:pt x="84" y="61"/>
                      <a:pt x="83" y="60"/>
                      <a:pt x="84" y="60"/>
                    </a:cubicBezTo>
                    <a:cubicBezTo>
                      <a:pt x="84" y="61"/>
                      <a:pt x="84" y="62"/>
                      <a:pt x="85" y="62"/>
                    </a:cubicBezTo>
                    <a:cubicBezTo>
                      <a:pt x="84" y="61"/>
                      <a:pt x="85" y="59"/>
                      <a:pt x="86" y="59"/>
                    </a:cubicBezTo>
                    <a:cubicBezTo>
                      <a:pt x="87" y="59"/>
                      <a:pt x="87" y="61"/>
                      <a:pt x="87" y="61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87" y="62"/>
                      <a:pt x="86" y="64"/>
                      <a:pt x="87" y="63"/>
                    </a:cubicBezTo>
                    <a:cubicBezTo>
                      <a:pt x="87" y="62"/>
                      <a:pt x="88" y="60"/>
                      <a:pt x="89" y="59"/>
                    </a:cubicBezTo>
                    <a:cubicBezTo>
                      <a:pt x="89" y="59"/>
                      <a:pt x="89" y="60"/>
                      <a:pt x="90" y="60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90" y="61"/>
                      <a:pt x="88" y="64"/>
                      <a:pt x="90" y="64"/>
                    </a:cubicBezTo>
                    <a:cubicBezTo>
                      <a:pt x="90" y="62"/>
                      <a:pt x="90" y="62"/>
                      <a:pt x="90" y="62"/>
                    </a:cubicBezTo>
                    <a:cubicBezTo>
                      <a:pt x="91" y="62"/>
                      <a:pt x="91" y="63"/>
                      <a:pt x="90" y="64"/>
                    </a:cubicBezTo>
                    <a:cubicBezTo>
                      <a:pt x="91" y="63"/>
                      <a:pt x="91" y="63"/>
                      <a:pt x="92" y="63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3"/>
                      <a:pt x="93" y="61"/>
                      <a:pt x="94" y="63"/>
                    </a:cubicBezTo>
                    <a:cubicBezTo>
                      <a:pt x="94" y="61"/>
                      <a:pt x="93" y="63"/>
                      <a:pt x="92" y="62"/>
                    </a:cubicBezTo>
                    <a:cubicBezTo>
                      <a:pt x="92" y="60"/>
                      <a:pt x="94" y="60"/>
                      <a:pt x="94" y="60"/>
                    </a:cubicBezTo>
                    <a:cubicBezTo>
                      <a:pt x="93" y="63"/>
                      <a:pt x="95" y="60"/>
                      <a:pt x="96" y="61"/>
                    </a:cubicBezTo>
                    <a:cubicBezTo>
                      <a:pt x="96" y="62"/>
                      <a:pt x="96" y="62"/>
                      <a:pt x="96" y="63"/>
                    </a:cubicBezTo>
                    <a:cubicBezTo>
                      <a:pt x="97" y="61"/>
                      <a:pt x="97" y="61"/>
                      <a:pt x="97" y="61"/>
                    </a:cubicBezTo>
                    <a:cubicBezTo>
                      <a:pt x="97" y="65"/>
                      <a:pt x="98" y="60"/>
                      <a:pt x="99" y="62"/>
                    </a:cubicBezTo>
                    <a:cubicBezTo>
                      <a:pt x="98" y="63"/>
                      <a:pt x="98" y="64"/>
                      <a:pt x="99" y="65"/>
                    </a:cubicBezTo>
                    <a:cubicBezTo>
                      <a:pt x="98" y="62"/>
                      <a:pt x="100" y="62"/>
                      <a:pt x="100" y="60"/>
                    </a:cubicBezTo>
                    <a:cubicBezTo>
                      <a:pt x="102" y="61"/>
                      <a:pt x="100" y="63"/>
                      <a:pt x="100" y="65"/>
                    </a:cubicBezTo>
                    <a:cubicBezTo>
                      <a:pt x="101" y="63"/>
                      <a:pt x="101" y="67"/>
                      <a:pt x="102" y="64"/>
                    </a:cubicBezTo>
                    <a:cubicBezTo>
                      <a:pt x="101" y="63"/>
                      <a:pt x="102" y="62"/>
                      <a:pt x="103" y="61"/>
                    </a:cubicBezTo>
                    <a:cubicBezTo>
                      <a:pt x="104" y="62"/>
                      <a:pt x="102" y="62"/>
                      <a:pt x="103" y="63"/>
                    </a:cubicBezTo>
                    <a:cubicBezTo>
                      <a:pt x="104" y="63"/>
                      <a:pt x="105" y="61"/>
                      <a:pt x="104" y="60"/>
                    </a:cubicBezTo>
                    <a:cubicBezTo>
                      <a:pt x="104" y="61"/>
                      <a:pt x="106" y="59"/>
                      <a:pt x="106" y="60"/>
                    </a:cubicBezTo>
                    <a:cubicBezTo>
                      <a:pt x="106" y="62"/>
                      <a:pt x="105" y="61"/>
                      <a:pt x="105" y="62"/>
                    </a:cubicBezTo>
                    <a:cubicBezTo>
                      <a:pt x="107" y="63"/>
                      <a:pt x="106" y="58"/>
                      <a:pt x="108" y="58"/>
                    </a:cubicBezTo>
                    <a:cubicBezTo>
                      <a:pt x="108" y="57"/>
                      <a:pt x="109" y="54"/>
                      <a:pt x="110" y="53"/>
                    </a:cubicBezTo>
                    <a:cubicBezTo>
                      <a:pt x="111" y="54"/>
                      <a:pt x="109" y="54"/>
                      <a:pt x="109" y="56"/>
                    </a:cubicBezTo>
                    <a:cubicBezTo>
                      <a:pt x="110" y="56"/>
                      <a:pt x="110" y="56"/>
                      <a:pt x="110" y="56"/>
                    </a:cubicBezTo>
                    <a:cubicBezTo>
                      <a:pt x="110" y="59"/>
                      <a:pt x="107" y="61"/>
                      <a:pt x="107" y="63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3"/>
                      <a:pt x="108" y="64"/>
                      <a:pt x="108" y="65"/>
                    </a:cubicBezTo>
                    <a:cubicBezTo>
                      <a:pt x="108" y="63"/>
                      <a:pt x="110" y="65"/>
                      <a:pt x="110" y="65"/>
                    </a:cubicBezTo>
                    <a:cubicBezTo>
                      <a:pt x="110" y="63"/>
                      <a:pt x="109" y="65"/>
                      <a:pt x="109" y="64"/>
                    </a:cubicBezTo>
                    <a:cubicBezTo>
                      <a:pt x="110" y="63"/>
                      <a:pt x="111" y="61"/>
                      <a:pt x="112" y="62"/>
                    </a:cubicBezTo>
                    <a:cubicBezTo>
                      <a:pt x="111" y="63"/>
                      <a:pt x="112" y="64"/>
                      <a:pt x="112" y="65"/>
                    </a:cubicBezTo>
                    <a:cubicBezTo>
                      <a:pt x="112" y="66"/>
                      <a:pt x="112" y="63"/>
                      <a:pt x="113" y="64"/>
                    </a:cubicBezTo>
                    <a:cubicBezTo>
                      <a:pt x="113" y="65"/>
                      <a:pt x="113" y="65"/>
                      <a:pt x="113" y="65"/>
                    </a:cubicBezTo>
                    <a:cubicBezTo>
                      <a:pt x="116" y="66"/>
                      <a:pt x="120" y="66"/>
                      <a:pt x="123" y="63"/>
                    </a:cubicBezTo>
                    <a:cubicBezTo>
                      <a:pt x="124" y="64"/>
                      <a:pt x="125" y="65"/>
                      <a:pt x="126" y="66"/>
                    </a:cubicBezTo>
                    <a:cubicBezTo>
                      <a:pt x="125" y="65"/>
                      <a:pt x="126" y="64"/>
                      <a:pt x="127" y="64"/>
                    </a:cubicBezTo>
                    <a:cubicBezTo>
                      <a:pt x="127" y="66"/>
                      <a:pt x="127" y="66"/>
                      <a:pt x="127" y="66"/>
                    </a:cubicBezTo>
                    <a:cubicBezTo>
                      <a:pt x="128" y="67"/>
                      <a:pt x="129" y="66"/>
                      <a:pt x="130" y="65"/>
                    </a:cubicBezTo>
                    <a:cubicBezTo>
                      <a:pt x="130" y="66"/>
                      <a:pt x="130" y="66"/>
                      <a:pt x="130" y="66"/>
                    </a:cubicBezTo>
                    <a:cubicBezTo>
                      <a:pt x="131" y="68"/>
                      <a:pt x="131" y="65"/>
                      <a:pt x="132" y="65"/>
                    </a:cubicBezTo>
                    <a:cubicBezTo>
                      <a:pt x="132" y="66"/>
                      <a:pt x="132" y="66"/>
                      <a:pt x="132" y="66"/>
                    </a:cubicBezTo>
                    <a:cubicBezTo>
                      <a:pt x="132" y="65"/>
                      <a:pt x="132" y="65"/>
                      <a:pt x="132" y="65"/>
                    </a:cubicBezTo>
                    <a:cubicBezTo>
                      <a:pt x="133" y="64"/>
                      <a:pt x="134" y="65"/>
                      <a:pt x="134" y="67"/>
                    </a:cubicBezTo>
                    <a:cubicBezTo>
                      <a:pt x="135" y="67"/>
                      <a:pt x="135" y="66"/>
                      <a:pt x="135" y="66"/>
                    </a:cubicBezTo>
                    <a:cubicBezTo>
                      <a:pt x="135" y="67"/>
                      <a:pt x="138" y="67"/>
                      <a:pt x="139" y="67"/>
                    </a:cubicBezTo>
                    <a:cubicBezTo>
                      <a:pt x="138" y="66"/>
                      <a:pt x="139" y="65"/>
                      <a:pt x="139" y="64"/>
                    </a:cubicBezTo>
                    <a:cubicBezTo>
                      <a:pt x="139" y="62"/>
                      <a:pt x="139" y="64"/>
                      <a:pt x="140" y="63"/>
                    </a:cubicBezTo>
                    <a:cubicBezTo>
                      <a:pt x="140" y="64"/>
                      <a:pt x="140" y="65"/>
                      <a:pt x="139" y="65"/>
                    </a:cubicBezTo>
                    <a:cubicBezTo>
                      <a:pt x="141" y="69"/>
                      <a:pt x="144" y="67"/>
                      <a:pt x="147" y="67"/>
                    </a:cubicBezTo>
                    <a:cubicBezTo>
                      <a:pt x="147" y="67"/>
                      <a:pt x="147" y="67"/>
                      <a:pt x="147" y="66"/>
                    </a:cubicBezTo>
                    <a:cubicBezTo>
                      <a:pt x="149" y="69"/>
                      <a:pt x="151" y="66"/>
                      <a:pt x="153" y="68"/>
                    </a:cubicBezTo>
                    <a:cubicBezTo>
                      <a:pt x="152" y="67"/>
                      <a:pt x="153" y="64"/>
                      <a:pt x="154" y="64"/>
                    </a:cubicBezTo>
                    <a:cubicBezTo>
                      <a:pt x="155" y="62"/>
                      <a:pt x="154" y="67"/>
                      <a:pt x="155" y="68"/>
                    </a:cubicBezTo>
                    <a:cubicBezTo>
                      <a:pt x="156" y="67"/>
                      <a:pt x="156" y="67"/>
                      <a:pt x="157" y="67"/>
                    </a:cubicBezTo>
                    <a:cubicBezTo>
                      <a:pt x="157" y="67"/>
                      <a:pt x="157" y="67"/>
                      <a:pt x="157" y="67"/>
                    </a:cubicBezTo>
                    <a:cubicBezTo>
                      <a:pt x="157" y="66"/>
                      <a:pt x="158" y="66"/>
                      <a:pt x="159" y="67"/>
                    </a:cubicBezTo>
                    <a:cubicBezTo>
                      <a:pt x="159" y="67"/>
                      <a:pt x="159" y="67"/>
                      <a:pt x="159" y="67"/>
                    </a:cubicBezTo>
                    <a:cubicBezTo>
                      <a:pt x="159" y="67"/>
                      <a:pt x="160" y="68"/>
                      <a:pt x="161" y="68"/>
                    </a:cubicBezTo>
                    <a:cubicBezTo>
                      <a:pt x="161" y="66"/>
                      <a:pt x="162" y="68"/>
                      <a:pt x="163" y="66"/>
                    </a:cubicBezTo>
                    <a:cubicBezTo>
                      <a:pt x="163" y="66"/>
                      <a:pt x="163" y="66"/>
                      <a:pt x="163" y="67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4" y="66"/>
                      <a:pt x="164" y="66"/>
                      <a:pt x="164" y="66"/>
                    </a:cubicBezTo>
                    <a:cubicBezTo>
                      <a:pt x="164" y="67"/>
                      <a:pt x="164" y="67"/>
                      <a:pt x="163" y="68"/>
                    </a:cubicBezTo>
                    <a:cubicBezTo>
                      <a:pt x="165" y="69"/>
                      <a:pt x="164" y="66"/>
                      <a:pt x="165" y="66"/>
                    </a:cubicBezTo>
                    <a:cubicBezTo>
                      <a:pt x="166" y="65"/>
                      <a:pt x="165" y="66"/>
                      <a:pt x="166" y="67"/>
                    </a:cubicBezTo>
                    <a:cubicBezTo>
                      <a:pt x="165" y="68"/>
                      <a:pt x="165" y="66"/>
                      <a:pt x="165" y="67"/>
                    </a:cubicBezTo>
                    <a:cubicBezTo>
                      <a:pt x="164" y="68"/>
                      <a:pt x="165" y="67"/>
                      <a:pt x="165" y="68"/>
                    </a:cubicBezTo>
                    <a:cubicBezTo>
                      <a:pt x="166" y="68"/>
                      <a:pt x="166" y="66"/>
                      <a:pt x="166" y="67"/>
                    </a:cubicBezTo>
                    <a:cubicBezTo>
                      <a:pt x="167" y="67"/>
                      <a:pt x="168" y="67"/>
                      <a:pt x="168" y="68"/>
                    </a:cubicBezTo>
                    <a:cubicBezTo>
                      <a:pt x="169" y="67"/>
                      <a:pt x="169" y="68"/>
                      <a:pt x="169" y="67"/>
                    </a:cubicBezTo>
                    <a:cubicBezTo>
                      <a:pt x="169" y="66"/>
                      <a:pt x="168" y="66"/>
                      <a:pt x="168" y="65"/>
                    </a:cubicBezTo>
                    <a:cubicBezTo>
                      <a:pt x="169" y="65"/>
                      <a:pt x="169" y="64"/>
                      <a:pt x="170" y="65"/>
                    </a:cubicBezTo>
                    <a:cubicBezTo>
                      <a:pt x="169" y="65"/>
                      <a:pt x="169" y="65"/>
                      <a:pt x="169" y="65"/>
                    </a:cubicBezTo>
                    <a:cubicBezTo>
                      <a:pt x="170" y="65"/>
                      <a:pt x="171" y="66"/>
                      <a:pt x="170" y="64"/>
                    </a:cubicBezTo>
                    <a:cubicBezTo>
                      <a:pt x="171" y="66"/>
                      <a:pt x="171" y="66"/>
                      <a:pt x="171" y="66"/>
                    </a:cubicBezTo>
                    <a:cubicBezTo>
                      <a:pt x="171" y="65"/>
                      <a:pt x="172" y="65"/>
                      <a:pt x="173" y="65"/>
                    </a:cubicBezTo>
                    <a:cubicBezTo>
                      <a:pt x="173" y="67"/>
                      <a:pt x="172" y="68"/>
                      <a:pt x="173" y="69"/>
                    </a:cubicBezTo>
                    <a:cubicBezTo>
                      <a:pt x="175" y="67"/>
                      <a:pt x="175" y="67"/>
                      <a:pt x="175" y="67"/>
                    </a:cubicBezTo>
                    <a:cubicBezTo>
                      <a:pt x="175" y="67"/>
                      <a:pt x="175" y="68"/>
                      <a:pt x="175" y="69"/>
                    </a:cubicBezTo>
                    <a:cubicBezTo>
                      <a:pt x="177" y="70"/>
                      <a:pt x="177" y="64"/>
                      <a:pt x="179" y="66"/>
                    </a:cubicBezTo>
                    <a:cubicBezTo>
                      <a:pt x="178" y="68"/>
                      <a:pt x="179" y="68"/>
                      <a:pt x="179" y="68"/>
                    </a:cubicBezTo>
                    <a:cubicBezTo>
                      <a:pt x="180" y="68"/>
                      <a:pt x="180" y="67"/>
                      <a:pt x="180" y="67"/>
                    </a:cubicBezTo>
                    <a:cubicBezTo>
                      <a:pt x="180" y="66"/>
                      <a:pt x="179" y="69"/>
                      <a:pt x="179" y="67"/>
                    </a:cubicBezTo>
                    <a:cubicBezTo>
                      <a:pt x="179" y="66"/>
                      <a:pt x="180" y="66"/>
                      <a:pt x="180" y="66"/>
                    </a:cubicBezTo>
                    <a:cubicBezTo>
                      <a:pt x="181" y="71"/>
                      <a:pt x="185" y="67"/>
                      <a:pt x="187" y="69"/>
                    </a:cubicBezTo>
                    <a:cubicBezTo>
                      <a:pt x="187" y="67"/>
                      <a:pt x="188" y="69"/>
                      <a:pt x="188" y="68"/>
                    </a:cubicBezTo>
                    <a:cubicBezTo>
                      <a:pt x="188" y="70"/>
                      <a:pt x="190" y="67"/>
                      <a:pt x="190" y="69"/>
                    </a:cubicBezTo>
                    <a:cubicBezTo>
                      <a:pt x="190" y="67"/>
                      <a:pt x="190" y="67"/>
                      <a:pt x="190" y="67"/>
                    </a:cubicBezTo>
                    <a:cubicBezTo>
                      <a:pt x="191" y="68"/>
                      <a:pt x="192" y="63"/>
                      <a:pt x="193" y="66"/>
                    </a:cubicBezTo>
                    <a:cubicBezTo>
                      <a:pt x="194" y="67"/>
                      <a:pt x="193" y="68"/>
                      <a:pt x="192" y="68"/>
                    </a:cubicBezTo>
                    <a:cubicBezTo>
                      <a:pt x="194" y="71"/>
                      <a:pt x="195" y="66"/>
                      <a:pt x="196" y="69"/>
                    </a:cubicBezTo>
                    <a:cubicBezTo>
                      <a:pt x="196" y="68"/>
                      <a:pt x="196" y="66"/>
                      <a:pt x="197" y="65"/>
                    </a:cubicBezTo>
                    <a:cubicBezTo>
                      <a:pt x="198" y="66"/>
                      <a:pt x="199" y="68"/>
                      <a:pt x="199" y="68"/>
                    </a:cubicBezTo>
                    <a:cubicBezTo>
                      <a:pt x="200" y="68"/>
                      <a:pt x="200" y="67"/>
                      <a:pt x="201" y="68"/>
                    </a:cubicBezTo>
                    <a:cubicBezTo>
                      <a:pt x="201" y="69"/>
                      <a:pt x="200" y="69"/>
                      <a:pt x="200" y="69"/>
                    </a:cubicBezTo>
                    <a:cubicBezTo>
                      <a:pt x="201" y="70"/>
                      <a:pt x="202" y="68"/>
                      <a:pt x="203" y="68"/>
                    </a:cubicBezTo>
                    <a:cubicBezTo>
                      <a:pt x="204" y="69"/>
                      <a:pt x="205" y="69"/>
                      <a:pt x="207" y="70"/>
                    </a:cubicBezTo>
                    <a:cubicBezTo>
                      <a:pt x="207" y="67"/>
                      <a:pt x="209" y="71"/>
                      <a:pt x="209" y="67"/>
                    </a:cubicBezTo>
                    <a:cubicBezTo>
                      <a:pt x="209" y="68"/>
                      <a:pt x="209" y="68"/>
                      <a:pt x="209" y="68"/>
                    </a:cubicBezTo>
                    <a:cubicBezTo>
                      <a:pt x="209" y="67"/>
                      <a:pt x="210" y="66"/>
                      <a:pt x="210" y="65"/>
                    </a:cubicBezTo>
                    <a:cubicBezTo>
                      <a:pt x="210" y="67"/>
                      <a:pt x="210" y="67"/>
                      <a:pt x="210" y="67"/>
                    </a:cubicBezTo>
                    <a:cubicBezTo>
                      <a:pt x="210" y="70"/>
                      <a:pt x="212" y="68"/>
                      <a:pt x="212" y="69"/>
                    </a:cubicBezTo>
                    <a:cubicBezTo>
                      <a:pt x="212" y="67"/>
                      <a:pt x="213" y="69"/>
                      <a:pt x="213" y="68"/>
                    </a:cubicBezTo>
                    <a:cubicBezTo>
                      <a:pt x="213" y="67"/>
                      <a:pt x="213" y="67"/>
                      <a:pt x="213" y="67"/>
                    </a:cubicBezTo>
                    <a:cubicBezTo>
                      <a:pt x="215" y="66"/>
                      <a:pt x="214" y="66"/>
                      <a:pt x="215" y="66"/>
                    </a:cubicBezTo>
                    <a:cubicBezTo>
                      <a:pt x="216" y="66"/>
                      <a:pt x="215" y="68"/>
                      <a:pt x="215" y="68"/>
                    </a:cubicBezTo>
                    <a:cubicBezTo>
                      <a:pt x="216" y="69"/>
                      <a:pt x="216" y="68"/>
                      <a:pt x="217" y="68"/>
                    </a:cubicBezTo>
                    <a:cubicBezTo>
                      <a:pt x="217" y="68"/>
                      <a:pt x="217" y="68"/>
                      <a:pt x="217" y="67"/>
                    </a:cubicBezTo>
                    <a:cubicBezTo>
                      <a:pt x="217" y="67"/>
                      <a:pt x="217" y="68"/>
                      <a:pt x="217" y="68"/>
                    </a:cubicBezTo>
                    <a:cubicBezTo>
                      <a:pt x="217" y="67"/>
                      <a:pt x="218" y="67"/>
                      <a:pt x="218" y="67"/>
                    </a:cubicBezTo>
                    <a:cubicBezTo>
                      <a:pt x="218" y="67"/>
                      <a:pt x="218" y="67"/>
                      <a:pt x="218" y="67"/>
                    </a:cubicBezTo>
                    <a:cubicBezTo>
                      <a:pt x="218" y="68"/>
                      <a:pt x="217" y="68"/>
                      <a:pt x="217" y="68"/>
                    </a:cubicBezTo>
                    <a:cubicBezTo>
                      <a:pt x="217" y="68"/>
                      <a:pt x="218" y="68"/>
                      <a:pt x="218" y="68"/>
                    </a:cubicBezTo>
                    <a:cubicBezTo>
                      <a:pt x="218" y="68"/>
                      <a:pt x="218" y="68"/>
                      <a:pt x="218" y="68"/>
                    </a:cubicBezTo>
                    <a:cubicBezTo>
                      <a:pt x="218" y="68"/>
                      <a:pt x="218" y="68"/>
                      <a:pt x="219" y="68"/>
                    </a:cubicBezTo>
                    <a:cubicBezTo>
                      <a:pt x="218" y="70"/>
                      <a:pt x="218" y="70"/>
                      <a:pt x="218" y="70"/>
                    </a:cubicBezTo>
                    <a:cubicBezTo>
                      <a:pt x="219" y="70"/>
                      <a:pt x="220" y="68"/>
                      <a:pt x="220" y="67"/>
                    </a:cubicBezTo>
                    <a:cubicBezTo>
                      <a:pt x="222" y="69"/>
                      <a:pt x="225" y="67"/>
                      <a:pt x="226" y="67"/>
                    </a:cubicBezTo>
                    <a:cubicBezTo>
                      <a:pt x="226" y="67"/>
                      <a:pt x="226" y="67"/>
                      <a:pt x="226" y="67"/>
                    </a:cubicBezTo>
                    <a:cubicBezTo>
                      <a:pt x="227" y="67"/>
                      <a:pt x="228" y="65"/>
                      <a:pt x="228" y="66"/>
                    </a:cubicBezTo>
                    <a:cubicBezTo>
                      <a:pt x="228" y="66"/>
                      <a:pt x="228" y="67"/>
                      <a:pt x="229" y="67"/>
                    </a:cubicBezTo>
                    <a:cubicBezTo>
                      <a:pt x="229" y="68"/>
                      <a:pt x="229" y="66"/>
                      <a:pt x="229" y="66"/>
                    </a:cubicBezTo>
                    <a:cubicBezTo>
                      <a:pt x="231" y="68"/>
                      <a:pt x="233" y="64"/>
                      <a:pt x="235" y="66"/>
                    </a:cubicBezTo>
                    <a:cubicBezTo>
                      <a:pt x="235" y="66"/>
                      <a:pt x="235" y="67"/>
                      <a:pt x="234" y="67"/>
                    </a:cubicBezTo>
                    <a:cubicBezTo>
                      <a:pt x="236" y="66"/>
                      <a:pt x="237" y="66"/>
                      <a:pt x="238" y="64"/>
                    </a:cubicBezTo>
                    <a:cubicBezTo>
                      <a:pt x="238" y="64"/>
                      <a:pt x="238" y="65"/>
                      <a:pt x="238" y="65"/>
                    </a:cubicBezTo>
                    <a:cubicBezTo>
                      <a:pt x="239" y="65"/>
                      <a:pt x="240" y="65"/>
                      <a:pt x="241" y="63"/>
                    </a:cubicBezTo>
                    <a:cubicBezTo>
                      <a:pt x="240" y="63"/>
                      <a:pt x="241" y="64"/>
                      <a:pt x="240" y="64"/>
                    </a:cubicBezTo>
                    <a:cubicBezTo>
                      <a:pt x="239" y="63"/>
                      <a:pt x="241" y="61"/>
                      <a:pt x="241" y="62"/>
                    </a:cubicBezTo>
                    <a:cubicBezTo>
                      <a:pt x="241" y="62"/>
                      <a:pt x="241" y="62"/>
                      <a:pt x="241" y="62"/>
                    </a:cubicBezTo>
                    <a:cubicBezTo>
                      <a:pt x="242" y="62"/>
                      <a:pt x="242" y="61"/>
                      <a:pt x="243" y="61"/>
                    </a:cubicBezTo>
                    <a:cubicBezTo>
                      <a:pt x="244" y="62"/>
                      <a:pt x="243" y="61"/>
                      <a:pt x="243" y="62"/>
                    </a:cubicBezTo>
                    <a:cubicBezTo>
                      <a:pt x="244" y="65"/>
                      <a:pt x="246" y="64"/>
                      <a:pt x="246" y="64"/>
                    </a:cubicBezTo>
                    <a:cubicBezTo>
                      <a:pt x="246" y="63"/>
                      <a:pt x="247" y="63"/>
                      <a:pt x="246" y="62"/>
                    </a:cubicBezTo>
                    <a:cubicBezTo>
                      <a:pt x="247" y="62"/>
                      <a:pt x="247" y="64"/>
                      <a:pt x="247" y="64"/>
                    </a:cubicBezTo>
                    <a:cubicBezTo>
                      <a:pt x="249" y="59"/>
                      <a:pt x="249" y="59"/>
                      <a:pt x="249" y="59"/>
                    </a:cubicBezTo>
                    <a:cubicBezTo>
                      <a:pt x="249" y="59"/>
                      <a:pt x="250" y="61"/>
                      <a:pt x="250" y="62"/>
                    </a:cubicBezTo>
                    <a:cubicBezTo>
                      <a:pt x="251" y="61"/>
                      <a:pt x="252" y="58"/>
                      <a:pt x="253" y="57"/>
                    </a:cubicBezTo>
                    <a:cubicBezTo>
                      <a:pt x="253" y="57"/>
                      <a:pt x="255" y="56"/>
                      <a:pt x="255" y="56"/>
                    </a:cubicBezTo>
                    <a:cubicBezTo>
                      <a:pt x="256" y="57"/>
                      <a:pt x="255" y="56"/>
                      <a:pt x="255" y="57"/>
                    </a:cubicBezTo>
                    <a:cubicBezTo>
                      <a:pt x="256" y="58"/>
                      <a:pt x="256" y="58"/>
                      <a:pt x="256" y="58"/>
                    </a:cubicBezTo>
                    <a:cubicBezTo>
                      <a:pt x="255" y="58"/>
                      <a:pt x="256" y="60"/>
                      <a:pt x="256" y="61"/>
                    </a:cubicBezTo>
                    <a:cubicBezTo>
                      <a:pt x="257" y="60"/>
                      <a:pt x="259" y="61"/>
                      <a:pt x="260" y="61"/>
                    </a:cubicBezTo>
                    <a:cubicBezTo>
                      <a:pt x="259" y="59"/>
                      <a:pt x="262" y="60"/>
                      <a:pt x="261" y="57"/>
                    </a:cubicBezTo>
                    <a:cubicBezTo>
                      <a:pt x="263" y="57"/>
                      <a:pt x="262" y="59"/>
                      <a:pt x="263" y="60"/>
                    </a:cubicBezTo>
                    <a:cubicBezTo>
                      <a:pt x="265" y="58"/>
                      <a:pt x="266" y="59"/>
                      <a:pt x="268" y="58"/>
                    </a:cubicBezTo>
                    <a:cubicBezTo>
                      <a:pt x="268" y="58"/>
                      <a:pt x="268" y="59"/>
                      <a:pt x="268" y="59"/>
                    </a:cubicBezTo>
                    <a:cubicBezTo>
                      <a:pt x="269" y="58"/>
                      <a:pt x="271" y="58"/>
                      <a:pt x="272" y="56"/>
                    </a:cubicBezTo>
                    <a:cubicBezTo>
                      <a:pt x="272" y="56"/>
                      <a:pt x="272" y="57"/>
                      <a:pt x="272" y="57"/>
                    </a:cubicBezTo>
                    <a:cubicBezTo>
                      <a:pt x="274" y="58"/>
                      <a:pt x="272" y="54"/>
                      <a:pt x="274" y="55"/>
                    </a:cubicBezTo>
                    <a:cubicBezTo>
                      <a:pt x="274" y="57"/>
                      <a:pt x="274" y="57"/>
                      <a:pt x="274" y="57"/>
                    </a:cubicBezTo>
                    <a:cubicBezTo>
                      <a:pt x="274" y="55"/>
                      <a:pt x="276" y="57"/>
                      <a:pt x="277" y="55"/>
                    </a:cubicBezTo>
                    <a:cubicBezTo>
                      <a:pt x="277" y="56"/>
                      <a:pt x="277" y="56"/>
                      <a:pt x="277" y="57"/>
                    </a:cubicBezTo>
                    <a:cubicBezTo>
                      <a:pt x="277" y="56"/>
                      <a:pt x="279" y="56"/>
                      <a:pt x="279" y="54"/>
                    </a:cubicBezTo>
                    <a:cubicBezTo>
                      <a:pt x="280" y="55"/>
                      <a:pt x="280" y="55"/>
                      <a:pt x="279" y="56"/>
                    </a:cubicBezTo>
                    <a:cubicBezTo>
                      <a:pt x="281" y="57"/>
                      <a:pt x="280" y="54"/>
                      <a:pt x="281" y="54"/>
                    </a:cubicBezTo>
                    <a:cubicBezTo>
                      <a:pt x="281" y="54"/>
                      <a:pt x="282" y="55"/>
                      <a:pt x="282" y="55"/>
                    </a:cubicBezTo>
                    <a:cubicBezTo>
                      <a:pt x="282" y="54"/>
                      <a:pt x="284" y="54"/>
                      <a:pt x="284" y="53"/>
                    </a:cubicBezTo>
                    <a:cubicBezTo>
                      <a:pt x="285" y="54"/>
                      <a:pt x="285" y="54"/>
                      <a:pt x="286" y="55"/>
                    </a:cubicBezTo>
                    <a:cubicBezTo>
                      <a:pt x="291" y="54"/>
                      <a:pt x="297" y="53"/>
                      <a:pt x="301" y="49"/>
                    </a:cubicBezTo>
                    <a:cubicBezTo>
                      <a:pt x="303" y="51"/>
                      <a:pt x="300" y="51"/>
                      <a:pt x="302" y="52"/>
                    </a:cubicBezTo>
                    <a:cubicBezTo>
                      <a:pt x="301" y="50"/>
                      <a:pt x="302" y="52"/>
                      <a:pt x="304" y="50"/>
                    </a:cubicBezTo>
                    <a:cubicBezTo>
                      <a:pt x="304" y="51"/>
                      <a:pt x="304" y="51"/>
                      <a:pt x="304" y="51"/>
                    </a:cubicBezTo>
                    <a:cubicBezTo>
                      <a:pt x="304" y="50"/>
                      <a:pt x="305" y="51"/>
                      <a:pt x="306" y="50"/>
                    </a:cubicBezTo>
                    <a:cubicBezTo>
                      <a:pt x="305" y="50"/>
                      <a:pt x="305" y="50"/>
                      <a:pt x="305" y="50"/>
                    </a:cubicBezTo>
                    <a:cubicBezTo>
                      <a:pt x="306" y="48"/>
                      <a:pt x="308" y="52"/>
                      <a:pt x="308" y="49"/>
                    </a:cubicBezTo>
                    <a:cubicBezTo>
                      <a:pt x="309" y="50"/>
                      <a:pt x="309" y="50"/>
                      <a:pt x="309" y="50"/>
                    </a:cubicBezTo>
                    <a:cubicBezTo>
                      <a:pt x="309" y="48"/>
                      <a:pt x="310" y="51"/>
                      <a:pt x="310" y="48"/>
                    </a:cubicBezTo>
                    <a:cubicBezTo>
                      <a:pt x="310" y="49"/>
                      <a:pt x="310" y="49"/>
                      <a:pt x="310" y="49"/>
                    </a:cubicBezTo>
                    <a:cubicBezTo>
                      <a:pt x="312" y="49"/>
                      <a:pt x="312" y="45"/>
                      <a:pt x="313" y="47"/>
                    </a:cubicBezTo>
                    <a:cubicBezTo>
                      <a:pt x="314" y="46"/>
                      <a:pt x="315" y="45"/>
                      <a:pt x="315" y="43"/>
                    </a:cubicBezTo>
                    <a:cubicBezTo>
                      <a:pt x="315" y="44"/>
                      <a:pt x="315" y="45"/>
                      <a:pt x="316" y="46"/>
                    </a:cubicBezTo>
                    <a:cubicBezTo>
                      <a:pt x="319" y="43"/>
                      <a:pt x="324" y="42"/>
                      <a:pt x="325" y="37"/>
                    </a:cubicBezTo>
                    <a:cubicBezTo>
                      <a:pt x="326" y="38"/>
                      <a:pt x="326" y="38"/>
                      <a:pt x="326" y="38"/>
                    </a:cubicBezTo>
                    <a:cubicBezTo>
                      <a:pt x="327" y="35"/>
                      <a:pt x="331" y="38"/>
                      <a:pt x="330" y="34"/>
                    </a:cubicBezTo>
                    <a:cubicBezTo>
                      <a:pt x="330" y="32"/>
                      <a:pt x="330" y="32"/>
                      <a:pt x="330" y="32"/>
                    </a:cubicBezTo>
                    <a:cubicBezTo>
                      <a:pt x="331" y="32"/>
                      <a:pt x="331" y="33"/>
                      <a:pt x="332" y="33"/>
                    </a:cubicBezTo>
                    <a:cubicBezTo>
                      <a:pt x="332" y="32"/>
                      <a:pt x="333" y="32"/>
                      <a:pt x="333" y="30"/>
                    </a:cubicBezTo>
                    <a:cubicBezTo>
                      <a:pt x="333" y="31"/>
                      <a:pt x="333" y="31"/>
                      <a:pt x="333" y="32"/>
                    </a:cubicBezTo>
                    <a:cubicBezTo>
                      <a:pt x="335" y="31"/>
                      <a:pt x="334" y="28"/>
                      <a:pt x="335" y="28"/>
                    </a:cubicBezTo>
                    <a:cubicBezTo>
                      <a:pt x="335" y="29"/>
                      <a:pt x="335" y="29"/>
                      <a:pt x="335" y="29"/>
                    </a:cubicBezTo>
                    <a:cubicBezTo>
                      <a:pt x="341" y="29"/>
                      <a:pt x="348" y="25"/>
                      <a:pt x="347" y="19"/>
                    </a:cubicBezTo>
                    <a:cubicBezTo>
                      <a:pt x="347" y="17"/>
                      <a:pt x="349" y="19"/>
                      <a:pt x="350" y="19"/>
                    </a:cubicBezTo>
                    <a:cubicBezTo>
                      <a:pt x="349" y="14"/>
                      <a:pt x="356" y="11"/>
                      <a:pt x="352" y="5"/>
                    </a:cubicBezTo>
                    <a:close/>
                    <a:moveTo>
                      <a:pt x="9" y="132"/>
                    </a:moveTo>
                    <a:cubicBezTo>
                      <a:pt x="9" y="132"/>
                      <a:pt x="9" y="132"/>
                      <a:pt x="9" y="132"/>
                    </a:cubicBezTo>
                    <a:cubicBezTo>
                      <a:pt x="9" y="132"/>
                      <a:pt x="9" y="132"/>
                      <a:pt x="9" y="132"/>
                    </a:cubicBezTo>
                    <a:close/>
                    <a:moveTo>
                      <a:pt x="38" y="37"/>
                    </a:moveTo>
                    <a:cubicBezTo>
                      <a:pt x="38" y="37"/>
                      <a:pt x="39" y="37"/>
                      <a:pt x="39" y="37"/>
                    </a:cubicBezTo>
                    <a:cubicBezTo>
                      <a:pt x="39" y="37"/>
                      <a:pt x="39" y="37"/>
                      <a:pt x="39" y="37"/>
                    </a:cubicBezTo>
                    <a:lnTo>
                      <a:pt x="38" y="37"/>
                    </a:lnTo>
                    <a:close/>
                    <a:moveTo>
                      <a:pt x="42" y="38"/>
                    </a:moveTo>
                    <a:cubicBezTo>
                      <a:pt x="42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2" y="38"/>
                    </a:cubicBezTo>
                    <a:close/>
                    <a:moveTo>
                      <a:pt x="219" y="67"/>
                    </a:moveTo>
                    <a:cubicBezTo>
                      <a:pt x="219" y="67"/>
                      <a:pt x="219" y="66"/>
                      <a:pt x="219" y="67"/>
                    </a:cubicBezTo>
                    <a:cubicBezTo>
                      <a:pt x="219" y="67"/>
                      <a:pt x="219" y="67"/>
                      <a:pt x="219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i="1"/>
              </a:p>
            </p:txBody>
          </p:sp>
          <p:sp>
            <p:nvSpPr>
              <p:cNvPr id="34" name="Freeform 27"/>
              <p:cNvSpPr>
                <a:spLocks noEditPoints="1"/>
              </p:cNvSpPr>
              <p:nvPr/>
            </p:nvSpPr>
            <p:spPr bwMode="auto">
              <a:xfrm>
                <a:off x="4252912" y="3519487"/>
                <a:ext cx="393700" cy="611188"/>
              </a:xfrm>
              <a:custGeom>
                <a:avLst/>
                <a:gdLst>
                  <a:gd name="T0" fmla="*/ 72 w 182"/>
                  <a:gd name="T1" fmla="*/ 233 h 284"/>
                  <a:gd name="T2" fmla="*/ 89 w 182"/>
                  <a:gd name="T3" fmla="*/ 249 h 284"/>
                  <a:gd name="T4" fmla="*/ 119 w 182"/>
                  <a:gd name="T5" fmla="*/ 267 h 284"/>
                  <a:gd name="T6" fmla="*/ 138 w 182"/>
                  <a:gd name="T7" fmla="*/ 271 h 284"/>
                  <a:gd name="T8" fmla="*/ 159 w 182"/>
                  <a:gd name="T9" fmla="*/ 280 h 284"/>
                  <a:gd name="T10" fmla="*/ 169 w 182"/>
                  <a:gd name="T11" fmla="*/ 283 h 284"/>
                  <a:gd name="T12" fmla="*/ 179 w 182"/>
                  <a:gd name="T13" fmla="*/ 280 h 284"/>
                  <a:gd name="T14" fmla="*/ 180 w 182"/>
                  <a:gd name="T15" fmla="*/ 279 h 284"/>
                  <a:gd name="T16" fmla="*/ 173 w 182"/>
                  <a:gd name="T17" fmla="*/ 277 h 284"/>
                  <a:gd name="T18" fmla="*/ 164 w 182"/>
                  <a:gd name="T19" fmla="*/ 271 h 284"/>
                  <a:gd name="T20" fmla="*/ 154 w 182"/>
                  <a:gd name="T21" fmla="*/ 265 h 284"/>
                  <a:gd name="T22" fmla="*/ 154 w 182"/>
                  <a:gd name="T23" fmla="*/ 264 h 284"/>
                  <a:gd name="T24" fmla="*/ 147 w 182"/>
                  <a:gd name="T25" fmla="*/ 260 h 284"/>
                  <a:gd name="T26" fmla="*/ 147 w 182"/>
                  <a:gd name="T27" fmla="*/ 260 h 284"/>
                  <a:gd name="T28" fmla="*/ 145 w 182"/>
                  <a:gd name="T29" fmla="*/ 256 h 284"/>
                  <a:gd name="T30" fmla="*/ 137 w 182"/>
                  <a:gd name="T31" fmla="*/ 259 h 284"/>
                  <a:gd name="T32" fmla="*/ 134 w 182"/>
                  <a:gd name="T33" fmla="*/ 255 h 284"/>
                  <a:gd name="T34" fmla="*/ 132 w 182"/>
                  <a:gd name="T35" fmla="*/ 252 h 284"/>
                  <a:gd name="T36" fmla="*/ 128 w 182"/>
                  <a:gd name="T37" fmla="*/ 249 h 284"/>
                  <a:gd name="T38" fmla="*/ 123 w 182"/>
                  <a:gd name="T39" fmla="*/ 249 h 284"/>
                  <a:gd name="T40" fmla="*/ 120 w 182"/>
                  <a:gd name="T41" fmla="*/ 246 h 284"/>
                  <a:gd name="T42" fmla="*/ 112 w 182"/>
                  <a:gd name="T43" fmla="*/ 250 h 284"/>
                  <a:gd name="T44" fmla="*/ 114 w 182"/>
                  <a:gd name="T45" fmla="*/ 243 h 284"/>
                  <a:gd name="T46" fmla="*/ 102 w 182"/>
                  <a:gd name="T47" fmla="*/ 233 h 284"/>
                  <a:gd name="T48" fmla="*/ 97 w 182"/>
                  <a:gd name="T49" fmla="*/ 230 h 284"/>
                  <a:gd name="T50" fmla="*/ 89 w 182"/>
                  <a:gd name="T51" fmla="*/ 228 h 284"/>
                  <a:gd name="T52" fmla="*/ 81 w 182"/>
                  <a:gd name="T53" fmla="*/ 214 h 284"/>
                  <a:gd name="T54" fmla="*/ 74 w 182"/>
                  <a:gd name="T55" fmla="*/ 210 h 284"/>
                  <a:gd name="T56" fmla="*/ 73 w 182"/>
                  <a:gd name="T57" fmla="*/ 207 h 284"/>
                  <a:gd name="T58" fmla="*/ 70 w 182"/>
                  <a:gd name="T59" fmla="*/ 207 h 284"/>
                  <a:gd name="T60" fmla="*/ 70 w 182"/>
                  <a:gd name="T61" fmla="*/ 200 h 284"/>
                  <a:gd name="T62" fmla="*/ 65 w 182"/>
                  <a:gd name="T63" fmla="*/ 197 h 284"/>
                  <a:gd name="T64" fmla="*/ 56 w 182"/>
                  <a:gd name="T65" fmla="*/ 186 h 284"/>
                  <a:gd name="T66" fmla="*/ 55 w 182"/>
                  <a:gd name="T67" fmla="*/ 178 h 284"/>
                  <a:gd name="T68" fmla="*/ 50 w 182"/>
                  <a:gd name="T69" fmla="*/ 170 h 284"/>
                  <a:gd name="T70" fmla="*/ 47 w 182"/>
                  <a:gd name="T71" fmla="*/ 163 h 284"/>
                  <a:gd name="T72" fmla="*/ 47 w 182"/>
                  <a:gd name="T73" fmla="*/ 163 h 284"/>
                  <a:gd name="T74" fmla="*/ 43 w 182"/>
                  <a:gd name="T75" fmla="*/ 155 h 284"/>
                  <a:gd name="T76" fmla="*/ 37 w 182"/>
                  <a:gd name="T77" fmla="*/ 144 h 284"/>
                  <a:gd name="T78" fmla="*/ 33 w 182"/>
                  <a:gd name="T79" fmla="*/ 140 h 284"/>
                  <a:gd name="T80" fmla="*/ 32 w 182"/>
                  <a:gd name="T81" fmla="*/ 133 h 284"/>
                  <a:gd name="T82" fmla="*/ 30 w 182"/>
                  <a:gd name="T83" fmla="*/ 123 h 284"/>
                  <a:gd name="T84" fmla="*/ 25 w 182"/>
                  <a:gd name="T85" fmla="*/ 111 h 284"/>
                  <a:gd name="T86" fmla="*/ 24 w 182"/>
                  <a:gd name="T87" fmla="*/ 104 h 284"/>
                  <a:gd name="T88" fmla="*/ 22 w 182"/>
                  <a:gd name="T89" fmla="*/ 81 h 284"/>
                  <a:gd name="T90" fmla="*/ 22 w 182"/>
                  <a:gd name="T91" fmla="*/ 73 h 284"/>
                  <a:gd name="T92" fmla="*/ 16 w 182"/>
                  <a:gd name="T93" fmla="*/ 52 h 284"/>
                  <a:gd name="T94" fmla="*/ 15 w 182"/>
                  <a:gd name="T95" fmla="*/ 42 h 284"/>
                  <a:gd name="T96" fmla="*/ 10 w 182"/>
                  <a:gd name="T97" fmla="*/ 0 h 284"/>
                  <a:gd name="T98" fmla="*/ 6 w 182"/>
                  <a:gd name="T99" fmla="*/ 67 h 284"/>
                  <a:gd name="T100" fmla="*/ 11 w 182"/>
                  <a:gd name="T101" fmla="*/ 122 h 284"/>
                  <a:gd name="T102" fmla="*/ 31 w 182"/>
                  <a:gd name="T103" fmla="*/ 167 h 284"/>
                  <a:gd name="T104" fmla="*/ 39 w 182"/>
                  <a:gd name="T105" fmla="*/ 186 h 284"/>
                  <a:gd name="T106" fmla="*/ 59 w 182"/>
                  <a:gd name="T107" fmla="*/ 218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82" h="284">
                    <a:moveTo>
                      <a:pt x="59" y="218"/>
                    </a:moveTo>
                    <a:cubicBezTo>
                      <a:pt x="61" y="221"/>
                      <a:pt x="61" y="226"/>
                      <a:pt x="65" y="228"/>
                    </a:cubicBezTo>
                    <a:cubicBezTo>
                      <a:pt x="66" y="228"/>
                      <a:pt x="66" y="227"/>
                      <a:pt x="67" y="227"/>
                    </a:cubicBezTo>
                    <a:cubicBezTo>
                      <a:pt x="67" y="228"/>
                      <a:pt x="66" y="228"/>
                      <a:pt x="66" y="228"/>
                    </a:cubicBezTo>
                    <a:cubicBezTo>
                      <a:pt x="68" y="229"/>
                      <a:pt x="68" y="232"/>
                      <a:pt x="70" y="233"/>
                    </a:cubicBezTo>
                    <a:cubicBezTo>
                      <a:pt x="70" y="233"/>
                      <a:pt x="71" y="234"/>
                      <a:pt x="72" y="233"/>
                    </a:cubicBezTo>
                    <a:cubicBezTo>
                      <a:pt x="71" y="236"/>
                      <a:pt x="76" y="237"/>
                      <a:pt x="77" y="240"/>
                    </a:cubicBezTo>
                    <a:cubicBezTo>
                      <a:pt x="78" y="237"/>
                      <a:pt x="79" y="240"/>
                      <a:pt x="80" y="240"/>
                    </a:cubicBezTo>
                    <a:cubicBezTo>
                      <a:pt x="81" y="240"/>
                      <a:pt x="80" y="241"/>
                      <a:pt x="80" y="241"/>
                    </a:cubicBezTo>
                    <a:cubicBezTo>
                      <a:pt x="81" y="242"/>
                      <a:pt x="82" y="243"/>
                      <a:pt x="83" y="245"/>
                    </a:cubicBezTo>
                    <a:cubicBezTo>
                      <a:pt x="84" y="245"/>
                      <a:pt x="86" y="244"/>
                      <a:pt x="86" y="246"/>
                    </a:cubicBezTo>
                    <a:cubicBezTo>
                      <a:pt x="85" y="248"/>
                      <a:pt x="88" y="247"/>
                      <a:pt x="89" y="249"/>
                    </a:cubicBezTo>
                    <a:cubicBezTo>
                      <a:pt x="90" y="247"/>
                      <a:pt x="92" y="247"/>
                      <a:pt x="92" y="248"/>
                    </a:cubicBezTo>
                    <a:cubicBezTo>
                      <a:pt x="90" y="250"/>
                      <a:pt x="90" y="250"/>
                      <a:pt x="90" y="250"/>
                    </a:cubicBezTo>
                    <a:cubicBezTo>
                      <a:pt x="94" y="251"/>
                      <a:pt x="97" y="258"/>
                      <a:pt x="103" y="257"/>
                    </a:cubicBezTo>
                    <a:cubicBezTo>
                      <a:pt x="102" y="259"/>
                      <a:pt x="102" y="259"/>
                      <a:pt x="102" y="259"/>
                    </a:cubicBezTo>
                    <a:cubicBezTo>
                      <a:pt x="107" y="260"/>
                      <a:pt x="111" y="264"/>
                      <a:pt x="116" y="264"/>
                    </a:cubicBezTo>
                    <a:cubicBezTo>
                      <a:pt x="117" y="265"/>
                      <a:pt x="118" y="267"/>
                      <a:pt x="119" y="267"/>
                    </a:cubicBezTo>
                    <a:cubicBezTo>
                      <a:pt x="121" y="267"/>
                      <a:pt x="122" y="267"/>
                      <a:pt x="124" y="266"/>
                    </a:cubicBezTo>
                    <a:cubicBezTo>
                      <a:pt x="125" y="266"/>
                      <a:pt x="124" y="267"/>
                      <a:pt x="124" y="268"/>
                    </a:cubicBezTo>
                    <a:cubicBezTo>
                      <a:pt x="126" y="269"/>
                      <a:pt x="127" y="272"/>
                      <a:pt x="129" y="271"/>
                    </a:cubicBezTo>
                    <a:cubicBezTo>
                      <a:pt x="129" y="272"/>
                      <a:pt x="129" y="272"/>
                      <a:pt x="129" y="272"/>
                    </a:cubicBezTo>
                    <a:cubicBezTo>
                      <a:pt x="131" y="272"/>
                      <a:pt x="134" y="271"/>
                      <a:pt x="135" y="273"/>
                    </a:cubicBezTo>
                    <a:cubicBezTo>
                      <a:pt x="136" y="272"/>
                      <a:pt x="138" y="272"/>
                      <a:pt x="138" y="271"/>
                    </a:cubicBezTo>
                    <a:cubicBezTo>
                      <a:pt x="138" y="271"/>
                      <a:pt x="137" y="273"/>
                      <a:pt x="138" y="272"/>
                    </a:cubicBezTo>
                    <a:cubicBezTo>
                      <a:pt x="137" y="273"/>
                      <a:pt x="137" y="273"/>
                      <a:pt x="137" y="273"/>
                    </a:cubicBezTo>
                    <a:cubicBezTo>
                      <a:pt x="141" y="276"/>
                      <a:pt x="144" y="276"/>
                      <a:pt x="149" y="276"/>
                    </a:cubicBezTo>
                    <a:cubicBezTo>
                      <a:pt x="149" y="279"/>
                      <a:pt x="152" y="277"/>
                      <a:pt x="154" y="279"/>
                    </a:cubicBezTo>
                    <a:cubicBezTo>
                      <a:pt x="156" y="279"/>
                      <a:pt x="157" y="281"/>
                      <a:pt x="159" y="278"/>
                    </a:cubicBezTo>
                    <a:cubicBezTo>
                      <a:pt x="159" y="280"/>
                      <a:pt x="159" y="280"/>
                      <a:pt x="159" y="280"/>
                    </a:cubicBezTo>
                    <a:cubicBezTo>
                      <a:pt x="161" y="280"/>
                      <a:pt x="163" y="281"/>
                      <a:pt x="165" y="282"/>
                    </a:cubicBezTo>
                    <a:cubicBezTo>
                      <a:pt x="166" y="283"/>
                      <a:pt x="167" y="281"/>
                      <a:pt x="168" y="281"/>
                    </a:cubicBezTo>
                    <a:cubicBezTo>
                      <a:pt x="168" y="282"/>
                      <a:pt x="168" y="282"/>
                      <a:pt x="168" y="282"/>
                    </a:cubicBezTo>
                    <a:cubicBezTo>
                      <a:pt x="169" y="282"/>
                      <a:pt x="170" y="280"/>
                      <a:pt x="171" y="278"/>
                    </a:cubicBezTo>
                    <a:cubicBezTo>
                      <a:pt x="171" y="279"/>
                      <a:pt x="171" y="279"/>
                      <a:pt x="172" y="280"/>
                    </a:cubicBezTo>
                    <a:cubicBezTo>
                      <a:pt x="171" y="280"/>
                      <a:pt x="170" y="281"/>
                      <a:pt x="169" y="283"/>
                    </a:cubicBezTo>
                    <a:cubicBezTo>
                      <a:pt x="170" y="284"/>
                      <a:pt x="173" y="281"/>
                      <a:pt x="173" y="283"/>
                    </a:cubicBezTo>
                    <a:cubicBezTo>
                      <a:pt x="174" y="284"/>
                      <a:pt x="175" y="284"/>
                      <a:pt x="175" y="282"/>
                    </a:cubicBezTo>
                    <a:cubicBezTo>
                      <a:pt x="175" y="283"/>
                      <a:pt x="176" y="283"/>
                      <a:pt x="175" y="284"/>
                    </a:cubicBezTo>
                    <a:cubicBezTo>
                      <a:pt x="176" y="284"/>
                      <a:pt x="177" y="284"/>
                      <a:pt x="177" y="283"/>
                    </a:cubicBezTo>
                    <a:cubicBezTo>
                      <a:pt x="177" y="283"/>
                      <a:pt x="177" y="283"/>
                      <a:pt x="177" y="283"/>
                    </a:cubicBezTo>
                    <a:cubicBezTo>
                      <a:pt x="178" y="282"/>
                      <a:pt x="178" y="282"/>
                      <a:pt x="179" y="280"/>
                    </a:cubicBezTo>
                    <a:cubicBezTo>
                      <a:pt x="178" y="280"/>
                      <a:pt x="178" y="280"/>
                      <a:pt x="178" y="280"/>
                    </a:cubicBezTo>
                    <a:cubicBezTo>
                      <a:pt x="178" y="279"/>
                      <a:pt x="180" y="279"/>
                      <a:pt x="180" y="280"/>
                    </a:cubicBezTo>
                    <a:cubicBezTo>
                      <a:pt x="180" y="282"/>
                      <a:pt x="178" y="282"/>
                      <a:pt x="179" y="283"/>
                    </a:cubicBezTo>
                    <a:cubicBezTo>
                      <a:pt x="182" y="281"/>
                      <a:pt x="182" y="281"/>
                      <a:pt x="182" y="281"/>
                    </a:cubicBezTo>
                    <a:cubicBezTo>
                      <a:pt x="181" y="281"/>
                      <a:pt x="181" y="280"/>
                      <a:pt x="181" y="279"/>
                    </a:cubicBezTo>
                    <a:cubicBezTo>
                      <a:pt x="180" y="279"/>
                      <a:pt x="180" y="279"/>
                      <a:pt x="180" y="279"/>
                    </a:cubicBezTo>
                    <a:cubicBezTo>
                      <a:pt x="180" y="278"/>
                      <a:pt x="180" y="278"/>
                      <a:pt x="180" y="278"/>
                    </a:cubicBezTo>
                    <a:cubicBezTo>
                      <a:pt x="179" y="278"/>
                      <a:pt x="178" y="276"/>
                      <a:pt x="176" y="277"/>
                    </a:cubicBezTo>
                    <a:cubicBezTo>
                      <a:pt x="176" y="279"/>
                      <a:pt x="176" y="279"/>
                      <a:pt x="176" y="279"/>
                    </a:cubicBezTo>
                    <a:cubicBezTo>
                      <a:pt x="175" y="279"/>
                      <a:pt x="174" y="281"/>
                      <a:pt x="173" y="279"/>
                    </a:cubicBezTo>
                    <a:cubicBezTo>
                      <a:pt x="174" y="278"/>
                      <a:pt x="174" y="277"/>
                      <a:pt x="174" y="277"/>
                    </a:cubicBezTo>
                    <a:cubicBezTo>
                      <a:pt x="174" y="277"/>
                      <a:pt x="173" y="277"/>
                      <a:pt x="173" y="277"/>
                    </a:cubicBezTo>
                    <a:cubicBezTo>
                      <a:pt x="174" y="275"/>
                      <a:pt x="174" y="275"/>
                      <a:pt x="174" y="275"/>
                    </a:cubicBezTo>
                    <a:cubicBezTo>
                      <a:pt x="173" y="278"/>
                      <a:pt x="171" y="275"/>
                      <a:pt x="171" y="276"/>
                    </a:cubicBezTo>
                    <a:cubicBezTo>
                      <a:pt x="171" y="275"/>
                      <a:pt x="171" y="275"/>
                      <a:pt x="171" y="275"/>
                    </a:cubicBezTo>
                    <a:cubicBezTo>
                      <a:pt x="170" y="274"/>
                      <a:pt x="171" y="277"/>
                      <a:pt x="170" y="277"/>
                    </a:cubicBezTo>
                    <a:cubicBezTo>
                      <a:pt x="169" y="276"/>
                      <a:pt x="170" y="274"/>
                      <a:pt x="170" y="272"/>
                    </a:cubicBezTo>
                    <a:cubicBezTo>
                      <a:pt x="168" y="272"/>
                      <a:pt x="165" y="273"/>
                      <a:pt x="164" y="271"/>
                    </a:cubicBezTo>
                    <a:cubicBezTo>
                      <a:pt x="163" y="271"/>
                      <a:pt x="161" y="272"/>
                      <a:pt x="160" y="272"/>
                    </a:cubicBezTo>
                    <a:cubicBezTo>
                      <a:pt x="159" y="272"/>
                      <a:pt x="161" y="270"/>
                      <a:pt x="159" y="271"/>
                    </a:cubicBezTo>
                    <a:cubicBezTo>
                      <a:pt x="160" y="270"/>
                      <a:pt x="160" y="269"/>
                      <a:pt x="160" y="268"/>
                    </a:cubicBezTo>
                    <a:cubicBezTo>
                      <a:pt x="160" y="269"/>
                      <a:pt x="158" y="267"/>
                      <a:pt x="158" y="270"/>
                    </a:cubicBezTo>
                    <a:cubicBezTo>
                      <a:pt x="157" y="269"/>
                      <a:pt x="155" y="268"/>
                      <a:pt x="153" y="268"/>
                    </a:cubicBezTo>
                    <a:cubicBezTo>
                      <a:pt x="154" y="268"/>
                      <a:pt x="154" y="266"/>
                      <a:pt x="154" y="265"/>
                    </a:cubicBezTo>
                    <a:cubicBezTo>
                      <a:pt x="153" y="266"/>
                      <a:pt x="151" y="267"/>
                      <a:pt x="150" y="266"/>
                    </a:cubicBezTo>
                    <a:cubicBezTo>
                      <a:pt x="149" y="268"/>
                      <a:pt x="150" y="268"/>
                      <a:pt x="149" y="269"/>
                    </a:cubicBezTo>
                    <a:cubicBezTo>
                      <a:pt x="149" y="269"/>
                      <a:pt x="148" y="270"/>
                      <a:pt x="148" y="270"/>
                    </a:cubicBezTo>
                    <a:cubicBezTo>
                      <a:pt x="148" y="268"/>
                      <a:pt x="149" y="266"/>
                      <a:pt x="148" y="265"/>
                    </a:cubicBezTo>
                    <a:cubicBezTo>
                      <a:pt x="150" y="263"/>
                      <a:pt x="150" y="266"/>
                      <a:pt x="151" y="263"/>
                    </a:cubicBezTo>
                    <a:cubicBezTo>
                      <a:pt x="152" y="261"/>
                      <a:pt x="154" y="262"/>
                      <a:pt x="154" y="264"/>
                    </a:cubicBezTo>
                    <a:cubicBezTo>
                      <a:pt x="156" y="262"/>
                      <a:pt x="153" y="263"/>
                      <a:pt x="154" y="261"/>
                    </a:cubicBezTo>
                    <a:cubicBezTo>
                      <a:pt x="153" y="261"/>
                      <a:pt x="153" y="262"/>
                      <a:pt x="151" y="261"/>
                    </a:cubicBezTo>
                    <a:cubicBezTo>
                      <a:pt x="150" y="263"/>
                      <a:pt x="151" y="263"/>
                      <a:pt x="150" y="264"/>
                    </a:cubicBezTo>
                    <a:cubicBezTo>
                      <a:pt x="148" y="265"/>
                      <a:pt x="149" y="261"/>
                      <a:pt x="148" y="261"/>
                    </a:cubicBezTo>
                    <a:cubicBezTo>
                      <a:pt x="149" y="261"/>
                      <a:pt x="149" y="261"/>
                      <a:pt x="149" y="261"/>
                    </a:cubicBezTo>
                    <a:cubicBezTo>
                      <a:pt x="149" y="260"/>
                      <a:pt x="148" y="261"/>
                      <a:pt x="147" y="260"/>
                    </a:cubicBezTo>
                    <a:cubicBezTo>
                      <a:pt x="148" y="257"/>
                      <a:pt x="149" y="261"/>
                      <a:pt x="150" y="259"/>
                    </a:cubicBezTo>
                    <a:cubicBezTo>
                      <a:pt x="150" y="257"/>
                      <a:pt x="150" y="257"/>
                      <a:pt x="150" y="257"/>
                    </a:cubicBezTo>
                    <a:cubicBezTo>
                      <a:pt x="149" y="256"/>
                      <a:pt x="149" y="259"/>
                      <a:pt x="147" y="258"/>
                    </a:cubicBezTo>
                    <a:cubicBezTo>
                      <a:pt x="148" y="257"/>
                      <a:pt x="148" y="257"/>
                      <a:pt x="148" y="257"/>
                    </a:cubicBezTo>
                    <a:cubicBezTo>
                      <a:pt x="147" y="257"/>
                      <a:pt x="147" y="257"/>
                      <a:pt x="147" y="257"/>
                    </a:cubicBezTo>
                    <a:cubicBezTo>
                      <a:pt x="146" y="258"/>
                      <a:pt x="146" y="260"/>
                      <a:pt x="147" y="260"/>
                    </a:cubicBezTo>
                    <a:cubicBezTo>
                      <a:pt x="145" y="262"/>
                      <a:pt x="146" y="260"/>
                      <a:pt x="144" y="260"/>
                    </a:cubicBezTo>
                    <a:cubicBezTo>
                      <a:pt x="143" y="261"/>
                      <a:pt x="145" y="260"/>
                      <a:pt x="144" y="262"/>
                    </a:cubicBezTo>
                    <a:cubicBezTo>
                      <a:pt x="144" y="263"/>
                      <a:pt x="143" y="263"/>
                      <a:pt x="142" y="263"/>
                    </a:cubicBezTo>
                    <a:cubicBezTo>
                      <a:pt x="141" y="262"/>
                      <a:pt x="142" y="261"/>
                      <a:pt x="142" y="260"/>
                    </a:cubicBezTo>
                    <a:cubicBezTo>
                      <a:pt x="143" y="259"/>
                      <a:pt x="144" y="260"/>
                      <a:pt x="143" y="260"/>
                    </a:cubicBezTo>
                    <a:cubicBezTo>
                      <a:pt x="145" y="259"/>
                      <a:pt x="144" y="257"/>
                      <a:pt x="145" y="256"/>
                    </a:cubicBezTo>
                    <a:cubicBezTo>
                      <a:pt x="145" y="255"/>
                      <a:pt x="144" y="257"/>
                      <a:pt x="143" y="257"/>
                    </a:cubicBezTo>
                    <a:cubicBezTo>
                      <a:pt x="144" y="257"/>
                      <a:pt x="142" y="259"/>
                      <a:pt x="142" y="259"/>
                    </a:cubicBezTo>
                    <a:cubicBezTo>
                      <a:pt x="139" y="263"/>
                      <a:pt x="143" y="256"/>
                      <a:pt x="141" y="256"/>
                    </a:cubicBezTo>
                    <a:cubicBezTo>
                      <a:pt x="140" y="259"/>
                      <a:pt x="137" y="259"/>
                      <a:pt x="137" y="262"/>
                    </a:cubicBezTo>
                    <a:cubicBezTo>
                      <a:pt x="136" y="262"/>
                      <a:pt x="135" y="263"/>
                      <a:pt x="135" y="262"/>
                    </a:cubicBezTo>
                    <a:cubicBezTo>
                      <a:pt x="136" y="261"/>
                      <a:pt x="135" y="261"/>
                      <a:pt x="137" y="259"/>
                    </a:cubicBezTo>
                    <a:cubicBezTo>
                      <a:pt x="136" y="259"/>
                      <a:pt x="136" y="259"/>
                      <a:pt x="136" y="259"/>
                    </a:cubicBezTo>
                    <a:cubicBezTo>
                      <a:pt x="138" y="257"/>
                      <a:pt x="138" y="257"/>
                      <a:pt x="138" y="257"/>
                    </a:cubicBezTo>
                    <a:cubicBezTo>
                      <a:pt x="138" y="255"/>
                      <a:pt x="137" y="254"/>
                      <a:pt x="138" y="253"/>
                    </a:cubicBezTo>
                    <a:cubicBezTo>
                      <a:pt x="136" y="253"/>
                      <a:pt x="137" y="255"/>
                      <a:pt x="136" y="254"/>
                    </a:cubicBezTo>
                    <a:cubicBezTo>
                      <a:pt x="137" y="254"/>
                      <a:pt x="136" y="253"/>
                      <a:pt x="136" y="252"/>
                    </a:cubicBezTo>
                    <a:cubicBezTo>
                      <a:pt x="136" y="254"/>
                      <a:pt x="135" y="255"/>
                      <a:pt x="134" y="255"/>
                    </a:cubicBezTo>
                    <a:cubicBezTo>
                      <a:pt x="133" y="255"/>
                      <a:pt x="133" y="253"/>
                      <a:pt x="134" y="252"/>
                    </a:cubicBezTo>
                    <a:cubicBezTo>
                      <a:pt x="135" y="251"/>
                      <a:pt x="135" y="251"/>
                      <a:pt x="135" y="251"/>
                    </a:cubicBezTo>
                    <a:cubicBezTo>
                      <a:pt x="134" y="252"/>
                      <a:pt x="135" y="250"/>
                      <a:pt x="134" y="251"/>
                    </a:cubicBezTo>
                    <a:cubicBezTo>
                      <a:pt x="134" y="252"/>
                      <a:pt x="133" y="253"/>
                      <a:pt x="132" y="254"/>
                    </a:cubicBezTo>
                    <a:cubicBezTo>
                      <a:pt x="131" y="254"/>
                      <a:pt x="131" y="253"/>
                      <a:pt x="131" y="253"/>
                    </a:cubicBezTo>
                    <a:cubicBezTo>
                      <a:pt x="132" y="252"/>
                      <a:pt x="132" y="252"/>
                      <a:pt x="132" y="252"/>
                    </a:cubicBezTo>
                    <a:cubicBezTo>
                      <a:pt x="131" y="252"/>
                      <a:pt x="134" y="249"/>
                      <a:pt x="132" y="249"/>
                    </a:cubicBezTo>
                    <a:cubicBezTo>
                      <a:pt x="131" y="251"/>
                      <a:pt x="131" y="251"/>
                      <a:pt x="131" y="251"/>
                    </a:cubicBezTo>
                    <a:cubicBezTo>
                      <a:pt x="131" y="250"/>
                      <a:pt x="131" y="250"/>
                      <a:pt x="132" y="249"/>
                    </a:cubicBezTo>
                    <a:cubicBezTo>
                      <a:pt x="131" y="250"/>
                      <a:pt x="130" y="250"/>
                      <a:pt x="130" y="250"/>
                    </a:cubicBezTo>
                    <a:cubicBezTo>
                      <a:pt x="130" y="249"/>
                      <a:pt x="130" y="249"/>
                      <a:pt x="130" y="249"/>
                    </a:cubicBezTo>
                    <a:cubicBezTo>
                      <a:pt x="130" y="249"/>
                      <a:pt x="128" y="251"/>
                      <a:pt x="128" y="249"/>
                    </a:cubicBezTo>
                    <a:cubicBezTo>
                      <a:pt x="127" y="251"/>
                      <a:pt x="129" y="249"/>
                      <a:pt x="129" y="251"/>
                    </a:cubicBezTo>
                    <a:cubicBezTo>
                      <a:pt x="129" y="253"/>
                      <a:pt x="127" y="252"/>
                      <a:pt x="127" y="252"/>
                    </a:cubicBezTo>
                    <a:cubicBezTo>
                      <a:pt x="128" y="250"/>
                      <a:pt x="126" y="251"/>
                      <a:pt x="125" y="251"/>
                    </a:cubicBezTo>
                    <a:cubicBezTo>
                      <a:pt x="126" y="250"/>
                      <a:pt x="126" y="249"/>
                      <a:pt x="126" y="248"/>
                    </a:cubicBezTo>
                    <a:cubicBezTo>
                      <a:pt x="124" y="250"/>
                      <a:pt x="124" y="250"/>
                      <a:pt x="124" y="250"/>
                    </a:cubicBezTo>
                    <a:cubicBezTo>
                      <a:pt x="126" y="247"/>
                      <a:pt x="123" y="250"/>
                      <a:pt x="123" y="249"/>
                    </a:cubicBezTo>
                    <a:cubicBezTo>
                      <a:pt x="124" y="248"/>
                      <a:pt x="124" y="247"/>
                      <a:pt x="124" y="246"/>
                    </a:cubicBezTo>
                    <a:cubicBezTo>
                      <a:pt x="124" y="249"/>
                      <a:pt x="122" y="248"/>
                      <a:pt x="121" y="250"/>
                    </a:cubicBezTo>
                    <a:cubicBezTo>
                      <a:pt x="120" y="248"/>
                      <a:pt x="123" y="247"/>
                      <a:pt x="124" y="245"/>
                    </a:cubicBezTo>
                    <a:cubicBezTo>
                      <a:pt x="122" y="247"/>
                      <a:pt x="123" y="243"/>
                      <a:pt x="121" y="245"/>
                    </a:cubicBezTo>
                    <a:cubicBezTo>
                      <a:pt x="122" y="247"/>
                      <a:pt x="120" y="247"/>
                      <a:pt x="119" y="248"/>
                    </a:cubicBezTo>
                    <a:cubicBezTo>
                      <a:pt x="119" y="247"/>
                      <a:pt x="120" y="247"/>
                      <a:pt x="120" y="246"/>
                    </a:cubicBezTo>
                    <a:cubicBezTo>
                      <a:pt x="119" y="246"/>
                      <a:pt x="118" y="247"/>
                      <a:pt x="118" y="248"/>
                    </a:cubicBezTo>
                    <a:cubicBezTo>
                      <a:pt x="118" y="247"/>
                      <a:pt x="116" y="249"/>
                      <a:pt x="116" y="247"/>
                    </a:cubicBezTo>
                    <a:cubicBezTo>
                      <a:pt x="116" y="246"/>
                      <a:pt x="118" y="247"/>
                      <a:pt x="118" y="246"/>
                    </a:cubicBezTo>
                    <a:cubicBezTo>
                      <a:pt x="116" y="245"/>
                      <a:pt x="115" y="249"/>
                      <a:pt x="113" y="248"/>
                    </a:cubicBezTo>
                    <a:cubicBezTo>
                      <a:pt x="113" y="250"/>
                      <a:pt x="111" y="252"/>
                      <a:pt x="110" y="252"/>
                    </a:cubicBezTo>
                    <a:cubicBezTo>
                      <a:pt x="109" y="250"/>
                      <a:pt x="111" y="252"/>
                      <a:pt x="112" y="250"/>
                    </a:cubicBezTo>
                    <a:cubicBezTo>
                      <a:pt x="111" y="249"/>
                      <a:pt x="111" y="249"/>
                      <a:pt x="111" y="249"/>
                    </a:cubicBezTo>
                    <a:cubicBezTo>
                      <a:pt x="112" y="246"/>
                      <a:pt x="115" y="247"/>
                      <a:pt x="116" y="244"/>
                    </a:cubicBezTo>
                    <a:cubicBezTo>
                      <a:pt x="115" y="245"/>
                      <a:pt x="115" y="245"/>
                      <a:pt x="115" y="245"/>
                    </a:cubicBezTo>
                    <a:cubicBezTo>
                      <a:pt x="115" y="244"/>
                      <a:pt x="116" y="243"/>
                      <a:pt x="117" y="242"/>
                    </a:cubicBezTo>
                    <a:cubicBezTo>
                      <a:pt x="115" y="244"/>
                      <a:pt x="115" y="242"/>
                      <a:pt x="115" y="242"/>
                    </a:cubicBezTo>
                    <a:cubicBezTo>
                      <a:pt x="113" y="243"/>
                      <a:pt x="115" y="242"/>
                      <a:pt x="114" y="243"/>
                    </a:cubicBezTo>
                    <a:cubicBezTo>
                      <a:pt x="114" y="243"/>
                      <a:pt x="112" y="245"/>
                      <a:pt x="111" y="243"/>
                    </a:cubicBezTo>
                    <a:cubicBezTo>
                      <a:pt x="112" y="243"/>
                      <a:pt x="112" y="241"/>
                      <a:pt x="113" y="241"/>
                    </a:cubicBezTo>
                    <a:cubicBezTo>
                      <a:pt x="113" y="240"/>
                      <a:pt x="112" y="242"/>
                      <a:pt x="112" y="241"/>
                    </a:cubicBezTo>
                    <a:cubicBezTo>
                      <a:pt x="112" y="240"/>
                      <a:pt x="112" y="240"/>
                      <a:pt x="112" y="240"/>
                    </a:cubicBezTo>
                    <a:cubicBezTo>
                      <a:pt x="110" y="238"/>
                      <a:pt x="107" y="236"/>
                      <a:pt x="102" y="237"/>
                    </a:cubicBezTo>
                    <a:cubicBezTo>
                      <a:pt x="103" y="236"/>
                      <a:pt x="102" y="235"/>
                      <a:pt x="102" y="233"/>
                    </a:cubicBezTo>
                    <a:cubicBezTo>
                      <a:pt x="102" y="234"/>
                      <a:pt x="101" y="234"/>
                      <a:pt x="100" y="234"/>
                    </a:cubicBezTo>
                    <a:cubicBezTo>
                      <a:pt x="101" y="232"/>
                      <a:pt x="101" y="232"/>
                      <a:pt x="101" y="232"/>
                    </a:cubicBezTo>
                    <a:cubicBezTo>
                      <a:pt x="101" y="231"/>
                      <a:pt x="99" y="232"/>
                      <a:pt x="97" y="232"/>
                    </a:cubicBezTo>
                    <a:cubicBezTo>
                      <a:pt x="98" y="231"/>
                      <a:pt x="98" y="231"/>
                      <a:pt x="98" y="231"/>
                    </a:cubicBezTo>
                    <a:cubicBezTo>
                      <a:pt x="98" y="229"/>
                      <a:pt x="97" y="231"/>
                      <a:pt x="96" y="231"/>
                    </a:cubicBezTo>
                    <a:cubicBezTo>
                      <a:pt x="97" y="230"/>
                      <a:pt x="97" y="230"/>
                      <a:pt x="97" y="230"/>
                    </a:cubicBezTo>
                    <a:cubicBezTo>
                      <a:pt x="96" y="230"/>
                      <a:pt x="96" y="230"/>
                      <a:pt x="96" y="230"/>
                    </a:cubicBezTo>
                    <a:cubicBezTo>
                      <a:pt x="95" y="230"/>
                      <a:pt x="94" y="229"/>
                      <a:pt x="96" y="228"/>
                    </a:cubicBezTo>
                    <a:cubicBezTo>
                      <a:pt x="95" y="228"/>
                      <a:pt x="95" y="228"/>
                      <a:pt x="95" y="229"/>
                    </a:cubicBezTo>
                    <a:cubicBezTo>
                      <a:pt x="95" y="227"/>
                      <a:pt x="93" y="226"/>
                      <a:pt x="92" y="225"/>
                    </a:cubicBezTo>
                    <a:cubicBezTo>
                      <a:pt x="92" y="226"/>
                      <a:pt x="91" y="227"/>
                      <a:pt x="90" y="228"/>
                    </a:cubicBezTo>
                    <a:cubicBezTo>
                      <a:pt x="88" y="229"/>
                      <a:pt x="90" y="227"/>
                      <a:pt x="89" y="228"/>
                    </a:cubicBezTo>
                    <a:cubicBezTo>
                      <a:pt x="90" y="227"/>
                      <a:pt x="90" y="226"/>
                      <a:pt x="91" y="226"/>
                    </a:cubicBezTo>
                    <a:cubicBezTo>
                      <a:pt x="91" y="223"/>
                      <a:pt x="88" y="222"/>
                      <a:pt x="87" y="220"/>
                    </a:cubicBezTo>
                    <a:cubicBezTo>
                      <a:pt x="86" y="220"/>
                      <a:pt x="86" y="220"/>
                      <a:pt x="85" y="221"/>
                    </a:cubicBezTo>
                    <a:cubicBezTo>
                      <a:pt x="86" y="218"/>
                      <a:pt x="83" y="218"/>
                      <a:pt x="82" y="216"/>
                    </a:cubicBezTo>
                    <a:cubicBezTo>
                      <a:pt x="82" y="217"/>
                      <a:pt x="79" y="218"/>
                      <a:pt x="79" y="218"/>
                    </a:cubicBezTo>
                    <a:cubicBezTo>
                      <a:pt x="77" y="218"/>
                      <a:pt x="81" y="216"/>
                      <a:pt x="81" y="214"/>
                    </a:cubicBezTo>
                    <a:cubicBezTo>
                      <a:pt x="80" y="214"/>
                      <a:pt x="79" y="214"/>
                      <a:pt x="79" y="214"/>
                    </a:cubicBezTo>
                    <a:cubicBezTo>
                      <a:pt x="79" y="213"/>
                      <a:pt x="79" y="213"/>
                      <a:pt x="79" y="213"/>
                    </a:cubicBezTo>
                    <a:cubicBezTo>
                      <a:pt x="78" y="214"/>
                      <a:pt x="77" y="213"/>
                      <a:pt x="77" y="212"/>
                    </a:cubicBezTo>
                    <a:cubicBezTo>
                      <a:pt x="77" y="212"/>
                      <a:pt x="77" y="212"/>
                      <a:pt x="77" y="212"/>
                    </a:cubicBezTo>
                    <a:cubicBezTo>
                      <a:pt x="77" y="212"/>
                      <a:pt x="78" y="210"/>
                      <a:pt x="77" y="210"/>
                    </a:cubicBezTo>
                    <a:cubicBezTo>
                      <a:pt x="76" y="211"/>
                      <a:pt x="76" y="209"/>
                      <a:pt x="74" y="210"/>
                    </a:cubicBezTo>
                    <a:cubicBezTo>
                      <a:pt x="74" y="210"/>
                      <a:pt x="74" y="210"/>
                      <a:pt x="75" y="209"/>
                    </a:cubicBezTo>
                    <a:cubicBezTo>
                      <a:pt x="73" y="210"/>
                      <a:pt x="73" y="210"/>
                      <a:pt x="73" y="210"/>
                    </a:cubicBezTo>
                    <a:cubicBezTo>
                      <a:pt x="73" y="209"/>
                      <a:pt x="73" y="209"/>
                      <a:pt x="73" y="209"/>
                    </a:cubicBezTo>
                    <a:cubicBezTo>
                      <a:pt x="74" y="209"/>
                      <a:pt x="75" y="208"/>
                      <a:pt x="75" y="208"/>
                    </a:cubicBezTo>
                    <a:cubicBezTo>
                      <a:pt x="75" y="207"/>
                      <a:pt x="74" y="209"/>
                      <a:pt x="73" y="209"/>
                    </a:cubicBezTo>
                    <a:cubicBezTo>
                      <a:pt x="71" y="209"/>
                      <a:pt x="73" y="208"/>
                      <a:pt x="73" y="207"/>
                    </a:cubicBezTo>
                    <a:cubicBezTo>
                      <a:pt x="74" y="207"/>
                      <a:pt x="73" y="208"/>
                      <a:pt x="73" y="208"/>
                    </a:cubicBezTo>
                    <a:cubicBezTo>
                      <a:pt x="75" y="208"/>
                      <a:pt x="73" y="207"/>
                      <a:pt x="74" y="207"/>
                    </a:cubicBezTo>
                    <a:cubicBezTo>
                      <a:pt x="74" y="206"/>
                      <a:pt x="72" y="208"/>
                      <a:pt x="72" y="207"/>
                    </a:cubicBezTo>
                    <a:cubicBezTo>
                      <a:pt x="72" y="206"/>
                      <a:pt x="71" y="206"/>
                      <a:pt x="72" y="205"/>
                    </a:cubicBezTo>
                    <a:cubicBezTo>
                      <a:pt x="71" y="205"/>
                      <a:pt x="71" y="204"/>
                      <a:pt x="70" y="204"/>
                    </a:cubicBezTo>
                    <a:cubicBezTo>
                      <a:pt x="71" y="205"/>
                      <a:pt x="71" y="206"/>
                      <a:pt x="70" y="207"/>
                    </a:cubicBezTo>
                    <a:cubicBezTo>
                      <a:pt x="69" y="206"/>
                      <a:pt x="69" y="206"/>
                      <a:pt x="69" y="205"/>
                    </a:cubicBezTo>
                    <a:cubicBezTo>
                      <a:pt x="70" y="205"/>
                      <a:pt x="70" y="205"/>
                      <a:pt x="70" y="205"/>
                    </a:cubicBezTo>
                    <a:cubicBezTo>
                      <a:pt x="69" y="205"/>
                      <a:pt x="69" y="204"/>
                      <a:pt x="68" y="206"/>
                    </a:cubicBezTo>
                    <a:cubicBezTo>
                      <a:pt x="69" y="204"/>
                      <a:pt x="69" y="204"/>
                      <a:pt x="69" y="204"/>
                    </a:cubicBezTo>
                    <a:cubicBezTo>
                      <a:pt x="68" y="204"/>
                      <a:pt x="67" y="203"/>
                      <a:pt x="67" y="203"/>
                    </a:cubicBezTo>
                    <a:cubicBezTo>
                      <a:pt x="68" y="202"/>
                      <a:pt x="70" y="201"/>
                      <a:pt x="70" y="200"/>
                    </a:cubicBezTo>
                    <a:cubicBezTo>
                      <a:pt x="68" y="200"/>
                      <a:pt x="68" y="200"/>
                      <a:pt x="68" y="200"/>
                    </a:cubicBezTo>
                    <a:cubicBezTo>
                      <a:pt x="67" y="200"/>
                      <a:pt x="67" y="199"/>
                      <a:pt x="68" y="199"/>
                    </a:cubicBezTo>
                    <a:cubicBezTo>
                      <a:pt x="68" y="197"/>
                      <a:pt x="63" y="200"/>
                      <a:pt x="64" y="198"/>
                    </a:cubicBezTo>
                    <a:cubicBezTo>
                      <a:pt x="66" y="197"/>
                      <a:pt x="66" y="197"/>
                      <a:pt x="66" y="196"/>
                    </a:cubicBezTo>
                    <a:cubicBezTo>
                      <a:pt x="65" y="196"/>
                      <a:pt x="65" y="196"/>
                      <a:pt x="64" y="196"/>
                    </a:cubicBezTo>
                    <a:cubicBezTo>
                      <a:pt x="64" y="197"/>
                      <a:pt x="66" y="196"/>
                      <a:pt x="65" y="197"/>
                    </a:cubicBezTo>
                    <a:cubicBezTo>
                      <a:pt x="64" y="198"/>
                      <a:pt x="64" y="197"/>
                      <a:pt x="63" y="197"/>
                    </a:cubicBezTo>
                    <a:cubicBezTo>
                      <a:pt x="66" y="193"/>
                      <a:pt x="62" y="192"/>
                      <a:pt x="62" y="189"/>
                    </a:cubicBezTo>
                    <a:cubicBezTo>
                      <a:pt x="60" y="190"/>
                      <a:pt x="61" y="189"/>
                      <a:pt x="60" y="189"/>
                    </a:cubicBezTo>
                    <a:cubicBezTo>
                      <a:pt x="63" y="187"/>
                      <a:pt x="59" y="188"/>
                      <a:pt x="60" y="186"/>
                    </a:cubicBezTo>
                    <a:cubicBezTo>
                      <a:pt x="58" y="188"/>
                      <a:pt x="58" y="188"/>
                      <a:pt x="58" y="188"/>
                    </a:cubicBezTo>
                    <a:cubicBezTo>
                      <a:pt x="59" y="186"/>
                      <a:pt x="54" y="188"/>
                      <a:pt x="56" y="186"/>
                    </a:cubicBezTo>
                    <a:cubicBezTo>
                      <a:pt x="56" y="185"/>
                      <a:pt x="58" y="185"/>
                      <a:pt x="58" y="185"/>
                    </a:cubicBezTo>
                    <a:cubicBezTo>
                      <a:pt x="60" y="183"/>
                      <a:pt x="55" y="184"/>
                      <a:pt x="57" y="181"/>
                    </a:cubicBezTo>
                    <a:cubicBezTo>
                      <a:pt x="56" y="182"/>
                      <a:pt x="55" y="183"/>
                      <a:pt x="54" y="182"/>
                    </a:cubicBezTo>
                    <a:cubicBezTo>
                      <a:pt x="54" y="181"/>
                      <a:pt x="55" y="179"/>
                      <a:pt x="55" y="179"/>
                    </a:cubicBezTo>
                    <a:cubicBezTo>
                      <a:pt x="55" y="179"/>
                      <a:pt x="54" y="179"/>
                      <a:pt x="54" y="178"/>
                    </a:cubicBezTo>
                    <a:cubicBezTo>
                      <a:pt x="55" y="178"/>
                      <a:pt x="55" y="178"/>
                      <a:pt x="55" y="178"/>
                    </a:cubicBezTo>
                    <a:cubicBezTo>
                      <a:pt x="55" y="177"/>
                      <a:pt x="54" y="177"/>
                      <a:pt x="53" y="176"/>
                    </a:cubicBezTo>
                    <a:cubicBezTo>
                      <a:pt x="54" y="175"/>
                      <a:pt x="53" y="174"/>
                      <a:pt x="53" y="172"/>
                    </a:cubicBezTo>
                    <a:cubicBezTo>
                      <a:pt x="51" y="172"/>
                      <a:pt x="53" y="170"/>
                      <a:pt x="50" y="171"/>
                    </a:cubicBezTo>
                    <a:cubicBezTo>
                      <a:pt x="50" y="171"/>
                      <a:pt x="51" y="171"/>
                      <a:pt x="51" y="170"/>
                    </a:cubicBezTo>
                    <a:cubicBezTo>
                      <a:pt x="50" y="170"/>
                      <a:pt x="48" y="171"/>
                      <a:pt x="48" y="170"/>
                    </a:cubicBezTo>
                    <a:cubicBezTo>
                      <a:pt x="50" y="170"/>
                      <a:pt x="50" y="170"/>
                      <a:pt x="50" y="170"/>
                    </a:cubicBezTo>
                    <a:cubicBezTo>
                      <a:pt x="52" y="169"/>
                      <a:pt x="49" y="168"/>
                      <a:pt x="50" y="167"/>
                    </a:cubicBezTo>
                    <a:cubicBezTo>
                      <a:pt x="49" y="168"/>
                      <a:pt x="50" y="167"/>
                      <a:pt x="49" y="167"/>
                    </a:cubicBezTo>
                    <a:cubicBezTo>
                      <a:pt x="48" y="167"/>
                      <a:pt x="48" y="167"/>
                      <a:pt x="48" y="167"/>
                    </a:cubicBezTo>
                    <a:cubicBezTo>
                      <a:pt x="47" y="166"/>
                      <a:pt x="47" y="167"/>
                      <a:pt x="46" y="166"/>
                    </a:cubicBezTo>
                    <a:cubicBezTo>
                      <a:pt x="46" y="165"/>
                      <a:pt x="48" y="165"/>
                      <a:pt x="48" y="165"/>
                    </a:cubicBezTo>
                    <a:cubicBezTo>
                      <a:pt x="49" y="164"/>
                      <a:pt x="48" y="164"/>
                      <a:pt x="47" y="163"/>
                    </a:cubicBezTo>
                    <a:cubicBezTo>
                      <a:pt x="47" y="164"/>
                      <a:pt x="47" y="164"/>
                      <a:pt x="47" y="164"/>
                    </a:cubicBezTo>
                    <a:cubicBezTo>
                      <a:pt x="47" y="164"/>
                      <a:pt x="47" y="163"/>
                      <a:pt x="47" y="163"/>
                    </a:cubicBezTo>
                    <a:cubicBezTo>
                      <a:pt x="47" y="163"/>
                      <a:pt x="47" y="163"/>
                      <a:pt x="46" y="163"/>
                    </a:cubicBezTo>
                    <a:cubicBezTo>
                      <a:pt x="46" y="163"/>
                      <a:pt x="46" y="163"/>
                      <a:pt x="47" y="163"/>
                    </a:cubicBezTo>
                    <a:cubicBezTo>
                      <a:pt x="47" y="163"/>
                      <a:pt x="47" y="163"/>
                      <a:pt x="47" y="163"/>
                    </a:cubicBezTo>
                    <a:cubicBezTo>
                      <a:pt x="47" y="163"/>
                      <a:pt x="47" y="163"/>
                      <a:pt x="47" y="163"/>
                    </a:cubicBezTo>
                    <a:cubicBezTo>
                      <a:pt x="47" y="163"/>
                      <a:pt x="47" y="162"/>
                      <a:pt x="47" y="162"/>
                    </a:cubicBezTo>
                    <a:cubicBezTo>
                      <a:pt x="47" y="162"/>
                      <a:pt x="47" y="162"/>
                      <a:pt x="47" y="162"/>
                    </a:cubicBezTo>
                    <a:cubicBezTo>
                      <a:pt x="49" y="161"/>
                      <a:pt x="49" y="161"/>
                      <a:pt x="49" y="161"/>
                    </a:cubicBezTo>
                    <a:cubicBezTo>
                      <a:pt x="48" y="161"/>
                      <a:pt x="46" y="160"/>
                      <a:pt x="46" y="161"/>
                    </a:cubicBezTo>
                    <a:cubicBezTo>
                      <a:pt x="46" y="158"/>
                      <a:pt x="44" y="156"/>
                      <a:pt x="43" y="155"/>
                    </a:cubicBezTo>
                    <a:cubicBezTo>
                      <a:pt x="43" y="155"/>
                      <a:pt x="44" y="155"/>
                      <a:pt x="43" y="155"/>
                    </a:cubicBezTo>
                    <a:cubicBezTo>
                      <a:pt x="43" y="154"/>
                      <a:pt x="41" y="154"/>
                      <a:pt x="42" y="154"/>
                    </a:cubicBezTo>
                    <a:cubicBezTo>
                      <a:pt x="41" y="153"/>
                      <a:pt x="43" y="153"/>
                      <a:pt x="43" y="152"/>
                    </a:cubicBezTo>
                    <a:cubicBezTo>
                      <a:pt x="43" y="152"/>
                      <a:pt x="42" y="152"/>
                      <a:pt x="41" y="152"/>
                    </a:cubicBezTo>
                    <a:cubicBezTo>
                      <a:pt x="43" y="150"/>
                      <a:pt x="39" y="149"/>
                      <a:pt x="39" y="147"/>
                    </a:cubicBezTo>
                    <a:cubicBezTo>
                      <a:pt x="40" y="147"/>
                      <a:pt x="41" y="147"/>
                      <a:pt x="41" y="147"/>
                    </a:cubicBezTo>
                    <a:cubicBezTo>
                      <a:pt x="40" y="146"/>
                      <a:pt x="39" y="145"/>
                      <a:pt x="37" y="144"/>
                    </a:cubicBezTo>
                    <a:cubicBezTo>
                      <a:pt x="37" y="144"/>
                      <a:pt x="38" y="144"/>
                      <a:pt x="38" y="144"/>
                    </a:cubicBezTo>
                    <a:cubicBezTo>
                      <a:pt x="38" y="143"/>
                      <a:pt x="37" y="142"/>
                      <a:pt x="36" y="142"/>
                    </a:cubicBezTo>
                    <a:cubicBezTo>
                      <a:pt x="35" y="143"/>
                      <a:pt x="37" y="142"/>
                      <a:pt x="37" y="142"/>
                    </a:cubicBezTo>
                    <a:cubicBezTo>
                      <a:pt x="35" y="143"/>
                      <a:pt x="34" y="143"/>
                      <a:pt x="34" y="142"/>
                    </a:cubicBezTo>
                    <a:cubicBezTo>
                      <a:pt x="34" y="142"/>
                      <a:pt x="34" y="142"/>
                      <a:pt x="34" y="142"/>
                    </a:cubicBezTo>
                    <a:cubicBezTo>
                      <a:pt x="34" y="141"/>
                      <a:pt x="33" y="141"/>
                      <a:pt x="33" y="140"/>
                    </a:cubicBezTo>
                    <a:cubicBezTo>
                      <a:pt x="33" y="139"/>
                      <a:pt x="33" y="140"/>
                      <a:pt x="34" y="140"/>
                    </a:cubicBezTo>
                    <a:cubicBezTo>
                      <a:pt x="36" y="139"/>
                      <a:pt x="35" y="137"/>
                      <a:pt x="35" y="137"/>
                    </a:cubicBezTo>
                    <a:cubicBezTo>
                      <a:pt x="35" y="137"/>
                      <a:pt x="34" y="136"/>
                      <a:pt x="33" y="137"/>
                    </a:cubicBezTo>
                    <a:cubicBezTo>
                      <a:pt x="32" y="136"/>
                      <a:pt x="35" y="136"/>
                      <a:pt x="34" y="135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30" y="134"/>
                      <a:pt x="31" y="133"/>
                      <a:pt x="32" y="133"/>
                    </a:cubicBezTo>
                    <a:cubicBezTo>
                      <a:pt x="31" y="132"/>
                      <a:pt x="28" y="132"/>
                      <a:pt x="27" y="131"/>
                    </a:cubicBezTo>
                    <a:cubicBezTo>
                      <a:pt x="27" y="131"/>
                      <a:pt x="25" y="129"/>
                      <a:pt x="25" y="129"/>
                    </a:cubicBezTo>
                    <a:cubicBezTo>
                      <a:pt x="26" y="128"/>
                      <a:pt x="25" y="129"/>
                      <a:pt x="26" y="129"/>
                    </a:cubicBezTo>
                    <a:cubicBezTo>
                      <a:pt x="27" y="128"/>
                      <a:pt x="27" y="128"/>
                      <a:pt x="27" y="128"/>
                    </a:cubicBezTo>
                    <a:cubicBezTo>
                      <a:pt x="28" y="129"/>
                      <a:pt x="30" y="127"/>
                      <a:pt x="31" y="127"/>
                    </a:cubicBezTo>
                    <a:cubicBezTo>
                      <a:pt x="30" y="127"/>
                      <a:pt x="30" y="124"/>
                      <a:pt x="30" y="123"/>
                    </a:cubicBezTo>
                    <a:cubicBezTo>
                      <a:pt x="28" y="124"/>
                      <a:pt x="28" y="121"/>
                      <a:pt x="26" y="122"/>
                    </a:cubicBezTo>
                    <a:cubicBezTo>
                      <a:pt x="25" y="121"/>
                      <a:pt x="28" y="121"/>
                      <a:pt x="28" y="120"/>
                    </a:cubicBezTo>
                    <a:cubicBezTo>
                      <a:pt x="27" y="119"/>
                      <a:pt x="27" y="117"/>
                      <a:pt x="27" y="115"/>
                    </a:cubicBezTo>
                    <a:cubicBezTo>
                      <a:pt x="27" y="115"/>
                      <a:pt x="27" y="115"/>
                      <a:pt x="27" y="115"/>
                    </a:cubicBezTo>
                    <a:cubicBezTo>
                      <a:pt x="26" y="114"/>
                      <a:pt x="26" y="112"/>
                      <a:pt x="24" y="111"/>
                    </a:cubicBezTo>
                    <a:cubicBezTo>
                      <a:pt x="24" y="111"/>
                      <a:pt x="25" y="111"/>
                      <a:pt x="25" y="111"/>
                    </a:cubicBezTo>
                    <a:cubicBezTo>
                      <a:pt x="26" y="109"/>
                      <a:pt x="22" y="111"/>
                      <a:pt x="23" y="109"/>
                    </a:cubicBezTo>
                    <a:cubicBezTo>
                      <a:pt x="24" y="109"/>
                      <a:pt x="24" y="109"/>
                      <a:pt x="24" y="109"/>
                    </a:cubicBezTo>
                    <a:cubicBezTo>
                      <a:pt x="23" y="109"/>
                      <a:pt x="25" y="107"/>
                      <a:pt x="23" y="106"/>
                    </a:cubicBezTo>
                    <a:cubicBezTo>
                      <a:pt x="24" y="106"/>
                      <a:pt x="24" y="106"/>
                      <a:pt x="24" y="106"/>
                    </a:cubicBezTo>
                    <a:cubicBezTo>
                      <a:pt x="24" y="105"/>
                      <a:pt x="24" y="104"/>
                      <a:pt x="22" y="103"/>
                    </a:cubicBezTo>
                    <a:cubicBezTo>
                      <a:pt x="22" y="103"/>
                      <a:pt x="23" y="103"/>
                      <a:pt x="24" y="104"/>
                    </a:cubicBezTo>
                    <a:cubicBezTo>
                      <a:pt x="25" y="102"/>
                      <a:pt x="21" y="103"/>
                      <a:pt x="22" y="102"/>
                    </a:cubicBezTo>
                    <a:cubicBezTo>
                      <a:pt x="22" y="101"/>
                      <a:pt x="23" y="101"/>
                      <a:pt x="23" y="101"/>
                    </a:cubicBezTo>
                    <a:cubicBezTo>
                      <a:pt x="22" y="100"/>
                      <a:pt x="22" y="99"/>
                      <a:pt x="21" y="98"/>
                    </a:cubicBezTo>
                    <a:cubicBezTo>
                      <a:pt x="22" y="98"/>
                      <a:pt x="22" y="98"/>
                      <a:pt x="23" y="97"/>
                    </a:cubicBezTo>
                    <a:cubicBezTo>
                      <a:pt x="22" y="91"/>
                      <a:pt x="22" y="86"/>
                      <a:pt x="19" y="80"/>
                    </a:cubicBezTo>
                    <a:cubicBezTo>
                      <a:pt x="21" y="79"/>
                      <a:pt x="21" y="81"/>
                      <a:pt x="22" y="81"/>
                    </a:cubicBezTo>
                    <a:cubicBezTo>
                      <a:pt x="20" y="81"/>
                      <a:pt x="22" y="80"/>
                      <a:pt x="21" y="78"/>
                    </a:cubicBezTo>
                    <a:cubicBezTo>
                      <a:pt x="21" y="78"/>
                      <a:pt x="21" y="78"/>
                      <a:pt x="21" y="78"/>
                    </a:cubicBezTo>
                    <a:cubicBezTo>
                      <a:pt x="20" y="77"/>
                      <a:pt x="22" y="77"/>
                      <a:pt x="21" y="76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19" y="75"/>
                      <a:pt x="23" y="74"/>
                      <a:pt x="20" y="74"/>
                    </a:cubicBezTo>
                    <a:cubicBezTo>
                      <a:pt x="22" y="73"/>
                      <a:pt x="22" y="73"/>
                      <a:pt x="22" y="73"/>
                    </a:cubicBezTo>
                    <a:cubicBezTo>
                      <a:pt x="19" y="72"/>
                      <a:pt x="23" y="72"/>
                      <a:pt x="20" y="71"/>
                    </a:cubicBezTo>
                    <a:cubicBezTo>
                      <a:pt x="21" y="71"/>
                      <a:pt x="21" y="71"/>
                      <a:pt x="21" y="71"/>
                    </a:cubicBezTo>
                    <a:cubicBezTo>
                      <a:pt x="22" y="70"/>
                      <a:pt x="18" y="68"/>
                      <a:pt x="20" y="68"/>
                    </a:cubicBezTo>
                    <a:cubicBezTo>
                      <a:pt x="19" y="67"/>
                      <a:pt x="19" y="65"/>
                      <a:pt x="17" y="65"/>
                    </a:cubicBezTo>
                    <a:cubicBezTo>
                      <a:pt x="18" y="65"/>
                      <a:pt x="19" y="65"/>
                      <a:pt x="19" y="65"/>
                    </a:cubicBezTo>
                    <a:cubicBezTo>
                      <a:pt x="18" y="61"/>
                      <a:pt x="18" y="56"/>
                      <a:pt x="16" y="52"/>
                    </a:cubicBezTo>
                    <a:cubicBezTo>
                      <a:pt x="16" y="52"/>
                      <a:pt x="16" y="52"/>
                      <a:pt x="17" y="52"/>
                    </a:cubicBezTo>
                    <a:cubicBezTo>
                      <a:pt x="15" y="50"/>
                      <a:pt x="19" y="47"/>
                      <a:pt x="15" y="46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4" y="44"/>
                      <a:pt x="15" y="44"/>
                      <a:pt x="16" y="44"/>
                    </a:cubicBezTo>
                    <a:cubicBezTo>
                      <a:pt x="14" y="43"/>
                      <a:pt x="15" y="42"/>
                      <a:pt x="14" y="41"/>
                    </a:cubicBezTo>
                    <a:cubicBezTo>
                      <a:pt x="14" y="41"/>
                      <a:pt x="15" y="42"/>
                      <a:pt x="15" y="42"/>
                    </a:cubicBezTo>
                    <a:cubicBezTo>
                      <a:pt x="15" y="40"/>
                      <a:pt x="13" y="39"/>
                      <a:pt x="13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7" y="33"/>
                      <a:pt x="20" y="26"/>
                      <a:pt x="16" y="21"/>
                    </a:cubicBezTo>
                    <a:cubicBezTo>
                      <a:pt x="16" y="20"/>
                      <a:pt x="19" y="21"/>
                      <a:pt x="19" y="20"/>
                    </a:cubicBezTo>
                    <a:cubicBezTo>
                      <a:pt x="16" y="15"/>
                      <a:pt x="21" y="10"/>
                      <a:pt x="17" y="5"/>
                    </a:cubicBezTo>
                    <a:cubicBezTo>
                      <a:pt x="16" y="2"/>
                      <a:pt x="10" y="0"/>
                      <a:pt x="10" y="0"/>
                    </a:cubicBezTo>
                    <a:cubicBezTo>
                      <a:pt x="11" y="9"/>
                      <a:pt x="8" y="16"/>
                      <a:pt x="5" y="24"/>
                    </a:cubicBezTo>
                    <a:cubicBezTo>
                      <a:pt x="5" y="27"/>
                      <a:pt x="6" y="30"/>
                      <a:pt x="5" y="33"/>
                    </a:cubicBezTo>
                    <a:cubicBezTo>
                      <a:pt x="5" y="44"/>
                      <a:pt x="0" y="55"/>
                      <a:pt x="3" y="66"/>
                    </a:cubicBezTo>
                    <a:cubicBezTo>
                      <a:pt x="4" y="65"/>
                      <a:pt x="5" y="66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6" y="67"/>
                      <a:pt x="6" y="67"/>
                      <a:pt x="6" y="67"/>
                    </a:cubicBezTo>
                    <a:cubicBezTo>
                      <a:pt x="6" y="68"/>
                      <a:pt x="5" y="68"/>
                      <a:pt x="4" y="67"/>
                    </a:cubicBezTo>
                    <a:cubicBezTo>
                      <a:pt x="4" y="71"/>
                      <a:pt x="6" y="75"/>
                      <a:pt x="5" y="79"/>
                    </a:cubicBezTo>
                    <a:cubicBezTo>
                      <a:pt x="8" y="80"/>
                      <a:pt x="6" y="82"/>
                      <a:pt x="8" y="82"/>
                    </a:cubicBezTo>
                    <a:cubicBezTo>
                      <a:pt x="8" y="82"/>
                      <a:pt x="8" y="82"/>
                      <a:pt x="7" y="82"/>
                    </a:cubicBezTo>
                    <a:cubicBezTo>
                      <a:pt x="9" y="84"/>
                      <a:pt x="9" y="85"/>
                      <a:pt x="6" y="88"/>
                    </a:cubicBezTo>
                    <a:cubicBezTo>
                      <a:pt x="6" y="99"/>
                      <a:pt x="9" y="110"/>
                      <a:pt x="11" y="122"/>
                    </a:cubicBezTo>
                    <a:cubicBezTo>
                      <a:pt x="14" y="133"/>
                      <a:pt x="19" y="143"/>
                      <a:pt x="24" y="154"/>
                    </a:cubicBezTo>
                    <a:cubicBezTo>
                      <a:pt x="28" y="155"/>
                      <a:pt x="27" y="158"/>
                      <a:pt x="30" y="159"/>
                    </a:cubicBezTo>
                    <a:cubicBezTo>
                      <a:pt x="29" y="159"/>
                      <a:pt x="29" y="159"/>
                      <a:pt x="29" y="159"/>
                    </a:cubicBezTo>
                    <a:cubicBezTo>
                      <a:pt x="32" y="160"/>
                      <a:pt x="30" y="161"/>
                      <a:pt x="30" y="164"/>
                    </a:cubicBezTo>
                    <a:cubicBezTo>
                      <a:pt x="31" y="163"/>
                      <a:pt x="30" y="164"/>
                      <a:pt x="32" y="163"/>
                    </a:cubicBezTo>
                    <a:cubicBezTo>
                      <a:pt x="34" y="163"/>
                      <a:pt x="30" y="166"/>
                      <a:pt x="31" y="167"/>
                    </a:cubicBezTo>
                    <a:cubicBezTo>
                      <a:pt x="31" y="167"/>
                      <a:pt x="32" y="166"/>
                      <a:pt x="32" y="167"/>
                    </a:cubicBezTo>
                    <a:cubicBezTo>
                      <a:pt x="35" y="168"/>
                      <a:pt x="31" y="166"/>
                      <a:pt x="30" y="171"/>
                    </a:cubicBezTo>
                    <a:cubicBezTo>
                      <a:pt x="33" y="175"/>
                      <a:pt x="37" y="179"/>
                      <a:pt x="38" y="184"/>
                    </a:cubicBezTo>
                    <a:cubicBezTo>
                      <a:pt x="38" y="184"/>
                      <a:pt x="40" y="183"/>
                      <a:pt x="40" y="184"/>
                    </a:cubicBezTo>
                    <a:cubicBezTo>
                      <a:pt x="37" y="186"/>
                      <a:pt x="41" y="185"/>
                      <a:pt x="41" y="186"/>
                    </a:cubicBezTo>
                    <a:cubicBezTo>
                      <a:pt x="40" y="187"/>
                      <a:pt x="40" y="186"/>
                      <a:pt x="39" y="186"/>
                    </a:cubicBezTo>
                    <a:cubicBezTo>
                      <a:pt x="39" y="189"/>
                      <a:pt x="42" y="190"/>
                      <a:pt x="42" y="192"/>
                    </a:cubicBezTo>
                    <a:cubicBezTo>
                      <a:pt x="44" y="193"/>
                      <a:pt x="43" y="197"/>
                      <a:pt x="45" y="197"/>
                    </a:cubicBezTo>
                    <a:cubicBezTo>
                      <a:pt x="44" y="198"/>
                      <a:pt x="44" y="199"/>
                      <a:pt x="44" y="199"/>
                    </a:cubicBezTo>
                    <a:cubicBezTo>
                      <a:pt x="48" y="199"/>
                      <a:pt x="45" y="204"/>
                      <a:pt x="48" y="204"/>
                    </a:cubicBezTo>
                    <a:cubicBezTo>
                      <a:pt x="48" y="204"/>
                      <a:pt x="48" y="204"/>
                      <a:pt x="48" y="204"/>
                    </a:cubicBezTo>
                    <a:cubicBezTo>
                      <a:pt x="51" y="209"/>
                      <a:pt x="54" y="215"/>
                      <a:pt x="59" y="218"/>
                    </a:cubicBezTo>
                    <a:close/>
                    <a:moveTo>
                      <a:pt x="45" y="162"/>
                    </a:moveTo>
                    <a:cubicBezTo>
                      <a:pt x="45" y="162"/>
                      <a:pt x="46" y="162"/>
                      <a:pt x="46" y="162"/>
                    </a:cubicBezTo>
                    <a:cubicBezTo>
                      <a:pt x="45" y="162"/>
                      <a:pt x="45" y="162"/>
                      <a:pt x="45" y="1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i="1"/>
              </a:p>
            </p:txBody>
          </p:sp>
          <p:sp>
            <p:nvSpPr>
              <p:cNvPr id="35" name="Freeform 28"/>
              <p:cNvSpPr>
                <a:spLocks noEditPoints="1"/>
              </p:cNvSpPr>
              <p:nvPr/>
            </p:nvSpPr>
            <p:spPr bwMode="auto">
              <a:xfrm>
                <a:off x="4629150" y="3649663"/>
                <a:ext cx="74613" cy="103188"/>
              </a:xfrm>
              <a:custGeom>
                <a:avLst/>
                <a:gdLst>
                  <a:gd name="T0" fmla="*/ 0 w 34"/>
                  <a:gd name="T1" fmla="*/ 44 h 48"/>
                  <a:gd name="T2" fmla="*/ 12 w 34"/>
                  <a:gd name="T3" fmla="*/ 43 h 48"/>
                  <a:gd name="T4" fmla="*/ 22 w 34"/>
                  <a:gd name="T5" fmla="*/ 39 h 48"/>
                  <a:gd name="T6" fmla="*/ 23 w 34"/>
                  <a:gd name="T7" fmla="*/ 30 h 48"/>
                  <a:gd name="T8" fmla="*/ 26 w 34"/>
                  <a:gd name="T9" fmla="*/ 29 h 48"/>
                  <a:gd name="T10" fmla="*/ 29 w 34"/>
                  <a:gd name="T11" fmla="*/ 25 h 48"/>
                  <a:gd name="T12" fmla="*/ 32 w 34"/>
                  <a:gd name="T13" fmla="*/ 23 h 48"/>
                  <a:gd name="T14" fmla="*/ 29 w 34"/>
                  <a:gd name="T15" fmla="*/ 19 h 48"/>
                  <a:gd name="T16" fmla="*/ 29 w 34"/>
                  <a:gd name="T17" fmla="*/ 14 h 48"/>
                  <a:gd name="T18" fmla="*/ 30 w 34"/>
                  <a:gd name="T19" fmla="*/ 12 h 48"/>
                  <a:gd name="T20" fmla="*/ 32 w 34"/>
                  <a:gd name="T21" fmla="*/ 11 h 48"/>
                  <a:gd name="T22" fmla="*/ 32 w 34"/>
                  <a:gd name="T23" fmla="*/ 10 h 48"/>
                  <a:gd name="T24" fmla="*/ 30 w 34"/>
                  <a:gd name="T25" fmla="*/ 6 h 48"/>
                  <a:gd name="T26" fmla="*/ 29 w 34"/>
                  <a:gd name="T27" fmla="*/ 4 h 48"/>
                  <a:gd name="T28" fmla="*/ 27 w 34"/>
                  <a:gd name="T29" fmla="*/ 3 h 48"/>
                  <a:gd name="T30" fmla="*/ 26 w 34"/>
                  <a:gd name="T31" fmla="*/ 6 h 48"/>
                  <a:gd name="T32" fmla="*/ 23 w 34"/>
                  <a:gd name="T33" fmla="*/ 5 h 48"/>
                  <a:gd name="T34" fmla="*/ 18 w 34"/>
                  <a:gd name="T35" fmla="*/ 1 h 48"/>
                  <a:gd name="T36" fmla="*/ 17 w 34"/>
                  <a:gd name="T37" fmla="*/ 1 h 48"/>
                  <a:gd name="T38" fmla="*/ 19 w 34"/>
                  <a:gd name="T39" fmla="*/ 4 h 48"/>
                  <a:gd name="T40" fmla="*/ 17 w 34"/>
                  <a:gd name="T41" fmla="*/ 3 h 48"/>
                  <a:gd name="T42" fmla="*/ 20 w 34"/>
                  <a:gd name="T43" fmla="*/ 6 h 48"/>
                  <a:gd name="T44" fmla="*/ 16 w 34"/>
                  <a:gd name="T45" fmla="*/ 4 h 48"/>
                  <a:gd name="T46" fmla="*/ 14 w 34"/>
                  <a:gd name="T47" fmla="*/ 3 h 48"/>
                  <a:gd name="T48" fmla="*/ 16 w 34"/>
                  <a:gd name="T49" fmla="*/ 5 h 48"/>
                  <a:gd name="T50" fmla="*/ 14 w 34"/>
                  <a:gd name="T51" fmla="*/ 5 h 48"/>
                  <a:gd name="T52" fmla="*/ 18 w 34"/>
                  <a:gd name="T53" fmla="*/ 8 h 48"/>
                  <a:gd name="T54" fmla="*/ 22 w 34"/>
                  <a:gd name="T55" fmla="*/ 11 h 48"/>
                  <a:gd name="T56" fmla="*/ 17 w 34"/>
                  <a:gd name="T57" fmla="*/ 9 h 48"/>
                  <a:gd name="T58" fmla="*/ 16 w 34"/>
                  <a:gd name="T59" fmla="*/ 10 h 48"/>
                  <a:gd name="T60" fmla="*/ 16 w 34"/>
                  <a:gd name="T61" fmla="*/ 11 h 48"/>
                  <a:gd name="T62" fmla="*/ 15 w 34"/>
                  <a:gd name="T63" fmla="*/ 12 h 48"/>
                  <a:gd name="T64" fmla="*/ 14 w 34"/>
                  <a:gd name="T65" fmla="*/ 14 h 48"/>
                  <a:gd name="T66" fmla="*/ 14 w 34"/>
                  <a:gd name="T67" fmla="*/ 14 h 48"/>
                  <a:gd name="T68" fmla="*/ 15 w 34"/>
                  <a:gd name="T69" fmla="*/ 15 h 48"/>
                  <a:gd name="T70" fmla="*/ 16 w 34"/>
                  <a:gd name="T71" fmla="*/ 16 h 48"/>
                  <a:gd name="T72" fmla="*/ 14 w 34"/>
                  <a:gd name="T73" fmla="*/ 16 h 48"/>
                  <a:gd name="T74" fmla="*/ 15 w 34"/>
                  <a:gd name="T75" fmla="*/ 17 h 48"/>
                  <a:gd name="T76" fmla="*/ 13 w 34"/>
                  <a:gd name="T77" fmla="*/ 17 h 48"/>
                  <a:gd name="T78" fmla="*/ 12 w 34"/>
                  <a:gd name="T79" fmla="*/ 19 h 48"/>
                  <a:gd name="T80" fmla="*/ 11 w 34"/>
                  <a:gd name="T81" fmla="*/ 18 h 48"/>
                  <a:gd name="T82" fmla="*/ 12 w 34"/>
                  <a:gd name="T83" fmla="*/ 20 h 48"/>
                  <a:gd name="T84" fmla="*/ 11 w 34"/>
                  <a:gd name="T85" fmla="*/ 20 h 48"/>
                  <a:gd name="T86" fmla="*/ 11 w 34"/>
                  <a:gd name="T87" fmla="*/ 21 h 48"/>
                  <a:gd name="T88" fmla="*/ 11 w 34"/>
                  <a:gd name="T89" fmla="*/ 22 h 48"/>
                  <a:gd name="T90" fmla="*/ 12 w 34"/>
                  <a:gd name="T91" fmla="*/ 25 h 48"/>
                  <a:gd name="T92" fmla="*/ 15 w 34"/>
                  <a:gd name="T93" fmla="*/ 29 h 48"/>
                  <a:gd name="T94" fmla="*/ 13 w 34"/>
                  <a:gd name="T95" fmla="*/ 28 h 48"/>
                  <a:gd name="T96" fmla="*/ 12 w 34"/>
                  <a:gd name="T97" fmla="*/ 30 h 48"/>
                  <a:gd name="T98" fmla="*/ 11 w 34"/>
                  <a:gd name="T99" fmla="*/ 30 h 48"/>
                  <a:gd name="T100" fmla="*/ 8 w 34"/>
                  <a:gd name="T101" fmla="*/ 30 h 48"/>
                  <a:gd name="T102" fmla="*/ 7 w 34"/>
                  <a:gd name="T103" fmla="*/ 30 h 48"/>
                  <a:gd name="T104" fmla="*/ 6 w 34"/>
                  <a:gd name="T105" fmla="*/ 33 h 48"/>
                  <a:gd name="T106" fmla="*/ 5 w 34"/>
                  <a:gd name="T107" fmla="*/ 3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" h="48">
                    <a:moveTo>
                      <a:pt x="5" y="37"/>
                    </a:moveTo>
                    <a:cubicBezTo>
                      <a:pt x="5" y="36"/>
                      <a:pt x="5" y="36"/>
                      <a:pt x="5" y="36"/>
                    </a:cubicBezTo>
                    <a:cubicBezTo>
                      <a:pt x="3" y="33"/>
                      <a:pt x="2" y="31"/>
                      <a:pt x="2" y="35"/>
                    </a:cubicBezTo>
                    <a:cubicBezTo>
                      <a:pt x="2" y="36"/>
                      <a:pt x="2" y="33"/>
                      <a:pt x="2" y="33"/>
                    </a:cubicBezTo>
                    <a:cubicBezTo>
                      <a:pt x="2" y="36"/>
                      <a:pt x="1" y="31"/>
                      <a:pt x="0" y="37"/>
                    </a:cubicBezTo>
                    <a:cubicBezTo>
                      <a:pt x="0" y="38"/>
                      <a:pt x="0" y="44"/>
                      <a:pt x="0" y="44"/>
                    </a:cubicBezTo>
                    <a:cubicBezTo>
                      <a:pt x="1" y="42"/>
                      <a:pt x="2" y="44"/>
                      <a:pt x="5" y="47"/>
                    </a:cubicBezTo>
                    <a:cubicBezTo>
                      <a:pt x="5" y="46"/>
                      <a:pt x="6" y="45"/>
                      <a:pt x="6" y="46"/>
                    </a:cubicBezTo>
                    <a:cubicBezTo>
                      <a:pt x="8" y="45"/>
                      <a:pt x="12" y="48"/>
                      <a:pt x="13" y="46"/>
                    </a:cubicBezTo>
                    <a:cubicBezTo>
                      <a:pt x="13" y="45"/>
                      <a:pt x="13" y="44"/>
                      <a:pt x="13" y="43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2" y="43"/>
                      <a:pt x="12" y="43"/>
                      <a:pt x="12" y="43"/>
                    </a:cubicBezTo>
                    <a:cubicBezTo>
                      <a:pt x="12" y="42"/>
                      <a:pt x="13" y="44"/>
                      <a:pt x="13" y="44"/>
                    </a:cubicBezTo>
                    <a:cubicBezTo>
                      <a:pt x="14" y="44"/>
                      <a:pt x="14" y="43"/>
                      <a:pt x="15" y="43"/>
                    </a:cubicBezTo>
                    <a:cubicBezTo>
                      <a:pt x="14" y="41"/>
                      <a:pt x="16" y="43"/>
                      <a:pt x="14" y="41"/>
                    </a:cubicBezTo>
                    <a:cubicBezTo>
                      <a:pt x="15" y="41"/>
                      <a:pt x="15" y="41"/>
                      <a:pt x="15" y="42"/>
                    </a:cubicBezTo>
                    <a:cubicBezTo>
                      <a:pt x="15" y="40"/>
                      <a:pt x="15" y="40"/>
                      <a:pt x="17" y="42"/>
                    </a:cubicBezTo>
                    <a:cubicBezTo>
                      <a:pt x="20" y="43"/>
                      <a:pt x="20" y="40"/>
                      <a:pt x="22" y="39"/>
                    </a:cubicBezTo>
                    <a:cubicBezTo>
                      <a:pt x="23" y="38"/>
                      <a:pt x="24" y="35"/>
                      <a:pt x="24" y="33"/>
                    </a:cubicBezTo>
                    <a:cubicBezTo>
                      <a:pt x="22" y="31"/>
                      <a:pt x="23" y="32"/>
                      <a:pt x="21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1" y="29"/>
                      <a:pt x="22" y="30"/>
                      <a:pt x="23" y="31"/>
                    </a:cubicBezTo>
                    <a:cubicBezTo>
                      <a:pt x="23" y="30"/>
                      <a:pt x="23" y="31"/>
                      <a:pt x="22" y="29"/>
                    </a:cubicBezTo>
                    <a:cubicBezTo>
                      <a:pt x="20" y="28"/>
                      <a:pt x="24" y="31"/>
                      <a:pt x="23" y="30"/>
                    </a:cubicBezTo>
                    <a:cubicBezTo>
                      <a:pt x="24" y="31"/>
                      <a:pt x="22" y="29"/>
                      <a:pt x="23" y="30"/>
                    </a:cubicBezTo>
                    <a:cubicBezTo>
                      <a:pt x="21" y="28"/>
                      <a:pt x="24" y="31"/>
                      <a:pt x="26" y="31"/>
                    </a:cubicBezTo>
                    <a:cubicBezTo>
                      <a:pt x="26" y="30"/>
                      <a:pt x="24" y="29"/>
                      <a:pt x="26" y="29"/>
                    </a:cubicBezTo>
                    <a:cubicBezTo>
                      <a:pt x="26" y="29"/>
                      <a:pt x="25" y="28"/>
                      <a:pt x="25" y="28"/>
                    </a:cubicBezTo>
                    <a:cubicBezTo>
                      <a:pt x="27" y="30"/>
                      <a:pt x="24" y="27"/>
                      <a:pt x="25" y="28"/>
                    </a:cubicBezTo>
                    <a:cubicBezTo>
                      <a:pt x="26" y="28"/>
                      <a:pt x="26" y="28"/>
                      <a:pt x="26" y="29"/>
                    </a:cubicBezTo>
                    <a:cubicBezTo>
                      <a:pt x="27" y="29"/>
                      <a:pt x="26" y="28"/>
                      <a:pt x="27" y="28"/>
                    </a:cubicBezTo>
                    <a:cubicBezTo>
                      <a:pt x="26" y="27"/>
                      <a:pt x="29" y="29"/>
                      <a:pt x="27" y="28"/>
                    </a:cubicBezTo>
                    <a:cubicBezTo>
                      <a:pt x="28" y="28"/>
                      <a:pt x="28" y="28"/>
                      <a:pt x="29" y="28"/>
                    </a:cubicBezTo>
                    <a:cubicBezTo>
                      <a:pt x="26" y="26"/>
                      <a:pt x="30" y="29"/>
                      <a:pt x="28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27"/>
                      <a:pt x="30" y="26"/>
                      <a:pt x="29" y="25"/>
                    </a:cubicBezTo>
                    <a:cubicBezTo>
                      <a:pt x="29" y="24"/>
                      <a:pt x="32" y="26"/>
                      <a:pt x="31" y="24"/>
                    </a:cubicBezTo>
                    <a:cubicBezTo>
                      <a:pt x="31" y="24"/>
                      <a:pt x="30" y="24"/>
                      <a:pt x="30" y="23"/>
                    </a:cubicBezTo>
                    <a:cubicBezTo>
                      <a:pt x="30" y="23"/>
                      <a:pt x="31" y="24"/>
                      <a:pt x="31" y="24"/>
                    </a:cubicBezTo>
                    <a:cubicBezTo>
                      <a:pt x="30" y="23"/>
                      <a:pt x="32" y="24"/>
                      <a:pt x="32" y="24"/>
                    </a:cubicBezTo>
                    <a:cubicBezTo>
                      <a:pt x="31" y="23"/>
                      <a:pt x="31" y="23"/>
                      <a:pt x="30" y="23"/>
                    </a:cubicBezTo>
                    <a:cubicBezTo>
                      <a:pt x="33" y="24"/>
                      <a:pt x="30" y="22"/>
                      <a:pt x="32" y="23"/>
                    </a:cubicBezTo>
                    <a:cubicBezTo>
                      <a:pt x="29" y="21"/>
                      <a:pt x="30" y="21"/>
                      <a:pt x="30" y="21"/>
                    </a:cubicBezTo>
                    <a:cubicBezTo>
                      <a:pt x="30" y="21"/>
                      <a:pt x="31" y="21"/>
                      <a:pt x="31" y="22"/>
                    </a:cubicBezTo>
                    <a:cubicBezTo>
                      <a:pt x="31" y="21"/>
                      <a:pt x="31" y="21"/>
                      <a:pt x="32" y="21"/>
                    </a:cubicBezTo>
                    <a:cubicBezTo>
                      <a:pt x="32" y="21"/>
                      <a:pt x="30" y="20"/>
                      <a:pt x="31" y="20"/>
                    </a:cubicBezTo>
                    <a:cubicBezTo>
                      <a:pt x="33" y="22"/>
                      <a:pt x="31" y="20"/>
                      <a:pt x="32" y="20"/>
                    </a:cubicBezTo>
                    <a:cubicBezTo>
                      <a:pt x="30" y="19"/>
                      <a:pt x="29" y="18"/>
                      <a:pt x="29" y="19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1" y="19"/>
                      <a:pt x="34" y="20"/>
                      <a:pt x="31" y="18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1" y="17"/>
                      <a:pt x="33" y="18"/>
                      <a:pt x="31" y="16"/>
                    </a:cubicBezTo>
                    <a:cubicBezTo>
                      <a:pt x="31" y="16"/>
                      <a:pt x="32" y="16"/>
                      <a:pt x="32" y="16"/>
                    </a:cubicBezTo>
                    <a:cubicBezTo>
                      <a:pt x="31" y="15"/>
                      <a:pt x="31" y="15"/>
                      <a:pt x="29" y="14"/>
                    </a:cubicBezTo>
                    <a:cubicBezTo>
                      <a:pt x="29" y="14"/>
                      <a:pt x="30" y="14"/>
                      <a:pt x="31" y="15"/>
                    </a:cubicBezTo>
                    <a:cubicBezTo>
                      <a:pt x="31" y="15"/>
                      <a:pt x="33" y="16"/>
                      <a:pt x="31" y="14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1" y="14"/>
                      <a:pt x="30" y="13"/>
                      <a:pt x="32" y="14"/>
                    </a:cubicBezTo>
                    <a:cubicBezTo>
                      <a:pt x="31" y="13"/>
                      <a:pt x="30" y="12"/>
                      <a:pt x="29" y="12"/>
                    </a:cubicBezTo>
                    <a:cubicBezTo>
                      <a:pt x="29" y="11"/>
                      <a:pt x="31" y="13"/>
                      <a:pt x="30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2" y="13"/>
                      <a:pt x="31" y="12"/>
                      <a:pt x="31" y="11"/>
                    </a:cubicBezTo>
                    <a:cubicBezTo>
                      <a:pt x="33" y="13"/>
                      <a:pt x="31" y="11"/>
                      <a:pt x="32" y="11"/>
                    </a:cubicBezTo>
                    <a:cubicBezTo>
                      <a:pt x="31" y="11"/>
                      <a:pt x="33" y="12"/>
                      <a:pt x="30" y="10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2" y="11"/>
                      <a:pt x="32" y="10"/>
                      <a:pt x="32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1" y="9"/>
                      <a:pt x="30" y="8"/>
                      <a:pt x="29" y="7"/>
                    </a:cubicBezTo>
                    <a:cubicBezTo>
                      <a:pt x="30" y="7"/>
                      <a:pt x="29" y="6"/>
                      <a:pt x="30" y="7"/>
                    </a:cubicBezTo>
                    <a:cubicBezTo>
                      <a:pt x="30" y="8"/>
                      <a:pt x="31" y="9"/>
                      <a:pt x="32" y="10"/>
                    </a:cubicBezTo>
                    <a:cubicBezTo>
                      <a:pt x="33" y="11"/>
                      <a:pt x="31" y="8"/>
                      <a:pt x="32" y="10"/>
                    </a:cubicBezTo>
                    <a:cubicBezTo>
                      <a:pt x="33" y="10"/>
                      <a:pt x="32" y="9"/>
                      <a:pt x="31" y="8"/>
                    </a:cubicBezTo>
                    <a:cubicBezTo>
                      <a:pt x="31" y="8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9"/>
                      <a:pt x="32" y="8"/>
                      <a:pt x="32" y="8"/>
                    </a:cubicBezTo>
                    <a:cubicBezTo>
                      <a:pt x="31" y="7"/>
                      <a:pt x="31" y="7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5"/>
                      <a:pt x="29" y="5"/>
                      <a:pt x="30" y="6"/>
                    </a:cubicBezTo>
                    <a:cubicBezTo>
                      <a:pt x="31" y="7"/>
                      <a:pt x="31" y="8"/>
                      <a:pt x="32" y="8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6"/>
                      <a:pt x="30" y="5"/>
                      <a:pt x="29" y="4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8" y="3"/>
                      <a:pt x="28" y="4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6"/>
                      <a:pt x="30" y="7"/>
                      <a:pt x="29" y="6"/>
                    </a:cubicBezTo>
                    <a:cubicBezTo>
                      <a:pt x="29" y="6"/>
                      <a:pt x="28" y="5"/>
                      <a:pt x="28" y="4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9" y="6"/>
                      <a:pt x="27" y="4"/>
                      <a:pt x="27" y="5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4"/>
                      <a:pt x="28" y="5"/>
                      <a:pt x="28" y="5"/>
                    </a:cubicBezTo>
                    <a:cubicBezTo>
                      <a:pt x="28" y="5"/>
                      <a:pt x="26" y="3"/>
                      <a:pt x="25" y="3"/>
                    </a:cubicBezTo>
                    <a:cubicBezTo>
                      <a:pt x="25" y="3"/>
                      <a:pt x="26" y="5"/>
                      <a:pt x="25" y="3"/>
                    </a:cubicBezTo>
                    <a:cubicBezTo>
                      <a:pt x="25" y="4"/>
                      <a:pt x="25" y="5"/>
                      <a:pt x="26" y="6"/>
                    </a:cubicBezTo>
                    <a:cubicBezTo>
                      <a:pt x="26" y="6"/>
                      <a:pt x="24" y="4"/>
                      <a:pt x="25" y="5"/>
                    </a:cubicBezTo>
                    <a:cubicBezTo>
                      <a:pt x="24" y="4"/>
                      <a:pt x="23" y="3"/>
                      <a:pt x="23" y="3"/>
                    </a:cubicBezTo>
                    <a:cubicBezTo>
                      <a:pt x="23" y="4"/>
                      <a:pt x="22" y="3"/>
                      <a:pt x="24" y="4"/>
                    </a:cubicBezTo>
                    <a:cubicBezTo>
                      <a:pt x="23" y="4"/>
                      <a:pt x="23" y="4"/>
                      <a:pt x="23" y="5"/>
                    </a:cubicBezTo>
                    <a:cubicBezTo>
                      <a:pt x="23" y="5"/>
                      <a:pt x="22" y="4"/>
                      <a:pt x="21" y="3"/>
                    </a:cubicBezTo>
                    <a:cubicBezTo>
                      <a:pt x="23" y="4"/>
                      <a:pt x="23" y="5"/>
                      <a:pt x="23" y="5"/>
                    </a:cubicBezTo>
                    <a:cubicBezTo>
                      <a:pt x="24" y="6"/>
                      <a:pt x="24" y="6"/>
                      <a:pt x="25" y="7"/>
                    </a:cubicBezTo>
                    <a:cubicBezTo>
                      <a:pt x="26" y="7"/>
                      <a:pt x="26" y="8"/>
                      <a:pt x="26" y="8"/>
                    </a:cubicBezTo>
                    <a:cubicBezTo>
                      <a:pt x="25" y="7"/>
                      <a:pt x="22" y="5"/>
                      <a:pt x="22" y="5"/>
                    </a:cubicBezTo>
                    <a:cubicBezTo>
                      <a:pt x="20" y="3"/>
                      <a:pt x="23" y="5"/>
                      <a:pt x="21" y="3"/>
                    </a:cubicBezTo>
                    <a:cubicBezTo>
                      <a:pt x="19" y="2"/>
                      <a:pt x="19" y="1"/>
                      <a:pt x="20" y="2"/>
                    </a:cubicBezTo>
                    <a:cubicBezTo>
                      <a:pt x="18" y="1"/>
                      <a:pt x="20" y="2"/>
                      <a:pt x="18" y="1"/>
                    </a:cubicBezTo>
                    <a:cubicBezTo>
                      <a:pt x="18" y="1"/>
                      <a:pt x="19" y="2"/>
                      <a:pt x="19" y="2"/>
                    </a:cubicBezTo>
                    <a:cubicBezTo>
                      <a:pt x="20" y="3"/>
                      <a:pt x="20" y="3"/>
                      <a:pt x="21" y="4"/>
                    </a:cubicBezTo>
                    <a:cubicBezTo>
                      <a:pt x="23" y="5"/>
                      <a:pt x="19" y="3"/>
                      <a:pt x="19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9" y="3"/>
                      <a:pt x="19" y="3"/>
                    </a:cubicBezTo>
                    <a:cubicBezTo>
                      <a:pt x="17" y="1"/>
                      <a:pt x="19" y="3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8" y="2"/>
                      <a:pt x="1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7" y="2"/>
                      <a:pt x="19" y="3"/>
                      <a:pt x="19" y="3"/>
                    </a:cubicBezTo>
                    <a:cubicBezTo>
                      <a:pt x="21" y="5"/>
                      <a:pt x="19" y="3"/>
                      <a:pt x="19" y="4"/>
                    </a:cubicBezTo>
                    <a:cubicBezTo>
                      <a:pt x="21" y="5"/>
                      <a:pt x="19" y="3"/>
                      <a:pt x="21" y="5"/>
                    </a:cubicBezTo>
                    <a:cubicBezTo>
                      <a:pt x="22" y="5"/>
                      <a:pt x="22" y="6"/>
                      <a:pt x="22" y="6"/>
                    </a:cubicBezTo>
                    <a:cubicBezTo>
                      <a:pt x="22" y="6"/>
                      <a:pt x="20" y="5"/>
                      <a:pt x="19" y="4"/>
                    </a:cubicBezTo>
                    <a:cubicBezTo>
                      <a:pt x="19" y="4"/>
                      <a:pt x="19" y="4"/>
                      <a:pt x="20" y="4"/>
                    </a:cubicBezTo>
                    <a:cubicBezTo>
                      <a:pt x="19" y="3"/>
                      <a:pt x="17" y="2"/>
                      <a:pt x="16" y="1"/>
                    </a:cubicBezTo>
                    <a:cubicBezTo>
                      <a:pt x="15" y="1"/>
                      <a:pt x="17" y="2"/>
                      <a:pt x="17" y="3"/>
                    </a:cubicBezTo>
                    <a:cubicBezTo>
                      <a:pt x="17" y="3"/>
                      <a:pt x="19" y="4"/>
                      <a:pt x="19" y="4"/>
                    </a:cubicBezTo>
                    <a:cubicBezTo>
                      <a:pt x="23" y="7"/>
                      <a:pt x="16" y="2"/>
                      <a:pt x="17" y="3"/>
                    </a:cubicBezTo>
                    <a:cubicBezTo>
                      <a:pt x="19" y="4"/>
                      <a:pt x="20" y="6"/>
                      <a:pt x="23" y="7"/>
                    </a:cubicBezTo>
                    <a:cubicBezTo>
                      <a:pt x="23" y="8"/>
                      <a:pt x="24" y="8"/>
                      <a:pt x="23" y="8"/>
                    </a:cubicBezTo>
                    <a:cubicBezTo>
                      <a:pt x="22" y="7"/>
                      <a:pt x="22" y="7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6" y="3"/>
                      <a:pt x="15" y="2"/>
                    </a:cubicBezTo>
                    <a:cubicBezTo>
                      <a:pt x="16" y="3"/>
                      <a:pt x="17" y="4"/>
                      <a:pt x="17" y="4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6" y="3"/>
                      <a:pt x="18" y="5"/>
                      <a:pt x="18" y="5"/>
                    </a:cubicBezTo>
                    <a:cubicBezTo>
                      <a:pt x="18" y="5"/>
                      <a:pt x="16" y="4"/>
                      <a:pt x="16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4" y="2"/>
                      <a:pt x="15" y="3"/>
                    </a:cubicBezTo>
                    <a:cubicBezTo>
                      <a:pt x="15" y="4"/>
                      <a:pt x="17" y="5"/>
                      <a:pt x="18" y="5"/>
                    </a:cubicBezTo>
                    <a:cubicBezTo>
                      <a:pt x="18" y="6"/>
                      <a:pt x="17" y="5"/>
                      <a:pt x="17" y="5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7" y="5"/>
                      <a:pt x="14" y="3"/>
                      <a:pt x="14" y="3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4"/>
                      <a:pt x="17" y="6"/>
                      <a:pt x="15" y="4"/>
                    </a:cubicBezTo>
                    <a:cubicBezTo>
                      <a:pt x="17" y="6"/>
                      <a:pt x="15" y="4"/>
                      <a:pt x="16" y="5"/>
                    </a:cubicBezTo>
                    <a:cubicBezTo>
                      <a:pt x="18" y="6"/>
                      <a:pt x="17" y="6"/>
                      <a:pt x="18" y="6"/>
                    </a:cubicBezTo>
                    <a:cubicBezTo>
                      <a:pt x="15" y="5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4" y="4"/>
                      <a:pt x="18" y="7"/>
                      <a:pt x="17" y="6"/>
                    </a:cubicBezTo>
                    <a:cubicBezTo>
                      <a:pt x="16" y="6"/>
                      <a:pt x="15" y="5"/>
                      <a:pt x="14" y="5"/>
                    </a:cubicBezTo>
                    <a:cubicBezTo>
                      <a:pt x="16" y="6"/>
                      <a:pt x="17" y="7"/>
                      <a:pt x="18" y="8"/>
                    </a:cubicBezTo>
                    <a:cubicBezTo>
                      <a:pt x="17" y="7"/>
                      <a:pt x="15" y="6"/>
                      <a:pt x="14" y="5"/>
                    </a:cubicBezTo>
                    <a:cubicBezTo>
                      <a:pt x="16" y="6"/>
                      <a:pt x="13" y="4"/>
                      <a:pt x="15" y="6"/>
                    </a:cubicBezTo>
                    <a:cubicBezTo>
                      <a:pt x="16" y="6"/>
                      <a:pt x="16" y="7"/>
                      <a:pt x="17" y="7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6" y="6"/>
                      <a:pt x="17" y="8"/>
                      <a:pt x="18" y="8"/>
                    </a:cubicBezTo>
                    <a:cubicBezTo>
                      <a:pt x="17" y="8"/>
                      <a:pt x="19" y="9"/>
                      <a:pt x="18" y="8"/>
                    </a:cubicBezTo>
                    <a:cubicBezTo>
                      <a:pt x="17" y="8"/>
                      <a:pt x="18" y="8"/>
                      <a:pt x="17" y="7"/>
                    </a:cubicBezTo>
                    <a:cubicBezTo>
                      <a:pt x="16" y="7"/>
                      <a:pt x="20" y="10"/>
                      <a:pt x="20" y="10"/>
                    </a:cubicBezTo>
                    <a:cubicBezTo>
                      <a:pt x="21" y="10"/>
                      <a:pt x="23" y="12"/>
                      <a:pt x="24" y="13"/>
                    </a:cubicBezTo>
                    <a:cubicBezTo>
                      <a:pt x="23" y="13"/>
                      <a:pt x="23" y="12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19" y="10"/>
                      <a:pt x="18" y="8"/>
                      <a:pt x="16" y="7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7"/>
                      <a:pt x="15" y="7"/>
                      <a:pt x="14" y="6"/>
                    </a:cubicBezTo>
                    <a:cubicBezTo>
                      <a:pt x="16" y="7"/>
                      <a:pt x="14" y="7"/>
                      <a:pt x="15" y="7"/>
                    </a:cubicBezTo>
                    <a:cubicBezTo>
                      <a:pt x="16" y="8"/>
                      <a:pt x="14" y="7"/>
                      <a:pt x="16" y="7"/>
                    </a:cubicBezTo>
                    <a:cubicBezTo>
                      <a:pt x="16" y="8"/>
                      <a:pt x="18" y="9"/>
                      <a:pt x="17" y="9"/>
                    </a:cubicBezTo>
                    <a:cubicBezTo>
                      <a:pt x="16" y="8"/>
                      <a:pt x="15" y="8"/>
                      <a:pt x="15" y="7"/>
                    </a:cubicBezTo>
                    <a:cubicBezTo>
                      <a:pt x="14" y="7"/>
                      <a:pt x="16" y="8"/>
                      <a:pt x="15" y="8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7"/>
                      <a:pt x="14" y="8"/>
                      <a:pt x="17" y="10"/>
                    </a:cubicBezTo>
                    <a:cubicBezTo>
                      <a:pt x="16" y="10"/>
                      <a:pt x="15" y="10"/>
                      <a:pt x="14" y="9"/>
                    </a:cubicBezTo>
                    <a:cubicBezTo>
                      <a:pt x="15" y="9"/>
                      <a:pt x="16" y="10"/>
                      <a:pt x="16" y="10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3" y="9"/>
                      <a:pt x="15" y="10"/>
                      <a:pt x="16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3" y="9"/>
                      <a:pt x="15" y="10"/>
                      <a:pt x="16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1"/>
                      <a:pt x="16" y="11"/>
                      <a:pt x="14" y="10"/>
                    </a:cubicBezTo>
                    <a:cubicBezTo>
                      <a:pt x="14" y="10"/>
                      <a:pt x="15" y="11"/>
                      <a:pt x="15" y="11"/>
                    </a:cubicBezTo>
                    <a:cubicBezTo>
                      <a:pt x="14" y="10"/>
                      <a:pt x="14" y="10"/>
                      <a:pt x="14" y="11"/>
                    </a:cubicBezTo>
                    <a:cubicBezTo>
                      <a:pt x="15" y="11"/>
                      <a:pt x="15" y="12"/>
                      <a:pt x="17" y="12"/>
                    </a:cubicBezTo>
                    <a:cubicBezTo>
                      <a:pt x="19" y="14"/>
                      <a:pt x="16" y="12"/>
                      <a:pt x="17" y="13"/>
                    </a:cubicBezTo>
                    <a:cubicBezTo>
                      <a:pt x="17" y="13"/>
                      <a:pt x="16" y="12"/>
                      <a:pt x="15" y="12"/>
                    </a:cubicBezTo>
                    <a:cubicBezTo>
                      <a:pt x="13" y="10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5" y="13"/>
                    </a:cubicBezTo>
                    <a:cubicBezTo>
                      <a:pt x="13" y="11"/>
                      <a:pt x="15" y="13"/>
                      <a:pt x="14" y="13"/>
                    </a:cubicBezTo>
                    <a:cubicBezTo>
                      <a:pt x="15" y="13"/>
                      <a:pt x="17" y="15"/>
                      <a:pt x="17" y="15"/>
                    </a:cubicBezTo>
                    <a:cubicBezTo>
                      <a:pt x="18" y="16"/>
                      <a:pt x="15" y="13"/>
                      <a:pt x="14" y="13"/>
                    </a:cubicBezTo>
                    <a:cubicBezTo>
                      <a:pt x="14" y="13"/>
                      <a:pt x="14" y="14"/>
                      <a:pt x="14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3" y="13"/>
                      <a:pt x="13" y="13"/>
                    </a:cubicBezTo>
                    <a:cubicBezTo>
                      <a:pt x="15" y="14"/>
                      <a:pt x="14" y="14"/>
                      <a:pt x="15" y="15"/>
                    </a:cubicBezTo>
                    <a:cubicBezTo>
                      <a:pt x="15" y="15"/>
                      <a:pt x="15" y="15"/>
                      <a:pt x="14" y="14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4" y="15"/>
                      <a:pt x="14" y="14"/>
                      <a:pt x="14" y="14"/>
                    </a:cubicBezTo>
                    <a:cubicBezTo>
                      <a:pt x="13" y="13"/>
                      <a:pt x="15" y="15"/>
                      <a:pt x="15" y="15"/>
                    </a:cubicBezTo>
                    <a:cubicBezTo>
                      <a:pt x="16" y="16"/>
                      <a:pt x="15" y="15"/>
                      <a:pt x="14" y="15"/>
                    </a:cubicBezTo>
                    <a:cubicBezTo>
                      <a:pt x="14" y="14"/>
                      <a:pt x="15" y="15"/>
                      <a:pt x="15" y="15"/>
                    </a:cubicBezTo>
                    <a:cubicBezTo>
                      <a:pt x="14" y="14"/>
                      <a:pt x="14" y="15"/>
                      <a:pt x="13" y="14"/>
                    </a:cubicBezTo>
                    <a:cubicBezTo>
                      <a:pt x="13" y="14"/>
                      <a:pt x="15" y="15"/>
                      <a:pt x="14" y="15"/>
                    </a:cubicBezTo>
                    <a:cubicBezTo>
                      <a:pt x="14" y="15"/>
                      <a:pt x="15" y="15"/>
                      <a:pt x="13" y="14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5"/>
                      <a:pt x="15" y="16"/>
                      <a:pt x="16" y="16"/>
                    </a:cubicBezTo>
                    <a:cubicBezTo>
                      <a:pt x="16" y="16"/>
                      <a:pt x="16" y="17"/>
                      <a:pt x="16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6" y="16"/>
                      <a:pt x="15" y="16"/>
                      <a:pt x="17" y="17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4" y="16"/>
                      <a:pt x="13" y="15"/>
                      <a:pt x="13" y="15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3" y="15"/>
                    </a:cubicBezTo>
                    <a:cubicBezTo>
                      <a:pt x="12" y="15"/>
                      <a:pt x="17" y="18"/>
                      <a:pt x="15" y="17"/>
                    </a:cubicBezTo>
                    <a:cubicBezTo>
                      <a:pt x="14" y="16"/>
                      <a:pt x="13" y="16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5" y="17"/>
                      <a:pt x="13" y="15"/>
                      <a:pt x="14" y="16"/>
                    </a:cubicBezTo>
                    <a:cubicBezTo>
                      <a:pt x="15" y="17"/>
                      <a:pt x="14" y="17"/>
                      <a:pt x="15" y="17"/>
                    </a:cubicBezTo>
                    <a:cubicBezTo>
                      <a:pt x="11" y="15"/>
                      <a:pt x="14" y="17"/>
                      <a:pt x="12" y="16"/>
                    </a:cubicBezTo>
                    <a:cubicBezTo>
                      <a:pt x="14" y="17"/>
                      <a:pt x="12" y="16"/>
                      <a:pt x="13" y="17"/>
                    </a:cubicBezTo>
                    <a:cubicBezTo>
                      <a:pt x="11" y="15"/>
                      <a:pt x="13" y="17"/>
                      <a:pt x="12" y="17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7"/>
                      <a:pt x="17" y="20"/>
                      <a:pt x="14" y="19"/>
                    </a:cubicBezTo>
                    <a:cubicBezTo>
                      <a:pt x="14" y="18"/>
                      <a:pt x="13" y="18"/>
                      <a:pt x="13" y="17"/>
                    </a:cubicBezTo>
                    <a:cubicBezTo>
                      <a:pt x="10" y="16"/>
                      <a:pt x="14" y="19"/>
                      <a:pt x="12" y="17"/>
                    </a:cubicBezTo>
                    <a:cubicBezTo>
                      <a:pt x="13" y="18"/>
                      <a:pt x="14" y="19"/>
                      <a:pt x="15" y="19"/>
                    </a:cubicBezTo>
                    <a:cubicBezTo>
                      <a:pt x="14" y="19"/>
                      <a:pt x="12" y="18"/>
                      <a:pt x="12" y="18"/>
                    </a:cubicBezTo>
                    <a:cubicBezTo>
                      <a:pt x="12" y="18"/>
                      <a:pt x="13" y="19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17"/>
                      <a:pt x="12" y="18"/>
                      <a:pt x="12" y="19"/>
                    </a:cubicBezTo>
                    <a:cubicBezTo>
                      <a:pt x="11" y="18"/>
                      <a:pt x="12" y="18"/>
                      <a:pt x="11" y="18"/>
                    </a:cubicBezTo>
                    <a:cubicBezTo>
                      <a:pt x="12" y="19"/>
                      <a:pt x="10" y="17"/>
                      <a:pt x="12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2" y="19"/>
                      <a:pt x="14" y="20"/>
                      <a:pt x="14" y="21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0" y="18"/>
                      <a:pt x="12" y="19"/>
                      <a:pt x="11" y="18"/>
                    </a:cubicBezTo>
                    <a:cubicBezTo>
                      <a:pt x="12" y="19"/>
                      <a:pt x="11" y="18"/>
                      <a:pt x="12" y="19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0"/>
                      <a:pt x="13" y="21"/>
                      <a:pt x="13" y="21"/>
                    </a:cubicBezTo>
                    <a:cubicBezTo>
                      <a:pt x="13" y="21"/>
                      <a:pt x="11" y="19"/>
                      <a:pt x="11" y="20"/>
                    </a:cubicBezTo>
                    <a:cubicBezTo>
                      <a:pt x="11" y="19"/>
                      <a:pt x="11" y="19"/>
                      <a:pt x="11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2" y="20"/>
                      <a:pt x="11" y="20"/>
                      <a:pt x="11" y="20"/>
                    </a:cubicBezTo>
                    <a:cubicBezTo>
                      <a:pt x="11" y="20"/>
                      <a:pt x="12" y="20"/>
                      <a:pt x="12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11" y="20"/>
                      <a:pt x="11" y="20"/>
                    </a:cubicBezTo>
                    <a:cubicBezTo>
                      <a:pt x="10" y="19"/>
                      <a:pt x="11" y="20"/>
                      <a:pt x="11" y="21"/>
                    </a:cubicBezTo>
                    <a:cubicBezTo>
                      <a:pt x="11" y="21"/>
                      <a:pt x="11" y="20"/>
                      <a:pt x="11" y="21"/>
                    </a:cubicBezTo>
                    <a:cubicBezTo>
                      <a:pt x="11" y="21"/>
                      <a:pt x="12" y="22"/>
                      <a:pt x="11" y="21"/>
                    </a:cubicBezTo>
                    <a:cubicBezTo>
                      <a:pt x="12" y="22"/>
                      <a:pt x="11" y="21"/>
                      <a:pt x="10" y="21"/>
                    </a:cubicBezTo>
                    <a:cubicBezTo>
                      <a:pt x="10" y="20"/>
                      <a:pt x="12" y="22"/>
                      <a:pt x="11" y="22"/>
                    </a:cubicBezTo>
                    <a:cubicBezTo>
                      <a:pt x="10" y="20"/>
                      <a:pt x="12" y="23"/>
                      <a:pt x="11" y="22"/>
                    </a:cubicBezTo>
                    <a:cubicBezTo>
                      <a:pt x="11" y="22"/>
                      <a:pt x="10" y="21"/>
                      <a:pt x="10" y="21"/>
                    </a:cubicBezTo>
                    <a:cubicBezTo>
                      <a:pt x="10" y="22"/>
                      <a:pt x="11" y="22"/>
                      <a:pt x="12" y="24"/>
                    </a:cubicBezTo>
                    <a:cubicBezTo>
                      <a:pt x="12" y="23"/>
                      <a:pt x="11" y="23"/>
                      <a:pt x="11" y="22"/>
                    </a:cubicBezTo>
                    <a:cubicBezTo>
                      <a:pt x="11" y="22"/>
                      <a:pt x="11" y="23"/>
                      <a:pt x="12" y="24"/>
                    </a:cubicBezTo>
                    <a:cubicBezTo>
                      <a:pt x="13" y="24"/>
                      <a:pt x="11" y="23"/>
                      <a:pt x="11" y="23"/>
                    </a:cubicBezTo>
                    <a:cubicBezTo>
                      <a:pt x="13" y="24"/>
                      <a:pt x="14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6"/>
                      <a:pt x="13" y="26"/>
                    </a:cubicBezTo>
                    <a:cubicBezTo>
                      <a:pt x="13" y="25"/>
                      <a:pt x="13" y="25"/>
                      <a:pt x="12" y="25"/>
                    </a:cubicBezTo>
                    <a:cubicBezTo>
                      <a:pt x="11" y="23"/>
                      <a:pt x="11" y="24"/>
                      <a:pt x="11" y="24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3" y="26"/>
                      <a:pt x="12" y="25"/>
                    </a:cubicBezTo>
                    <a:cubicBezTo>
                      <a:pt x="12" y="25"/>
                      <a:pt x="14" y="28"/>
                      <a:pt x="15" y="29"/>
                    </a:cubicBezTo>
                    <a:cubicBezTo>
                      <a:pt x="15" y="29"/>
                      <a:pt x="15" y="29"/>
                      <a:pt x="15" y="30"/>
                    </a:cubicBezTo>
                    <a:cubicBezTo>
                      <a:pt x="14" y="29"/>
                      <a:pt x="15" y="30"/>
                      <a:pt x="15" y="29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6"/>
                      <a:pt x="11" y="25"/>
                    </a:cubicBezTo>
                    <a:cubicBezTo>
                      <a:pt x="12" y="26"/>
                      <a:pt x="11" y="26"/>
                      <a:pt x="10" y="25"/>
                    </a:cubicBezTo>
                    <a:cubicBezTo>
                      <a:pt x="13" y="27"/>
                      <a:pt x="11" y="26"/>
                      <a:pt x="13" y="28"/>
                    </a:cubicBezTo>
                    <a:cubicBezTo>
                      <a:pt x="13" y="29"/>
                      <a:pt x="12" y="27"/>
                      <a:pt x="11" y="27"/>
                    </a:cubicBezTo>
                    <a:cubicBezTo>
                      <a:pt x="12" y="27"/>
                      <a:pt x="11" y="27"/>
                      <a:pt x="11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8"/>
                      <a:pt x="10" y="27"/>
                      <a:pt x="12" y="29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0" y="27"/>
                      <a:pt x="13" y="31"/>
                      <a:pt x="12" y="30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2" y="30"/>
                      <a:pt x="10" y="28"/>
                      <a:pt x="11" y="29"/>
                    </a:cubicBezTo>
                    <a:cubicBezTo>
                      <a:pt x="11" y="29"/>
                      <a:pt x="11" y="29"/>
                      <a:pt x="11" y="28"/>
                    </a:cubicBezTo>
                    <a:cubicBezTo>
                      <a:pt x="11" y="29"/>
                      <a:pt x="10" y="29"/>
                      <a:pt x="11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8"/>
                      <a:pt x="11" y="30"/>
                      <a:pt x="11" y="30"/>
                    </a:cubicBezTo>
                    <a:cubicBezTo>
                      <a:pt x="11" y="30"/>
                      <a:pt x="10" y="29"/>
                      <a:pt x="10" y="2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30"/>
                      <a:pt x="10" y="29"/>
                      <a:pt x="9" y="29"/>
                    </a:cubicBezTo>
                    <a:cubicBezTo>
                      <a:pt x="9" y="29"/>
                      <a:pt x="8" y="29"/>
                      <a:pt x="9" y="31"/>
                    </a:cubicBezTo>
                    <a:cubicBezTo>
                      <a:pt x="7" y="29"/>
                      <a:pt x="8" y="30"/>
                      <a:pt x="7" y="28"/>
                    </a:cubicBezTo>
                    <a:cubicBezTo>
                      <a:pt x="8" y="30"/>
                      <a:pt x="7" y="29"/>
                      <a:pt x="8" y="30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8" y="30"/>
                      <a:pt x="7" y="29"/>
                      <a:pt x="7" y="29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8" y="31"/>
                      <a:pt x="6" y="27"/>
                      <a:pt x="7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7" y="31"/>
                      <a:pt x="6" y="28"/>
                      <a:pt x="7" y="30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6" y="29"/>
                      <a:pt x="8" y="32"/>
                      <a:pt x="7" y="30"/>
                    </a:cubicBezTo>
                    <a:cubicBezTo>
                      <a:pt x="7" y="31"/>
                      <a:pt x="7" y="31"/>
                      <a:pt x="8" y="33"/>
                    </a:cubicBezTo>
                    <a:cubicBezTo>
                      <a:pt x="7" y="32"/>
                      <a:pt x="7" y="31"/>
                      <a:pt x="6" y="31"/>
                    </a:cubicBezTo>
                    <a:cubicBezTo>
                      <a:pt x="6" y="32"/>
                      <a:pt x="6" y="32"/>
                      <a:pt x="6" y="34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6"/>
                      <a:pt x="4" y="31"/>
                      <a:pt x="6" y="35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6"/>
                      <a:pt x="5" y="35"/>
                      <a:pt x="5" y="35"/>
                    </a:cubicBezTo>
                    <a:cubicBezTo>
                      <a:pt x="6" y="36"/>
                      <a:pt x="5" y="35"/>
                      <a:pt x="5" y="37"/>
                    </a:cubicBezTo>
                    <a:cubicBezTo>
                      <a:pt x="5" y="36"/>
                      <a:pt x="5" y="36"/>
                      <a:pt x="5" y="35"/>
                    </a:cubicBezTo>
                    <a:cubicBezTo>
                      <a:pt x="5" y="35"/>
                      <a:pt x="5" y="38"/>
                      <a:pt x="5" y="37"/>
                    </a:cubicBezTo>
                    <a:close/>
                    <a:moveTo>
                      <a:pt x="12" y="21"/>
                    </a:moveTo>
                    <a:cubicBezTo>
                      <a:pt x="12" y="21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i="1"/>
              </a:p>
            </p:txBody>
          </p:sp>
          <p:sp>
            <p:nvSpPr>
              <p:cNvPr id="36" name="Freeform 29"/>
              <p:cNvSpPr>
                <a:spLocks noEditPoints="1"/>
              </p:cNvSpPr>
              <p:nvPr/>
            </p:nvSpPr>
            <p:spPr bwMode="auto">
              <a:xfrm>
                <a:off x="4764088" y="3689350"/>
                <a:ext cx="61913" cy="104775"/>
              </a:xfrm>
              <a:custGeom>
                <a:avLst/>
                <a:gdLst>
                  <a:gd name="T0" fmla="*/ 17 w 29"/>
                  <a:gd name="T1" fmla="*/ 42 h 49"/>
                  <a:gd name="T2" fmla="*/ 17 w 29"/>
                  <a:gd name="T3" fmla="*/ 40 h 49"/>
                  <a:gd name="T4" fmla="*/ 21 w 29"/>
                  <a:gd name="T5" fmla="*/ 29 h 49"/>
                  <a:gd name="T6" fmla="*/ 21 w 29"/>
                  <a:gd name="T7" fmla="*/ 25 h 49"/>
                  <a:gd name="T8" fmla="*/ 25 w 29"/>
                  <a:gd name="T9" fmla="*/ 24 h 49"/>
                  <a:gd name="T10" fmla="*/ 28 w 29"/>
                  <a:gd name="T11" fmla="*/ 20 h 49"/>
                  <a:gd name="T12" fmla="*/ 26 w 29"/>
                  <a:gd name="T13" fmla="*/ 16 h 49"/>
                  <a:gd name="T14" fmla="*/ 25 w 29"/>
                  <a:gd name="T15" fmla="*/ 11 h 49"/>
                  <a:gd name="T16" fmla="*/ 25 w 29"/>
                  <a:gd name="T17" fmla="*/ 8 h 49"/>
                  <a:gd name="T18" fmla="*/ 23 w 29"/>
                  <a:gd name="T19" fmla="*/ 4 h 49"/>
                  <a:gd name="T20" fmla="*/ 20 w 29"/>
                  <a:gd name="T21" fmla="*/ 2 h 49"/>
                  <a:gd name="T22" fmla="*/ 23 w 29"/>
                  <a:gd name="T23" fmla="*/ 1 h 49"/>
                  <a:gd name="T24" fmla="*/ 18 w 29"/>
                  <a:gd name="T25" fmla="*/ 1 h 49"/>
                  <a:gd name="T26" fmla="*/ 17 w 29"/>
                  <a:gd name="T27" fmla="*/ 1 h 49"/>
                  <a:gd name="T28" fmla="*/ 14 w 29"/>
                  <a:gd name="T29" fmla="*/ 2 h 49"/>
                  <a:gd name="T30" fmla="*/ 14 w 29"/>
                  <a:gd name="T31" fmla="*/ 3 h 49"/>
                  <a:gd name="T32" fmla="*/ 11 w 29"/>
                  <a:gd name="T33" fmla="*/ 3 h 49"/>
                  <a:gd name="T34" fmla="*/ 9 w 29"/>
                  <a:gd name="T35" fmla="*/ 3 h 49"/>
                  <a:gd name="T36" fmla="*/ 6 w 29"/>
                  <a:gd name="T37" fmla="*/ 3 h 49"/>
                  <a:gd name="T38" fmla="*/ 11 w 29"/>
                  <a:gd name="T39" fmla="*/ 4 h 49"/>
                  <a:gd name="T40" fmla="*/ 15 w 29"/>
                  <a:gd name="T41" fmla="*/ 6 h 49"/>
                  <a:gd name="T42" fmla="*/ 6 w 29"/>
                  <a:gd name="T43" fmla="*/ 4 h 49"/>
                  <a:gd name="T44" fmla="*/ 9 w 29"/>
                  <a:gd name="T45" fmla="*/ 5 h 49"/>
                  <a:gd name="T46" fmla="*/ 6 w 29"/>
                  <a:gd name="T47" fmla="*/ 5 h 49"/>
                  <a:gd name="T48" fmla="*/ 9 w 29"/>
                  <a:gd name="T49" fmla="*/ 6 h 49"/>
                  <a:gd name="T50" fmla="*/ 10 w 29"/>
                  <a:gd name="T51" fmla="*/ 7 h 49"/>
                  <a:gd name="T52" fmla="*/ 18 w 29"/>
                  <a:gd name="T53" fmla="*/ 10 h 49"/>
                  <a:gd name="T54" fmla="*/ 7 w 29"/>
                  <a:gd name="T55" fmla="*/ 7 h 49"/>
                  <a:gd name="T56" fmla="*/ 10 w 29"/>
                  <a:gd name="T57" fmla="*/ 10 h 49"/>
                  <a:gd name="T58" fmla="*/ 9 w 29"/>
                  <a:gd name="T59" fmla="*/ 10 h 49"/>
                  <a:gd name="T60" fmla="*/ 10 w 29"/>
                  <a:gd name="T61" fmla="*/ 12 h 49"/>
                  <a:gd name="T62" fmla="*/ 11 w 29"/>
                  <a:gd name="T63" fmla="*/ 14 h 49"/>
                  <a:gd name="T64" fmla="*/ 7 w 29"/>
                  <a:gd name="T65" fmla="*/ 13 h 49"/>
                  <a:gd name="T66" fmla="*/ 10 w 29"/>
                  <a:gd name="T67" fmla="*/ 15 h 49"/>
                  <a:gd name="T68" fmla="*/ 9 w 29"/>
                  <a:gd name="T69" fmla="*/ 15 h 49"/>
                  <a:gd name="T70" fmla="*/ 11 w 29"/>
                  <a:gd name="T71" fmla="*/ 16 h 49"/>
                  <a:gd name="T72" fmla="*/ 8 w 29"/>
                  <a:gd name="T73" fmla="*/ 16 h 49"/>
                  <a:gd name="T74" fmla="*/ 9 w 29"/>
                  <a:gd name="T75" fmla="*/ 18 h 49"/>
                  <a:gd name="T76" fmla="*/ 7 w 29"/>
                  <a:gd name="T77" fmla="*/ 19 h 49"/>
                  <a:gd name="T78" fmla="*/ 9 w 29"/>
                  <a:gd name="T79" fmla="*/ 21 h 49"/>
                  <a:gd name="T80" fmla="*/ 7 w 29"/>
                  <a:gd name="T81" fmla="*/ 20 h 49"/>
                  <a:gd name="T82" fmla="*/ 7 w 29"/>
                  <a:gd name="T83" fmla="*/ 21 h 49"/>
                  <a:gd name="T84" fmla="*/ 7 w 29"/>
                  <a:gd name="T85" fmla="*/ 22 h 49"/>
                  <a:gd name="T86" fmla="*/ 6 w 29"/>
                  <a:gd name="T87" fmla="*/ 22 h 49"/>
                  <a:gd name="T88" fmla="*/ 9 w 29"/>
                  <a:gd name="T89" fmla="*/ 25 h 49"/>
                  <a:gd name="T90" fmla="*/ 11 w 29"/>
                  <a:gd name="T91" fmla="*/ 28 h 49"/>
                  <a:gd name="T92" fmla="*/ 8 w 29"/>
                  <a:gd name="T93" fmla="*/ 27 h 49"/>
                  <a:gd name="T94" fmla="*/ 9 w 29"/>
                  <a:gd name="T95" fmla="*/ 30 h 49"/>
                  <a:gd name="T96" fmla="*/ 9 w 29"/>
                  <a:gd name="T97" fmla="*/ 31 h 49"/>
                  <a:gd name="T98" fmla="*/ 7 w 29"/>
                  <a:gd name="T99" fmla="*/ 34 h 49"/>
                  <a:gd name="T100" fmla="*/ 5 w 29"/>
                  <a:gd name="T101" fmla="*/ 33 h 49"/>
                  <a:gd name="T102" fmla="*/ 5 w 29"/>
                  <a:gd name="T103" fmla="*/ 34 h 49"/>
                  <a:gd name="T104" fmla="*/ 7 w 29"/>
                  <a:gd name="T105" fmla="*/ 40 h 49"/>
                  <a:gd name="T106" fmla="*/ 3 w 29"/>
                  <a:gd name="T107" fmla="*/ 4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49">
                    <a:moveTo>
                      <a:pt x="3" y="43"/>
                    </a:moveTo>
                    <a:cubicBezTo>
                      <a:pt x="4" y="44"/>
                      <a:pt x="8" y="49"/>
                      <a:pt x="8" y="49"/>
                    </a:cubicBezTo>
                    <a:cubicBezTo>
                      <a:pt x="7" y="46"/>
                      <a:pt x="10" y="47"/>
                      <a:pt x="13" y="48"/>
                    </a:cubicBezTo>
                    <a:cubicBezTo>
                      <a:pt x="13" y="47"/>
                      <a:pt x="13" y="46"/>
                      <a:pt x="14" y="47"/>
                    </a:cubicBezTo>
                    <a:cubicBezTo>
                      <a:pt x="14" y="45"/>
                      <a:pt x="19" y="46"/>
                      <a:pt x="18" y="44"/>
                    </a:cubicBezTo>
                    <a:cubicBezTo>
                      <a:pt x="18" y="43"/>
                      <a:pt x="17" y="43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2"/>
                      <a:pt x="17" y="43"/>
                      <a:pt x="18" y="43"/>
                    </a:cubicBezTo>
                    <a:cubicBezTo>
                      <a:pt x="18" y="42"/>
                      <a:pt x="18" y="41"/>
                      <a:pt x="18" y="41"/>
                    </a:cubicBezTo>
                    <a:cubicBezTo>
                      <a:pt x="17" y="40"/>
                      <a:pt x="18" y="41"/>
                      <a:pt x="17" y="4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39"/>
                      <a:pt x="17" y="39"/>
                      <a:pt x="19" y="40"/>
                    </a:cubicBezTo>
                    <a:cubicBezTo>
                      <a:pt x="22" y="40"/>
                      <a:pt x="21" y="38"/>
                      <a:pt x="23" y="36"/>
                    </a:cubicBezTo>
                    <a:cubicBezTo>
                      <a:pt x="23" y="35"/>
                      <a:pt x="22" y="33"/>
                      <a:pt x="22" y="31"/>
                    </a:cubicBezTo>
                    <a:cubicBezTo>
                      <a:pt x="19" y="29"/>
                      <a:pt x="21" y="29"/>
                      <a:pt x="18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8" y="27"/>
                      <a:pt x="20" y="28"/>
                      <a:pt x="21" y="29"/>
                    </a:cubicBezTo>
                    <a:cubicBezTo>
                      <a:pt x="20" y="28"/>
                      <a:pt x="21" y="28"/>
                      <a:pt x="19" y="27"/>
                    </a:cubicBezTo>
                    <a:cubicBezTo>
                      <a:pt x="17" y="27"/>
                      <a:pt x="22" y="28"/>
                      <a:pt x="21" y="28"/>
                    </a:cubicBezTo>
                    <a:cubicBezTo>
                      <a:pt x="21" y="28"/>
                      <a:pt x="20" y="27"/>
                      <a:pt x="20" y="28"/>
                    </a:cubicBezTo>
                    <a:cubicBezTo>
                      <a:pt x="18" y="26"/>
                      <a:pt x="21" y="28"/>
                      <a:pt x="23" y="29"/>
                    </a:cubicBezTo>
                    <a:cubicBezTo>
                      <a:pt x="23" y="28"/>
                      <a:pt x="21" y="26"/>
                      <a:pt x="23" y="26"/>
                    </a:cubicBezTo>
                    <a:cubicBezTo>
                      <a:pt x="23" y="26"/>
                      <a:pt x="21" y="25"/>
                      <a:pt x="21" y="25"/>
                    </a:cubicBezTo>
                    <a:cubicBezTo>
                      <a:pt x="24" y="27"/>
                      <a:pt x="21" y="25"/>
                      <a:pt x="22" y="25"/>
                    </a:cubicBezTo>
                    <a:cubicBezTo>
                      <a:pt x="22" y="26"/>
                      <a:pt x="23" y="26"/>
                      <a:pt x="23" y="26"/>
                    </a:cubicBezTo>
                    <a:cubicBezTo>
                      <a:pt x="24" y="26"/>
                      <a:pt x="23" y="25"/>
                      <a:pt x="24" y="25"/>
                    </a:cubicBezTo>
                    <a:cubicBezTo>
                      <a:pt x="23" y="25"/>
                      <a:pt x="26" y="25"/>
                      <a:pt x="24" y="24"/>
                    </a:cubicBezTo>
                    <a:cubicBezTo>
                      <a:pt x="25" y="25"/>
                      <a:pt x="25" y="25"/>
                      <a:pt x="26" y="25"/>
                    </a:cubicBezTo>
                    <a:cubicBezTo>
                      <a:pt x="22" y="23"/>
                      <a:pt x="27" y="25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3"/>
                      <a:pt x="27" y="23"/>
                      <a:pt x="25" y="21"/>
                    </a:cubicBezTo>
                    <a:cubicBezTo>
                      <a:pt x="25" y="21"/>
                      <a:pt x="28" y="21"/>
                      <a:pt x="27" y="20"/>
                    </a:cubicBezTo>
                    <a:cubicBezTo>
                      <a:pt x="27" y="20"/>
                      <a:pt x="26" y="20"/>
                      <a:pt x="25" y="20"/>
                    </a:cubicBezTo>
                    <a:cubicBezTo>
                      <a:pt x="26" y="20"/>
                      <a:pt x="27" y="20"/>
                      <a:pt x="27" y="20"/>
                    </a:cubicBezTo>
                    <a:cubicBezTo>
                      <a:pt x="26" y="19"/>
                      <a:pt x="28" y="20"/>
                      <a:pt x="28" y="20"/>
                    </a:cubicBezTo>
                    <a:cubicBezTo>
                      <a:pt x="27" y="19"/>
                      <a:pt x="27" y="19"/>
                      <a:pt x="26" y="19"/>
                    </a:cubicBezTo>
                    <a:cubicBezTo>
                      <a:pt x="29" y="19"/>
                      <a:pt x="25" y="18"/>
                      <a:pt x="27" y="18"/>
                    </a:cubicBezTo>
                    <a:cubicBezTo>
                      <a:pt x="24" y="17"/>
                      <a:pt x="26" y="17"/>
                      <a:pt x="25" y="17"/>
                    </a:cubicBezTo>
                    <a:cubicBezTo>
                      <a:pt x="25" y="17"/>
                      <a:pt x="26" y="17"/>
                      <a:pt x="27" y="17"/>
                    </a:cubicBezTo>
                    <a:cubicBezTo>
                      <a:pt x="26" y="17"/>
                      <a:pt x="26" y="17"/>
                      <a:pt x="27" y="17"/>
                    </a:cubicBezTo>
                    <a:cubicBezTo>
                      <a:pt x="27" y="17"/>
                      <a:pt x="25" y="16"/>
                      <a:pt x="26" y="16"/>
                    </a:cubicBezTo>
                    <a:cubicBezTo>
                      <a:pt x="28" y="17"/>
                      <a:pt x="26" y="16"/>
                      <a:pt x="27" y="16"/>
                    </a:cubicBezTo>
                    <a:cubicBezTo>
                      <a:pt x="25" y="15"/>
                      <a:pt x="24" y="14"/>
                      <a:pt x="24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4"/>
                      <a:pt x="29" y="15"/>
                      <a:pt x="26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2"/>
                      <a:pt x="28" y="12"/>
                      <a:pt x="25" y="11"/>
                    </a:cubicBezTo>
                    <a:cubicBezTo>
                      <a:pt x="26" y="11"/>
                      <a:pt x="26" y="11"/>
                      <a:pt x="26" y="10"/>
                    </a:cubicBezTo>
                    <a:cubicBezTo>
                      <a:pt x="25" y="10"/>
                      <a:pt x="25" y="10"/>
                      <a:pt x="23" y="9"/>
                    </a:cubicBezTo>
                    <a:cubicBezTo>
                      <a:pt x="23" y="9"/>
                      <a:pt x="24" y="9"/>
                      <a:pt x="25" y="9"/>
                    </a:cubicBezTo>
                    <a:cubicBezTo>
                      <a:pt x="25" y="9"/>
                      <a:pt x="28" y="9"/>
                      <a:pt x="25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5" y="8"/>
                      <a:pt x="24" y="8"/>
                      <a:pt x="25" y="8"/>
                    </a:cubicBezTo>
                    <a:cubicBezTo>
                      <a:pt x="24" y="7"/>
                      <a:pt x="24" y="7"/>
                      <a:pt x="22" y="7"/>
                    </a:cubicBezTo>
                    <a:cubicBezTo>
                      <a:pt x="22" y="7"/>
                      <a:pt x="24" y="7"/>
                      <a:pt x="23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6"/>
                      <a:pt x="24" y="5"/>
                    </a:cubicBezTo>
                    <a:cubicBezTo>
                      <a:pt x="26" y="6"/>
                      <a:pt x="24" y="5"/>
                      <a:pt x="25" y="5"/>
                    </a:cubicBezTo>
                    <a:cubicBezTo>
                      <a:pt x="24" y="4"/>
                      <a:pt x="25" y="4"/>
                      <a:pt x="23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4" y="3"/>
                      <a:pt x="25" y="3"/>
                    </a:cubicBezTo>
                    <a:cubicBezTo>
                      <a:pt x="25" y="3"/>
                      <a:pt x="23" y="3"/>
                      <a:pt x="23" y="2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2"/>
                      <a:pt x="21" y="2"/>
                      <a:pt x="20" y="2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21" y="2"/>
                      <a:pt x="23" y="2"/>
                      <a:pt x="25" y="2"/>
                    </a:cubicBezTo>
                    <a:cubicBezTo>
                      <a:pt x="25" y="2"/>
                      <a:pt x="22" y="2"/>
                      <a:pt x="24" y="2"/>
                    </a:cubicBezTo>
                    <a:cubicBezTo>
                      <a:pt x="24" y="2"/>
                      <a:pt x="24" y="1"/>
                      <a:pt x="22" y="1"/>
                    </a:cubicBezTo>
                    <a:cubicBezTo>
                      <a:pt x="23" y="1"/>
                      <a:pt x="23" y="1"/>
                      <a:pt x="24" y="1"/>
                    </a:cubicBezTo>
                    <a:cubicBezTo>
                      <a:pt x="24" y="1"/>
                      <a:pt x="24" y="1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1" y="1"/>
                      <a:pt x="21" y="1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1"/>
                      <a:pt x="19" y="1"/>
                    </a:cubicBezTo>
                    <a:cubicBezTo>
                      <a:pt x="21" y="1"/>
                      <a:pt x="22" y="1"/>
                      <a:pt x="23" y="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"/>
                      <a:pt x="19" y="1"/>
                      <a:pt x="18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8" y="1"/>
                      <a:pt x="16" y="1"/>
                      <a:pt x="17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21" y="2"/>
                      <a:pt x="19" y="2"/>
                    </a:cubicBezTo>
                    <a:cubicBezTo>
                      <a:pt x="19" y="1"/>
                      <a:pt x="18" y="1"/>
                      <a:pt x="17" y="1"/>
                    </a:cubicBezTo>
                    <a:cubicBezTo>
                      <a:pt x="17" y="1"/>
                      <a:pt x="18" y="1"/>
                      <a:pt x="18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9" y="2"/>
                      <a:pt x="16" y="2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5" y="2"/>
                      <a:pt x="18" y="2"/>
                      <a:pt x="18" y="2"/>
                    </a:cubicBezTo>
                    <a:cubicBezTo>
                      <a:pt x="18" y="2"/>
                      <a:pt x="15" y="2"/>
                      <a:pt x="14" y="2"/>
                    </a:cubicBezTo>
                    <a:cubicBezTo>
                      <a:pt x="14" y="2"/>
                      <a:pt x="16" y="2"/>
                      <a:pt x="14" y="2"/>
                    </a:cubicBezTo>
                    <a:cubicBezTo>
                      <a:pt x="14" y="2"/>
                      <a:pt x="15" y="3"/>
                      <a:pt x="17" y="3"/>
                    </a:cubicBezTo>
                    <a:cubicBezTo>
                      <a:pt x="17" y="3"/>
                      <a:pt x="14" y="3"/>
                      <a:pt x="15" y="3"/>
                    </a:cubicBezTo>
                    <a:cubicBezTo>
                      <a:pt x="14" y="3"/>
                      <a:pt x="13" y="3"/>
                      <a:pt x="12" y="2"/>
                    </a:cubicBezTo>
                    <a:cubicBezTo>
                      <a:pt x="13" y="3"/>
                      <a:pt x="12" y="3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2" y="3"/>
                      <a:pt x="12" y="3"/>
                    </a:cubicBezTo>
                    <a:cubicBezTo>
                      <a:pt x="13" y="3"/>
                      <a:pt x="14" y="4"/>
                      <a:pt x="13" y="4"/>
                    </a:cubicBezTo>
                    <a:cubicBezTo>
                      <a:pt x="15" y="4"/>
                      <a:pt x="15" y="4"/>
                      <a:pt x="17" y="4"/>
                    </a:cubicBezTo>
                    <a:cubicBezTo>
                      <a:pt x="17" y="4"/>
                      <a:pt x="18" y="5"/>
                      <a:pt x="18" y="5"/>
                    </a:cubicBezTo>
                    <a:cubicBezTo>
                      <a:pt x="16" y="4"/>
                      <a:pt x="13" y="4"/>
                      <a:pt x="13" y="4"/>
                    </a:cubicBezTo>
                    <a:cubicBezTo>
                      <a:pt x="10" y="3"/>
                      <a:pt x="14" y="4"/>
                      <a:pt x="11" y="3"/>
                    </a:cubicBezTo>
                    <a:cubicBezTo>
                      <a:pt x="9" y="3"/>
                      <a:pt x="9" y="3"/>
                      <a:pt x="10" y="3"/>
                    </a:cubicBezTo>
                    <a:cubicBezTo>
                      <a:pt x="8" y="2"/>
                      <a:pt x="10" y="3"/>
                      <a:pt x="7" y="2"/>
                    </a:cubicBezTo>
                    <a:cubicBezTo>
                      <a:pt x="8" y="2"/>
                      <a:pt x="9" y="3"/>
                      <a:pt x="9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4" y="4"/>
                      <a:pt x="10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10" y="3"/>
                      <a:pt x="9" y="3"/>
                    </a:cubicBezTo>
                    <a:cubicBezTo>
                      <a:pt x="6" y="3"/>
                      <a:pt x="9" y="3"/>
                      <a:pt x="7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7" y="3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9" y="4"/>
                      <a:pt x="9" y="3"/>
                    </a:cubicBezTo>
                    <a:cubicBezTo>
                      <a:pt x="12" y="4"/>
                      <a:pt x="9" y="4"/>
                      <a:pt x="10" y="4"/>
                    </a:cubicBezTo>
                    <a:cubicBezTo>
                      <a:pt x="12" y="4"/>
                      <a:pt x="10" y="4"/>
                      <a:pt x="11" y="4"/>
                    </a:cubicBezTo>
                    <a:cubicBezTo>
                      <a:pt x="13" y="4"/>
                      <a:pt x="13" y="5"/>
                      <a:pt x="13" y="5"/>
                    </a:cubicBezTo>
                    <a:cubicBezTo>
                      <a:pt x="13" y="5"/>
                      <a:pt x="11" y="4"/>
                      <a:pt x="10" y="4"/>
                    </a:cubicBezTo>
                    <a:cubicBezTo>
                      <a:pt x="10" y="4"/>
                      <a:pt x="10" y="4"/>
                      <a:pt x="11" y="4"/>
                    </a:cubicBezTo>
                    <a:cubicBezTo>
                      <a:pt x="9" y="4"/>
                      <a:pt x="7" y="3"/>
                      <a:pt x="6" y="3"/>
                    </a:cubicBezTo>
                    <a:cubicBezTo>
                      <a:pt x="5" y="3"/>
                      <a:pt x="7" y="3"/>
                      <a:pt x="8" y="4"/>
                    </a:cubicBezTo>
                    <a:cubicBezTo>
                      <a:pt x="8" y="4"/>
                      <a:pt x="9" y="4"/>
                      <a:pt x="10" y="4"/>
                    </a:cubicBezTo>
                    <a:cubicBezTo>
                      <a:pt x="14" y="5"/>
                      <a:pt x="6" y="3"/>
                      <a:pt x="7" y="4"/>
                    </a:cubicBezTo>
                    <a:cubicBezTo>
                      <a:pt x="10" y="4"/>
                      <a:pt x="11" y="5"/>
                      <a:pt x="15" y="6"/>
                    </a:cubicBezTo>
                    <a:cubicBezTo>
                      <a:pt x="15" y="6"/>
                      <a:pt x="16" y="6"/>
                      <a:pt x="15" y="6"/>
                    </a:cubicBezTo>
                    <a:cubicBezTo>
                      <a:pt x="13" y="5"/>
                      <a:pt x="14" y="6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7" y="4"/>
                      <a:pt x="8" y="4"/>
                      <a:pt x="8" y="5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7" y="4"/>
                      <a:pt x="9" y="5"/>
                      <a:pt x="10" y="5"/>
                    </a:cubicBezTo>
                    <a:cubicBezTo>
                      <a:pt x="10" y="5"/>
                      <a:pt x="8" y="5"/>
                      <a:pt x="7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5"/>
                      <a:pt x="5" y="4"/>
                      <a:pt x="5" y="4"/>
                    </a:cubicBezTo>
                    <a:cubicBezTo>
                      <a:pt x="6" y="5"/>
                      <a:pt x="8" y="5"/>
                      <a:pt x="10" y="5"/>
                    </a:cubicBezTo>
                    <a:cubicBezTo>
                      <a:pt x="10" y="6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5" y="4"/>
                      <a:pt x="5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5"/>
                      <a:pt x="5" y="5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9" y="6"/>
                      <a:pt x="7" y="5"/>
                    </a:cubicBezTo>
                    <a:cubicBezTo>
                      <a:pt x="9" y="6"/>
                      <a:pt x="7" y="5"/>
                      <a:pt x="8" y="5"/>
                    </a:cubicBezTo>
                    <a:cubicBezTo>
                      <a:pt x="10" y="6"/>
                      <a:pt x="9" y="6"/>
                      <a:pt x="10" y="6"/>
                    </a:cubicBezTo>
                    <a:cubicBezTo>
                      <a:pt x="7" y="5"/>
                      <a:pt x="9" y="6"/>
                      <a:pt x="9" y="6"/>
                    </a:cubicBezTo>
                    <a:cubicBezTo>
                      <a:pt x="8" y="6"/>
                      <a:pt x="8" y="6"/>
                      <a:pt x="7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6" y="5"/>
                      <a:pt x="10" y="7"/>
                      <a:pt x="9" y="6"/>
                    </a:cubicBezTo>
                    <a:cubicBezTo>
                      <a:pt x="8" y="6"/>
                      <a:pt x="6" y="6"/>
                      <a:pt x="6" y="6"/>
                    </a:cubicBezTo>
                    <a:cubicBezTo>
                      <a:pt x="8" y="6"/>
                      <a:pt x="9" y="7"/>
                      <a:pt x="11" y="7"/>
                    </a:cubicBezTo>
                    <a:cubicBezTo>
                      <a:pt x="10" y="7"/>
                      <a:pt x="8" y="6"/>
                      <a:pt x="6" y="6"/>
                    </a:cubicBezTo>
                    <a:cubicBezTo>
                      <a:pt x="8" y="6"/>
                      <a:pt x="4" y="5"/>
                      <a:pt x="7" y="6"/>
                    </a:cubicBezTo>
                    <a:cubicBezTo>
                      <a:pt x="8" y="6"/>
                      <a:pt x="9" y="7"/>
                      <a:pt x="10" y="7"/>
                    </a:cubicBezTo>
                    <a:cubicBezTo>
                      <a:pt x="9" y="7"/>
                      <a:pt x="9" y="7"/>
                      <a:pt x="8" y="6"/>
                    </a:cubicBezTo>
                    <a:cubicBezTo>
                      <a:pt x="8" y="7"/>
                      <a:pt x="10" y="7"/>
                      <a:pt x="11" y="7"/>
                    </a:cubicBezTo>
                    <a:cubicBezTo>
                      <a:pt x="10" y="7"/>
                      <a:pt x="12" y="8"/>
                      <a:pt x="11" y="8"/>
                    </a:cubicBezTo>
                    <a:cubicBezTo>
                      <a:pt x="9" y="7"/>
                      <a:pt x="10" y="7"/>
                      <a:pt x="9" y="7"/>
                    </a:cubicBezTo>
                    <a:cubicBezTo>
                      <a:pt x="9" y="7"/>
                      <a:pt x="13" y="8"/>
                      <a:pt x="13" y="9"/>
                    </a:cubicBezTo>
                    <a:cubicBezTo>
                      <a:pt x="14" y="9"/>
                      <a:pt x="17" y="10"/>
                      <a:pt x="18" y="10"/>
                    </a:cubicBezTo>
                    <a:cubicBezTo>
                      <a:pt x="17" y="10"/>
                      <a:pt x="17" y="10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9"/>
                      <a:pt x="11" y="8"/>
                      <a:pt x="8" y="7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7"/>
                      <a:pt x="7" y="7"/>
                      <a:pt x="6" y="7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9" y="8"/>
                      <a:pt x="7" y="7"/>
                      <a:pt x="8" y="7"/>
                    </a:cubicBezTo>
                    <a:cubicBezTo>
                      <a:pt x="9" y="8"/>
                      <a:pt x="11" y="8"/>
                      <a:pt x="10" y="8"/>
                    </a:cubicBezTo>
                    <a:cubicBezTo>
                      <a:pt x="9" y="8"/>
                      <a:pt x="8" y="8"/>
                      <a:pt x="7" y="7"/>
                    </a:cubicBezTo>
                    <a:cubicBezTo>
                      <a:pt x="6" y="7"/>
                      <a:pt x="9" y="8"/>
                      <a:pt x="8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8"/>
                      <a:pt x="7" y="8"/>
                      <a:pt x="10" y="10"/>
                    </a:cubicBezTo>
                    <a:cubicBezTo>
                      <a:pt x="9" y="9"/>
                      <a:pt x="9" y="9"/>
                      <a:pt x="7" y="9"/>
                    </a:cubicBezTo>
                    <a:cubicBezTo>
                      <a:pt x="8" y="9"/>
                      <a:pt x="9" y="10"/>
                      <a:pt x="9" y="1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8" y="10"/>
                      <a:pt x="9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6" y="9"/>
                      <a:pt x="9" y="10"/>
                      <a:pt x="9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1"/>
                      <a:pt x="9" y="11"/>
                      <a:pt x="7" y="10"/>
                    </a:cubicBezTo>
                    <a:cubicBezTo>
                      <a:pt x="8" y="10"/>
                      <a:pt x="8" y="10"/>
                      <a:pt x="9" y="11"/>
                    </a:cubicBezTo>
                    <a:cubicBezTo>
                      <a:pt x="7" y="10"/>
                      <a:pt x="7" y="11"/>
                      <a:pt x="8" y="11"/>
                    </a:cubicBezTo>
                    <a:cubicBezTo>
                      <a:pt x="9" y="11"/>
                      <a:pt x="9" y="11"/>
                      <a:pt x="10" y="12"/>
                    </a:cubicBezTo>
                    <a:cubicBezTo>
                      <a:pt x="13" y="13"/>
                      <a:pt x="10" y="12"/>
                      <a:pt x="11" y="12"/>
                    </a:cubicBezTo>
                    <a:cubicBezTo>
                      <a:pt x="11" y="12"/>
                      <a:pt x="10" y="12"/>
                      <a:pt x="9" y="11"/>
                    </a:cubicBezTo>
                    <a:cubicBezTo>
                      <a:pt x="6" y="11"/>
                      <a:pt x="8" y="12"/>
                      <a:pt x="8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7" y="12"/>
                      <a:pt x="9" y="13"/>
                      <a:pt x="8" y="13"/>
                    </a:cubicBezTo>
                    <a:cubicBezTo>
                      <a:pt x="9" y="13"/>
                      <a:pt x="11" y="14"/>
                      <a:pt x="11" y="14"/>
                    </a:cubicBezTo>
                    <a:cubicBezTo>
                      <a:pt x="13" y="15"/>
                      <a:pt x="9" y="13"/>
                      <a:pt x="8" y="13"/>
                    </a:cubicBezTo>
                    <a:cubicBezTo>
                      <a:pt x="8" y="13"/>
                      <a:pt x="9" y="13"/>
                      <a:pt x="9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4"/>
                      <a:pt x="10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7" y="13"/>
                      <a:pt x="7" y="13"/>
                    </a:cubicBezTo>
                    <a:cubicBezTo>
                      <a:pt x="9" y="14"/>
                      <a:pt x="8" y="14"/>
                      <a:pt x="9" y="15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4"/>
                      <a:pt x="8" y="14"/>
                      <a:pt x="8" y="14"/>
                    </a:cubicBezTo>
                    <a:cubicBezTo>
                      <a:pt x="7" y="14"/>
                      <a:pt x="9" y="15"/>
                      <a:pt x="10" y="15"/>
                    </a:cubicBezTo>
                    <a:cubicBezTo>
                      <a:pt x="11" y="15"/>
                      <a:pt x="9" y="15"/>
                      <a:pt x="9" y="15"/>
                    </a:cubicBezTo>
                    <a:cubicBezTo>
                      <a:pt x="8" y="14"/>
                      <a:pt x="9" y="15"/>
                      <a:pt x="9" y="1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9" y="15"/>
                      <a:pt x="9" y="15"/>
                    </a:cubicBezTo>
                    <a:cubicBezTo>
                      <a:pt x="9" y="15"/>
                      <a:pt x="9" y="15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5"/>
                      <a:pt x="10" y="15"/>
                      <a:pt x="11" y="16"/>
                    </a:cubicBezTo>
                    <a:cubicBezTo>
                      <a:pt x="11" y="16"/>
                      <a:pt x="11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1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1" y="16"/>
                      <a:pt x="10" y="16"/>
                      <a:pt x="11" y="16"/>
                    </a:cubicBezTo>
                    <a:cubicBezTo>
                      <a:pt x="9" y="16"/>
                      <a:pt x="7" y="15"/>
                      <a:pt x="7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8" y="16"/>
                      <a:pt x="7" y="15"/>
                    </a:cubicBezTo>
                    <a:cubicBezTo>
                      <a:pt x="6" y="15"/>
                      <a:pt x="12" y="17"/>
                      <a:pt x="10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7"/>
                      <a:pt x="7" y="16"/>
                      <a:pt x="8" y="16"/>
                    </a:cubicBezTo>
                    <a:cubicBezTo>
                      <a:pt x="10" y="17"/>
                      <a:pt x="9" y="17"/>
                      <a:pt x="10" y="17"/>
                    </a:cubicBezTo>
                    <a:cubicBezTo>
                      <a:pt x="5" y="15"/>
                      <a:pt x="8" y="17"/>
                      <a:pt x="6" y="16"/>
                    </a:cubicBezTo>
                    <a:cubicBezTo>
                      <a:pt x="9" y="17"/>
                      <a:pt x="7" y="17"/>
                      <a:pt x="8" y="17"/>
                    </a:cubicBezTo>
                    <a:cubicBezTo>
                      <a:pt x="5" y="16"/>
                      <a:pt x="8" y="18"/>
                      <a:pt x="7" y="17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8"/>
                      <a:pt x="12" y="20"/>
                      <a:pt x="10" y="19"/>
                    </a:cubicBezTo>
                    <a:cubicBezTo>
                      <a:pt x="9" y="18"/>
                      <a:pt x="8" y="18"/>
                      <a:pt x="8" y="18"/>
                    </a:cubicBezTo>
                    <a:cubicBezTo>
                      <a:pt x="5" y="17"/>
                      <a:pt x="9" y="19"/>
                      <a:pt x="7" y="18"/>
                    </a:cubicBezTo>
                    <a:cubicBezTo>
                      <a:pt x="8" y="18"/>
                      <a:pt x="9" y="19"/>
                      <a:pt x="10" y="19"/>
                    </a:cubicBezTo>
                    <a:cubicBezTo>
                      <a:pt x="9" y="19"/>
                      <a:pt x="8" y="19"/>
                      <a:pt x="7" y="18"/>
                    </a:cubicBezTo>
                    <a:cubicBezTo>
                      <a:pt x="8" y="19"/>
                      <a:pt x="8" y="19"/>
                      <a:pt x="7" y="19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7" y="19"/>
                      <a:pt x="8" y="19"/>
                    </a:cubicBezTo>
                    <a:cubicBezTo>
                      <a:pt x="6" y="18"/>
                      <a:pt x="7" y="19"/>
                      <a:pt x="6" y="19"/>
                    </a:cubicBezTo>
                    <a:cubicBezTo>
                      <a:pt x="8" y="20"/>
                      <a:pt x="5" y="19"/>
                      <a:pt x="7" y="20"/>
                    </a:cubicBezTo>
                    <a:cubicBezTo>
                      <a:pt x="7" y="20"/>
                      <a:pt x="7" y="20"/>
                      <a:pt x="7" y="19"/>
                    </a:cubicBezTo>
                    <a:cubicBezTo>
                      <a:pt x="7" y="20"/>
                      <a:pt x="9" y="21"/>
                      <a:pt x="9" y="21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19"/>
                      <a:pt x="7" y="20"/>
                      <a:pt x="6" y="19"/>
                    </a:cubicBezTo>
                    <a:cubicBezTo>
                      <a:pt x="7" y="20"/>
                      <a:pt x="6" y="20"/>
                      <a:pt x="7" y="20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1"/>
                      <a:pt x="9" y="21"/>
                    </a:cubicBezTo>
                    <a:cubicBezTo>
                      <a:pt x="9" y="21"/>
                      <a:pt x="7" y="20"/>
                      <a:pt x="7" y="20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6" y="21"/>
                      <a:pt x="7" y="21"/>
                    </a:cubicBezTo>
                    <a:cubicBezTo>
                      <a:pt x="5" y="21"/>
                      <a:pt x="6" y="22"/>
                      <a:pt x="7" y="22"/>
                    </a:cubicBezTo>
                    <a:cubicBezTo>
                      <a:pt x="7" y="22"/>
                      <a:pt x="6" y="22"/>
                      <a:pt x="7" y="22"/>
                    </a:cubicBezTo>
                    <a:cubicBezTo>
                      <a:pt x="7" y="22"/>
                      <a:pt x="8" y="23"/>
                      <a:pt x="7" y="22"/>
                    </a:cubicBezTo>
                    <a:cubicBezTo>
                      <a:pt x="8" y="23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5" y="22"/>
                      <a:pt x="8" y="24"/>
                      <a:pt x="7" y="23"/>
                    </a:cubicBezTo>
                    <a:cubicBezTo>
                      <a:pt x="7" y="23"/>
                      <a:pt x="6" y="23"/>
                      <a:pt x="6" y="22"/>
                    </a:cubicBezTo>
                    <a:cubicBezTo>
                      <a:pt x="6" y="23"/>
                      <a:pt x="7" y="23"/>
                      <a:pt x="8" y="24"/>
                    </a:cubicBezTo>
                    <a:cubicBezTo>
                      <a:pt x="8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9" y="25"/>
                      <a:pt x="10" y="26"/>
                      <a:pt x="10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6"/>
                      <a:pt x="10" y="26"/>
                      <a:pt x="10" y="26"/>
                    </a:cubicBezTo>
                    <a:cubicBezTo>
                      <a:pt x="9" y="26"/>
                      <a:pt x="10" y="26"/>
                      <a:pt x="9" y="25"/>
                    </a:cubicBezTo>
                    <a:cubicBezTo>
                      <a:pt x="7" y="24"/>
                      <a:pt x="7" y="25"/>
                      <a:pt x="7" y="25"/>
                    </a:cubicBezTo>
                    <a:cubicBezTo>
                      <a:pt x="7" y="25"/>
                      <a:pt x="8" y="25"/>
                      <a:pt x="8" y="26"/>
                    </a:cubicBezTo>
                    <a:cubicBezTo>
                      <a:pt x="9" y="26"/>
                      <a:pt x="7" y="25"/>
                      <a:pt x="7" y="25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7"/>
                      <a:pt x="9" y="27"/>
                      <a:pt x="8" y="26"/>
                    </a:cubicBezTo>
                    <a:cubicBezTo>
                      <a:pt x="9" y="26"/>
                      <a:pt x="11" y="28"/>
                      <a:pt x="12" y="29"/>
                    </a:cubicBezTo>
                    <a:cubicBezTo>
                      <a:pt x="12" y="29"/>
                      <a:pt x="13" y="29"/>
                      <a:pt x="13" y="29"/>
                    </a:cubicBezTo>
                    <a:cubicBezTo>
                      <a:pt x="12" y="29"/>
                      <a:pt x="13" y="29"/>
                      <a:pt x="12" y="29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9" y="27"/>
                      <a:pt x="8" y="27"/>
                    </a:cubicBezTo>
                    <a:cubicBezTo>
                      <a:pt x="8" y="27"/>
                      <a:pt x="7" y="27"/>
                      <a:pt x="7" y="27"/>
                    </a:cubicBezTo>
                    <a:cubicBezTo>
                      <a:pt x="10" y="28"/>
                      <a:pt x="8" y="28"/>
                      <a:pt x="10" y="29"/>
                    </a:cubicBezTo>
                    <a:cubicBezTo>
                      <a:pt x="11" y="29"/>
                      <a:pt x="9" y="28"/>
                      <a:pt x="8" y="28"/>
                    </a:cubicBezTo>
                    <a:cubicBezTo>
                      <a:pt x="9" y="29"/>
                      <a:pt x="8" y="28"/>
                      <a:pt x="8" y="29"/>
                    </a:cubicBezTo>
                    <a:cubicBezTo>
                      <a:pt x="8" y="29"/>
                      <a:pt x="8" y="28"/>
                      <a:pt x="8" y="28"/>
                    </a:cubicBezTo>
                    <a:cubicBezTo>
                      <a:pt x="8" y="29"/>
                      <a:pt x="8" y="29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7" y="29"/>
                      <a:pt x="11" y="31"/>
                      <a:pt x="10" y="30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10" y="31"/>
                      <a:pt x="7" y="29"/>
                      <a:pt x="9" y="31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9" y="31"/>
                    </a:cubicBezTo>
                    <a:cubicBezTo>
                      <a:pt x="9" y="31"/>
                      <a:pt x="8" y="31"/>
                      <a:pt x="8" y="30"/>
                    </a:cubicBezTo>
                    <a:cubicBezTo>
                      <a:pt x="7" y="30"/>
                      <a:pt x="10" y="31"/>
                      <a:pt x="9" y="31"/>
                    </a:cubicBezTo>
                    <a:cubicBezTo>
                      <a:pt x="9" y="31"/>
                      <a:pt x="8" y="31"/>
                      <a:pt x="8" y="31"/>
                    </a:cubicBezTo>
                    <a:cubicBezTo>
                      <a:pt x="9" y="31"/>
                      <a:pt x="8" y="31"/>
                      <a:pt x="9" y="32"/>
                    </a:cubicBezTo>
                    <a:cubicBezTo>
                      <a:pt x="8" y="31"/>
                      <a:pt x="8" y="31"/>
                      <a:pt x="7" y="31"/>
                    </a:cubicBezTo>
                    <a:cubicBezTo>
                      <a:pt x="7" y="31"/>
                      <a:pt x="6" y="32"/>
                      <a:pt x="7" y="34"/>
                    </a:cubicBezTo>
                    <a:cubicBezTo>
                      <a:pt x="5" y="32"/>
                      <a:pt x="6" y="33"/>
                      <a:pt x="5" y="32"/>
                    </a:cubicBezTo>
                    <a:cubicBezTo>
                      <a:pt x="7" y="33"/>
                      <a:pt x="5" y="32"/>
                      <a:pt x="6" y="33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6" y="33"/>
                      <a:pt x="4" y="32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7" y="34"/>
                      <a:pt x="3" y="31"/>
                      <a:pt x="5" y="33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6" y="34"/>
                      <a:pt x="3" y="32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4" y="33"/>
                      <a:pt x="7" y="35"/>
                      <a:pt x="5" y="34"/>
                    </a:cubicBezTo>
                    <a:cubicBezTo>
                      <a:pt x="5" y="34"/>
                      <a:pt x="5" y="34"/>
                      <a:pt x="7" y="36"/>
                    </a:cubicBezTo>
                    <a:cubicBezTo>
                      <a:pt x="6" y="35"/>
                      <a:pt x="5" y="35"/>
                      <a:pt x="5" y="34"/>
                    </a:cubicBezTo>
                    <a:cubicBezTo>
                      <a:pt x="5" y="35"/>
                      <a:pt x="5" y="35"/>
                      <a:pt x="7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7" y="38"/>
                      <a:pt x="3" y="36"/>
                      <a:pt x="7" y="39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7" y="39"/>
                      <a:pt x="6" y="39"/>
                      <a:pt x="6" y="38"/>
                    </a:cubicBezTo>
                    <a:cubicBezTo>
                      <a:pt x="7" y="39"/>
                      <a:pt x="6" y="39"/>
                      <a:pt x="7" y="40"/>
                    </a:cubicBezTo>
                    <a:cubicBezTo>
                      <a:pt x="7" y="39"/>
                      <a:pt x="7" y="39"/>
                      <a:pt x="6" y="39"/>
                    </a:cubicBezTo>
                    <a:cubicBezTo>
                      <a:pt x="6" y="39"/>
                      <a:pt x="8" y="40"/>
                      <a:pt x="7" y="40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4" y="38"/>
                      <a:pt x="1" y="37"/>
                      <a:pt x="4" y="40"/>
                    </a:cubicBezTo>
                    <a:cubicBezTo>
                      <a:pt x="4" y="41"/>
                      <a:pt x="2" y="39"/>
                      <a:pt x="2" y="39"/>
                    </a:cubicBezTo>
                    <a:cubicBezTo>
                      <a:pt x="4" y="42"/>
                      <a:pt x="0" y="39"/>
                      <a:pt x="3" y="43"/>
                    </a:cubicBezTo>
                    <a:close/>
                    <a:moveTo>
                      <a:pt x="7" y="21"/>
                    </a:move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i="1"/>
              </a:p>
            </p:txBody>
          </p:sp>
          <p:sp>
            <p:nvSpPr>
              <p:cNvPr id="37" name="Freeform 30"/>
              <p:cNvSpPr>
                <a:spLocks noEditPoints="1"/>
              </p:cNvSpPr>
              <p:nvPr/>
            </p:nvSpPr>
            <p:spPr bwMode="auto">
              <a:xfrm>
                <a:off x="4573588" y="3797300"/>
                <a:ext cx="265113" cy="165100"/>
              </a:xfrm>
              <a:custGeom>
                <a:avLst/>
                <a:gdLst>
                  <a:gd name="T0" fmla="*/ 55 w 123"/>
                  <a:gd name="T1" fmla="*/ 74 h 77"/>
                  <a:gd name="T2" fmla="*/ 56 w 123"/>
                  <a:gd name="T3" fmla="*/ 75 h 77"/>
                  <a:gd name="T4" fmla="*/ 64 w 123"/>
                  <a:gd name="T5" fmla="*/ 75 h 77"/>
                  <a:gd name="T6" fmla="*/ 67 w 123"/>
                  <a:gd name="T7" fmla="*/ 71 h 77"/>
                  <a:gd name="T8" fmla="*/ 71 w 123"/>
                  <a:gd name="T9" fmla="*/ 73 h 77"/>
                  <a:gd name="T10" fmla="*/ 74 w 123"/>
                  <a:gd name="T11" fmla="*/ 68 h 77"/>
                  <a:gd name="T12" fmla="*/ 80 w 123"/>
                  <a:gd name="T13" fmla="*/ 69 h 77"/>
                  <a:gd name="T14" fmla="*/ 84 w 123"/>
                  <a:gd name="T15" fmla="*/ 67 h 77"/>
                  <a:gd name="T16" fmla="*/ 89 w 123"/>
                  <a:gd name="T17" fmla="*/ 66 h 77"/>
                  <a:gd name="T18" fmla="*/ 98 w 123"/>
                  <a:gd name="T19" fmla="*/ 62 h 77"/>
                  <a:gd name="T20" fmla="*/ 101 w 123"/>
                  <a:gd name="T21" fmla="*/ 57 h 77"/>
                  <a:gd name="T22" fmla="*/ 108 w 123"/>
                  <a:gd name="T23" fmla="*/ 51 h 77"/>
                  <a:gd name="T24" fmla="*/ 118 w 123"/>
                  <a:gd name="T25" fmla="*/ 46 h 77"/>
                  <a:gd name="T26" fmla="*/ 95 w 123"/>
                  <a:gd name="T27" fmla="*/ 47 h 77"/>
                  <a:gd name="T28" fmla="*/ 90 w 123"/>
                  <a:gd name="T29" fmla="*/ 51 h 77"/>
                  <a:gd name="T30" fmla="*/ 60 w 123"/>
                  <a:gd name="T31" fmla="*/ 59 h 77"/>
                  <a:gd name="T32" fmla="*/ 52 w 123"/>
                  <a:gd name="T33" fmla="*/ 58 h 77"/>
                  <a:gd name="T34" fmla="*/ 46 w 123"/>
                  <a:gd name="T35" fmla="*/ 52 h 77"/>
                  <a:gd name="T36" fmla="*/ 38 w 123"/>
                  <a:gd name="T37" fmla="*/ 43 h 77"/>
                  <a:gd name="T38" fmla="*/ 31 w 123"/>
                  <a:gd name="T39" fmla="*/ 39 h 77"/>
                  <a:gd name="T40" fmla="*/ 23 w 123"/>
                  <a:gd name="T41" fmla="*/ 28 h 77"/>
                  <a:gd name="T42" fmla="*/ 21 w 123"/>
                  <a:gd name="T43" fmla="*/ 20 h 77"/>
                  <a:gd name="T44" fmla="*/ 17 w 123"/>
                  <a:gd name="T45" fmla="*/ 10 h 77"/>
                  <a:gd name="T46" fmla="*/ 15 w 123"/>
                  <a:gd name="T47" fmla="*/ 4 h 77"/>
                  <a:gd name="T48" fmla="*/ 17 w 123"/>
                  <a:gd name="T49" fmla="*/ 2 h 77"/>
                  <a:gd name="T50" fmla="*/ 13 w 123"/>
                  <a:gd name="T51" fmla="*/ 0 h 77"/>
                  <a:gd name="T52" fmla="*/ 12 w 123"/>
                  <a:gd name="T53" fmla="*/ 3 h 77"/>
                  <a:gd name="T54" fmla="*/ 8 w 123"/>
                  <a:gd name="T55" fmla="*/ 6 h 77"/>
                  <a:gd name="T56" fmla="*/ 9 w 123"/>
                  <a:gd name="T57" fmla="*/ 15 h 77"/>
                  <a:gd name="T58" fmla="*/ 6 w 123"/>
                  <a:gd name="T59" fmla="*/ 17 h 77"/>
                  <a:gd name="T60" fmla="*/ 4 w 123"/>
                  <a:gd name="T61" fmla="*/ 18 h 77"/>
                  <a:gd name="T62" fmla="*/ 1 w 123"/>
                  <a:gd name="T63" fmla="*/ 21 h 77"/>
                  <a:gd name="T64" fmla="*/ 6 w 123"/>
                  <a:gd name="T65" fmla="*/ 21 h 77"/>
                  <a:gd name="T66" fmla="*/ 12 w 123"/>
                  <a:gd name="T67" fmla="*/ 24 h 77"/>
                  <a:gd name="T68" fmla="*/ 3 w 123"/>
                  <a:gd name="T69" fmla="*/ 28 h 77"/>
                  <a:gd name="T70" fmla="*/ 6 w 123"/>
                  <a:gd name="T71" fmla="*/ 29 h 77"/>
                  <a:gd name="T72" fmla="*/ 3 w 123"/>
                  <a:gd name="T73" fmla="*/ 32 h 77"/>
                  <a:gd name="T74" fmla="*/ 8 w 123"/>
                  <a:gd name="T75" fmla="*/ 33 h 77"/>
                  <a:gd name="T76" fmla="*/ 9 w 123"/>
                  <a:gd name="T77" fmla="*/ 36 h 77"/>
                  <a:gd name="T78" fmla="*/ 19 w 123"/>
                  <a:gd name="T79" fmla="*/ 35 h 77"/>
                  <a:gd name="T80" fmla="*/ 9 w 123"/>
                  <a:gd name="T81" fmla="*/ 40 h 77"/>
                  <a:gd name="T82" fmla="*/ 16 w 123"/>
                  <a:gd name="T83" fmla="*/ 45 h 77"/>
                  <a:gd name="T84" fmla="*/ 17 w 123"/>
                  <a:gd name="T85" fmla="*/ 49 h 77"/>
                  <a:gd name="T86" fmla="*/ 20 w 123"/>
                  <a:gd name="T87" fmla="*/ 51 h 77"/>
                  <a:gd name="T88" fmla="*/ 27 w 123"/>
                  <a:gd name="T89" fmla="*/ 57 h 77"/>
                  <a:gd name="T90" fmla="*/ 27 w 123"/>
                  <a:gd name="T91" fmla="*/ 62 h 77"/>
                  <a:gd name="T92" fmla="*/ 30 w 123"/>
                  <a:gd name="T93" fmla="*/ 61 h 77"/>
                  <a:gd name="T94" fmla="*/ 31 w 123"/>
                  <a:gd name="T95" fmla="*/ 64 h 77"/>
                  <a:gd name="T96" fmla="*/ 34 w 123"/>
                  <a:gd name="T97" fmla="*/ 63 h 77"/>
                  <a:gd name="T98" fmla="*/ 36 w 123"/>
                  <a:gd name="T99" fmla="*/ 67 h 77"/>
                  <a:gd name="T100" fmla="*/ 41 w 123"/>
                  <a:gd name="T101" fmla="*/ 69 h 77"/>
                  <a:gd name="T102" fmla="*/ 46 w 123"/>
                  <a:gd name="T103" fmla="*/ 72 h 77"/>
                  <a:gd name="T104" fmla="*/ 52 w 123"/>
                  <a:gd name="T105" fmla="*/ 72 h 77"/>
                  <a:gd name="T106" fmla="*/ 53 w 123"/>
                  <a:gd name="T107" fmla="*/ 7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3" h="77">
                    <a:moveTo>
                      <a:pt x="53" y="74"/>
                    </a:moveTo>
                    <a:cubicBezTo>
                      <a:pt x="53" y="75"/>
                      <a:pt x="54" y="75"/>
                      <a:pt x="54" y="75"/>
                    </a:cubicBezTo>
                    <a:cubicBezTo>
                      <a:pt x="54" y="75"/>
                      <a:pt x="54" y="74"/>
                      <a:pt x="54" y="74"/>
                    </a:cubicBezTo>
                    <a:cubicBezTo>
                      <a:pt x="54" y="74"/>
                      <a:pt x="54" y="74"/>
                      <a:pt x="54" y="75"/>
                    </a:cubicBezTo>
                    <a:cubicBezTo>
                      <a:pt x="55" y="74"/>
                      <a:pt x="55" y="74"/>
                      <a:pt x="55" y="74"/>
                    </a:cubicBezTo>
                    <a:cubicBezTo>
                      <a:pt x="55" y="74"/>
                      <a:pt x="55" y="74"/>
                      <a:pt x="55" y="74"/>
                    </a:cubicBezTo>
                    <a:cubicBezTo>
                      <a:pt x="55" y="75"/>
                      <a:pt x="54" y="75"/>
                      <a:pt x="54" y="75"/>
                    </a:cubicBezTo>
                    <a:cubicBezTo>
                      <a:pt x="54" y="75"/>
                      <a:pt x="55" y="75"/>
                      <a:pt x="55" y="75"/>
                    </a:cubicBezTo>
                    <a:cubicBezTo>
                      <a:pt x="55" y="75"/>
                      <a:pt x="55" y="75"/>
                      <a:pt x="55" y="75"/>
                    </a:cubicBezTo>
                    <a:cubicBezTo>
                      <a:pt x="55" y="75"/>
                      <a:pt x="55" y="75"/>
                      <a:pt x="55" y="75"/>
                    </a:cubicBezTo>
                    <a:cubicBezTo>
                      <a:pt x="55" y="77"/>
                      <a:pt x="55" y="77"/>
                      <a:pt x="55" y="77"/>
                    </a:cubicBezTo>
                    <a:cubicBezTo>
                      <a:pt x="55" y="77"/>
                      <a:pt x="56" y="75"/>
                      <a:pt x="56" y="75"/>
                    </a:cubicBezTo>
                    <a:cubicBezTo>
                      <a:pt x="57" y="76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60" y="75"/>
                      <a:pt x="60" y="73"/>
                      <a:pt x="60" y="74"/>
                    </a:cubicBezTo>
                    <a:cubicBezTo>
                      <a:pt x="61" y="74"/>
                      <a:pt x="60" y="76"/>
                      <a:pt x="61" y="76"/>
                    </a:cubicBezTo>
                    <a:cubicBezTo>
                      <a:pt x="61" y="76"/>
                      <a:pt x="61" y="75"/>
                      <a:pt x="61" y="75"/>
                    </a:cubicBezTo>
                    <a:cubicBezTo>
                      <a:pt x="62" y="77"/>
                      <a:pt x="63" y="73"/>
                      <a:pt x="64" y="75"/>
                    </a:cubicBezTo>
                    <a:cubicBezTo>
                      <a:pt x="64" y="75"/>
                      <a:pt x="64" y="76"/>
                      <a:pt x="64" y="76"/>
                    </a:cubicBezTo>
                    <a:cubicBezTo>
                      <a:pt x="64" y="75"/>
                      <a:pt x="65" y="75"/>
                      <a:pt x="66" y="73"/>
                    </a:cubicBezTo>
                    <a:cubicBezTo>
                      <a:pt x="66" y="74"/>
                      <a:pt x="66" y="74"/>
                      <a:pt x="66" y="75"/>
                    </a:cubicBezTo>
                    <a:cubicBezTo>
                      <a:pt x="66" y="75"/>
                      <a:pt x="67" y="74"/>
                      <a:pt x="67" y="73"/>
                    </a:cubicBezTo>
                    <a:cubicBezTo>
                      <a:pt x="67" y="74"/>
                      <a:pt x="67" y="74"/>
                      <a:pt x="67" y="74"/>
                    </a:cubicBezTo>
                    <a:cubicBezTo>
                      <a:pt x="66" y="72"/>
                      <a:pt x="67" y="71"/>
                      <a:pt x="67" y="71"/>
                    </a:cubicBezTo>
                    <a:cubicBezTo>
                      <a:pt x="67" y="71"/>
                      <a:pt x="67" y="71"/>
                      <a:pt x="67" y="71"/>
                    </a:cubicBezTo>
                    <a:cubicBezTo>
                      <a:pt x="68" y="71"/>
                      <a:pt x="68" y="70"/>
                      <a:pt x="68" y="70"/>
                    </a:cubicBezTo>
                    <a:cubicBezTo>
                      <a:pt x="69" y="71"/>
                      <a:pt x="68" y="71"/>
                      <a:pt x="68" y="72"/>
                    </a:cubicBezTo>
                    <a:cubicBezTo>
                      <a:pt x="69" y="74"/>
                      <a:pt x="70" y="73"/>
                      <a:pt x="70" y="74"/>
                    </a:cubicBezTo>
                    <a:cubicBezTo>
                      <a:pt x="70" y="73"/>
                      <a:pt x="70" y="73"/>
                      <a:pt x="70" y="72"/>
                    </a:cubicBezTo>
                    <a:cubicBezTo>
                      <a:pt x="70" y="71"/>
                      <a:pt x="70" y="73"/>
                      <a:pt x="71" y="73"/>
                    </a:cubicBezTo>
                    <a:cubicBezTo>
                      <a:pt x="71" y="68"/>
                      <a:pt x="71" y="68"/>
                      <a:pt x="71" y="68"/>
                    </a:cubicBezTo>
                    <a:cubicBezTo>
                      <a:pt x="71" y="69"/>
                      <a:pt x="72" y="71"/>
                      <a:pt x="72" y="72"/>
                    </a:cubicBezTo>
                    <a:cubicBezTo>
                      <a:pt x="72" y="71"/>
                      <a:pt x="72" y="68"/>
                      <a:pt x="73" y="67"/>
                    </a:cubicBezTo>
                    <a:cubicBezTo>
                      <a:pt x="73" y="67"/>
                      <a:pt x="74" y="66"/>
                      <a:pt x="74" y="66"/>
                    </a:cubicBezTo>
                    <a:cubicBezTo>
                      <a:pt x="74" y="67"/>
                      <a:pt x="74" y="66"/>
                      <a:pt x="74" y="67"/>
                    </a:cubicBezTo>
                    <a:cubicBezTo>
                      <a:pt x="74" y="68"/>
                      <a:pt x="74" y="68"/>
                      <a:pt x="74" y="68"/>
                    </a:cubicBezTo>
                    <a:cubicBezTo>
                      <a:pt x="74" y="68"/>
                      <a:pt x="75" y="71"/>
                      <a:pt x="75" y="72"/>
                    </a:cubicBezTo>
                    <a:cubicBezTo>
                      <a:pt x="75" y="71"/>
                      <a:pt x="76" y="71"/>
                      <a:pt x="77" y="72"/>
                    </a:cubicBezTo>
                    <a:cubicBezTo>
                      <a:pt x="76" y="69"/>
                      <a:pt x="78" y="70"/>
                      <a:pt x="77" y="68"/>
                    </a:cubicBezTo>
                    <a:cubicBezTo>
                      <a:pt x="78" y="67"/>
                      <a:pt x="78" y="70"/>
                      <a:pt x="78" y="70"/>
                    </a:cubicBezTo>
                    <a:cubicBezTo>
                      <a:pt x="79" y="69"/>
                      <a:pt x="80" y="69"/>
                      <a:pt x="80" y="69"/>
                    </a:cubicBezTo>
                    <a:cubicBezTo>
                      <a:pt x="80" y="69"/>
                      <a:pt x="80" y="69"/>
                      <a:pt x="80" y="69"/>
                    </a:cubicBezTo>
                    <a:cubicBezTo>
                      <a:pt x="81" y="69"/>
                      <a:pt x="82" y="69"/>
                      <a:pt x="82" y="67"/>
                    </a:cubicBezTo>
                    <a:cubicBezTo>
                      <a:pt x="82" y="67"/>
                      <a:pt x="82" y="68"/>
                      <a:pt x="82" y="68"/>
                    </a:cubicBezTo>
                    <a:cubicBezTo>
                      <a:pt x="83" y="69"/>
                      <a:pt x="82" y="65"/>
                      <a:pt x="83" y="66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66"/>
                      <a:pt x="84" y="68"/>
                      <a:pt x="84" y="66"/>
                    </a:cubicBezTo>
                    <a:cubicBezTo>
                      <a:pt x="84" y="67"/>
                      <a:pt x="84" y="67"/>
                      <a:pt x="84" y="67"/>
                    </a:cubicBezTo>
                    <a:cubicBezTo>
                      <a:pt x="85" y="67"/>
                      <a:pt x="85" y="67"/>
                      <a:pt x="85" y="65"/>
                    </a:cubicBezTo>
                    <a:cubicBezTo>
                      <a:pt x="86" y="66"/>
                      <a:pt x="86" y="66"/>
                      <a:pt x="86" y="67"/>
                    </a:cubicBezTo>
                    <a:cubicBezTo>
                      <a:pt x="87" y="68"/>
                      <a:pt x="86" y="65"/>
                      <a:pt x="86" y="65"/>
                    </a:cubicBezTo>
                    <a:cubicBezTo>
                      <a:pt x="86" y="65"/>
                      <a:pt x="87" y="66"/>
                      <a:pt x="87" y="66"/>
                    </a:cubicBezTo>
                    <a:cubicBezTo>
                      <a:pt x="87" y="65"/>
                      <a:pt x="88" y="65"/>
                      <a:pt x="88" y="65"/>
                    </a:cubicBezTo>
                    <a:cubicBezTo>
                      <a:pt x="88" y="65"/>
                      <a:pt x="88" y="65"/>
                      <a:pt x="89" y="66"/>
                    </a:cubicBezTo>
                    <a:cubicBezTo>
                      <a:pt x="91" y="65"/>
                      <a:pt x="94" y="64"/>
                      <a:pt x="95" y="61"/>
                    </a:cubicBezTo>
                    <a:cubicBezTo>
                      <a:pt x="97" y="63"/>
                      <a:pt x="95" y="63"/>
                      <a:pt x="97" y="64"/>
                    </a:cubicBezTo>
                    <a:cubicBezTo>
                      <a:pt x="95" y="62"/>
                      <a:pt x="97" y="64"/>
                      <a:pt x="97" y="63"/>
                    </a:cubicBezTo>
                    <a:cubicBezTo>
                      <a:pt x="97" y="63"/>
                      <a:pt x="97" y="63"/>
                      <a:pt x="97" y="63"/>
                    </a:cubicBezTo>
                    <a:cubicBezTo>
                      <a:pt x="97" y="62"/>
                      <a:pt x="98" y="63"/>
                      <a:pt x="98" y="63"/>
                    </a:cubicBezTo>
                    <a:cubicBezTo>
                      <a:pt x="98" y="62"/>
                      <a:pt x="98" y="62"/>
                      <a:pt x="98" y="62"/>
                    </a:cubicBezTo>
                    <a:cubicBezTo>
                      <a:pt x="97" y="61"/>
                      <a:pt x="100" y="64"/>
                      <a:pt x="99" y="62"/>
                    </a:cubicBezTo>
                    <a:cubicBezTo>
                      <a:pt x="100" y="63"/>
                      <a:pt x="100" y="63"/>
                      <a:pt x="100" y="63"/>
                    </a:cubicBezTo>
                    <a:cubicBezTo>
                      <a:pt x="99" y="60"/>
                      <a:pt x="101" y="63"/>
                      <a:pt x="100" y="61"/>
                    </a:cubicBezTo>
                    <a:cubicBezTo>
                      <a:pt x="100" y="62"/>
                      <a:pt x="100" y="62"/>
                      <a:pt x="100" y="62"/>
                    </a:cubicBezTo>
                    <a:cubicBezTo>
                      <a:pt x="101" y="62"/>
                      <a:pt x="100" y="59"/>
                      <a:pt x="101" y="60"/>
                    </a:cubicBezTo>
                    <a:cubicBezTo>
                      <a:pt x="102" y="60"/>
                      <a:pt x="102" y="59"/>
                      <a:pt x="101" y="57"/>
                    </a:cubicBezTo>
                    <a:cubicBezTo>
                      <a:pt x="101" y="58"/>
                      <a:pt x="102" y="59"/>
                      <a:pt x="102" y="59"/>
                    </a:cubicBezTo>
                    <a:cubicBezTo>
                      <a:pt x="103" y="57"/>
                      <a:pt x="106" y="57"/>
                      <a:pt x="105" y="53"/>
                    </a:cubicBezTo>
                    <a:cubicBezTo>
                      <a:pt x="106" y="54"/>
                      <a:pt x="106" y="54"/>
                      <a:pt x="106" y="54"/>
                    </a:cubicBezTo>
                    <a:cubicBezTo>
                      <a:pt x="106" y="52"/>
                      <a:pt x="109" y="55"/>
                      <a:pt x="107" y="51"/>
                    </a:cubicBezTo>
                    <a:cubicBezTo>
                      <a:pt x="107" y="49"/>
                      <a:pt x="107" y="49"/>
                      <a:pt x="107" y="49"/>
                    </a:cubicBezTo>
                    <a:cubicBezTo>
                      <a:pt x="107" y="50"/>
                      <a:pt x="108" y="51"/>
                      <a:pt x="108" y="51"/>
                    </a:cubicBezTo>
                    <a:cubicBezTo>
                      <a:pt x="108" y="50"/>
                      <a:pt x="109" y="50"/>
                      <a:pt x="108" y="49"/>
                    </a:cubicBezTo>
                    <a:cubicBezTo>
                      <a:pt x="109" y="49"/>
                      <a:pt x="109" y="50"/>
                      <a:pt x="109" y="50"/>
                    </a:cubicBezTo>
                    <a:cubicBezTo>
                      <a:pt x="110" y="50"/>
                      <a:pt x="109" y="48"/>
                      <a:pt x="109" y="48"/>
                    </a:cubicBezTo>
                    <a:cubicBezTo>
                      <a:pt x="110" y="49"/>
                      <a:pt x="110" y="49"/>
                      <a:pt x="110" y="49"/>
                    </a:cubicBezTo>
                    <a:cubicBezTo>
                      <a:pt x="113" y="50"/>
                      <a:pt x="118" y="49"/>
                      <a:pt x="117" y="45"/>
                    </a:cubicBezTo>
                    <a:cubicBezTo>
                      <a:pt x="117" y="44"/>
                      <a:pt x="118" y="46"/>
                      <a:pt x="118" y="46"/>
                    </a:cubicBezTo>
                    <a:cubicBezTo>
                      <a:pt x="118" y="42"/>
                      <a:pt x="123" y="44"/>
                      <a:pt x="121" y="39"/>
                    </a:cubicBezTo>
                    <a:cubicBezTo>
                      <a:pt x="121" y="37"/>
                      <a:pt x="117" y="33"/>
                      <a:pt x="117" y="33"/>
                    </a:cubicBezTo>
                    <a:cubicBezTo>
                      <a:pt x="116" y="36"/>
                      <a:pt x="112" y="37"/>
                      <a:pt x="108" y="37"/>
                    </a:cubicBezTo>
                    <a:cubicBezTo>
                      <a:pt x="107" y="38"/>
                      <a:pt x="107" y="40"/>
                      <a:pt x="105" y="40"/>
                    </a:cubicBezTo>
                    <a:cubicBezTo>
                      <a:pt x="102" y="43"/>
                      <a:pt x="96" y="42"/>
                      <a:pt x="94" y="45"/>
                    </a:cubicBezTo>
                    <a:cubicBezTo>
                      <a:pt x="94" y="46"/>
                      <a:pt x="95" y="47"/>
                      <a:pt x="95" y="47"/>
                    </a:cubicBezTo>
                    <a:cubicBezTo>
                      <a:pt x="94" y="47"/>
                      <a:pt x="94" y="47"/>
                      <a:pt x="94" y="47"/>
                    </a:cubicBezTo>
                    <a:cubicBezTo>
                      <a:pt x="95" y="48"/>
                      <a:pt x="95" y="48"/>
                      <a:pt x="95" y="48"/>
                    </a:cubicBezTo>
                    <a:cubicBezTo>
                      <a:pt x="95" y="48"/>
                      <a:pt x="94" y="47"/>
                      <a:pt x="94" y="46"/>
                    </a:cubicBezTo>
                    <a:cubicBezTo>
                      <a:pt x="92" y="47"/>
                      <a:pt x="91" y="49"/>
                      <a:pt x="90" y="49"/>
                    </a:cubicBezTo>
                    <a:cubicBezTo>
                      <a:pt x="91" y="51"/>
                      <a:pt x="89" y="50"/>
                      <a:pt x="90" y="52"/>
                    </a:cubicBezTo>
                    <a:cubicBezTo>
                      <a:pt x="90" y="51"/>
                      <a:pt x="90" y="51"/>
                      <a:pt x="90" y="51"/>
                    </a:cubicBezTo>
                    <a:cubicBezTo>
                      <a:pt x="89" y="52"/>
                      <a:pt x="89" y="52"/>
                      <a:pt x="87" y="50"/>
                    </a:cubicBezTo>
                    <a:cubicBezTo>
                      <a:pt x="82" y="50"/>
                      <a:pt x="79" y="53"/>
                      <a:pt x="75" y="53"/>
                    </a:cubicBezTo>
                    <a:cubicBezTo>
                      <a:pt x="72" y="55"/>
                      <a:pt x="68" y="57"/>
                      <a:pt x="64" y="57"/>
                    </a:cubicBezTo>
                    <a:cubicBezTo>
                      <a:pt x="63" y="61"/>
                      <a:pt x="63" y="59"/>
                      <a:pt x="61" y="62"/>
                    </a:cubicBezTo>
                    <a:cubicBezTo>
                      <a:pt x="62" y="61"/>
                      <a:pt x="62" y="61"/>
                      <a:pt x="62" y="61"/>
                    </a:cubicBezTo>
                    <a:cubicBezTo>
                      <a:pt x="61" y="62"/>
                      <a:pt x="61" y="61"/>
                      <a:pt x="60" y="59"/>
                    </a:cubicBezTo>
                    <a:cubicBezTo>
                      <a:pt x="60" y="60"/>
                      <a:pt x="60" y="59"/>
                      <a:pt x="60" y="61"/>
                    </a:cubicBezTo>
                    <a:cubicBezTo>
                      <a:pt x="59" y="63"/>
                      <a:pt x="59" y="59"/>
                      <a:pt x="59" y="59"/>
                    </a:cubicBezTo>
                    <a:cubicBezTo>
                      <a:pt x="59" y="59"/>
                      <a:pt x="59" y="61"/>
                      <a:pt x="59" y="60"/>
                    </a:cubicBezTo>
                    <a:cubicBezTo>
                      <a:pt x="57" y="62"/>
                      <a:pt x="59" y="59"/>
                      <a:pt x="58" y="57"/>
                    </a:cubicBezTo>
                    <a:cubicBezTo>
                      <a:pt x="56" y="57"/>
                      <a:pt x="54" y="58"/>
                      <a:pt x="53" y="57"/>
                    </a:cubicBezTo>
                    <a:cubicBezTo>
                      <a:pt x="53" y="57"/>
                      <a:pt x="52" y="58"/>
                      <a:pt x="52" y="58"/>
                    </a:cubicBezTo>
                    <a:cubicBezTo>
                      <a:pt x="53" y="55"/>
                      <a:pt x="51" y="59"/>
                      <a:pt x="51" y="57"/>
                    </a:cubicBezTo>
                    <a:cubicBezTo>
                      <a:pt x="52" y="57"/>
                      <a:pt x="52" y="57"/>
                      <a:pt x="52" y="56"/>
                    </a:cubicBezTo>
                    <a:cubicBezTo>
                      <a:pt x="52" y="55"/>
                      <a:pt x="50" y="56"/>
                      <a:pt x="50" y="55"/>
                    </a:cubicBezTo>
                    <a:cubicBezTo>
                      <a:pt x="49" y="56"/>
                      <a:pt x="50" y="53"/>
                      <a:pt x="48" y="54"/>
                    </a:cubicBezTo>
                    <a:cubicBezTo>
                      <a:pt x="49" y="53"/>
                      <a:pt x="49" y="53"/>
                      <a:pt x="49" y="52"/>
                    </a:cubicBezTo>
                    <a:cubicBezTo>
                      <a:pt x="46" y="55"/>
                      <a:pt x="48" y="51"/>
                      <a:pt x="46" y="52"/>
                    </a:cubicBezTo>
                    <a:cubicBezTo>
                      <a:pt x="47" y="52"/>
                      <a:pt x="47" y="52"/>
                      <a:pt x="47" y="52"/>
                    </a:cubicBezTo>
                    <a:cubicBezTo>
                      <a:pt x="45" y="51"/>
                      <a:pt x="44" y="49"/>
                      <a:pt x="41" y="49"/>
                    </a:cubicBezTo>
                    <a:cubicBezTo>
                      <a:pt x="40" y="49"/>
                      <a:pt x="42" y="45"/>
                      <a:pt x="39" y="46"/>
                    </a:cubicBezTo>
                    <a:cubicBezTo>
                      <a:pt x="39" y="46"/>
                      <a:pt x="38" y="46"/>
                      <a:pt x="38" y="47"/>
                    </a:cubicBezTo>
                    <a:cubicBezTo>
                      <a:pt x="38" y="46"/>
                      <a:pt x="39" y="46"/>
                      <a:pt x="39" y="45"/>
                    </a:cubicBezTo>
                    <a:cubicBezTo>
                      <a:pt x="38" y="46"/>
                      <a:pt x="38" y="44"/>
                      <a:pt x="38" y="43"/>
                    </a:cubicBezTo>
                    <a:cubicBezTo>
                      <a:pt x="37" y="44"/>
                      <a:pt x="37" y="44"/>
                      <a:pt x="36" y="44"/>
                    </a:cubicBezTo>
                    <a:cubicBezTo>
                      <a:pt x="38" y="42"/>
                      <a:pt x="34" y="43"/>
                      <a:pt x="35" y="41"/>
                    </a:cubicBezTo>
                    <a:cubicBezTo>
                      <a:pt x="33" y="44"/>
                      <a:pt x="34" y="42"/>
                      <a:pt x="33" y="42"/>
                    </a:cubicBezTo>
                    <a:cubicBezTo>
                      <a:pt x="33" y="42"/>
                      <a:pt x="33" y="41"/>
                      <a:pt x="34" y="41"/>
                    </a:cubicBezTo>
                    <a:cubicBezTo>
                      <a:pt x="33" y="41"/>
                      <a:pt x="33" y="40"/>
                      <a:pt x="33" y="39"/>
                    </a:cubicBezTo>
                    <a:cubicBezTo>
                      <a:pt x="33" y="39"/>
                      <a:pt x="31" y="40"/>
                      <a:pt x="31" y="39"/>
                    </a:cubicBezTo>
                    <a:cubicBezTo>
                      <a:pt x="33" y="38"/>
                      <a:pt x="31" y="38"/>
                      <a:pt x="31" y="37"/>
                    </a:cubicBezTo>
                    <a:cubicBezTo>
                      <a:pt x="30" y="39"/>
                      <a:pt x="28" y="39"/>
                      <a:pt x="29" y="38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9" y="36"/>
                      <a:pt x="31" y="33"/>
                      <a:pt x="27" y="33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26" y="31"/>
                      <a:pt x="27" y="29"/>
                      <a:pt x="23" y="28"/>
                    </a:cubicBezTo>
                    <a:cubicBezTo>
                      <a:pt x="24" y="27"/>
                      <a:pt x="25" y="26"/>
                      <a:pt x="24" y="26"/>
                    </a:cubicBezTo>
                    <a:cubicBezTo>
                      <a:pt x="23" y="26"/>
                      <a:pt x="23" y="25"/>
                      <a:pt x="21" y="26"/>
                    </a:cubicBezTo>
                    <a:cubicBezTo>
                      <a:pt x="20" y="25"/>
                      <a:pt x="22" y="25"/>
                      <a:pt x="22" y="25"/>
                    </a:cubicBezTo>
                    <a:cubicBezTo>
                      <a:pt x="22" y="24"/>
                      <a:pt x="24" y="22"/>
                      <a:pt x="22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2" y="22"/>
                      <a:pt x="20" y="21"/>
                      <a:pt x="21" y="20"/>
                    </a:cubicBezTo>
                    <a:cubicBezTo>
                      <a:pt x="20" y="20"/>
                      <a:pt x="19" y="19"/>
                      <a:pt x="18" y="20"/>
                    </a:cubicBezTo>
                    <a:cubicBezTo>
                      <a:pt x="17" y="20"/>
                      <a:pt x="20" y="19"/>
                      <a:pt x="18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7"/>
                      <a:pt x="20" y="16"/>
                      <a:pt x="18" y="15"/>
                    </a:cubicBezTo>
                    <a:cubicBezTo>
                      <a:pt x="21" y="14"/>
                      <a:pt x="18" y="13"/>
                      <a:pt x="19" y="12"/>
                    </a:cubicBezTo>
                    <a:cubicBezTo>
                      <a:pt x="18" y="11"/>
                      <a:pt x="20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8"/>
                      <a:pt x="19" y="7"/>
                    </a:cubicBezTo>
                    <a:cubicBezTo>
                      <a:pt x="20" y="7"/>
                      <a:pt x="18" y="7"/>
                      <a:pt x="17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5" y="5"/>
                      <a:pt x="14" y="5"/>
                    </a:cubicBezTo>
                    <a:cubicBezTo>
                      <a:pt x="15" y="5"/>
                      <a:pt x="14" y="5"/>
                      <a:pt x="15" y="4"/>
                    </a:cubicBezTo>
                    <a:cubicBezTo>
                      <a:pt x="16" y="5"/>
                      <a:pt x="17" y="5"/>
                      <a:pt x="19" y="6"/>
                    </a:cubicBezTo>
                    <a:cubicBezTo>
                      <a:pt x="20" y="5"/>
                      <a:pt x="16" y="4"/>
                      <a:pt x="18" y="4"/>
                    </a:cubicBezTo>
                    <a:cubicBezTo>
                      <a:pt x="19" y="3"/>
                      <a:pt x="18" y="3"/>
                      <a:pt x="16" y="3"/>
                    </a:cubicBezTo>
                    <a:cubicBezTo>
                      <a:pt x="17" y="3"/>
                      <a:pt x="18" y="2"/>
                      <a:pt x="18" y="3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7" y="2"/>
                      <a:pt x="17" y="2"/>
                    </a:cubicBezTo>
                    <a:cubicBezTo>
                      <a:pt x="16" y="2"/>
                      <a:pt x="16" y="1"/>
                      <a:pt x="14" y="1"/>
                    </a:cubicBezTo>
                    <a:cubicBezTo>
                      <a:pt x="15" y="1"/>
                      <a:pt x="15" y="1"/>
                      <a:pt x="15" y="2"/>
                    </a:cubicBezTo>
                    <a:cubicBezTo>
                      <a:pt x="13" y="1"/>
                      <a:pt x="13" y="1"/>
                      <a:pt x="14" y="1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1"/>
                      <a:pt x="11" y="1"/>
                      <a:pt x="12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3"/>
                      <a:pt x="16" y="3"/>
                      <a:pt x="14" y="4"/>
                    </a:cubicBezTo>
                    <a:cubicBezTo>
                      <a:pt x="13" y="3"/>
                      <a:pt x="12" y="4"/>
                      <a:pt x="12" y="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3" y="4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2" y="5"/>
                      <a:pt x="12" y="5"/>
                    </a:cubicBezTo>
                    <a:cubicBezTo>
                      <a:pt x="12" y="6"/>
                      <a:pt x="9" y="5"/>
                      <a:pt x="8" y="6"/>
                    </a:cubicBezTo>
                    <a:cubicBezTo>
                      <a:pt x="8" y="6"/>
                      <a:pt x="10" y="8"/>
                      <a:pt x="8" y="9"/>
                    </a:cubicBezTo>
                    <a:cubicBezTo>
                      <a:pt x="9" y="9"/>
                      <a:pt x="10" y="10"/>
                      <a:pt x="11" y="11"/>
                    </a:cubicBezTo>
                    <a:cubicBezTo>
                      <a:pt x="11" y="11"/>
                      <a:pt x="8" y="11"/>
                      <a:pt x="9" y="11"/>
                    </a:cubicBezTo>
                    <a:cubicBezTo>
                      <a:pt x="8" y="11"/>
                      <a:pt x="7" y="11"/>
                      <a:pt x="7" y="11"/>
                    </a:cubicBezTo>
                    <a:cubicBezTo>
                      <a:pt x="8" y="11"/>
                      <a:pt x="6" y="12"/>
                      <a:pt x="9" y="12"/>
                    </a:cubicBezTo>
                    <a:cubicBezTo>
                      <a:pt x="8" y="13"/>
                      <a:pt x="8" y="14"/>
                      <a:pt x="9" y="15"/>
                    </a:cubicBezTo>
                    <a:cubicBezTo>
                      <a:pt x="8" y="14"/>
                      <a:pt x="7" y="14"/>
                      <a:pt x="6" y="15"/>
                    </a:cubicBezTo>
                    <a:cubicBezTo>
                      <a:pt x="8" y="15"/>
                      <a:pt x="9" y="16"/>
                      <a:pt x="8" y="16"/>
                    </a:cubicBezTo>
                    <a:cubicBezTo>
                      <a:pt x="10" y="16"/>
                      <a:pt x="10" y="16"/>
                      <a:pt x="12" y="16"/>
                    </a:cubicBezTo>
                    <a:cubicBezTo>
                      <a:pt x="12" y="16"/>
                      <a:pt x="13" y="16"/>
                      <a:pt x="13" y="16"/>
                    </a:cubicBezTo>
                    <a:cubicBezTo>
                      <a:pt x="11" y="17"/>
                      <a:pt x="8" y="17"/>
                      <a:pt x="8" y="18"/>
                    </a:cubicBezTo>
                    <a:cubicBezTo>
                      <a:pt x="5" y="18"/>
                      <a:pt x="8" y="16"/>
                      <a:pt x="6" y="17"/>
                    </a:cubicBezTo>
                    <a:cubicBezTo>
                      <a:pt x="3" y="17"/>
                      <a:pt x="3" y="15"/>
                      <a:pt x="4" y="15"/>
                    </a:cubicBezTo>
                    <a:cubicBezTo>
                      <a:pt x="2" y="15"/>
                      <a:pt x="4" y="16"/>
                      <a:pt x="2" y="16"/>
                    </a:cubicBezTo>
                    <a:cubicBezTo>
                      <a:pt x="2" y="16"/>
                      <a:pt x="3" y="16"/>
                      <a:pt x="4" y="17"/>
                    </a:cubicBezTo>
                    <a:cubicBezTo>
                      <a:pt x="5" y="17"/>
                      <a:pt x="5" y="17"/>
                      <a:pt x="6" y="17"/>
                    </a:cubicBezTo>
                    <a:cubicBezTo>
                      <a:pt x="9" y="18"/>
                      <a:pt x="4" y="18"/>
                      <a:pt x="4" y="19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3" y="19"/>
                      <a:pt x="5" y="19"/>
                      <a:pt x="4" y="19"/>
                    </a:cubicBezTo>
                    <a:cubicBezTo>
                      <a:pt x="1" y="20"/>
                      <a:pt x="4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2" y="19"/>
                      <a:pt x="2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3" y="21"/>
                      <a:pt x="4" y="20"/>
                      <a:pt x="4" y="20"/>
                    </a:cubicBezTo>
                    <a:cubicBezTo>
                      <a:pt x="7" y="20"/>
                      <a:pt x="5" y="20"/>
                      <a:pt x="5" y="21"/>
                    </a:cubicBezTo>
                    <a:cubicBezTo>
                      <a:pt x="7" y="21"/>
                      <a:pt x="5" y="21"/>
                      <a:pt x="7" y="20"/>
                    </a:cubicBezTo>
                    <a:cubicBezTo>
                      <a:pt x="8" y="20"/>
                      <a:pt x="8" y="20"/>
                      <a:pt x="9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6" y="22"/>
                      <a:pt x="5" y="21"/>
                      <a:pt x="6" y="21"/>
                    </a:cubicBezTo>
                    <a:cubicBezTo>
                      <a:pt x="4" y="21"/>
                      <a:pt x="3" y="22"/>
                      <a:pt x="1" y="22"/>
                    </a:cubicBezTo>
                    <a:cubicBezTo>
                      <a:pt x="0" y="23"/>
                      <a:pt x="2" y="22"/>
                      <a:pt x="3" y="22"/>
                    </a:cubicBezTo>
                    <a:cubicBezTo>
                      <a:pt x="3" y="22"/>
                      <a:pt x="5" y="22"/>
                      <a:pt x="5" y="22"/>
                    </a:cubicBezTo>
                    <a:cubicBezTo>
                      <a:pt x="10" y="22"/>
                      <a:pt x="2" y="23"/>
                      <a:pt x="3" y="24"/>
                    </a:cubicBezTo>
                    <a:cubicBezTo>
                      <a:pt x="6" y="23"/>
                      <a:pt x="8" y="25"/>
                      <a:pt x="11" y="23"/>
                    </a:cubicBezTo>
                    <a:cubicBezTo>
                      <a:pt x="11" y="23"/>
                      <a:pt x="12" y="23"/>
                      <a:pt x="12" y="24"/>
                    </a:cubicBezTo>
                    <a:cubicBezTo>
                      <a:pt x="10" y="24"/>
                      <a:pt x="10" y="24"/>
                      <a:pt x="8" y="24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4" y="25"/>
                      <a:pt x="3" y="26"/>
                      <a:pt x="2" y="27"/>
                    </a:cubicBezTo>
                    <a:cubicBezTo>
                      <a:pt x="3" y="27"/>
                      <a:pt x="4" y="26"/>
                      <a:pt x="5" y="27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4" y="27"/>
                      <a:pt x="6" y="27"/>
                      <a:pt x="6" y="27"/>
                    </a:cubicBezTo>
                    <a:cubicBezTo>
                      <a:pt x="7" y="28"/>
                      <a:pt x="5" y="29"/>
                      <a:pt x="4" y="29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4" y="29"/>
                      <a:pt x="2" y="29"/>
                      <a:pt x="2" y="29"/>
                    </a:cubicBezTo>
                    <a:cubicBezTo>
                      <a:pt x="4" y="29"/>
                      <a:pt x="5" y="29"/>
                      <a:pt x="7" y="28"/>
                    </a:cubicBezTo>
                    <a:cubicBezTo>
                      <a:pt x="7" y="29"/>
                      <a:pt x="6" y="29"/>
                      <a:pt x="6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6" y="30"/>
                      <a:pt x="2" y="30"/>
                      <a:pt x="3" y="31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4" y="31"/>
                      <a:pt x="4" y="31"/>
                      <a:pt x="3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4" y="32"/>
                      <a:pt x="7" y="31"/>
                      <a:pt x="5" y="32"/>
                    </a:cubicBezTo>
                    <a:cubicBezTo>
                      <a:pt x="7" y="31"/>
                      <a:pt x="5" y="32"/>
                      <a:pt x="6" y="31"/>
                    </a:cubicBezTo>
                    <a:cubicBezTo>
                      <a:pt x="7" y="30"/>
                      <a:pt x="7" y="31"/>
                      <a:pt x="8" y="31"/>
                    </a:cubicBezTo>
                    <a:cubicBezTo>
                      <a:pt x="5" y="32"/>
                      <a:pt x="8" y="32"/>
                      <a:pt x="8" y="32"/>
                    </a:cubicBezTo>
                    <a:cubicBezTo>
                      <a:pt x="7" y="33"/>
                      <a:pt x="7" y="33"/>
                      <a:pt x="6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4" y="34"/>
                      <a:pt x="9" y="33"/>
                      <a:pt x="8" y="34"/>
                    </a:cubicBezTo>
                    <a:cubicBezTo>
                      <a:pt x="7" y="34"/>
                      <a:pt x="5" y="35"/>
                      <a:pt x="5" y="35"/>
                    </a:cubicBezTo>
                    <a:cubicBezTo>
                      <a:pt x="7" y="34"/>
                      <a:pt x="8" y="35"/>
                      <a:pt x="10" y="34"/>
                    </a:cubicBezTo>
                    <a:cubicBezTo>
                      <a:pt x="9" y="35"/>
                      <a:pt x="7" y="35"/>
                      <a:pt x="5" y="36"/>
                    </a:cubicBezTo>
                    <a:cubicBezTo>
                      <a:pt x="7" y="36"/>
                      <a:pt x="4" y="37"/>
                      <a:pt x="7" y="36"/>
                    </a:cubicBezTo>
                    <a:cubicBezTo>
                      <a:pt x="7" y="36"/>
                      <a:pt x="8" y="36"/>
                      <a:pt x="9" y="36"/>
                    </a:cubicBezTo>
                    <a:cubicBezTo>
                      <a:pt x="10" y="36"/>
                      <a:pt x="8" y="36"/>
                      <a:pt x="8" y="37"/>
                    </a:cubicBezTo>
                    <a:cubicBezTo>
                      <a:pt x="8" y="37"/>
                      <a:pt x="10" y="36"/>
                      <a:pt x="11" y="36"/>
                    </a:cubicBezTo>
                    <a:cubicBezTo>
                      <a:pt x="10" y="36"/>
                      <a:pt x="13" y="36"/>
                      <a:pt x="11" y="37"/>
                    </a:cubicBezTo>
                    <a:cubicBezTo>
                      <a:pt x="10" y="38"/>
                      <a:pt x="10" y="36"/>
                      <a:pt x="9" y="37"/>
                    </a:cubicBezTo>
                    <a:cubicBezTo>
                      <a:pt x="10" y="38"/>
                      <a:pt x="13" y="36"/>
                      <a:pt x="14" y="37"/>
                    </a:cubicBezTo>
                    <a:cubicBezTo>
                      <a:pt x="15" y="36"/>
                      <a:pt x="18" y="35"/>
                      <a:pt x="19" y="35"/>
                    </a:cubicBezTo>
                    <a:cubicBezTo>
                      <a:pt x="18" y="36"/>
                      <a:pt x="18" y="35"/>
                      <a:pt x="16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4" y="38"/>
                      <a:pt x="11" y="37"/>
                      <a:pt x="10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0" y="39"/>
                      <a:pt x="8" y="39"/>
                      <a:pt x="8" y="40"/>
                    </a:cubicBezTo>
                    <a:cubicBezTo>
                      <a:pt x="10" y="39"/>
                      <a:pt x="9" y="40"/>
                      <a:pt x="9" y="40"/>
                    </a:cubicBezTo>
                    <a:cubicBezTo>
                      <a:pt x="11" y="40"/>
                      <a:pt x="8" y="40"/>
                      <a:pt x="10" y="40"/>
                    </a:cubicBezTo>
                    <a:cubicBezTo>
                      <a:pt x="10" y="40"/>
                      <a:pt x="13" y="39"/>
                      <a:pt x="12" y="40"/>
                    </a:cubicBezTo>
                    <a:cubicBezTo>
                      <a:pt x="11" y="40"/>
                      <a:pt x="10" y="41"/>
                      <a:pt x="9" y="41"/>
                    </a:cubicBezTo>
                    <a:cubicBezTo>
                      <a:pt x="9" y="42"/>
                      <a:pt x="11" y="41"/>
                      <a:pt x="10" y="41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4"/>
                      <a:pt x="11" y="46"/>
                      <a:pt x="16" y="45"/>
                    </a:cubicBezTo>
                    <a:cubicBezTo>
                      <a:pt x="14" y="46"/>
                      <a:pt x="14" y="46"/>
                      <a:pt x="14" y="48"/>
                    </a:cubicBezTo>
                    <a:cubicBezTo>
                      <a:pt x="14" y="47"/>
                      <a:pt x="15" y="47"/>
                      <a:pt x="16" y="47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9"/>
                      <a:pt x="15" y="49"/>
                      <a:pt x="17" y="49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5" y="51"/>
                      <a:pt x="17" y="50"/>
                      <a:pt x="17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8" y="50"/>
                      <a:pt x="16" y="52"/>
                    </a:cubicBezTo>
                    <a:cubicBezTo>
                      <a:pt x="17" y="52"/>
                      <a:pt x="17" y="51"/>
                      <a:pt x="18" y="51"/>
                    </a:cubicBezTo>
                    <a:cubicBezTo>
                      <a:pt x="17" y="52"/>
                      <a:pt x="17" y="53"/>
                      <a:pt x="19" y="53"/>
                    </a:cubicBezTo>
                    <a:cubicBezTo>
                      <a:pt x="19" y="53"/>
                      <a:pt x="19" y="52"/>
                      <a:pt x="20" y="51"/>
                    </a:cubicBezTo>
                    <a:cubicBezTo>
                      <a:pt x="22" y="50"/>
                      <a:pt x="20" y="52"/>
                      <a:pt x="21" y="51"/>
                    </a:cubicBezTo>
                    <a:cubicBezTo>
                      <a:pt x="21" y="52"/>
                      <a:pt x="20" y="53"/>
                      <a:pt x="20" y="53"/>
                    </a:cubicBezTo>
                    <a:cubicBezTo>
                      <a:pt x="18" y="55"/>
                      <a:pt x="21" y="55"/>
                      <a:pt x="21" y="57"/>
                    </a:cubicBezTo>
                    <a:cubicBezTo>
                      <a:pt x="21" y="57"/>
                      <a:pt x="22" y="56"/>
                      <a:pt x="22" y="56"/>
                    </a:cubicBezTo>
                    <a:cubicBezTo>
                      <a:pt x="21" y="58"/>
                      <a:pt x="24" y="57"/>
                      <a:pt x="23" y="59"/>
                    </a:cubicBezTo>
                    <a:cubicBezTo>
                      <a:pt x="24" y="58"/>
                      <a:pt x="26" y="56"/>
                      <a:pt x="27" y="57"/>
                    </a:cubicBezTo>
                    <a:cubicBezTo>
                      <a:pt x="28" y="56"/>
                      <a:pt x="25" y="59"/>
                      <a:pt x="24" y="60"/>
                    </a:cubicBezTo>
                    <a:cubicBezTo>
                      <a:pt x="25" y="59"/>
                      <a:pt x="26" y="60"/>
                      <a:pt x="26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6" y="60"/>
                      <a:pt x="27" y="59"/>
                      <a:pt x="27" y="60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27" y="61"/>
                      <a:pt x="26" y="62"/>
                      <a:pt x="27" y="62"/>
                    </a:cubicBezTo>
                    <a:cubicBezTo>
                      <a:pt x="28" y="61"/>
                      <a:pt x="28" y="62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9" y="62"/>
                      <a:pt x="28" y="62"/>
                      <a:pt x="28" y="63"/>
                    </a:cubicBezTo>
                    <a:cubicBezTo>
                      <a:pt x="28" y="64"/>
                      <a:pt x="29" y="62"/>
                      <a:pt x="30" y="61"/>
                    </a:cubicBezTo>
                    <a:cubicBezTo>
                      <a:pt x="31" y="61"/>
                      <a:pt x="30" y="62"/>
                      <a:pt x="30" y="63"/>
                    </a:cubicBezTo>
                    <a:cubicBezTo>
                      <a:pt x="29" y="63"/>
                      <a:pt x="30" y="62"/>
                      <a:pt x="29" y="62"/>
                    </a:cubicBezTo>
                    <a:cubicBezTo>
                      <a:pt x="28" y="63"/>
                      <a:pt x="29" y="63"/>
                      <a:pt x="29" y="63"/>
                    </a:cubicBezTo>
                    <a:cubicBezTo>
                      <a:pt x="29" y="64"/>
                      <a:pt x="30" y="62"/>
                      <a:pt x="30" y="63"/>
                    </a:cubicBezTo>
                    <a:cubicBezTo>
                      <a:pt x="30" y="63"/>
                      <a:pt x="31" y="63"/>
                      <a:pt x="30" y="64"/>
                    </a:cubicBezTo>
                    <a:cubicBezTo>
                      <a:pt x="31" y="64"/>
                      <a:pt x="31" y="64"/>
                      <a:pt x="31" y="64"/>
                    </a:cubicBezTo>
                    <a:cubicBezTo>
                      <a:pt x="31" y="63"/>
                      <a:pt x="31" y="63"/>
                      <a:pt x="32" y="62"/>
                    </a:cubicBezTo>
                    <a:cubicBezTo>
                      <a:pt x="32" y="62"/>
                      <a:pt x="33" y="62"/>
                      <a:pt x="33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3" y="62"/>
                      <a:pt x="33" y="63"/>
                      <a:pt x="33" y="62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33" y="63"/>
                      <a:pt x="34" y="63"/>
                      <a:pt x="34" y="63"/>
                    </a:cubicBezTo>
                    <a:cubicBezTo>
                      <a:pt x="33" y="64"/>
                      <a:pt x="32" y="66"/>
                      <a:pt x="32" y="67"/>
                    </a:cubicBezTo>
                    <a:cubicBezTo>
                      <a:pt x="34" y="65"/>
                      <a:pt x="34" y="65"/>
                      <a:pt x="34" y="65"/>
                    </a:cubicBezTo>
                    <a:cubicBezTo>
                      <a:pt x="34" y="66"/>
                      <a:pt x="34" y="66"/>
                      <a:pt x="33" y="67"/>
                    </a:cubicBezTo>
                    <a:cubicBezTo>
                      <a:pt x="33" y="68"/>
                      <a:pt x="37" y="63"/>
                      <a:pt x="37" y="65"/>
                    </a:cubicBezTo>
                    <a:cubicBezTo>
                      <a:pt x="35" y="67"/>
                      <a:pt x="35" y="67"/>
                      <a:pt x="35" y="68"/>
                    </a:cubicBezTo>
                    <a:cubicBezTo>
                      <a:pt x="35" y="67"/>
                      <a:pt x="36" y="67"/>
                      <a:pt x="36" y="67"/>
                    </a:cubicBezTo>
                    <a:cubicBezTo>
                      <a:pt x="36" y="66"/>
                      <a:pt x="35" y="68"/>
                      <a:pt x="36" y="67"/>
                    </a:cubicBezTo>
                    <a:cubicBezTo>
                      <a:pt x="36" y="66"/>
                      <a:pt x="36" y="66"/>
                      <a:pt x="37" y="66"/>
                    </a:cubicBezTo>
                    <a:cubicBezTo>
                      <a:pt x="35" y="70"/>
                      <a:pt x="38" y="68"/>
                      <a:pt x="38" y="71"/>
                    </a:cubicBezTo>
                    <a:cubicBezTo>
                      <a:pt x="39" y="68"/>
                      <a:pt x="39" y="70"/>
                      <a:pt x="40" y="70"/>
                    </a:cubicBezTo>
                    <a:cubicBezTo>
                      <a:pt x="39" y="72"/>
                      <a:pt x="41" y="69"/>
                      <a:pt x="40" y="71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70"/>
                      <a:pt x="44" y="66"/>
                      <a:pt x="43" y="69"/>
                    </a:cubicBezTo>
                    <a:cubicBezTo>
                      <a:pt x="43" y="70"/>
                      <a:pt x="42" y="70"/>
                      <a:pt x="42" y="71"/>
                    </a:cubicBezTo>
                    <a:cubicBezTo>
                      <a:pt x="41" y="73"/>
                      <a:pt x="44" y="69"/>
                      <a:pt x="43" y="72"/>
                    </a:cubicBezTo>
                    <a:cubicBezTo>
                      <a:pt x="44" y="71"/>
                      <a:pt x="44" y="70"/>
                      <a:pt x="45" y="69"/>
                    </a:cubicBezTo>
                    <a:cubicBezTo>
                      <a:pt x="45" y="70"/>
                      <a:pt x="45" y="72"/>
                      <a:pt x="45" y="72"/>
                    </a:cubicBezTo>
                    <a:cubicBezTo>
                      <a:pt x="46" y="72"/>
                      <a:pt x="46" y="71"/>
                      <a:pt x="46" y="72"/>
                    </a:cubicBezTo>
                    <a:cubicBezTo>
                      <a:pt x="46" y="73"/>
                      <a:pt x="45" y="73"/>
                      <a:pt x="45" y="73"/>
                    </a:cubicBezTo>
                    <a:cubicBezTo>
                      <a:pt x="46" y="74"/>
                      <a:pt x="46" y="73"/>
                      <a:pt x="47" y="72"/>
                    </a:cubicBezTo>
                    <a:cubicBezTo>
                      <a:pt x="47" y="74"/>
                      <a:pt x="48" y="74"/>
                      <a:pt x="48" y="75"/>
                    </a:cubicBezTo>
                    <a:cubicBezTo>
                      <a:pt x="50" y="73"/>
                      <a:pt x="49" y="76"/>
                      <a:pt x="50" y="73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1" y="73"/>
                      <a:pt x="51" y="72"/>
                      <a:pt x="52" y="72"/>
                    </a:cubicBezTo>
                    <a:cubicBezTo>
                      <a:pt x="51" y="73"/>
                      <a:pt x="51" y="73"/>
                      <a:pt x="51" y="73"/>
                    </a:cubicBezTo>
                    <a:cubicBezTo>
                      <a:pt x="50" y="76"/>
                      <a:pt x="52" y="74"/>
                      <a:pt x="51" y="75"/>
                    </a:cubicBezTo>
                    <a:cubicBezTo>
                      <a:pt x="52" y="74"/>
                      <a:pt x="52" y="75"/>
                      <a:pt x="52" y="74"/>
                    </a:cubicBezTo>
                    <a:cubicBezTo>
                      <a:pt x="53" y="73"/>
                      <a:pt x="53" y="73"/>
                      <a:pt x="53" y="73"/>
                    </a:cubicBezTo>
                    <a:cubicBezTo>
                      <a:pt x="53" y="73"/>
                      <a:pt x="53" y="73"/>
                      <a:pt x="54" y="72"/>
                    </a:cubicBezTo>
                    <a:cubicBezTo>
                      <a:pt x="54" y="72"/>
                      <a:pt x="53" y="75"/>
                      <a:pt x="53" y="74"/>
                    </a:cubicBezTo>
                    <a:close/>
                    <a:moveTo>
                      <a:pt x="56" y="74"/>
                    </a:moveTo>
                    <a:cubicBezTo>
                      <a:pt x="56" y="74"/>
                      <a:pt x="56" y="74"/>
                      <a:pt x="55" y="74"/>
                    </a:cubicBezTo>
                    <a:cubicBezTo>
                      <a:pt x="56" y="74"/>
                      <a:pt x="56" y="74"/>
                      <a:pt x="56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i="1"/>
              </a:p>
            </p:txBody>
          </p:sp>
        </p:grpSp>
      </p:grpSp>
      <p:sp>
        <p:nvSpPr>
          <p:cNvPr id="39" name="文本框 38"/>
          <p:cNvSpPr txBox="1"/>
          <p:nvPr/>
        </p:nvSpPr>
        <p:spPr>
          <a:xfrm>
            <a:off x="6046875" y="3447465"/>
            <a:ext cx="359746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 Light"/>
              </a:rPr>
              <a:t>組員</a:t>
            </a:r>
            <a:endParaRPr lang="en-US" altLang="zh-TW" sz="32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 Light"/>
            </a:endParaRPr>
          </a:p>
          <a:p>
            <a:r>
              <a:rPr lang="en-US" altLang="zh-TW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 Light"/>
              </a:rPr>
              <a:t>B10556011</a:t>
            </a:r>
            <a:r>
              <a:rPr lang="zh-TW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 Light"/>
              </a:rPr>
              <a:t>吳佳蓁</a:t>
            </a:r>
            <a:endParaRPr lang="en-US" altLang="zh-TW" sz="32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 Light"/>
            </a:endParaRPr>
          </a:p>
          <a:p>
            <a:r>
              <a:rPr lang="en-US" altLang="zh-TW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 Light"/>
              </a:rPr>
              <a:t>B10556012</a:t>
            </a:r>
            <a:r>
              <a:rPr lang="zh-TW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 Light"/>
              </a:rPr>
              <a:t>吳維真</a:t>
            </a:r>
            <a:endParaRPr lang="en-US" altLang="zh-TW" sz="32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 Light"/>
            </a:endParaRPr>
          </a:p>
          <a:p>
            <a:r>
              <a:rPr lang="en-US" altLang="zh-TW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 Light"/>
              </a:rPr>
              <a:t>B10556024</a:t>
            </a:r>
            <a:r>
              <a:rPr lang="zh-TW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 Light"/>
              </a:rPr>
              <a:t>顏瑜臻</a:t>
            </a:r>
            <a:endParaRPr lang="en-US" altLang="zh-TW" sz="32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 Light"/>
            </a:endParaRPr>
          </a:p>
          <a:p>
            <a:endParaRPr lang="zh-CN" altLang="en-US" sz="3200" dirty="0">
              <a:solidFill>
                <a:srgbClr val="0070C0"/>
              </a:solidFill>
              <a:latin typeface="微软雅黑" panose="020B0503020204020204" charset="-122"/>
              <a:ea typeface="微软雅黑 Light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101142" y="3412297"/>
            <a:ext cx="477372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176141" y="1987502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800" dirty="0" smtClean="0">
                <a:solidFill>
                  <a:srgbClr val="0070C0"/>
                </a:solidFill>
                <a:latin typeface="微软雅黑" panose="020B0503020204020204" charset="-122"/>
                <a:ea typeface="微软雅黑 Light"/>
              </a:rPr>
              <a:t>影像辨識</a:t>
            </a:r>
            <a:endParaRPr lang="zh-CN" altLang="en-US" sz="8800" dirty="0">
              <a:solidFill>
                <a:srgbClr val="0070C0"/>
              </a:solidFill>
              <a:latin typeface="微软雅黑" panose="020B0503020204020204" charset="-122"/>
              <a:ea typeface="微软雅黑 Ligh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7026" y="4777244"/>
            <a:ext cx="1004510" cy="36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/>
                <a:ea typeface="微软雅黑 Light"/>
              </a:rPr>
              <a:t>优品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/>
                <a:ea typeface="微软雅黑 Light"/>
              </a:rPr>
              <a:t>PPT</a:t>
            </a:r>
            <a:endParaRPr lang="zh-CN" altLang="en-US" sz="1600" dirty="0">
              <a:solidFill>
                <a:schemeClr val="bg1"/>
              </a:solidFill>
              <a:latin typeface="微软雅黑 Light"/>
              <a:ea typeface="微软雅黑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26303" y="1432944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chemeClr val="accent1"/>
                </a:solidFill>
                <a:latin typeface="+mj-ea"/>
                <a:ea typeface="+mj-ea"/>
              </a:rPr>
              <a:t>主題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4" name="任意多边形 103"/>
          <p:cNvSpPr/>
          <p:nvPr/>
        </p:nvSpPr>
        <p:spPr bwMode="auto">
          <a:xfrm>
            <a:off x="1068108" y="544587"/>
            <a:ext cx="3229571" cy="3036168"/>
          </a:xfrm>
          <a:custGeom>
            <a:avLst/>
            <a:gdLst>
              <a:gd name="connsiteX0" fmla="*/ 841120 w 2331026"/>
              <a:gd name="connsiteY0" fmla="*/ 2177440 h 2191432"/>
              <a:gd name="connsiteX1" fmla="*/ 836740 w 2331026"/>
              <a:gd name="connsiteY1" fmla="*/ 2190553 h 2191432"/>
              <a:gd name="connsiteX2" fmla="*/ 841120 w 2331026"/>
              <a:gd name="connsiteY2" fmla="*/ 2177440 h 2191432"/>
              <a:gd name="connsiteX3" fmla="*/ 748801 w 2331026"/>
              <a:gd name="connsiteY3" fmla="*/ 2051595 h 2191432"/>
              <a:gd name="connsiteX4" fmla="*/ 863306 w 2331026"/>
              <a:gd name="connsiteY4" fmla="*/ 2086067 h 2191432"/>
              <a:gd name="connsiteX5" fmla="*/ 867710 w 2331026"/>
              <a:gd name="connsiteY5" fmla="*/ 2098993 h 2191432"/>
              <a:gd name="connsiteX6" fmla="*/ 863306 w 2331026"/>
              <a:gd name="connsiteY6" fmla="*/ 2103302 h 2191432"/>
              <a:gd name="connsiteX7" fmla="*/ 852295 w 2331026"/>
              <a:gd name="connsiteY7" fmla="*/ 2101686 h 2191432"/>
              <a:gd name="connsiteX8" fmla="*/ 853107 w 2331026"/>
              <a:gd name="connsiteY8" fmla="*/ 2097519 h 2191432"/>
              <a:gd name="connsiteX9" fmla="*/ 858901 w 2331026"/>
              <a:gd name="connsiteY9" fmla="*/ 2098993 h 2191432"/>
              <a:gd name="connsiteX10" fmla="*/ 858901 w 2331026"/>
              <a:gd name="connsiteY10" fmla="*/ 2086067 h 2191432"/>
              <a:gd name="connsiteX11" fmla="*/ 854497 w 2331026"/>
              <a:gd name="connsiteY11" fmla="*/ 2090376 h 2191432"/>
              <a:gd name="connsiteX12" fmla="*/ 853107 w 2331026"/>
              <a:gd name="connsiteY12" fmla="*/ 2097519 h 2191432"/>
              <a:gd name="connsiteX13" fmla="*/ 803851 w 2331026"/>
              <a:gd name="connsiteY13" fmla="*/ 2084989 h 2191432"/>
              <a:gd name="connsiteX14" fmla="*/ 748801 w 2331026"/>
              <a:gd name="connsiteY14" fmla="*/ 2064522 h 2191432"/>
              <a:gd name="connsiteX15" fmla="*/ 748801 w 2331026"/>
              <a:gd name="connsiteY15" fmla="*/ 2051595 h 2191432"/>
              <a:gd name="connsiteX16" fmla="*/ 701117 w 2331026"/>
              <a:gd name="connsiteY16" fmla="*/ 1972340 h 2191432"/>
              <a:gd name="connsiteX17" fmla="*/ 867729 w 2331026"/>
              <a:gd name="connsiteY17" fmla="*/ 2034336 h 2191432"/>
              <a:gd name="connsiteX18" fmla="*/ 854576 w 2331026"/>
              <a:gd name="connsiteY18" fmla="*/ 2047621 h 2191432"/>
              <a:gd name="connsiteX19" fmla="*/ 696733 w 2331026"/>
              <a:gd name="connsiteY19" fmla="*/ 1985625 h 2191432"/>
              <a:gd name="connsiteX20" fmla="*/ 701117 w 2331026"/>
              <a:gd name="connsiteY20" fmla="*/ 1972340 h 2191432"/>
              <a:gd name="connsiteX21" fmla="*/ 681759 w 2331026"/>
              <a:gd name="connsiteY21" fmla="*/ 1921391 h 2191432"/>
              <a:gd name="connsiteX22" fmla="*/ 688074 w 2331026"/>
              <a:gd name="connsiteY22" fmla="*/ 1924256 h 2191432"/>
              <a:gd name="connsiteX23" fmla="*/ 771547 w 2331026"/>
              <a:gd name="connsiteY23" fmla="*/ 1967912 h 2191432"/>
              <a:gd name="connsiteX24" fmla="*/ 850627 w 2331026"/>
              <a:gd name="connsiteY24" fmla="*/ 1985375 h 2191432"/>
              <a:gd name="connsiteX25" fmla="*/ 846234 w 2331026"/>
              <a:gd name="connsiteY25" fmla="*/ 1998472 h 2191432"/>
              <a:gd name="connsiteX26" fmla="*/ 758367 w 2331026"/>
              <a:gd name="connsiteY26" fmla="*/ 1981009 h 2191432"/>
              <a:gd name="connsiteX27" fmla="*/ 679287 w 2331026"/>
              <a:gd name="connsiteY27" fmla="*/ 1937352 h 2191432"/>
              <a:gd name="connsiteX28" fmla="*/ 681759 w 2331026"/>
              <a:gd name="connsiteY28" fmla="*/ 1921391 h 2191432"/>
              <a:gd name="connsiteX29" fmla="*/ 1112596 w 2331026"/>
              <a:gd name="connsiteY29" fmla="*/ 1618188 h 2191432"/>
              <a:gd name="connsiteX30" fmla="*/ 1114308 w 2331026"/>
              <a:gd name="connsiteY30" fmla="*/ 1623857 h 2191432"/>
              <a:gd name="connsiteX31" fmla="*/ 1127077 w 2331026"/>
              <a:gd name="connsiteY31" fmla="*/ 1626074 h 2191432"/>
              <a:gd name="connsiteX32" fmla="*/ 1126295 w 2331026"/>
              <a:gd name="connsiteY32" fmla="*/ 1618528 h 2191432"/>
              <a:gd name="connsiteX33" fmla="*/ 1119648 w 2331026"/>
              <a:gd name="connsiteY33" fmla="*/ 1618889 h 2191432"/>
              <a:gd name="connsiteX34" fmla="*/ 1089291 w 2331026"/>
              <a:gd name="connsiteY34" fmla="*/ 1615873 h 2191432"/>
              <a:gd name="connsiteX35" fmla="*/ 1091485 w 2331026"/>
              <a:gd name="connsiteY35" fmla="*/ 1622630 h 2191432"/>
              <a:gd name="connsiteX36" fmla="*/ 1091492 w 2331026"/>
              <a:gd name="connsiteY36" fmla="*/ 1622689 h 2191432"/>
              <a:gd name="connsiteX37" fmla="*/ 1099585 w 2331026"/>
              <a:gd name="connsiteY37" fmla="*/ 1622809 h 2191432"/>
              <a:gd name="connsiteX38" fmla="*/ 1097745 w 2331026"/>
              <a:gd name="connsiteY38" fmla="*/ 1616713 h 2191432"/>
              <a:gd name="connsiteX39" fmla="*/ 1046067 w 2331026"/>
              <a:gd name="connsiteY39" fmla="*/ 1611282 h 2191432"/>
              <a:gd name="connsiteX40" fmla="*/ 1047243 w 2331026"/>
              <a:gd name="connsiteY40" fmla="*/ 1622253 h 2191432"/>
              <a:gd name="connsiteX41" fmla="*/ 1048820 w 2331026"/>
              <a:gd name="connsiteY41" fmla="*/ 1622060 h 2191432"/>
              <a:gd name="connsiteX42" fmla="*/ 1076702 w 2331026"/>
              <a:gd name="connsiteY42" fmla="*/ 1622471 h 2191432"/>
              <a:gd name="connsiteX43" fmla="*/ 1074144 w 2331026"/>
              <a:gd name="connsiteY43" fmla="*/ 1614368 h 2191432"/>
              <a:gd name="connsiteX44" fmla="*/ 1047530 w 2331026"/>
              <a:gd name="connsiteY44" fmla="*/ 1611724 h 2191432"/>
              <a:gd name="connsiteX45" fmla="*/ 1017098 w 2331026"/>
              <a:gd name="connsiteY45" fmla="*/ 1602542 h 2191432"/>
              <a:gd name="connsiteX46" fmla="*/ 1019421 w 2331026"/>
              <a:gd name="connsiteY46" fmla="*/ 1625653 h 2191432"/>
              <a:gd name="connsiteX47" fmla="*/ 1033616 w 2331026"/>
              <a:gd name="connsiteY47" fmla="*/ 1623918 h 2191432"/>
              <a:gd name="connsiteX48" fmla="*/ 1030335 w 2331026"/>
              <a:gd name="connsiteY48" fmla="*/ 1613712 h 2191432"/>
              <a:gd name="connsiteX49" fmla="*/ 1029122 w 2331026"/>
              <a:gd name="connsiteY49" fmla="*/ 1606170 h 2191432"/>
              <a:gd name="connsiteX50" fmla="*/ 1516593 w 2331026"/>
              <a:gd name="connsiteY50" fmla="*/ 1601889 h 2191432"/>
              <a:gd name="connsiteX51" fmla="*/ 1520911 w 2331026"/>
              <a:gd name="connsiteY51" fmla="*/ 1613466 h 2191432"/>
              <a:gd name="connsiteX52" fmla="*/ 1516515 w 2331026"/>
              <a:gd name="connsiteY52" fmla="*/ 1604711 h 2191432"/>
              <a:gd name="connsiteX53" fmla="*/ 1320219 w 2331026"/>
              <a:gd name="connsiteY53" fmla="*/ 1589723 h 2191432"/>
              <a:gd name="connsiteX54" fmla="*/ 1305928 w 2331026"/>
              <a:gd name="connsiteY54" fmla="*/ 1594984 h 2191432"/>
              <a:gd name="connsiteX55" fmla="*/ 1217784 w 2331026"/>
              <a:gd name="connsiteY55" fmla="*/ 1613561 h 2191432"/>
              <a:gd name="connsiteX56" fmla="*/ 1141189 w 2331026"/>
              <a:gd name="connsiteY56" fmla="*/ 1617719 h 2191432"/>
              <a:gd name="connsiteX57" fmla="*/ 1143843 w 2331026"/>
              <a:gd name="connsiteY57" fmla="*/ 1628984 h 2191432"/>
              <a:gd name="connsiteX58" fmla="*/ 1187860 w 2331026"/>
              <a:gd name="connsiteY58" fmla="*/ 1636623 h 2191432"/>
              <a:gd name="connsiteX59" fmla="*/ 1200607 w 2331026"/>
              <a:gd name="connsiteY59" fmla="*/ 1637242 h 2191432"/>
              <a:gd name="connsiteX60" fmla="*/ 1200408 w 2331026"/>
              <a:gd name="connsiteY60" fmla="*/ 1636283 h 2191432"/>
              <a:gd name="connsiteX61" fmla="*/ 1213743 w 2331026"/>
              <a:gd name="connsiteY61" fmla="*/ 1631997 h 2191432"/>
              <a:gd name="connsiteX62" fmla="*/ 1214769 w 2331026"/>
              <a:gd name="connsiteY62" fmla="*/ 1637931 h 2191432"/>
              <a:gd name="connsiteX63" fmla="*/ 1266647 w 2331026"/>
              <a:gd name="connsiteY63" fmla="*/ 1640452 h 2191432"/>
              <a:gd name="connsiteX64" fmla="*/ 1273155 w 2331026"/>
              <a:gd name="connsiteY64" fmla="*/ 1639909 h 2191432"/>
              <a:gd name="connsiteX65" fmla="*/ 1262184 w 2331026"/>
              <a:gd name="connsiteY65" fmla="*/ 1614188 h 2191432"/>
              <a:gd name="connsiteX66" fmla="*/ 1267570 w 2331026"/>
              <a:gd name="connsiteY66" fmla="*/ 1605529 h 2191432"/>
              <a:gd name="connsiteX67" fmla="*/ 1279420 w 2331026"/>
              <a:gd name="connsiteY67" fmla="*/ 1609858 h 2191432"/>
              <a:gd name="connsiteX68" fmla="*/ 1287623 w 2331026"/>
              <a:gd name="connsiteY68" fmla="*/ 1638704 h 2191432"/>
              <a:gd name="connsiteX69" fmla="*/ 1319173 w 2331026"/>
              <a:gd name="connsiteY69" fmla="*/ 1636076 h 2191432"/>
              <a:gd name="connsiteX70" fmla="*/ 1321294 w 2331026"/>
              <a:gd name="connsiteY70" fmla="*/ 1635899 h 2191432"/>
              <a:gd name="connsiteX71" fmla="*/ 1315025 w 2331026"/>
              <a:gd name="connsiteY71" fmla="*/ 1596903 h 2191432"/>
              <a:gd name="connsiteX72" fmla="*/ 1161831 w 2331026"/>
              <a:gd name="connsiteY72" fmla="*/ 1588499 h 2191432"/>
              <a:gd name="connsiteX73" fmla="*/ 1161831 w 2331026"/>
              <a:gd name="connsiteY73" fmla="*/ 1601199 h 2191432"/>
              <a:gd name="connsiteX74" fmla="*/ 1161831 w 2331026"/>
              <a:gd name="connsiteY74" fmla="*/ 1588499 h 2191432"/>
              <a:gd name="connsiteX75" fmla="*/ 1231523 w 2331026"/>
              <a:gd name="connsiteY75" fmla="*/ 1578974 h 2191432"/>
              <a:gd name="connsiteX76" fmla="*/ 1231523 w 2331026"/>
              <a:gd name="connsiteY76" fmla="*/ 1591674 h 2191432"/>
              <a:gd name="connsiteX77" fmla="*/ 1231523 w 2331026"/>
              <a:gd name="connsiteY77" fmla="*/ 1578974 h 2191432"/>
              <a:gd name="connsiteX78" fmla="*/ 1728493 w 2331026"/>
              <a:gd name="connsiteY78" fmla="*/ 1576459 h 2191432"/>
              <a:gd name="connsiteX79" fmla="*/ 1738193 w 2331026"/>
              <a:gd name="connsiteY79" fmla="*/ 1602786 h 2191432"/>
              <a:gd name="connsiteX80" fmla="*/ 1741943 w 2331026"/>
              <a:gd name="connsiteY80" fmla="*/ 1625180 h 2191432"/>
              <a:gd name="connsiteX81" fmla="*/ 1774391 w 2331026"/>
              <a:gd name="connsiteY81" fmla="*/ 1627325 h 2191432"/>
              <a:gd name="connsiteX82" fmla="*/ 1784160 w 2331026"/>
              <a:gd name="connsiteY82" fmla="*/ 1628779 h 2191432"/>
              <a:gd name="connsiteX83" fmla="*/ 1755658 w 2331026"/>
              <a:gd name="connsiteY83" fmla="*/ 1580682 h 2191432"/>
              <a:gd name="connsiteX84" fmla="*/ 1742268 w 2331026"/>
              <a:gd name="connsiteY84" fmla="*/ 1580231 h 2191432"/>
              <a:gd name="connsiteX85" fmla="*/ 935003 w 2331026"/>
              <a:gd name="connsiteY85" fmla="*/ 1575666 h 2191432"/>
              <a:gd name="connsiteX86" fmla="*/ 946727 w 2331026"/>
              <a:gd name="connsiteY86" fmla="*/ 1627657 h 2191432"/>
              <a:gd name="connsiteX87" fmla="*/ 945685 w 2331026"/>
              <a:gd name="connsiteY87" fmla="*/ 1629345 h 2191432"/>
              <a:gd name="connsiteX88" fmla="*/ 974488 w 2331026"/>
              <a:gd name="connsiteY88" fmla="*/ 1628381 h 2191432"/>
              <a:gd name="connsiteX89" fmla="*/ 968498 w 2331026"/>
              <a:gd name="connsiteY89" fmla="*/ 1601426 h 2191432"/>
              <a:gd name="connsiteX90" fmla="*/ 981425 w 2331026"/>
              <a:gd name="connsiteY90" fmla="*/ 1597117 h 2191432"/>
              <a:gd name="connsiteX91" fmla="*/ 988270 w 2331026"/>
              <a:gd name="connsiteY91" fmla="*/ 1627919 h 2191432"/>
              <a:gd name="connsiteX92" fmla="*/ 1004869 w 2331026"/>
              <a:gd name="connsiteY92" fmla="*/ 1627364 h 2191432"/>
              <a:gd name="connsiteX93" fmla="*/ 1005226 w 2331026"/>
              <a:gd name="connsiteY93" fmla="*/ 1622631 h 2191432"/>
              <a:gd name="connsiteX94" fmla="*/ 1003559 w 2331026"/>
              <a:gd name="connsiteY94" fmla="*/ 1600519 h 2191432"/>
              <a:gd name="connsiteX95" fmla="*/ 1003645 w 2331026"/>
              <a:gd name="connsiteY95" fmla="*/ 1598483 h 2191432"/>
              <a:gd name="connsiteX96" fmla="*/ 944223 w 2331026"/>
              <a:gd name="connsiteY96" fmla="*/ 1580554 h 2191432"/>
              <a:gd name="connsiteX97" fmla="*/ 2063690 w 2331026"/>
              <a:gd name="connsiteY97" fmla="*/ 1570639 h 2191432"/>
              <a:gd name="connsiteX98" fmla="*/ 2068135 w 2331026"/>
              <a:gd name="connsiteY98" fmla="*/ 1570639 h 2191432"/>
              <a:gd name="connsiteX99" fmla="*/ 2065913 w 2331026"/>
              <a:gd name="connsiteY99" fmla="*/ 1572822 h 2191432"/>
              <a:gd name="connsiteX100" fmla="*/ 1953922 w 2331026"/>
              <a:gd name="connsiteY100" fmla="*/ 1560123 h 2191432"/>
              <a:gd name="connsiteX101" fmla="*/ 1966911 w 2331026"/>
              <a:gd name="connsiteY101" fmla="*/ 1562305 h 2191432"/>
              <a:gd name="connsiteX102" fmla="*/ 1988558 w 2331026"/>
              <a:gd name="connsiteY102" fmla="*/ 1605962 h 2191432"/>
              <a:gd name="connsiteX103" fmla="*/ 1975570 w 2331026"/>
              <a:gd name="connsiteY103" fmla="*/ 1614693 h 2191432"/>
              <a:gd name="connsiteX104" fmla="*/ 1953922 w 2331026"/>
              <a:gd name="connsiteY104" fmla="*/ 1571037 h 2191432"/>
              <a:gd name="connsiteX105" fmla="*/ 1953922 w 2331026"/>
              <a:gd name="connsiteY105" fmla="*/ 1560123 h 2191432"/>
              <a:gd name="connsiteX106" fmla="*/ 1901606 w 2331026"/>
              <a:gd name="connsiteY106" fmla="*/ 1531349 h 2191432"/>
              <a:gd name="connsiteX107" fmla="*/ 1901606 w 2331026"/>
              <a:gd name="connsiteY107" fmla="*/ 1548812 h 2191432"/>
              <a:gd name="connsiteX108" fmla="*/ 1901606 w 2331026"/>
              <a:gd name="connsiteY108" fmla="*/ 1531349 h 2191432"/>
              <a:gd name="connsiteX109" fmla="*/ 1835725 w 2331026"/>
              <a:gd name="connsiteY109" fmla="*/ 1531349 h 2191432"/>
              <a:gd name="connsiteX110" fmla="*/ 1835725 w 2331026"/>
              <a:gd name="connsiteY110" fmla="*/ 1548812 h 2191432"/>
              <a:gd name="connsiteX111" fmla="*/ 1835725 w 2331026"/>
              <a:gd name="connsiteY111" fmla="*/ 1531349 h 2191432"/>
              <a:gd name="connsiteX112" fmla="*/ 1589204 w 2331026"/>
              <a:gd name="connsiteY112" fmla="*/ 1523458 h 2191432"/>
              <a:gd name="connsiteX113" fmla="*/ 1602463 w 2331026"/>
              <a:gd name="connsiteY113" fmla="*/ 1555906 h 2191432"/>
              <a:gd name="connsiteX114" fmla="*/ 1616651 w 2331026"/>
              <a:gd name="connsiteY114" fmla="*/ 1609931 h 2191432"/>
              <a:gd name="connsiteX115" fmla="*/ 1616210 w 2331026"/>
              <a:gd name="connsiteY115" fmla="*/ 1610372 h 2191432"/>
              <a:gd name="connsiteX116" fmla="*/ 1645770 w 2331026"/>
              <a:gd name="connsiteY116" fmla="*/ 1616476 h 2191432"/>
              <a:gd name="connsiteX117" fmla="*/ 1647342 w 2331026"/>
              <a:gd name="connsiteY117" fmla="*/ 1609220 h 2191432"/>
              <a:gd name="connsiteX118" fmla="*/ 1643108 w 2331026"/>
              <a:gd name="connsiteY118" fmla="*/ 1604875 h 2191432"/>
              <a:gd name="connsiteX119" fmla="*/ 1643108 w 2331026"/>
              <a:gd name="connsiteY119" fmla="*/ 1596186 h 2191432"/>
              <a:gd name="connsiteX120" fmla="*/ 1638875 w 2331026"/>
              <a:gd name="connsiteY120" fmla="*/ 1583152 h 2191432"/>
              <a:gd name="connsiteX121" fmla="*/ 1626175 w 2331026"/>
              <a:gd name="connsiteY121" fmla="*/ 1557083 h 2191432"/>
              <a:gd name="connsiteX122" fmla="*/ 1632525 w 2331026"/>
              <a:gd name="connsiteY122" fmla="*/ 1548394 h 2191432"/>
              <a:gd name="connsiteX123" fmla="*/ 1638875 w 2331026"/>
              <a:gd name="connsiteY123" fmla="*/ 1552739 h 2191432"/>
              <a:gd name="connsiteX124" fmla="*/ 1655808 w 2331026"/>
              <a:gd name="connsiteY124" fmla="*/ 1591841 h 2191432"/>
              <a:gd name="connsiteX125" fmla="*/ 1660571 w 2331026"/>
              <a:gd name="connsiteY125" fmla="*/ 1607048 h 2191432"/>
              <a:gd name="connsiteX126" fmla="*/ 1656898 w 2331026"/>
              <a:gd name="connsiteY126" fmla="*/ 1618774 h 2191432"/>
              <a:gd name="connsiteX127" fmla="*/ 1663869 w 2331026"/>
              <a:gd name="connsiteY127" fmla="*/ 1620214 h 2191432"/>
              <a:gd name="connsiteX128" fmla="*/ 1717488 w 2331026"/>
              <a:gd name="connsiteY128" fmla="*/ 1623564 h 2191432"/>
              <a:gd name="connsiteX129" fmla="*/ 1723734 w 2331026"/>
              <a:gd name="connsiteY129" fmla="*/ 1623977 h 2191432"/>
              <a:gd name="connsiteX130" fmla="*/ 1713091 w 2331026"/>
              <a:gd name="connsiteY130" fmla="*/ 1574545 h 2191432"/>
              <a:gd name="connsiteX131" fmla="*/ 1713174 w 2331026"/>
              <a:gd name="connsiteY131" fmla="*/ 1572264 h 2191432"/>
              <a:gd name="connsiteX132" fmla="*/ 1678758 w 2331026"/>
              <a:gd name="connsiteY132" fmla="*/ 1562839 h 2191432"/>
              <a:gd name="connsiteX133" fmla="*/ 1686748 w 2331026"/>
              <a:gd name="connsiteY133" fmla="*/ 1584679 h 2191432"/>
              <a:gd name="connsiteX134" fmla="*/ 1691659 w 2331026"/>
              <a:gd name="connsiteY134" fmla="*/ 1610327 h 2191432"/>
              <a:gd name="connsiteX135" fmla="*/ 1678562 w 2331026"/>
              <a:gd name="connsiteY135" fmla="*/ 1614693 h 2191432"/>
              <a:gd name="connsiteX136" fmla="*/ 1665466 w 2331026"/>
              <a:gd name="connsiteY136" fmla="*/ 1566671 h 2191432"/>
              <a:gd name="connsiteX137" fmla="*/ 1666798 w 2331026"/>
              <a:gd name="connsiteY137" fmla="*/ 1559563 h 2191432"/>
              <a:gd name="connsiteX138" fmla="*/ 1656724 w 2331026"/>
              <a:gd name="connsiteY138" fmla="*/ 1556805 h 2191432"/>
              <a:gd name="connsiteX139" fmla="*/ 1871285 w 2331026"/>
              <a:gd name="connsiteY139" fmla="*/ 1513886 h 2191432"/>
              <a:gd name="connsiteX140" fmla="*/ 1871285 w 2331026"/>
              <a:gd name="connsiteY140" fmla="*/ 1526586 h 2191432"/>
              <a:gd name="connsiteX141" fmla="*/ 1871285 w 2331026"/>
              <a:gd name="connsiteY141" fmla="*/ 1513886 h 2191432"/>
              <a:gd name="connsiteX142" fmla="*/ 2000872 w 2331026"/>
              <a:gd name="connsiteY142" fmla="*/ 1507490 h 2191432"/>
              <a:gd name="connsiteX143" fmla="*/ 1993423 w 2331026"/>
              <a:gd name="connsiteY143" fmla="*/ 1514869 h 2191432"/>
              <a:gd name="connsiteX144" fmla="*/ 1914176 w 2331026"/>
              <a:gd name="connsiteY144" fmla="*/ 1561108 h 2191432"/>
              <a:gd name="connsiteX145" fmla="*/ 1829454 w 2331026"/>
              <a:gd name="connsiteY145" fmla="*/ 1583168 h 2191432"/>
              <a:gd name="connsiteX146" fmla="*/ 1773489 w 2331026"/>
              <a:gd name="connsiteY146" fmla="*/ 1581283 h 2191432"/>
              <a:gd name="connsiteX147" fmla="*/ 1786910 w 2331026"/>
              <a:gd name="connsiteY147" fmla="*/ 1604771 h 2191432"/>
              <a:gd name="connsiteX148" fmla="*/ 1802161 w 2331026"/>
              <a:gd name="connsiteY148" fmla="*/ 1631459 h 2191432"/>
              <a:gd name="connsiteX149" fmla="*/ 1868837 w 2331026"/>
              <a:gd name="connsiteY149" fmla="*/ 1641387 h 2191432"/>
              <a:gd name="connsiteX150" fmla="*/ 1849616 w 2331026"/>
              <a:gd name="connsiteY150" fmla="*/ 1609212 h 2191432"/>
              <a:gd name="connsiteX151" fmla="*/ 1852890 w 2331026"/>
              <a:gd name="connsiteY151" fmla="*/ 1598251 h 2191432"/>
              <a:gd name="connsiteX152" fmla="*/ 1862712 w 2331026"/>
              <a:gd name="connsiteY152" fmla="*/ 1600443 h 2191432"/>
              <a:gd name="connsiteX153" fmla="*/ 1884541 w 2331026"/>
              <a:gd name="connsiteY153" fmla="*/ 1639904 h 2191432"/>
              <a:gd name="connsiteX154" fmla="*/ 1885962 w 2331026"/>
              <a:gd name="connsiteY154" fmla="*/ 1642759 h 2191432"/>
              <a:gd name="connsiteX155" fmla="*/ 1927042 w 2331026"/>
              <a:gd name="connsiteY155" fmla="*/ 1643323 h 2191432"/>
              <a:gd name="connsiteX156" fmla="*/ 1936601 w 2331026"/>
              <a:gd name="connsiteY156" fmla="*/ 1641230 h 2191432"/>
              <a:gd name="connsiteX157" fmla="*/ 1928555 w 2331026"/>
              <a:gd name="connsiteY157" fmla="*/ 1617562 h 2191432"/>
              <a:gd name="connsiteX158" fmla="*/ 1901977 w 2331026"/>
              <a:gd name="connsiteY158" fmla="*/ 1574700 h 2191432"/>
              <a:gd name="connsiteX159" fmla="*/ 1905232 w 2331026"/>
              <a:gd name="connsiteY159" fmla="*/ 1565358 h 2191432"/>
              <a:gd name="connsiteX160" fmla="*/ 1914995 w 2331026"/>
              <a:gd name="connsiteY160" fmla="*/ 1565907 h 2191432"/>
              <a:gd name="connsiteX161" fmla="*/ 1955878 w 2331026"/>
              <a:gd name="connsiteY161" fmla="*/ 1637001 h 2191432"/>
              <a:gd name="connsiteX162" fmla="*/ 1955880 w 2331026"/>
              <a:gd name="connsiteY162" fmla="*/ 1637007 h 2191432"/>
              <a:gd name="connsiteX163" fmla="*/ 1980114 w 2331026"/>
              <a:gd name="connsiteY163" fmla="*/ 1631700 h 2191432"/>
              <a:gd name="connsiteX164" fmla="*/ 2024904 w 2331026"/>
              <a:gd name="connsiteY164" fmla="*/ 1610216 h 2191432"/>
              <a:gd name="connsiteX165" fmla="*/ 2012533 w 2331026"/>
              <a:gd name="connsiteY165" fmla="*/ 1557338 h 2191432"/>
              <a:gd name="connsiteX166" fmla="*/ 756672 w 2331026"/>
              <a:gd name="connsiteY166" fmla="*/ 1497781 h 2191432"/>
              <a:gd name="connsiteX167" fmla="*/ 758766 w 2331026"/>
              <a:gd name="connsiteY167" fmla="*/ 1513135 h 2191432"/>
              <a:gd name="connsiteX168" fmla="*/ 764969 w 2331026"/>
              <a:gd name="connsiteY168" fmla="*/ 1509092 h 2191432"/>
              <a:gd name="connsiteX169" fmla="*/ 706959 w 2331026"/>
              <a:gd name="connsiteY169" fmla="*/ 1476987 h 2191432"/>
              <a:gd name="connsiteX170" fmla="*/ 706381 w 2331026"/>
              <a:gd name="connsiteY170" fmla="*/ 1478551 h 2191432"/>
              <a:gd name="connsiteX171" fmla="*/ 704107 w 2331026"/>
              <a:gd name="connsiteY171" fmla="*/ 1487039 h 2191432"/>
              <a:gd name="connsiteX172" fmla="*/ 705304 w 2331026"/>
              <a:gd name="connsiteY172" fmla="*/ 1495631 h 2191432"/>
              <a:gd name="connsiteX173" fmla="*/ 718493 w 2331026"/>
              <a:gd name="connsiteY173" fmla="*/ 1491265 h 2191432"/>
              <a:gd name="connsiteX174" fmla="*/ 714097 w 2331026"/>
              <a:gd name="connsiteY174" fmla="*/ 1478168 h 2191432"/>
              <a:gd name="connsiteX175" fmla="*/ 2036237 w 2331026"/>
              <a:gd name="connsiteY175" fmla="*/ 1472453 h 2191432"/>
              <a:gd name="connsiteX176" fmla="*/ 2012486 w 2331026"/>
              <a:gd name="connsiteY176" fmla="*/ 1495984 h 2191432"/>
              <a:gd name="connsiteX177" fmla="*/ 2027268 w 2331026"/>
              <a:gd name="connsiteY177" fmla="*/ 1553528 h 2191432"/>
              <a:gd name="connsiteX178" fmla="*/ 2036835 w 2331026"/>
              <a:gd name="connsiteY178" fmla="*/ 1602002 h 2191432"/>
              <a:gd name="connsiteX179" fmla="*/ 2062093 w 2331026"/>
              <a:gd name="connsiteY179" fmla="*/ 1582952 h 2191432"/>
              <a:gd name="connsiteX180" fmla="*/ 2054800 w 2331026"/>
              <a:gd name="connsiteY180" fmla="*/ 1579371 h 2191432"/>
              <a:gd name="connsiteX181" fmla="*/ 2054800 w 2331026"/>
              <a:gd name="connsiteY181" fmla="*/ 1566274 h 2191432"/>
              <a:gd name="connsiteX182" fmla="*/ 2056293 w 2331026"/>
              <a:gd name="connsiteY182" fmla="*/ 1564319 h 2191432"/>
              <a:gd name="connsiteX183" fmla="*/ 2059245 w 2331026"/>
              <a:gd name="connsiteY183" fmla="*/ 1579371 h 2191432"/>
              <a:gd name="connsiteX184" fmla="*/ 2065913 w 2331026"/>
              <a:gd name="connsiteY184" fmla="*/ 1572822 h 2191432"/>
              <a:gd name="connsiteX185" fmla="*/ 2068135 w 2331026"/>
              <a:gd name="connsiteY185" fmla="*/ 1575005 h 2191432"/>
              <a:gd name="connsiteX186" fmla="*/ 2068135 w 2331026"/>
              <a:gd name="connsiteY186" fmla="*/ 1570639 h 2191432"/>
              <a:gd name="connsiteX187" fmla="*/ 2068135 w 2331026"/>
              <a:gd name="connsiteY187" fmla="*/ 1561908 h 2191432"/>
              <a:gd name="connsiteX188" fmla="*/ 2061468 w 2331026"/>
              <a:gd name="connsiteY188" fmla="*/ 1557542 h 2191432"/>
              <a:gd name="connsiteX189" fmla="*/ 2056293 w 2331026"/>
              <a:gd name="connsiteY189" fmla="*/ 1564319 h 2191432"/>
              <a:gd name="connsiteX190" fmla="*/ 2047577 w 2331026"/>
              <a:gd name="connsiteY190" fmla="*/ 1519889 h 2191432"/>
              <a:gd name="connsiteX191" fmla="*/ 1490549 w 2331026"/>
              <a:gd name="connsiteY191" fmla="*/ 1465142 h 2191432"/>
              <a:gd name="connsiteX192" fmla="*/ 1470922 w 2331026"/>
              <a:gd name="connsiteY192" fmla="*/ 1465926 h 2191432"/>
              <a:gd name="connsiteX193" fmla="*/ 1445535 w 2331026"/>
              <a:gd name="connsiteY193" fmla="*/ 1482427 h 2191432"/>
              <a:gd name="connsiteX194" fmla="*/ 1384217 w 2331026"/>
              <a:gd name="connsiteY194" fmla="*/ 1556736 h 2191432"/>
              <a:gd name="connsiteX195" fmla="*/ 1348973 w 2331026"/>
              <a:gd name="connsiteY195" fmla="*/ 1579139 h 2191432"/>
              <a:gd name="connsiteX196" fmla="*/ 1322482 w 2331026"/>
              <a:gd name="connsiteY196" fmla="*/ 1588890 h 2191432"/>
              <a:gd name="connsiteX197" fmla="*/ 1327725 w 2331026"/>
              <a:gd name="connsiteY197" fmla="*/ 1592514 h 2191432"/>
              <a:gd name="connsiteX198" fmla="*/ 1335662 w 2331026"/>
              <a:gd name="connsiteY198" fmla="*/ 1621043 h 2191432"/>
              <a:gd name="connsiteX199" fmla="*/ 1337911 w 2331026"/>
              <a:gd name="connsiteY199" fmla="*/ 1634515 h 2191432"/>
              <a:gd name="connsiteX200" fmla="*/ 1362796 w 2331026"/>
              <a:gd name="connsiteY200" fmla="*/ 1632442 h 2191432"/>
              <a:gd name="connsiteX201" fmla="*/ 1362424 w 2331026"/>
              <a:gd name="connsiteY201" fmla="*/ 1632094 h 2191432"/>
              <a:gd name="connsiteX202" fmla="*/ 1349497 w 2331026"/>
              <a:gd name="connsiteY202" fmla="*/ 1596925 h 2191432"/>
              <a:gd name="connsiteX203" fmla="*/ 1354345 w 2331026"/>
              <a:gd name="connsiteY203" fmla="*/ 1588132 h 2191432"/>
              <a:gd name="connsiteX204" fmla="*/ 1362424 w 2331026"/>
              <a:gd name="connsiteY204" fmla="*/ 1592528 h 2191432"/>
              <a:gd name="connsiteX205" fmla="*/ 1375351 w 2331026"/>
              <a:gd name="connsiteY205" fmla="*/ 1627698 h 2191432"/>
              <a:gd name="connsiteX206" fmla="*/ 1372846 w 2331026"/>
              <a:gd name="connsiteY206" fmla="*/ 1631745 h 2191432"/>
              <a:gd name="connsiteX207" fmla="*/ 1405685 w 2331026"/>
              <a:gd name="connsiteY207" fmla="*/ 1633017 h 2191432"/>
              <a:gd name="connsiteX208" fmla="*/ 1403018 w 2331026"/>
              <a:gd name="connsiteY208" fmla="*/ 1607351 h 2191432"/>
              <a:gd name="connsiteX209" fmla="*/ 1392813 w 2331026"/>
              <a:gd name="connsiteY209" fmla="*/ 1574608 h 2191432"/>
              <a:gd name="connsiteX210" fmla="*/ 1399617 w 2331026"/>
              <a:gd name="connsiteY210" fmla="*/ 1565877 h 2191432"/>
              <a:gd name="connsiteX211" fmla="*/ 1406420 w 2331026"/>
              <a:gd name="connsiteY211" fmla="*/ 1570242 h 2191432"/>
              <a:gd name="connsiteX212" fmla="*/ 1418326 w 2331026"/>
              <a:gd name="connsiteY212" fmla="*/ 1605713 h 2191432"/>
              <a:gd name="connsiteX213" fmla="*/ 1419441 w 2331026"/>
              <a:gd name="connsiteY213" fmla="*/ 1631111 h 2191432"/>
              <a:gd name="connsiteX214" fmla="*/ 1409822 w 2331026"/>
              <a:gd name="connsiteY214" fmla="*/ 1626996 h 2191432"/>
              <a:gd name="connsiteX215" fmla="*/ 1407449 w 2331026"/>
              <a:gd name="connsiteY215" fmla="*/ 1633085 h 2191432"/>
              <a:gd name="connsiteX216" fmla="*/ 1417589 w 2331026"/>
              <a:gd name="connsiteY216" fmla="*/ 1633478 h 2191432"/>
              <a:gd name="connsiteX217" fmla="*/ 1419544 w 2331026"/>
              <a:gd name="connsiteY217" fmla="*/ 1633452 h 2191432"/>
              <a:gd name="connsiteX218" fmla="*/ 1419441 w 2331026"/>
              <a:gd name="connsiteY218" fmla="*/ 1631111 h 2191432"/>
              <a:gd name="connsiteX219" fmla="*/ 1420027 w 2331026"/>
              <a:gd name="connsiteY219" fmla="*/ 1631362 h 2191432"/>
              <a:gd name="connsiteX220" fmla="*/ 1420027 w 2331026"/>
              <a:gd name="connsiteY220" fmla="*/ 1633446 h 2191432"/>
              <a:gd name="connsiteX221" fmla="*/ 1440926 w 2331026"/>
              <a:gd name="connsiteY221" fmla="*/ 1633171 h 2191432"/>
              <a:gd name="connsiteX222" fmla="*/ 1424563 w 2331026"/>
              <a:gd name="connsiteY222" fmla="*/ 1530583 h 2191432"/>
              <a:gd name="connsiteX223" fmla="*/ 1431111 w 2331026"/>
              <a:gd name="connsiteY223" fmla="*/ 1524014 h 2191432"/>
              <a:gd name="connsiteX224" fmla="*/ 1437660 w 2331026"/>
              <a:gd name="connsiteY224" fmla="*/ 1530583 h 2191432"/>
              <a:gd name="connsiteX225" fmla="*/ 1453611 w 2331026"/>
              <a:gd name="connsiteY225" fmla="*/ 1626591 h 2191432"/>
              <a:gd name="connsiteX226" fmla="*/ 1445300 w 2331026"/>
              <a:gd name="connsiteY226" fmla="*/ 1624738 h 2191432"/>
              <a:gd name="connsiteX227" fmla="*/ 1442785 w 2331026"/>
              <a:gd name="connsiteY227" fmla="*/ 1633147 h 2191432"/>
              <a:gd name="connsiteX228" fmla="*/ 1454674 w 2331026"/>
              <a:gd name="connsiteY228" fmla="*/ 1632991 h 2191432"/>
              <a:gd name="connsiteX229" fmla="*/ 1453611 w 2331026"/>
              <a:gd name="connsiteY229" fmla="*/ 1626591 h 2191432"/>
              <a:gd name="connsiteX230" fmla="*/ 1455122 w 2331026"/>
              <a:gd name="connsiteY230" fmla="*/ 1626928 h 2191432"/>
              <a:gd name="connsiteX231" fmla="*/ 1455122 w 2331026"/>
              <a:gd name="connsiteY231" fmla="*/ 1632985 h 2191432"/>
              <a:gd name="connsiteX232" fmla="*/ 1469635 w 2331026"/>
              <a:gd name="connsiteY232" fmla="*/ 1632794 h 2191432"/>
              <a:gd name="connsiteX233" fmla="*/ 1490603 w 2331026"/>
              <a:gd name="connsiteY233" fmla="*/ 1627472 h 2191432"/>
              <a:gd name="connsiteX234" fmla="*/ 1489650 w 2331026"/>
              <a:gd name="connsiteY234" fmla="*/ 1626996 h 2191432"/>
              <a:gd name="connsiteX235" fmla="*/ 1476553 w 2331026"/>
              <a:gd name="connsiteY235" fmla="*/ 1587705 h 2191432"/>
              <a:gd name="connsiteX236" fmla="*/ 1454725 w 2331026"/>
              <a:gd name="connsiteY236" fmla="*/ 1504758 h 2191432"/>
              <a:gd name="connsiteX237" fmla="*/ 1461819 w 2331026"/>
              <a:gd name="connsiteY237" fmla="*/ 1494390 h 2191432"/>
              <a:gd name="connsiteX238" fmla="*/ 1472188 w 2331026"/>
              <a:gd name="connsiteY238" fmla="*/ 1500392 h 2191432"/>
              <a:gd name="connsiteX239" fmla="*/ 1489650 w 2331026"/>
              <a:gd name="connsiteY239" fmla="*/ 1574608 h 2191432"/>
              <a:gd name="connsiteX240" fmla="*/ 1494016 w 2331026"/>
              <a:gd name="connsiteY240" fmla="*/ 1598073 h 2191432"/>
              <a:gd name="connsiteX241" fmla="*/ 1498310 w 2331026"/>
              <a:gd name="connsiteY241" fmla="*/ 1617934 h 2191432"/>
              <a:gd name="connsiteX242" fmla="*/ 1494016 w 2331026"/>
              <a:gd name="connsiteY242" fmla="*/ 1618264 h 2191432"/>
              <a:gd name="connsiteX243" fmla="*/ 1498382 w 2331026"/>
              <a:gd name="connsiteY243" fmla="*/ 1618264 h 2191432"/>
              <a:gd name="connsiteX244" fmla="*/ 1498310 w 2331026"/>
              <a:gd name="connsiteY244" fmla="*/ 1617934 h 2191432"/>
              <a:gd name="connsiteX245" fmla="*/ 1501110 w 2331026"/>
              <a:gd name="connsiteY245" fmla="*/ 1617719 h 2191432"/>
              <a:gd name="connsiteX246" fmla="*/ 1498858 w 2331026"/>
              <a:gd name="connsiteY246" fmla="*/ 1625376 h 2191432"/>
              <a:gd name="connsiteX247" fmla="*/ 1517578 w 2331026"/>
              <a:gd name="connsiteY247" fmla="*/ 1620624 h 2191432"/>
              <a:gd name="connsiteX248" fmla="*/ 1522745 w 2331026"/>
              <a:gd name="connsiteY248" fmla="*/ 1615596 h 2191432"/>
              <a:gd name="connsiteX249" fmla="*/ 1520911 w 2331026"/>
              <a:gd name="connsiteY249" fmla="*/ 1613466 h 2191432"/>
              <a:gd name="connsiteX250" fmla="*/ 1527015 w 2331026"/>
              <a:gd name="connsiteY250" fmla="*/ 1611440 h 2191432"/>
              <a:gd name="connsiteX251" fmla="*/ 1532567 w 2331026"/>
              <a:gd name="connsiteY251" fmla="*/ 1606036 h 2191432"/>
              <a:gd name="connsiteX252" fmla="*/ 1529704 w 2331026"/>
              <a:gd name="connsiteY252" fmla="*/ 1600333 h 2191432"/>
              <a:gd name="connsiteX253" fmla="*/ 1516721 w 2331026"/>
              <a:gd name="connsiteY253" fmla="*/ 1597255 h 2191432"/>
              <a:gd name="connsiteX254" fmla="*/ 1516593 w 2331026"/>
              <a:gd name="connsiteY254" fmla="*/ 1601889 h 2191432"/>
              <a:gd name="connsiteX255" fmla="*/ 1499480 w 2331026"/>
              <a:gd name="connsiteY255" fmla="*/ 1556009 h 2191432"/>
              <a:gd name="connsiteX256" fmla="*/ 1481346 w 2331026"/>
              <a:gd name="connsiteY256" fmla="*/ 1495269 h 2191432"/>
              <a:gd name="connsiteX257" fmla="*/ 1484643 w 2331026"/>
              <a:gd name="connsiteY257" fmla="*/ 1486514 h 2191432"/>
              <a:gd name="connsiteX258" fmla="*/ 1494535 w 2331026"/>
              <a:gd name="connsiteY258" fmla="*/ 1490891 h 2191432"/>
              <a:gd name="connsiteX259" fmla="*/ 1514317 w 2331026"/>
              <a:gd name="connsiteY259" fmla="*/ 1551632 h 2191432"/>
              <a:gd name="connsiteX260" fmla="*/ 1532928 w 2331026"/>
              <a:gd name="connsiteY260" fmla="*/ 1605685 h 2191432"/>
              <a:gd name="connsiteX261" fmla="*/ 1551159 w 2331026"/>
              <a:gd name="connsiteY261" fmla="*/ 1587943 h 2191432"/>
              <a:gd name="connsiteX262" fmla="*/ 1559913 w 2331026"/>
              <a:gd name="connsiteY262" fmla="*/ 1583568 h 2191432"/>
              <a:gd name="connsiteX263" fmla="*/ 1564512 w 2331026"/>
              <a:gd name="connsiteY263" fmla="*/ 1585860 h 2191432"/>
              <a:gd name="connsiteX264" fmla="*/ 1564554 w 2331026"/>
              <a:gd name="connsiteY264" fmla="*/ 1583203 h 2191432"/>
              <a:gd name="connsiteX265" fmla="*/ 1537776 w 2331026"/>
              <a:gd name="connsiteY265" fmla="*/ 1535318 h 2191432"/>
              <a:gd name="connsiteX266" fmla="*/ 1506778 w 2331026"/>
              <a:gd name="connsiteY266" fmla="*/ 1487296 h 2191432"/>
              <a:gd name="connsiteX267" fmla="*/ 1511760 w 2331026"/>
              <a:gd name="connsiteY267" fmla="*/ 1478565 h 2191432"/>
              <a:gd name="connsiteX268" fmla="*/ 1520063 w 2331026"/>
              <a:gd name="connsiteY268" fmla="*/ 1482930 h 2191432"/>
              <a:gd name="connsiteX269" fmla="*/ 1564346 w 2331026"/>
              <a:gd name="connsiteY269" fmla="*/ 1552780 h 2191432"/>
              <a:gd name="connsiteX270" fmla="*/ 1580537 w 2331026"/>
              <a:gd name="connsiteY270" fmla="*/ 1591457 h 2191432"/>
              <a:gd name="connsiteX271" fmla="*/ 1580079 w 2331026"/>
              <a:gd name="connsiteY271" fmla="*/ 1593621 h 2191432"/>
              <a:gd name="connsiteX272" fmla="*/ 1597772 w 2331026"/>
              <a:gd name="connsiteY272" fmla="*/ 1602441 h 2191432"/>
              <a:gd name="connsiteX273" fmla="*/ 1599188 w 2331026"/>
              <a:gd name="connsiteY273" fmla="*/ 1600654 h 2191432"/>
              <a:gd name="connsiteX274" fmla="*/ 1601973 w 2331026"/>
              <a:gd name="connsiteY274" fmla="*/ 1600770 h 2191432"/>
              <a:gd name="connsiteX275" fmla="*/ 1603459 w 2331026"/>
              <a:gd name="connsiteY275" fmla="*/ 1605276 h 2191432"/>
              <a:gd name="connsiteX276" fmla="*/ 1604038 w 2331026"/>
              <a:gd name="connsiteY276" fmla="*/ 1605565 h 2191432"/>
              <a:gd name="connsiteX277" fmla="*/ 1612285 w 2331026"/>
              <a:gd name="connsiteY277" fmla="*/ 1605565 h 2191432"/>
              <a:gd name="connsiteX278" fmla="*/ 1612285 w 2331026"/>
              <a:gd name="connsiteY278" fmla="*/ 1601200 h 2191432"/>
              <a:gd name="connsiteX279" fmla="*/ 1601973 w 2331026"/>
              <a:gd name="connsiteY279" fmla="*/ 1600770 h 2191432"/>
              <a:gd name="connsiteX280" fmla="*/ 1601508 w 2331026"/>
              <a:gd name="connsiteY280" fmla="*/ 1599358 h 2191432"/>
              <a:gd name="connsiteX281" fmla="*/ 1590457 w 2331026"/>
              <a:gd name="connsiteY281" fmla="*/ 1561909 h 2191432"/>
              <a:gd name="connsiteX282" fmla="*/ 1568629 w 2331026"/>
              <a:gd name="connsiteY282" fmla="*/ 1513887 h 2191432"/>
              <a:gd name="connsiteX283" fmla="*/ 1569267 w 2331026"/>
              <a:gd name="connsiteY283" fmla="*/ 1511759 h 2191432"/>
              <a:gd name="connsiteX284" fmla="*/ 1547776 w 2331026"/>
              <a:gd name="connsiteY284" fmla="*/ 1495950 h 2191432"/>
              <a:gd name="connsiteX285" fmla="*/ 1490549 w 2331026"/>
              <a:gd name="connsiteY285" fmla="*/ 1465142 h 2191432"/>
              <a:gd name="connsiteX286" fmla="*/ 2078514 w 2331026"/>
              <a:gd name="connsiteY286" fmla="*/ 1417944 h 2191432"/>
              <a:gd name="connsiteX287" fmla="*/ 2058710 w 2331026"/>
              <a:gd name="connsiteY287" fmla="*/ 1450190 h 2191432"/>
              <a:gd name="connsiteX288" fmla="*/ 2050567 w 2331026"/>
              <a:gd name="connsiteY288" fmla="*/ 1458257 h 2191432"/>
              <a:gd name="connsiteX289" fmla="*/ 2061468 w 2331026"/>
              <a:gd name="connsiteY289" fmla="*/ 1516069 h 2191432"/>
              <a:gd name="connsiteX290" fmla="*/ 2072143 w 2331026"/>
              <a:gd name="connsiteY290" fmla="*/ 1572688 h 2191432"/>
              <a:gd name="connsiteX291" fmla="*/ 2090948 w 2331026"/>
              <a:gd name="connsiteY291" fmla="*/ 1550538 h 2191432"/>
              <a:gd name="connsiteX292" fmla="*/ 2084963 w 2331026"/>
              <a:gd name="connsiteY292" fmla="*/ 1548018 h 2191432"/>
              <a:gd name="connsiteX293" fmla="*/ 2054404 w 2331026"/>
              <a:gd name="connsiteY293" fmla="*/ 1465071 h 2191432"/>
              <a:gd name="connsiteX294" fmla="*/ 2057678 w 2331026"/>
              <a:gd name="connsiteY294" fmla="*/ 1456340 h 2191432"/>
              <a:gd name="connsiteX295" fmla="*/ 2067501 w 2331026"/>
              <a:gd name="connsiteY295" fmla="*/ 1460705 h 2191432"/>
              <a:gd name="connsiteX296" fmla="*/ 2099485 w 2331026"/>
              <a:gd name="connsiteY296" fmla="*/ 1536667 h 2191432"/>
              <a:gd name="connsiteX297" fmla="*/ 2114163 w 2331026"/>
              <a:gd name="connsiteY297" fmla="*/ 1508087 h 2191432"/>
              <a:gd name="connsiteX298" fmla="*/ 2119457 w 2331026"/>
              <a:gd name="connsiteY298" fmla="*/ 1487562 h 2191432"/>
              <a:gd name="connsiteX299" fmla="*/ 2111724 w 2331026"/>
              <a:gd name="connsiteY299" fmla="*/ 1482859 h 2191432"/>
              <a:gd name="connsiteX300" fmla="*/ 2096798 w 2331026"/>
              <a:gd name="connsiteY300" fmla="*/ 1445444 h 2191432"/>
              <a:gd name="connsiteX301" fmla="*/ 437138 w 2331026"/>
              <a:gd name="connsiteY301" fmla="*/ 1311956 h 2191432"/>
              <a:gd name="connsiteX302" fmla="*/ 447343 w 2331026"/>
              <a:gd name="connsiteY302" fmla="*/ 1316401 h 2191432"/>
              <a:gd name="connsiteX303" fmla="*/ 456415 w 2331026"/>
              <a:gd name="connsiteY303" fmla="*/ 1360851 h 2191432"/>
              <a:gd name="connsiteX304" fmla="*/ 442807 w 2331026"/>
              <a:gd name="connsiteY304" fmla="*/ 1360851 h 2191432"/>
              <a:gd name="connsiteX305" fmla="*/ 433736 w 2331026"/>
              <a:gd name="connsiteY305" fmla="*/ 1320846 h 2191432"/>
              <a:gd name="connsiteX306" fmla="*/ 437138 w 2331026"/>
              <a:gd name="connsiteY306" fmla="*/ 1311956 h 2191432"/>
              <a:gd name="connsiteX307" fmla="*/ 307913 w 2331026"/>
              <a:gd name="connsiteY307" fmla="*/ 1260198 h 2191432"/>
              <a:gd name="connsiteX308" fmla="*/ 311397 w 2331026"/>
              <a:gd name="connsiteY308" fmla="*/ 1267976 h 2191432"/>
              <a:gd name="connsiteX309" fmla="*/ 339696 w 2331026"/>
              <a:gd name="connsiteY309" fmla="*/ 1307821 h 2191432"/>
              <a:gd name="connsiteX310" fmla="*/ 359265 w 2331026"/>
              <a:gd name="connsiteY310" fmla="*/ 1323502 h 2191432"/>
              <a:gd name="connsiteX311" fmla="*/ 358954 w 2331026"/>
              <a:gd name="connsiteY311" fmla="*/ 1315383 h 2191432"/>
              <a:gd name="connsiteX312" fmla="*/ 351413 w 2331026"/>
              <a:gd name="connsiteY312" fmla="*/ 1290578 h 2191432"/>
              <a:gd name="connsiteX313" fmla="*/ 355334 w 2331026"/>
              <a:gd name="connsiteY313" fmla="*/ 1285229 h 2191432"/>
              <a:gd name="connsiteX314" fmla="*/ 317320 w 2331026"/>
              <a:gd name="connsiteY314" fmla="*/ 1267626 h 2191432"/>
              <a:gd name="connsiteX315" fmla="*/ 188958 w 2331026"/>
              <a:gd name="connsiteY315" fmla="*/ 1138555 h 2191432"/>
              <a:gd name="connsiteX316" fmla="*/ 173666 w 2331026"/>
              <a:gd name="connsiteY316" fmla="*/ 1139587 h 2191432"/>
              <a:gd name="connsiteX317" fmla="*/ 175597 w 2331026"/>
              <a:gd name="connsiteY317" fmla="*/ 1154714 h 2191432"/>
              <a:gd name="connsiteX318" fmla="*/ 175461 w 2331026"/>
              <a:gd name="connsiteY318" fmla="*/ 1158448 h 2191432"/>
              <a:gd name="connsiteX319" fmla="*/ 179839 w 2331026"/>
              <a:gd name="connsiteY319" fmla="*/ 1158624 h 2191432"/>
              <a:gd name="connsiteX320" fmla="*/ 188958 w 2331026"/>
              <a:gd name="connsiteY320" fmla="*/ 1158274 h 2191432"/>
              <a:gd name="connsiteX321" fmla="*/ 152924 w 2331026"/>
              <a:gd name="connsiteY321" fmla="*/ 1135201 h 2191432"/>
              <a:gd name="connsiteX322" fmla="*/ 149007 w 2331026"/>
              <a:gd name="connsiteY322" fmla="*/ 1146686 h 2191432"/>
              <a:gd name="connsiteX323" fmla="*/ 142660 w 2331026"/>
              <a:gd name="connsiteY323" fmla="*/ 1154440 h 2191432"/>
              <a:gd name="connsiteX324" fmla="*/ 149750 w 2331026"/>
              <a:gd name="connsiteY324" fmla="*/ 1157411 h 2191432"/>
              <a:gd name="connsiteX325" fmla="*/ 162238 w 2331026"/>
              <a:gd name="connsiteY325" fmla="*/ 1157914 h 2191432"/>
              <a:gd name="connsiteX326" fmla="*/ 157589 w 2331026"/>
              <a:gd name="connsiteY326" fmla="*/ 1137252 h 2191432"/>
              <a:gd name="connsiteX327" fmla="*/ 157206 w 2331026"/>
              <a:gd name="connsiteY327" fmla="*/ 1136229 h 2191432"/>
              <a:gd name="connsiteX328" fmla="*/ 115634 w 2331026"/>
              <a:gd name="connsiteY328" fmla="*/ 1123914 h 2191432"/>
              <a:gd name="connsiteX329" fmla="*/ 117415 w 2331026"/>
              <a:gd name="connsiteY329" fmla="*/ 1143863 h 2191432"/>
              <a:gd name="connsiteX330" fmla="*/ 141443 w 2331026"/>
              <a:gd name="connsiteY330" fmla="*/ 1153931 h 2191432"/>
              <a:gd name="connsiteX331" fmla="*/ 135513 w 2331026"/>
              <a:gd name="connsiteY331" fmla="*/ 1146686 h 2191432"/>
              <a:gd name="connsiteX332" fmla="*/ 139288 w 2331026"/>
              <a:gd name="connsiteY332" fmla="*/ 1131928 h 2191432"/>
              <a:gd name="connsiteX333" fmla="*/ 121069 w 2331026"/>
              <a:gd name="connsiteY333" fmla="*/ 1127555 h 2191432"/>
              <a:gd name="connsiteX334" fmla="*/ 70885 w 2331026"/>
              <a:gd name="connsiteY334" fmla="*/ 1089688 h 2191432"/>
              <a:gd name="connsiteX335" fmla="*/ 79526 w 2331026"/>
              <a:gd name="connsiteY335" fmla="*/ 1110509 h 2191432"/>
              <a:gd name="connsiteX336" fmla="*/ 103454 w 2331026"/>
              <a:gd name="connsiteY336" fmla="*/ 1134189 h 2191432"/>
              <a:gd name="connsiteX337" fmla="*/ 101704 w 2331026"/>
              <a:gd name="connsiteY337" fmla="*/ 1114583 h 2191432"/>
              <a:gd name="connsiteX338" fmla="*/ 79235 w 2331026"/>
              <a:gd name="connsiteY338" fmla="*/ 1099533 h 2191432"/>
              <a:gd name="connsiteX339" fmla="*/ 2275523 w 2331026"/>
              <a:gd name="connsiteY339" fmla="*/ 815892 h 2191432"/>
              <a:gd name="connsiteX340" fmla="*/ 2268343 w 2331026"/>
              <a:gd name="connsiteY340" fmla="*/ 854612 h 2191432"/>
              <a:gd name="connsiteX341" fmla="*/ 2199669 w 2331026"/>
              <a:gd name="connsiteY341" fmla="*/ 962371 h 2191432"/>
              <a:gd name="connsiteX342" fmla="*/ 2188097 w 2331026"/>
              <a:gd name="connsiteY342" fmla="*/ 970233 h 2191432"/>
              <a:gd name="connsiteX343" fmla="*/ 2194623 w 2331026"/>
              <a:gd name="connsiteY343" fmla="*/ 970595 h 2191432"/>
              <a:gd name="connsiteX344" fmla="*/ 2234188 w 2331026"/>
              <a:gd name="connsiteY344" fmla="*/ 1071707 h 2191432"/>
              <a:gd name="connsiteX345" fmla="*/ 2221000 w 2331026"/>
              <a:gd name="connsiteY345" fmla="*/ 1071707 h 2191432"/>
              <a:gd name="connsiteX346" fmla="*/ 2181434 w 2331026"/>
              <a:gd name="connsiteY346" fmla="*/ 979388 h 2191432"/>
              <a:gd name="connsiteX347" fmla="*/ 2183583 w 2331026"/>
              <a:gd name="connsiteY347" fmla="*/ 973300 h 2191432"/>
              <a:gd name="connsiteX348" fmla="*/ 2168040 w 2331026"/>
              <a:gd name="connsiteY348" fmla="*/ 983860 h 2191432"/>
              <a:gd name="connsiteX349" fmla="*/ 2190809 w 2331026"/>
              <a:gd name="connsiteY349" fmla="*/ 1036971 h 2191432"/>
              <a:gd name="connsiteX350" fmla="*/ 2207624 w 2331026"/>
              <a:gd name="connsiteY350" fmla="*/ 1102257 h 2191432"/>
              <a:gd name="connsiteX351" fmla="*/ 2194606 w 2331026"/>
              <a:gd name="connsiteY351" fmla="*/ 1106646 h 2191432"/>
              <a:gd name="connsiteX352" fmla="*/ 2176165 w 2331026"/>
              <a:gd name="connsiteY352" fmla="*/ 1041360 h 2191432"/>
              <a:gd name="connsiteX353" fmla="*/ 2156247 w 2331026"/>
              <a:gd name="connsiteY353" fmla="*/ 991871 h 2191432"/>
              <a:gd name="connsiteX354" fmla="*/ 2141927 w 2331026"/>
              <a:gd name="connsiteY354" fmla="*/ 1001600 h 2191432"/>
              <a:gd name="connsiteX355" fmla="*/ 2045571 w 2331026"/>
              <a:gd name="connsiteY355" fmla="*/ 1045312 h 2191432"/>
              <a:gd name="connsiteX356" fmla="*/ 2001773 w 2331026"/>
              <a:gd name="connsiteY356" fmla="*/ 1106508 h 2191432"/>
              <a:gd name="connsiteX357" fmla="*/ 2036184 w 2331026"/>
              <a:gd name="connsiteY357" fmla="*/ 1156522 h 2191432"/>
              <a:gd name="connsiteX358" fmla="*/ 2037767 w 2331026"/>
              <a:gd name="connsiteY358" fmla="*/ 1155467 h 2191432"/>
              <a:gd name="connsiteX359" fmla="*/ 2089203 w 2331026"/>
              <a:gd name="connsiteY359" fmla="*/ 1155303 h 2191432"/>
              <a:gd name="connsiteX360" fmla="*/ 2101412 w 2331026"/>
              <a:gd name="connsiteY360" fmla="*/ 1153668 h 2191432"/>
              <a:gd name="connsiteX361" fmla="*/ 2099661 w 2331026"/>
              <a:gd name="connsiteY361" fmla="*/ 1150112 h 2191432"/>
              <a:gd name="connsiteX362" fmla="*/ 2102570 w 2331026"/>
              <a:gd name="connsiteY362" fmla="*/ 1145709 h 2191432"/>
              <a:gd name="connsiteX363" fmla="*/ 2089581 w 2331026"/>
              <a:gd name="connsiteY363" fmla="*/ 1102358 h 2191432"/>
              <a:gd name="connsiteX364" fmla="*/ 2072263 w 2331026"/>
              <a:gd name="connsiteY364" fmla="*/ 1063341 h 2191432"/>
              <a:gd name="connsiteX365" fmla="*/ 2089581 w 2331026"/>
              <a:gd name="connsiteY365" fmla="*/ 1059006 h 2191432"/>
              <a:gd name="connsiteX366" fmla="*/ 2111229 w 2331026"/>
              <a:gd name="connsiteY366" fmla="*/ 1119698 h 2191432"/>
              <a:gd name="connsiteX367" fmla="*/ 2116100 w 2331026"/>
              <a:gd name="connsiteY367" fmla="*/ 1137038 h 2191432"/>
              <a:gd name="connsiteX368" fmla="*/ 2111820 w 2331026"/>
              <a:gd name="connsiteY368" fmla="*/ 1152275 h 2191432"/>
              <a:gd name="connsiteX369" fmla="*/ 2139081 w 2331026"/>
              <a:gd name="connsiteY369" fmla="*/ 1148624 h 2191432"/>
              <a:gd name="connsiteX370" fmla="*/ 2156334 w 2331026"/>
              <a:gd name="connsiteY370" fmla="*/ 1143053 h 2191432"/>
              <a:gd name="connsiteX371" fmla="*/ 2155448 w 2331026"/>
              <a:gd name="connsiteY371" fmla="*/ 1141979 h 2191432"/>
              <a:gd name="connsiteX372" fmla="*/ 2124333 w 2331026"/>
              <a:gd name="connsiteY372" fmla="*/ 1023782 h 2191432"/>
              <a:gd name="connsiteX373" fmla="*/ 2137668 w 2331026"/>
              <a:gd name="connsiteY373" fmla="*/ 1019404 h 2191432"/>
              <a:gd name="connsiteX374" fmla="*/ 2175798 w 2331026"/>
              <a:gd name="connsiteY374" fmla="*/ 1113593 h 2191432"/>
              <a:gd name="connsiteX375" fmla="*/ 2173933 w 2331026"/>
              <a:gd name="connsiteY375" fmla="*/ 1137371 h 2191432"/>
              <a:gd name="connsiteX376" fmla="*/ 2185844 w 2331026"/>
              <a:gd name="connsiteY376" fmla="*/ 1133525 h 2191432"/>
              <a:gd name="connsiteX377" fmla="*/ 2227933 w 2331026"/>
              <a:gd name="connsiteY377" fmla="*/ 1108104 h 2191432"/>
              <a:gd name="connsiteX378" fmla="*/ 2256376 w 2331026"/>
              <a:gd name="connsiteY378" fmla="*/ 1075296 h 2191432"/>
              <a:gd name="connsiteX379" fmla="*/ 2251650 w 2331026"/>
              <a:gd name="connsiteY379" fmla="*/ 1071741 h 2191432"/>
              <a:gd name="connsiteX380" fmla="*/ 2221091 w 2331026"/>
              <a:gd name="connsiteY380" fmla="*/ 966637 h 2191432"/>
              <a:gd name="connsiteX381" fmla="*/ 2234188 w 2331026"/>
              <a:gd name="connsiteY381" fmla="*/ 957878 h 2191432"/>
              <a:gd name="connsiteX382" fmla="*/ 2258199 w 2331026"/>
              <a:gd name="connsiteY382" fmla="*/ 1013167 h 2191432"/>
              <a:gd name="connsiteX383" fmla="*/ 2267405 w 2331026"/>
              <a:gd name="connsiteY383" fmla="*/ 1062574 h 2191432"/>
              <a:gd name="connsiteX384" fmla="*/ 2274090 w 2331026"/>
              <a:gd name="connsiteY384" fmla="*/ 1054863 h 2191432"/>
              <a:gd name="connsiteX385" fmla="*/ 2288569 w 2331026"/>
              <a:gd name="connsiteY385" fmla="*/ 1022899 h 2191432"/>
              <a:gd name="connsiteX386" fmla="*/ 2283302 w 2331026"/>
              <a:gd name="connsiteY386" fmla="*/ 1021018 h 2191432"/>
              <a:gd name="connsiteX387" fmla="*/ 2282210 w 2331026"/>
              <a:gd name="connsiteY387" fmla="*/ 1015015 h 2191432"/>
              <a:gd name="connsiteX388" fmla="*/ 2280027 w 2331026"/>
              <a:gd name="connsiteY388" fmla="*/ 1003555 h 2191432"/>
              <a:gd name="connsiteX389" fmla="*/ 2283279 w 2331026"/>
              <a:gd name="connsiteY389" fmla="*/ 1003068 h 2191432"/>
              <a:gd name="connsiteX390" fmla="*/ 2283847 w 2331026"/>
              <a:gd name="connsiteY390" fmla="*/ 1004101 h 2191432"/>
              <a:gd name="connsiteX391" fmla="*/ 2286576 w 2331026"/>
              <a:gd name="connsiteY391" fmla="*/ 1015015 h 2191432"/>
              <a:gd name="connsiteX392" fmla="*/ 2290941 w 2331026"/>
              <a:gd name="connsiteY392" fmla="*/ 1010650 h 2191432"/>
              <a:gd name="connsiteX393" fmla="*/ 2293854 w 2331026"/>
              <a:gd name="connsiteY393" fmla="*/ 1011232 h 2191432"/>
              <a:gd name="connsiteX394" fmla="*/ 2295549 w 2331026"/>
              <a:gd name="connsiteY394" fmla="*/ 1007492 h 2191432"/>
              <a:gd name="connsiteX395" fmla="*/ 2295307 w 2331026"/>
              <a:gd name="connsiteY395" fmla="*/ 1006284 h 2191432"/>
              <a:gd name="connsiteX396" fmla="*/ 2290941 w 2331026"/>
              <a:gd name="connsiteY396" fmla="*/ 1001918 h 2191432"/>
              <a:gd name="connsiteX397" fmla="*/ 2283279 w 2331026"/>
              <a:gd name="connsiteY397" fmla="*/ 1003068 h 2191432"/>
              <a:gd name="connsiteX398" fmla="*/ 2277844 w 2331026"/>
              <a:gd name="connsiteY398" fmla="*/ 993187 h 2191432"/>
              <a:gd name="connsiteX399" fmla="*/ 2269113 w 2331026"/>
              <a:gd name="connsiteY399" fmla="*/ 966993 h 2191432"/>
              <a:gd name="connsiteX400" fmla="*/ 2242919 w 2331026"/>
              <a:gd name="connsiteY400" fmla="*/ 923337 h 2191432"/>
              <a:gd name="connsiteX401" fmla="*/ 2251651 w 2331026"/>
              <a:gd name="connsiteY401" fmla="*/ 914605 h 2191432"/>
              <a:gd name="connsiteX402" fmla="*/ 2286576 w 2331026"/>
              <a:gd name="connsiteY402" fmla="*/ 971359 h 2191432"/>
              <a:gd name="connsiteX403" fmla="*/ 2296398 w 2331026"/>
              <a:gd name="connsiteY403" fmla="*/ 997553 h 2191432"/>
              <a:gd name="connsiteX404" fmla="*/ 2297188 w 2331026"/>
              <a:gd name="connsiteY404" fmla="*/ 1003873 h 2191432"/>
              <a:gd name="connsiteX405" fmla="*/ 2303904 w 2331026"/>
              <a:gd name="connsiteY405" fmla="*/ 989047 h 2191432"/>
              <a:gd name="connsiteX406" fmla="*/ 2310220 w 2331026"/>
              <a:gd name="connsiteY406" fmla="*/ 939108 h 2191432"/>
              <a:gd name="connsiteX407" fmla="*/ 2300070 w 2331026"/>
              <a:gd name="connsiteY407" fmla="*/ 920108 h 2191432"/>
              <a:gd name="connsiteX408" fmla="*/ 2282380 w 2331026"/>
              <a:gd name="connsiteY408" fmla="*/ 874723 h 2191432"/>
              <a:gd name="connsiteX409" fmla="*/ 2276299 w 2331026"/>
              <a:gd name="connsiteY409" fmla="*/ 828792 h 2191432"/>
              <a:gd name="connsiteX410" fmla="*/ 2247682 w 2331026"/>
              <a:gd name="connsiteY410" fmla="*/ 796336 h 2191432"/>
              <a:gd name="connsiteX411" fmla="*/ 2247682 w 2331026"/>
              <a:gd name="connsiteY411" fmla="*/ 809036 h 2191432"/>
              <a:gd name="connsiteX412" fmla="*/ 2247682 w 2331026"/>
              <a:gd name="connsiteY412" fmla="*/ 796336 h 2191432"/>
              <a:gd name="connsiteX413" fmla="*/ 1579917 w 2331026"/>
              <a:gd name="connsiteY413" fmla="*/ 483864 h 2191432"/>
              <a:gd name="connsiteX414" fmla="*/ 1589839 w 2331026"/>
              <a:gd name="connsiteY414" fmla="*/ 486068 h 2191432"/>
              <a:gd name="connsiteX415" fmla="*/ 1603068 w 2331026"/>
              <a:gd name="connsiteY415" fmla="*/ 503708 h 2191432"/>
              <a:gd name="connsiteX416" fmla="*/ 1594249 w 2331026"/>
              <a:gd name="connsiteY416" fmla="*/ 512527 h 2191432"/>
              <a:gd name="connsiteX417" fmla="*/ 1576610 w 2331026"/>
              <a:gd name="connsiteY417" fmla="*/ 494888 h 2191432"/>
              <a:gd name="connsiteX418" fmla="*/ 1579917 w 2331026"/>
              <a:gd name="connsiteY418" fmla="*/ 483864 h 2191432"/>
              <a:gd name="connsiteX419" fmla="*/ 1547316 w 2331026"/>
              <a:gd name="connsiteY419" fmla="*/ 386063 h 2191432"/>
              <a:gd name="connsiteX420" fmla="*/ 1553935 w 2331026"/>
              <a:gd name="connsiteY420" fmla="*/ 402753 h 2191432"/>
              <a:gd name="connsiteX421" fmla="*/ 1568170 w 2331026"/>
              <a:gd name="connsiteY421" fmla="*/ 455207 h 2191432"/>
              <a:gd name="connsiteX422" fmla="*/ 1572550 w 2331026"/>
              <a:gd name="connsiteY422" fmla="*/ 516403 h 2191432"/>
              <a:gd name="connsiteX423" fmla="*/ 1607588 w 2331026"/>
              <a:gd name="connsiteY423" fmla="*/ 512031 h 2191432"/>
              <a:gd name="connsiteX424" fmla="*/ 1619255 w 2331026"/>
              <a:gd name="connsiteY424" fmla="*/ 505493 h 2191432"/>
              <a:gd name="connsiteX425" fmla="*/ 1573391 w 2331026"/>
              <a:gd name="connsiteY425" fmla="*/ 450512 h 2191432"/>
              <a:gd name="connsiteX426" fmla="*/ 1575028 w 2331026"/>
              <a:gd name="connsiteY426" fmla="*/ 441102 h 2191432"/>
              <a:gd name="connsiteX427" fmla="*/ 1586487 w 2331026"/>
              <a:gd name="connsiteY427" fmla="*/ 441656 h 2191432"/>
              <a:gd name="connsiteX428" fmla="*/ 1633214 w 2331026"/>
              <a:gd name="connsiteY428" fmla="*/ 497670 h 2191432"/>
              <a:gd name="connsiteX429" fmla="*/ 1639551 w 2331026"/>
              <a:gd name="connsiteY429" fmla="*/ 494119 h 2191432"/>
              <a:gd name="connsiteX430" fmla="*/ 1638753 w 2331026"/>
              <a:gd name="connsiteY430" fmla="*/ 493943 h 2191432"/>
              <a:gd name="connsiteX431" fmla="*/ 1595891 w 2331026"/>
              <a:gd name="connsiteY431" fmla="*/ 437900 h 2191432"/>
              <a:gd name="connsiteX432" fmla="*/ 897240 w 2331026"/>
              <a:gd name="connsiteY432" fmla="*/ 107035 h 2191432"/>
              <a:gd name="connsiteX433" fmla="*/ 907094 w 2331026"/>
              <a:gd name="connsiteY433" fmla="*/ 109774 h 2191432"/>
              <a:gd name="connsiteX434" fmla="*/ 944378 w 2331026"/>
              <a:gd name="connsiteY434" fmla="*/ 166214 h 2191432"/>
              <a:gd name="connsiteX435" fmla="*/ 982637 w 2331026"/>
              <a:gd name="connsiteY435" fmla="*/ 231908 h 2191432"/>
              <a:gd name="connsiteX436" fmla="*/ 1001614 w 2331026"/>
              <a:gd name="connsiteY436" fmla="*/ 304356 h 2191432"/>
              <a:gd name="connsiteX437" fmla="*/ 1007880 w 2331026"/>
              <a:gd name="connsiteY437" fmla="*/ 307280 h 2191432"/>
              <a:gd name="connsiteX438" fmla="*/ 1008758 w 2331026"/>
              <a:gd name="connsiteY438" fmla="*/ 308944 h 2191432"/>
              <a:gd name="connsiteX439" fmla="*/ 1016049 w 2331026"/>
              <a:gd name="connsiteY439" fmla="*/ 305588 h 2191432"/>
              <a:gd name="connsiteX440" fmla="*/ 996391 w 2331026"/>
              <a:gd name="connsiteY440" fmla="*/ 255185 h 2191432"/>
              <a:gd name="connsiteX441" fmla="*/ 970047 w 2331026"/>
              <a:gd name="connsiteY441" fmla="*/ 205072 h 2191432"/>
              <a:gd name="connsiteX442" fmla="*/ 944378 w 2331026"/>
              <a:gd name="connsiteY442" fmla="*/ 166214 h 2191432"/>
              <a:gd name="connsiteX443" fmla="*/ 942129 w 2331026"/>
              <a:gd name="connsiteY443" fmla="*/ 162352 h 2191432"/>
              <a:gd name="connsiteX444" fmla="*/ 939939 w 2331026"/>
              <a:gd name="connsiteY444" fmla="*/ 151398 h 2191432"/>
              <a:gd name="connsiteX445" fmla="*/ 950887 w 2331026"/>
              <a:gd name="connsiteY445" fmla="*/ 153589 h 2191432"/>
              <a:gd name="connsiteX446" fmla="*/ 995228 w 2331026"/>
              <a:gd name="connsiteY446" fmla="*/ 223693 h 2191432"/>
              <a:gd name="connsiteX447" fmla="*/ 1016211 w 2331026"/>
              <a:gd name="connsiteY447" fmla="*/ 305514 h 2191432"/>
              <a:gd name="connsiteX448" fmla="*/ 1094601 w 2331026"/>
              <a:gd name="connsiteY448" fmla="*/ 269433 h 2191432"/>
              <a:gd name="connsiteX449" fmla="*/ 1297775 w 2331026"/>
              <a:gd name="connsiteY449" fmla="*/ 238391 h 2191432"/>
              <a:gd name="connsiteX450" fmla="*/ 1362318 w 2331026"/>
              <a:gd name="connsiteY450" fmla="*/ 245391 h 2191432"/>
              <a:gd name="connsiteX451" fmla="*/ 1533131 w 2331026"/>
              <a:gd name="connsiteY451" fmla="*/ 350299 h 2191432"/>
              <a:gd name="connsiteX452" fmla="*/ 1546654 w 2331026"/>
              <a:gd name="connsiteY452" fmla="*/ 384395 h 2191432"/>
              <a:gd name="connsiteX453" fmla="*/ 1549731 w 2331026"/>
              <a:gd name="connsiteY453" fmla="*/ 374240 h 2191432"/>
              <a:gd name="connsiteX454" fmla="*/ 1559623 w 2331026"/>
              <a:gd name="connsiteY454" fmla="*/ 376417 h 2191432"/>
              <a:gd name="connsiteX455" fmla="*/ 1651942 w 2331026"/>
              <a:gd name="connsiteY455" fmla="*/ 485238 h 2191432"/>
              <a:gd name="connsiteX456" fmla="*/ 1651235 w 2331026"/>
              <a:gd name="connsiteY456" fmla="*/ 487571 h 2191432"/>
              <a:gd name="connsiteX457" fmla="*/ 1671404 w 2331026"/>
              <a:gd name="connsiteY457" fmla="*/ 476268 h 2191432"/>
              <a:gd name="connsiteX458" fmla="*/ 2181346 w 2331026"/>
              <a:gd name="connsiteY458" fmla="*/ 560114 h 2191432"/>
              <a:gd name="connsiteX459" fmla="*/ 2276658 w 2331026"/>
              <a:gd name="connsiteY459" fmla="*/ 728617 h 2191432"/>
              <a:gd name="connsiteX460" fmla="*/ 2279102 w 2331026"/>
              <a:gd name="connsiteY460" fmla="*/ 776766 h 2191432"/>
              <a:gd name="connsiteX461" fmla="*/ 2286803 w 2331026"/>
              <a:gd name="connsiteY461" fmla="*/ 782860 h 2191432"/>
              <a:gd name="connsiteX462" fmla="*/ 2304492 w 2331026"/>
              <a:gd name="connsiteY462" fmla="*/ 900970 h 2191432"/>
              <a:gd name="connsiteX463" fmla="*/ 2311552 w 2331026"/>
              <a:gd name="connsiteY463" fmla="*/ 912822 h 2191432"/>
              <a:gd name="connsiteX464" fmla="*/ 2306092 w 2331026"/>
              <a:gd name="connsiteY464" fmla="*/ 852494 h 2191432"/>
              <a:gd name="connsiteX465" fmla="*/ 2291596 w 2331026"/>
              <a:gd name="connsiteY465" fmla="*/ 779296 h 2191432"/>
              <a:gd name="connsiteX466" fmla="*/ 2298160 w 2331026"/>
              <a:gd name="connsiteY466" fmla="*/ 770548 h 2191432"/>
              <a:gd name="connsiteX467" fmla="*/ 2304725 w 2331026"/>
              <a:gd name="connsiteY467" fmla="*/ 774922 h 2191432"/>
              <a:gd name="connsiteX468" fmla="*/ 2327700 w 2331026"/>
              <a:gd name="connsiteY468" fmla="*/ 934576 h 2191432"/>
              <a:gd name="connsiteX469" fmla="*/ 2326168 w 2331026"/>
              <a:gd name="connsiteY469" fmla="*/ 944273 h 2191432"/>
              <a:gd name="connsiteX470" fmla="*/ 2331026 w 2331026"/>
              <a:gd name="connsiteY470" fmla="*/ 962212 h 2191432"/>
              <a:gd name="connsiteX471" fmla="*/ 2324393 w 2331026"/>
              <a:gd name="connsiteY471" fmla="*/ 968774 h 2191432"/>
              <a:gd name="connsiteX472" fmla="*/ 2322581 w 2331026"/>
              <a:gd name="connsiteY472" fmla="*/ 966982 h 2191432"/>
              <a:gd name="connsiteX473" fmla="*/ 2315802 w 2331026"/>
              <a:gd name="connsiteY473" fmla="*/ 1009892 h 2191432"/>
              <a:gd name="connsiteX474" fmla="*/ 2278467 w 2331026"/>
              <a:gd name="connsiteY474" fmla="*/ 1081108 h 2191432"/>
              <a:gd name="connsiteX475" fmla="*/ 2106763 w 2331026"/>
              <a:gd name="connsiteY475" fmla="*/ 1169682 h 2191432"/>
              <a:gd name="connsiteX476" fmla="*/ 2044560 w 2331026"/>
              <a:gd name="connsiteY476" fmla="*/ 1168697 h 2191432"/>
              <a:gd name="connsiteX477" fmla="*/ 2058163 w 2331026"/>
              <a:gd name="connsiteY477" fmla="*/ 1188467 h 2191432"/>
              <a:gd name="connsiteX478" fmla="*/ 2098129 w 2331026"/>
              <a:gd name="connsiteY478" fmla="*/ 1276983 h 2191432"/>
              <a:gd name="connsiteX479" fmla="*/ 2097718 w 2331026"/>
              <a:gd name="connsiteY479" fmla="*/ 1369938 h 2191432"/>
              <a:gd name="connsiteX480" fmla="*/ 2086278 w 2331026"/>
              <a:gd name="connsiteY480" fmla="*/ 1400960 h 2191432"/>
              <a:gd name="connsiteX481" fmla="*/ 2110065 w 2331026"/>
              <a:gd name="connsiteY481" fmla="*/ 1438841 h 2191432"/>
              <a:gd name="connsiteX482" fmla="*/ 2123100 w 2331026"/>
              <a:gd name="connsiteY482" fmla="*/ 1473438 h 2191432"/>
              <a:gd name="connsiteX483" fmla="*/ 2124977 w 2331026"/>
              <a:gd name="connsiteY483" fmla="*/ 1466159 h 2191432"/>
              <a:gd name="connsiteX484" fmla="*/ 2107050 w 2331026"/>
              <a:gd name="connsiteY484" fmla="*/ 1325401 h 2191432"/>
              <a:gd name="connsiteX485" fmla="*/ 2120181 w 2331026"/>
              <a:gd name="connsiteY485" fmla="*/ 1321026 h 2191432"/>
              <a:gd name="connsiteX486" fmla="*/ 2085164 w 2331026"/>
              <a:gd name="connsiteY486" fmla="*/ 1587943 h 2191432"/>
              <a:gd name="connsiteX487" fmla="*/ 2040138 w 2331026"/>
              <a:gd name="connsiteY487" fmla="*/ 1618741 h 2191432"/>
              <a:gd name="connsiteX488" fmla="*/ 2040910 w 2331026"/>
              <a:gd name="connsiteY488" fmla="*/ 1622653 h 2191432"/>
              <a:gd name="connsiteX489" fmla="*/ 2035999 w 2331026"/>
              <a:gd name="connsiteY489" fmla="*/ 1629184 h 2191432"/>
              <a:gd name="connsiteX490" fmla="*/ 2030862 w 2331026"/>
              <a:gd name="connsiteY490" fmla="*/ 1625085 h 2191432"/>
              <a:gd name="connsiteX491" fmla="*/ 2022791 w 2331026"/>
              <a:gd name="connsiteY491" fmla="*/ 1630606 h 2191432"/>
              <a:gd name="connsiteX492" fmla="*/ 1959781 w 2331026"/>
              <a:gd name="connsiteY492" fmla="*/ 1651603 h 2191432"/>
              <a:gd name="connsiteX493" fmla="*/ 1962726 w 2331026"/>
              <a:gd name="connsiteY493" fmla="*/ 1662623 h 2191432"/>
              <a:gd name="connsiteX494" fmla="*/ 1945369 w 2331026"/>
              <a:gd name="connsiteY494" fmla="*/ 1667019 h 2191432"/>
              <a:gd name="connsiteX495" fmla="*/ 1941332 w 2331026"/>
              <a:gd name="connsiteY495" fmla="*/ 1655146 h 2191432"/>
              <a:gd name="connsiteX496" fmla="*/ 1910696 w 2331026"/>
              <a:gd name="connsiteY496" fmla="*/ 1658980 h 2191432"/>
              <a:gd name="connsiteX497" fmla="*/ 1893773 w 2331026"/>
              <a:gd name="connsiteY497" fmla="*/ 1658306 h 2191432"/>
              <a:gd name="connsiteX498" fmla="*/ 1896667 w 2331026"/>
              <a:gd name="connsiteY498" fmla="*/ 1663288 h 2191432"/>
              <a:gd name="connsiteX499" fmla="*/ 1888906 w 2331026"/>
              <a:gd name="connsiteY499" fmla="*/ 1674980 h 2191432"/>
              <a:gd name="connsiteX500" fmla="*/ 1897637 w 2331026"/>
              <a:gd name="connsiteY500" fmla="*/ 1670596 h 2191432"/>
              <a:gd name="connsiteX501" fmla="*/ 1897092 w 2331026"/>
              <a:gd name="connsiteY501" fmla="*/ 1664019 h 2191432"/>
              <a:gd name="connsiteX502" fmla="*/ 1896667 w 2331026"/>
              <a:gd name="connsiteY502" fmla="*/ 1663288 h 2191432"/>
              <a:gd name="connsiteX503" fmla="*/ 1897637 w 2331026"/>
              <a:gd name="connsiteY503" fmla="*/ 1661827 h 2191432"/>
              <a:gd name="connsiteX504" fmla="*/ 1906369 w 2331026"/>
              <a:gd name="connsiteY504" fmla="*/ 1674980 h 2191432"/>
              <a:gd name="connsiteX505" fmla="*/ 1902003 w 2331026"/>
              <a:gd name="connsiteY505" fmla="*/ 1679365 h 2191432"/>
              <a:gd name="connsiteX506" fmla="*/ 1893272 w 2331026"/>
              <a:gd name="connsiteY506" fmla="*/ 1683749 h 2191432"/>
              <a:gd name="connsiteX507" fmla="*/ 1888906 w 2331026"/>
              <a:gd name="connsiteY507" fmla="*/ 1679365 h 2191432"/>
              <a:gd name="connsiteX508" fmla="*/ 1882358 w 2331026"/>
              <a:gd name="connsiteY508" fmla="*/ 1664567 h 2191432"/>
              <a:gd name="connsiteX509" fmla="*/ 1878448 w 2331026"/>
              <a:gd name="connsiteY509" fmla="*/ 1657695 h 2191432"/>
              <a:gd name="connsiteX510" fmla="*/ 1871234 w 2331026"/>
              <a:gd name="connsiteY510" fmla="*/ 1657407 h 2191432"/>
              <a:gd name="connsiteX511" fmla="*/ 1811584 w 2331026"/>
              <a:gd name="connsiteY511" fmla="*/ 1647949 h 2191432"/>
              <a:gd name="connsiteX512" fmla="*/ 1821835 w 2331026"/>
              <a:gd name="connsiteY512" fmla="*/ 1665889 h 2191432"/>
              <a:gd name="connsiteX513" fmla="*/ 1808738 w 2331026"/>
              <a:gd name="connsiteY513" fmla="*/ 1670255 h 2191432"/>
              <a:gd name="connsiteX514" fmla="*/ 1793854 w 2331026"/>
              <a:gd name="connsiteY514" fmla="*/ 1645137 h 2191432"/>
              <a:gd name="connsiteX515" fmla="*/ 1791899 w 2331026"/>
              <a:gd name="connsiteY515" fmla="*/ 1644827 h 2191432"/>
              <a:gd name="connsiteX516" fmla="*/ 1739511 w 2331026"/>
              <a:gd name="connsiteY516" fmla="*/ 1638879 h 2191432"/>
              <a:gd name="connsiteX517" fmla="*/ 1738164 w 2331026"/>
              <a:gd name="connsiteY517" fmla="*/ 1638820 h 2191432"/>
              <a:gd name="connsiteX518" fmla="*/ 1733282 w 2331026"/>
              <a:gd name="connsiteY518" fmla="*/ 1641889 h 2191432"/>
              <a:gd name="connsiteX519" fmla="*/ 1729530 w 2331026"/>
              <a:gd name="connsiteY519" fmla="*/ 1638442 h 2191432"/>
              <a:gd name="connsiteX520" fmla="*/ 1687943 w 2331026"/>
              <a:gd name="connsiteY520" fmla="*/ 1636623 h 2191432"/>
              <a:gd name="connsiteX521" fmla="*/ 1590553 w 2331026"/>
              <a:gd name="connsiteY521" fmla="*/ 1618573 h 2191432"/>
              <a:gd name="connsiteX522" fmla="*/ 1542404 w 2331026"/>
              <a:gd name="connsiteY522" fmla="*/ 1622949 h 2191432"/>
              <a:gd name="connsiteX523" fmla="*/ 1494256 w 2331026"/>
              <a:gd name="connsiteY523" fmla="*/ 1640452 h 2191432"/>
              <a:gd name="connsiteX524" fmla="*/ 1452071 w 2331026"/>
              <a:gd name="connsiteY524" fmla="*/ 1643848 h 2191432"/>
              <a:gd name="connsiteX525" fmla="*/ 1451848 w 2331026"/>
              <a:gd name="connsiteY525" fmla="*/ 1644445 h 2191432"/>
              <a:gd name="connsiteX526" fmla="*/ 1450748 w 2331026"/>
              <a:gd name="connsiteY526" fmla="*/ 1643955 h 2191432"/>
              <a:gd name="connsiteX527" fmla="*/ 1416517 w 2331026"/>
              <a:gd name="connsiteY527" fmla="*/ 1646711 h 2191432"/>
              <a:gd name="connsiteX528" fmla="*/ 1414925 w 2331026"/>
              <a:gd name="connsiteY528" fmla="*/ 1647733 h 2191432"/>
              <a:gd name="connsiteX529" fmla="*/ 1413004 w 2331026"/>
              <a:gd name="connsiteY529" fmla="*/ 1646993 h 2191432"/>
              <a:gd name="connsiteX530" fmla="*/ 1412733 w 2331026"/>
              <a:gd name="connsiteY530" fmla="*/ 1647015 h 2191432"/>
              <a:gd name="connsiteX531" fmla="*/ 1336083 w 2331026"/>
              <a:gd name="connsiteY531" fmla="*/ 1652947 h 2191432"/>
              <a:gd name="connsiteX532" fmla="*/ 1331958 w 2331026"/>
              <a:gd name="connsiteY532" fmla="*/ 1656155 h 2191432"/>
              <a:gd name="connsiteX533" fmla="*/ 1328580 w 2331026"/>
              <a:gd name="connsiteY533" fmla="*/ 1653528 h 2191432"/>
              <a:gd name="connsiteX534" fmla="*/ 1327927 w 2331026"/>
              <a:gd name="connsiteY534" fmla="*/ 1653579 h 2191432"/>
              <a:gd name="connsiteX535" fmla="*/ 1236008 w 2331026"/>
              <a:gd name="connsiteY535" fmla="*/ 1655767 h 2191432"/>
              <a:gd name="connsiteX536" fmla="*/ 1217470 w 2331026"/>
              <a:gd name="connsiteY536" fmla="*/ 1653560 h 2191432"/>
              <a:gd name="connsiteX537" fmla="*/ 1218188 w 2331026"/>
              <a:gd name="connsiteY537" fmla="*/ 1657715 h 2191432"/>
              <a:gd name="connsiteX538" fmla="*/ 1204853 w 2331026"/>
              <a:gd name="connsiteY538" fmla="*/ 1657715 h 2191432"/>
              <a:gd name="connsiteX539" fmla="*/ 1203650 w 2331026"/>
              <a:gd name="connsiteY539" fmla="*/ 1651916 h 2191432"/>
              <a:gd name="connsiteX540" fmla="*/ 1144440 w 2331026"/>
              <a:gd name="connsiteY540" fmla="*/ 1644869 h 2191432"/>
              <a:gd name="connsiteX541" fmla="*/ 1143840 w 2331026"/>
              <a:gd name="connsiteY541" fmla="*/ 1657609 h 2191432"/>
              <a:gd name="connsiteX542" fmla="*/ 1130346 w 2331026"/>
              <a:gd name="connsiteY542" fmla="*/ 1657609 h 2191432"/>
              <a:gd name="connsiteX543" fmla="*/ 1128882 w 2331026"/>
              <a:gd name="connsiteY543" fmla="*/ 1643486 h 2191432"/>
              <a:gd name="connsiteX544" fmla="*/ 1119995 w 2331026"/>
              <a:gd name="connsiteY544" fmla="*/ 1642702 h 2191432"/>
              <a:gd name="connsiteX545" fmla="*/ 1121747 w 2331026"/>
              <a:gd name="connsiteY545" fmla="*/ 1648507 h 2191432"/>
              <a:gd name="connsiteX546" fmla="*/ 1108650 w 2331026"/>
              <a:gd name="connsiteY546" fmla="*/ 1652846 h 2191432"/>
              <a:gd name="connsiteX547" fmla="*/ 1105195 w 2331026"/>
              <a:gd name="connsiteY547" fmla="*/ 1641397 h 2191432"/>
              <a:gd name="connsiteX548" fmla="*/ 1093404 w 2331026"/>
              <a:gd name="connsiteY548" fmla="*/ 1640357 h 2191432"/>
              <a:gd name="connsiteX549" fmla="*/ 1094759 w 2331026"/>
              <a:gd name="connsiteY549" fmla="*/ 1652881 h 2191432"/>
              <a:gd name="connsiteX550" fmla="*/ 1081662 w 2331026"/>
              <a:gd name="connsiteY550" fmla="*/ 1648559 h 2191432"/>
              <a:gd name="connsiteX551" fmla="*/ 1079883 w 2331026"/>
              <a:gd name="connsiteY551" fmla="*/ 1639164 h 2191432"/>
              <a:gd name="connsiteX552" fmla="*/ 1069680 w 2331026"/>
              <a:gd name="connsiteY552" fmla="*/ 1638264 h 2191432"/>
              <a:gd name="connsiteX553" fmla="*/ 1044959 w 2331026"/>
              <a:gd name="connsiteY553" fmla="*/ 1640444 h 2191432"/>
              <a:gd name="connsiteX554" fmla="*/ 1043035 w 2331026"/>
              <a:gd name="connsiteY554" fmla="*/ 1644435 h 2191432"/>
              <a:gd name="connsiteX555" fmla="*/ 1034039 w 2331026"/>
              <a:gd name="connsiteY555" fmla="*/ 1642789 h 2191432"/>
              <a:gd name="connsiteX556" fmla="*/ 1034103 w 2331026"/>
              <a:gd name="connsiteY556" fmla="*/ 1641402 h 2191432"/>
              <a:gd name="connsiteX557" fmla="*/ 1021119 w 2331026"/>
              <a:gd name="connsiteY557" fmla="*/ 1642547 h 2191432"/>
              <a:gd name="connsiteX558" fmla="*/ 1021339 w 2331026"/>
              <a:gd name="connsiteY558" fmla="*/ 1644742 h 2191432"/>
              <a:gd name="connsiteX559" fmla="*/ 1003559 w 2331026"/>
              <a:gd name="connsiteY559" fmla="*/ 1644742 h 2191432"/>
              <a:gd name="connsiteX560" fmla="*/ 1003608 w 2331026"/>
              <a:gd name="connsiteY560" fmla="*/ 1644092 h 2191432"/>
              <a:gd name="connsiteX561" fmla="*/ 995269 w 2331026"/>
              <a:gd name="connsiteY561" fmla="*/ 1644827 h 2191432"/>
              <a:gd name="connsiteX562" fmla="*/ 925236 w 2331026"/>
              <a:gd name="connsiteY562" fmla="*/ 1644827 h 2191432"/>
              <a:gd name="connsiteX563" fmla="*/ 897876 w 2331026"/>
              <a:gd name="connsiteY563" fmla="*/ 1630323 h 2191432"/>
              <a:gd name="connsiteX564" fmla="*/ 888966 w 2331026"/>
              <a:gd name="connsiteY564" fmla="*/ 1640886 h 2191432"/>
              <a:gd name="connsiteX565" fmla="*/ 879075 w 2331026"/>
              <a:gd name="connsiteY565" fmla="*/ 1632051 h 2191432"/>
              <a:gd name="connsiteX566" fmla="*/ 887292 w 2331026"/>
              <a:gd name="connsiteY566" fmla="*/ 1624712 h 2191432"/>
              <a:gd name="connsiteX567" fmla="*/ 886050 w 2331026"/>
              <a:gd name="connsiteY567" fmla="*/ 1624054 h 2191432"/>
              <a:gd name="connsiteX568" fmla="*/ 885120 w 2331026"/>
              <a:gd name="connsiteY568" fmla="*/ 1624321 h 2191432"/>
              <a:gd name="connsiteX569" fmla="*/ 885040 w 2331026"/>
              <a:gd name="connsiteY569" fmla="*/ 1623518 h 2191432"/>
              <a:gd name="connsiteX570" fmla="*/ 853014 w 2331026"/>
              <a:gd name="connsiteY570" fmla="*/ 1606540 h 2191432"/>
              <a:gd name="connsiteX571" fmla="*/ 797846 w 2331026"/>
              <a:gd name="connsiteY571" fmla="*/ 1552411 h 2191432"/>
              <a:gd name="connsiteX572" fmla="*/ 797678 w 2331026"/>
              <a:gd name="connsiteY572" fmla="*/ 1552383 h 2191432"/>
              <a:gd name="connsiteX573" fmla="*/ 797514 w 2331026"/>
              <a:gd name="connsiteY573" fmla="*/ 1552085 h 2191432"/>
              <a:gd name="connsiteX574" fmla="*/ 793923 w 2331026"/>
              <a:gd name="connsiteY574" fmla="*/ 1548562 h 2191432"/>
              <a:gd name="connsiteX575" fmla="*/ 769782 w 2331026"/>
              <a:gd name="connsiteY575" fmla="*/ 1515653 h 2191432"/>
              <a:gd name="connsiteX576" fmla="*/ 767100 w 2331026"/>
              <a:gd name="connsiteY576" fmla="*/ 1518566 h 2191432"/>
              <a:gd name="connsiteX577" fmla="*/ 758766 w 2331026"/>
              <a:gd name="connsiteY577" fmla="*/ 1517479 h 2191432"/>
              <a:gd name="connsiteX578" fmla="*/ 749876 w 2331026"/>
              <a:gd name="connsiteY578" fmla="*/ 1495756 h 2191432"/>
              <a:gd name="connsiteX579" fmla="*/ 752591 w 2331026"/>
              <a:gd name="connsiteY579" fmla="*/ 1492218 h 2191432"/>
              <a:gd name="connsiteX580" fmla="*/ 745775 w 2331026"/>
              <a:gd name="connsiteY580" fmla="*/ 1482926 h 2191432"/>
              <a:gd name="connsiteX581" fmla="*/ 742872 w 2331026"/>
              <a:gd name="connsiteY581" fmla="*/ 1478955 h 2191432"/>
              <a:gd name="connsiteX582" fmla="*/ 740805 w 2331026"/>
              <a:gd name="connsiteY582" fmla="*/ 1482137 h 2191432"/>
              <a:gd name="connsiteX583" fmla="*/ 731733 w 2331026"/>
              <a:gd name="connsiteY583" fmla="*/ 1475115 h 2191432"/>
              <a:gd name="connsiteX584" fmla="*/ 734873 w 2331026"/>
              <a:gd name="connsiteY584" fmla="*/ 1468010 h 2191432"/>
              <a:gd name="connsiteX585" fmla="*/ 732564 w 2331026"/>
              <a:gd name="connsiteY585" fmla="*/ 1464851 h 2191432"/>
              <a:gd name="connsiteX586" fmla="*/ 731733 w 2331026"/>
              <a:gd name="connsiteY586" fmla="*/ 1464851 h 2191432"/>
              <a:gd name="connsiteX587" fmla="*/ 731733 w 2331026"/>
              <a:gd name="connsiteY587" fmla="*/ 1463786 h 2191432"/>
              <a:gd name="connsiteX588" fmla="*/ 722795 w 2331026"/>
              <a:gd name="connsiteY588" fmla="*/ 1452843 h 2191432"/>
              <a:gd name="connsiteX589" fmla="*/ 714998 w 2331026"/>
              <a:gd name="connsiteY589" fmla="*/ 1455236 h 2191432"/>
              <a:gd name="connsiteX590" fmla="*/ 712569 w 2331026"/>
              <a:gd name="connsiteY590" fmla="*/ 1461810 h 2191432"/>
              <a:gd name="connsiteX591" fmla="*/ 722889 w 2331026"/>
              <a:gd name="connsiteY591" fmla="*/ 1495631 h 2191432"/>
              <a:gd name="connsiteX592" fmla="*/ 705304 w 2331026"/>
              <a:gd name="connsiteY592" fmla="*/ 1499996 h 2191432"/>
              <a:gd name="connsiteX593" fmla="*/ 702708 w 2331026"/>
              <a:gd name="connsiteY593" fmla="*/ 1492262 h 2191432"/>
              <a:gd name="connsiteX594" fmla="*/ 695705 w 2331026"/>
              <a:gd name="connsiteY594" fmla="*/ 1518404 h 2191432"/>
              <a:gd name="connsiteX595" fmla="*/ 700664 w 2331026"/>
              <a:gd name="connsiteY595" fmla="*/ 1530911 h 2191432"/>
              <a:gd name="connsiteX596" fmla="*/ 693719 w 2331026"/>
              <a:gd name="connsiteY596" fmla="*/ 1539122 h 2191432"/>
              <a:gd name="connsiteX597" fmla="*/ 693675 w 2331026"/>
              <a:gd name="connsiteY597" fmla="*/ 1539087 h 2191432"/>
              <a:gd name="connsiteX598" fmla="*/ 692279 w 2331026"/>
              <a:gd name="connsiteY598" fmla="*/ 1565229 h 2191432"/>
              <a:gd name="connsiteX599" fmla="*/ 696298 w 2331026"/>
              <a:gd name="connsiteY599" fmla="*/ 1570772 h 2191432"/>
              <a:gd name="connsiteX600" fmla="*/ 694661 w 2331026"/>
              <a:gd name="connsiteY600" fmla="*/ 1580189 h 2191432"/>
              <a:gd name="connsiteX601" fmla="*/ 691398 w 2331026"/>
              <a:gd name="connsiteY601" fmla="*/ 1581735 h 2191432"/>
              <a:gd name="connsiteX602" fmla="*/ 690779 w 2331026"/>
              <a:gd name="connsiteY602" fmla="*/ 1593327 h 2191432"/>
              <a:gd name="connsiteX603" fmla="*/ 693508 w 2331026"/>
              <a:gd name="connsiteY603" fmla="*/ 1622572 h 2191432"/>
              <a:gd name="connsiteX604" fmla="*/ 723250 w 2331026"/>
              <a:gd name="connsiteY604" fmla="*/ 1653465 h 2191432"/>
              <a:gd name="connsiteX605" fmla="*/ 710045 w 2331026"/>
              <a:gd name="connsiteY605" fmla="*/ 1662257 h 2191432"/>
              <a:gd name="connsiteX606" fmla="*/ 695631 w 2331026"/>
              <a:gd name="connsiteY606" fmla="*/ 1645321 h 2191432"/>
              <a:gd name="connsiteX607" fmla="*/ 697627 w 2331026"/>
              <a:gd name="connsiteY607" fmla="*/ 1666706 h 2191432"/>
              <a:gd name="connsiteX608" fmla="*/ 701473 w 2331026"/>
              <a:gd name="connsiteY608" fmla="*/ 1684299 h 2191432"/>
              <a:gd name="connsiteX609" fmla="*/ 731223 w 2331026"/>
              <a:gd name="connsiteY609" fmla="*/ 1718619 h 2191432"/>
              <a:gd name="connsiteX610" fmla="*/ 718126 w 2331026"/>
              <a:gd name="connsiteY610" fmla="*/ 1727378 h 2191432"/>
              <a:gd name="connsiteX611" fmla="*/ 708275 w 2331026"/>
              <a:gd name="connsiteY611" fmla="*/ 1715415 h 2191432"/>
              <a:gd name="connsiteX612" fmla="*/ 712812 w 2331026"/>
              <a:gd name="connsiteY612" fmla="*/ 1736167 h 2191432"/>
              <a:gd name="connsiteX613" fmla="*/ 736306 w 2331026"/>
              <a:gd name="connsiteY613" fmla="*/ 1754658 h 2191432"/>
              <a:gd name="connsiteX614" fmla="*/ 727498 w 2331026"/>
              <a:gd name="connsiteY614" fmla="*/ 1767887 h 2191432"/>
              <a:gd name="connsiteX615" fmla="*/ 721820 w 2331026"/>
              <a:gd name="connsiteY615" fmla="*/ 1763418 h 2191432"/>
              <a:gd name="connsiteX616" fmla="*/ 738963 w 2331026"/>
              <a:gd name="connsiteY616" fmla="*/ 1802861 h 2191432"/>
              <a:gd name="connsiteX617" fmla="*/ 740153 w 2331026"/>
              <a:gd name="connsiteY617" fmla="*/ 1803804 h 2191432"/>
              <a:gd name="connsiteX618" fmla="*/ 745114 w 2331026"/>
              <a:gd name="connsiteY618" fmla="*/ 1810352 h 2191432"/>
              <a:gd name="connsiteX619" fmla="*/ 743057 w 2331026"/>
              <a:gd name="connsiteY619" fmla="*/ 1812281 h 2191432"/>
              <a:gd name="connsiteX620" fmla="*/ 750152 w 2331026"/>
              <a:gd name="connsiteY620" fmla="*/ 1828607 h 2191432"/>
              <a:gd name="connsiteX621" fmla="*/ 807054 w 2331026"/>
              <a:gd name="connsiteY621" fmla="*/ 1916121 h 2191432"/>
              <a:gd name="connsiteX622" fmla="*/ 863957 w 2331026"/>
              <a:gd name="connsiteY622" fmla="*/ 1964254 h 2191432"/>
              <a:gd name="connsiteX623" fmla="*/ 885500 w 2331026"/>
              <a:gd name="connsiteY623" fmla="*/ 2127932 h 2191432"/>
              <a:gd name="connsiteX624" fmla="*/ 874709 w 2331026"/>
              <a:gd name="connsiteY624" fmla="*/ 2142884 h 2191432"/>
              <a:gd name="connsiteX625" fmla="*/ 876082 w 2331026"/>
              <a:gd name="connsiteY625" fmla="*/ 2143403 h 2191432"/>
              <a:gd name="connsiteX626" fmla="*/ 871717 w 2331026"/>
              <a:gd name="connsiteY626" fmla="*/ 2156824 h 2191432"/>
              <a:gd name="connsiteX627" fmla="*/ 866162 w 2331026"/>
              <a:gd name="connsiteY627" fmla="*/ 2154727 h 2191432"/>
              <a:gd name="connsiteX628" fmla="*/ 855202 w 2331026"/>
              <a:gd name="connsiteY628" fmla="*/ 2169912 h 2191432"/>
              <a:gd name="connsiteX629" fmla="*/ 846448 w 2331026"/>
              <a:gd name="connsiteY629" fmla="*/ 2156784 h 2191432"/>
              <a:gd name="connsiteX630" fmla="*/ 851810 w 2331026"/>
              <a:gd name="connsiteY630" fmla="*/ 2149308 h 2191432"/>
              <a:gd name="connsiteX631" fmla="*/ 788770 w 2331026"/>
              <a:gd name="connsiteY631" fmla="*/ 2125507 h 2191432"/>
              <a:gd name="connsiteX632" fmla="*/ 793135 w 2331026"/>
              <a:gd name="connsiteY632" fmla="*/ 2112085 h 2191432"/>
              <a:gd name="connsiteX633" fmla="*/ 860317 w 2331026"/>
              <a:gd name="connsiteY633" fmla="*/ 2137450 h 2191432"/>
              <a:gd name="connsiteX634" fmla="*/ 866555 w 2331026"/>
              <a:gd name="connsiteY634" fmla="*/ 2128753 h 2191432"/>
              <a:gd name="connsiteX635" fmla="*/ 872711 w 2331026"/>
              <a:gd name="connsiteY635" fmla="*/ 2016762 h 2191432"/>
              <a:gd name="connsiteX636" fmla="*/ 843713 w 2331026"/>
              <a:gd name="connsiteY636" fmla="*/ 1964801 h 2191432"/>
              <a:gd name="connsiteX637" fmla="*/ 822317 w 2331026"/>
              <a:gd name="connsiteY637" fmla="*/ 1948051 h 2191432"/>
              <a:gd name="connsiteX638" fmla="*/ 821674 w 2331026"/>
              <a:gd name="connsiteY638" fmla="*/ 1951731 h 2191432"/>
              <a:gd name="connsiteX639" fmla="*/ 810238 w 2331026"/>
              <a:gd name="connsiteY639" fmla="*/ 1951182 h 2191432"/>
              <a:gd name="connsiteX640" fmla="*/ 649052 w 2331026"/>
              <a:gd name="connsiteY640" fmla="*/ 1863259 h 2191432"/>
              <a:gd name="connsiteX641" fmla="*/ 657764 w 2331026"/>
              <a:gd name="connsiteY641" fmla="*/ 1850070 h 2191432"/>
              <a:gd name="connsiteX642" fmla="*/ 743146 w 2331026"/>
              <a:gd name="connsiteY642" fmla="*/ 1889334 h 2191432"/>
              <a:gd name="connsiteX643" fmla="*/ 738087 w 2331026"/>
              <a:gd name="connsiteY643" fmla="*/ 1877164 h 2191432"/>
              <a:gd name="connsiteX644" fmla="*/ 688360 w 2331026"/>
              <a:gd name="connsiteY644" fmla="*/ 1837134 h 2191432"/>
              <a:gd name="connsiteX645" fmla="*/ 627241 w 2331026"/>
              <a:gd name="connsiteY645" fmla="*/ 1793341 h 2191432"/>
              <a:gd name="connsiteX646" fmla="*/ 635973 w 2331026"/>
              <a:gd name="connsiteY646" fmla="*/ 1780203 h 2191432"/>
              <a:gd name="connsiteX647" fmla="*/ 710188 w 2331026"/>
              <a:gd name="connsiteY647" fmla="*/ 1832755 h 2191432"/>
              <a:gd name="connsiteX648" fmla="*/ 758210 w 2331026"/>
              <a:gd name="connsiteY648" fmla="*/ 1894066 h 2191432"/>
              <a:gd name="connsiteX649" fmla="*/ 756057 w 2331026"/>
              <a:gd name="connsiteY649" fmla="*/ 1896225 h 2191432"/>
              <a:gd name="connsiteX650" fmla="*/ 785189 w 2331026"/>
              <a:gd name="connsiteY650" fmla="*/ 1911891 h 2191432"/>
              <a:gd name="connsiteX651" fmla="*/ 785497 w 2331026"/>
              <a:gd name="connsiteY651" fmla="*/ 1912138 h 2191432"/>
              <a:gd name="connsiteX652" fmla="*/ 746322 w 2331026"/>
              <a:gd name="connsiteY652" fmla="*/ 1859784 h 2191432"/>
              <a:gd name="connsiteX653" fmla="*/ 725607 w 2331026"/>
              <a:gd name="connsiteY653" fmla="*/ 1813587 h 2191432"/>
              <a:gd name="connsiteX654" fmla="*/ 723065 w 2331026"/>
              <a:gd name="connsiteY654" fmla="*/ 1810352 h 2191432"/>
              <a:gd name="connsiteX655" fmla="*/ 709836 w 2331026"/>
              <a:gd name="connsiteY655" fmla="*/ 1801621 h 2191432"/>
              <a:gd name="connsiteX656" fmla="*/ 678968 w 2331026"/>
              <a:gd name="connsiteY656" fmla="*/ 1775427 h 2191432"/>
              <a:gd name="connsiteX657" fmla="*/ 630461 w 2331026"/>
              <a:gd name="connsiteY657" fmla="*/ 1731771 h 2191432"/>
              <a:gd name="connsiteX658" fmla="*/ 643690 w 2331026"/>
              <a:gd name="connsiteY658" fmla="*/ 1723040 h 2191432"/>
              <a:gd name="connsiteX659" fmla="*/ 701016 w 2331026"/>
              <a:gd name="connsiteY659" fmla="*/ 1771062 h 2191432"/>
              <a:gd name="connsiteX660" fmla="*/ 710323 w 2331026"/>
              <a:gd name="connsiteY660" fmla="*/ 1778959 h 2191432"/>
              <a:gd name="connsiteX661" fmla="*/ 701193 w 2331026"/>
              <a:gd name="connsiteY661" fmla="*/ 1747183 h 2191432"/>
              <a:gd name="connsiteX662" fmla="*/ 697908 w 2331026"/>
              <a:gd name="connsiteY662" fmla="*/ 1744598 h 2191432"/>
              <a:gd name="connsiteX663" fmla="*/ 617397 w 2331026"/>
              <a:gd name="connsiteY663" fmla="*/ 1666463 h 2191432"/>
              <a:gd name="connsiteX664" fmla="*/ 626205 w 2331026"/>
              <a:gd name="connsiteY664" fmla="*/ 1653234 h 2191432"/>
              <a:gd name="connsiteX665" fmla="*/ 681255 w 2331026"/>
              <a:gd name="connsiteY665" fmla="*/ 1703946 h 2191432"/>
              <a:gd name="connsiteX666" fmla="*/ 692137 w 2331026"/>
              <a:gd name="connsiteY666" fmla="*/ 1715666 h 2191432"/>
              <a:gd name="connsiteX667" fmla="*/ 687137 w 2331026"/>
              <a:gd name="connsiteY667" fmla="*/ 1698263 h 2191432"/>
              <a:gd name="connsiteX668" fmla="*/ 685617 w 2331026"/>
              <a:gd name="connsiteY668" fmla="*/ 1687900 h 2191432"/>
              <a:gd name="connsiteX669" fmla="*/ 635180 w 2331026"/>
              <a:gd name="connsiteY669" fmla="*/ 1626653 h 2191432"/>
              <a:gd name="connsiteX670" fmla="*/ 643911 w 2331026"/>
              <a:gd name="connsiteY670" fmla="*/ 1617895 h 2191432"/>
              <a:gd name="connsiteX671" fmla="*/ 681752 w 2331026"/>
              <a:gd name="connsiteY671" fmla="*/ 1661549 h 2191432"/>
              <a:gd name="connsiteX672" fmla="*/ 675988 w 2331026"/>
              <a:gd name="connsiteY672" fmla="*/ 1622240 h 2191432"/>
              <a:gd name="connsiteX673" fmla="*/ 635216 w 2331026"/>
              <a:gd name="connsiteY673" fmla="*/ 1574334 h 2191432"/>
              <a:gd name="connsiteX674" fmla="*/ 644019 w 2331026"/>
              <a:gd name="connsiteY674" fmla="*/ 1561145 h 2191432"/>
              <a:gd name="connsiteX675" fmla="*/ 673824 w 2331026"/>
              <a:gd name="connsiteY675" fmla="*/ 1599972 h 2191432"/>
              <a:gd name="connsiteX676" fmla="*/ 674343 w 2331026"/>
              <a:gd name="connsiteY676" fmla="*/ 1567250 h 2191432"/>
              <a:gd name="connsiteX677" fmla="*/ 654279 w 2331026"/>
              <a:gd name="connsiteY677" fmla="*/ 1539196 h 2191432"/>
              <a:gd name="connsiteX678" fmla="*/ 635180 w 2331026"/>
              <a:gd name="connsiteY678" fmla="*/ 1495432 h 2191432"/>
              <a:gd name="connsiteX679" fmla="*/ 648276 w 2331026"/>
              <a:gd name="connsiteY679" fmla="*/ 1491000 h 2191432"/>
              <a:gd name="connsiteX680" fmla="*/ 667376 w 2331026"/>
              <a:gd name="connsiteY680" fmla="*/ 1530886 h 2191432"/>
              <a:gd name="connsiteX681" fmla="*/ 675503 w 2331026"/>
              <a:gd name="connsiteY681" fmla="*/ 1542093 h 2191432"/>
              <a:gd name="connsiteX682" fmla="*/ 680429 w 2331026"/>
              <a:gd name="connsiteY682" fmla="*/ 1521968 h 2191432"/>
              <a:gd name="connsiteX683" fmla="*/ 666471 w 2331026"/>
              <a:gd name="connsiteY683" fmla="*/ 1482191 h 2191432"/>
              <a:gd name="connsiteX684" fmla="*/ 649375 w 2331026"/>
              <a:gd name="connsiteY684" fmla="*/ 1430187 h 2191432"/>
              <a:gd name="connsiteX685" fmla="*/ 662197 w 2331026"/>
              <a:gd name="connsiteY685" fmla="*/ 1425808 h 2191432"/>
              <a:gd name="connsiteX686" fmla="*/ 679828 w 2331026"/>
              <a:gd name="connsiteY686" fmla="*/ 1478359 h 2191432"/>
              <a:gd name="connsiteX687" fmla="*/ 686800 w 2331026"/>
              <a:gd name="connsiteY687" fmla="*/ 1495945 h 2191432"/>
              <a:gd name="connsiteX688" fmla="*/ 693404 w 2331026"/>
              <a:gd name="connsiteY688" fmla="*/ 1468970 h 2191432"/>
              <a:gd name="connsiteX689" fmla="*/ 698385 w 2331026"/>
              <a:gd name="connsiteY689" fmla="*/ 1460134 h 2191432"/>
              <a:gd name="connsiteX690" fmla="*/ 692665 w 2331026"/>
              <a:gd name="connsiteY690" fmla="*/ 1443789 h 2191432"/>
              <a:gd name="connsiteX691" fmla="*/ 670135 w 2331026"/>
              <a:gd name="connsiteY691" fmla="*/ 1395221 h 2191432"/>
              <a:gd name="connsiteX692" fmla="*/ 683324 w 2331026"/>
              <a:gd name="connsiteY692" fmla="*/ 1390855 h 2191432"/>
              <a:gd name="connsiteX693" fmla="*/ 706403 w 2331026"/>
              <a:gd name="connsiteY693" fmla="*/ 1441606 h 2191432"/>
              <a:gd name="connsiteX694" fmla="*/ 707255 w 2331026"/>
              <a:gd name="connsiteY694" fmla="*/ 1444397 h 2191432"/>
              <a:gd name="connsiteX695" fmla="*/ 715135 w 2331026"/>
              <a:gd name="connsiteY695" fmla="*/ 1430418 h 2191432"/>
              <a:gd name="connsiteX696" fmla="*/ 720059 w 2331026"/>
              <a:gd name="connsiteY696" fmla="*/ 1427136 h 2191432"/>
              <a:gd name="connsiteX697" fmla="*/ 721807 w 2331026"/>
              <a:gd name="connsiteY697" fmla="*/ 1427835 h 2191432"/>
              <a:gd name="connsiteX698" fmla="*/ 718126 w 2331026"/>
              <a:gd name="connsiteY698" fmla="*/ 1417314 h 2191432"/>
              <a:gd name="connsiteX699" fmla="*/ 736269 w 2331026"/>
              <a:gd name="connsiteY699" fmla="*/ 1412992 h 2191432"/>
              <a:gd name="connsiteX700" fmla="*/ 745195 w 2331026"/>
              <a:gd name="connsiteY700" fmla="*/ 1455516 h 2191432"/>
              <a:gd name="connsiteX701" fmla="*/ 752354 w 2331026"/>
              <a:gd name="connsiteY701" fmla="*/ 1466130 h 2191432"/>
              <a:gd name="connsiteX702" fmla="*/ 749876 w 2331026"/>
              <a:gd name="connsiteY702" fmla="*/ 1447964 h 2191432"/>
              <a:gd name="connsiteX703" fmla="*/ 763211 w 2331026"/>
              <a:gd name="connsiteY703" fmla="*/ 1447964 h 2191432"/>
              <a:gd name="connsiteX704" fmla="*/ 767656 w 2331026"/>
              <a:gd name="connsiteY704" fmla="*/ 1480549 h 2191432"/>
              <a:gd name="connsiteX705" fmla="*/ 769070 w 2331026"/>
              <a:gd name="connsiteY705" fmla="*/ 1490912 h 2191432"/>
              <a:gd name="connsiteX706" fmla="*/ 784574 w 2331026"/>
              <a:gd name="connsiteY706" fmla="*/ 1513898 h 2191432"/>
              <a:gd name="connsiteX707" fmla="*/ 784449 w 2331026"/>
              <a:gd name="connsiteY707" fmla="*/ 1513093 h 2191432"/>
              <a:gd name="connsiteX708" fmla="*/ 797678 w 2331026"/>
              <a:gd name="connsiteY708" fmla="*/ 1513093 h 2191432"/>
              <a:gd name="connsiteX709" fmla="*/ 799134 w 2331026"/>
              <a:gd name="connsiteY709" fmla="*/ 1517416 h 2191432"/>
              <a:gd name="connsiteX710" fmla="*/ 800641 w 2331026"/>
              <a:gd name="connsiteY710" fmla="*/ 1527349 h 2191432"/>
              <a:gd name="connsiteX711" fmla="*/ 799491 w 2331026"/>
              <a:gd name="connsiteY711" fmla="*/ 1533676 h 2191432"/>
              <a:gd name="connsiteX712" fmla="*/ 805072 w 2331026"/>
              <a:gd name="connsiteY712" fmla="*/ 1539992 h 2191432"/>
              <a:gd name="connsiteX713" fmla="*/ 806498 w 2331026"/>
              <a:gd name="connsiteY713" fmla="*/ 1539287 h 2191432"/>
              <a:gd name="connsiteX714" fmla="*/ 799134 w 2331026"/>
              <a:gd name="connsiteY714" fmla="*/ 1517416 h 2191432"/>
              <a:gd name="connsiteX715" fmla="*/ 798230 w 2331026"/>
              <a:gd name="connsiteY715" fmla="*/ 1511455 h 2191432"/>
              <a:gd name="connsiteX716" fmla="*/ 788859 w 2331026"/>
              <a:gd name="connsiteY716" fmla="*/ 1482533 h 2191432"/>
              <a:gd name="connsiteX717" fmla="*/ 806498 w 2331026"/>
              <a:gd name="connsiteY717" fmla="*/ 1478167 h 2191432"/>
              <a:gd name="connsiteX718" fmla="*/ 813939 w 2331026"/>
              <a:gd name="connsiteY718" fmla="*/ 1530965 h 2191432"/>
              <a:gd name="connsiteX719" fmla="*/ 811118 w 2331026"/>
              <a:gd name="connsiteY719" fmla="*/ 1546834 h 2191432"/>
              <a:gd name="connsiteX720" fmla="*/ 831330 w 2331026"/>
              <a:gd name="connsiteY720" fmla="*/ 1569708 h 2191432"/>
              <a:gd name="connsiteX721" fmla="*/ 832568 w 2331026"/>
              <a:gd name="connsiteY721" fmla="*/ 1566451 h 2191432"/>
              <a:gd name="connsiteX722" fmla="*/ 835892 w 2331026"/>
              <a:gd name="connsiteY722" fmla="*/ 1564439 h 2191432"/>
              <a:gd name="connsiteX723" fmla="*/ 834462 w 2331026"/>
              <a:gd name="connsiteY723" fmla="*/ 1572267 h 2191432"/>
              <a:gd name="connsiteX724" fmla="*/ 840670 w 2331026"/>
              <a:gd name="connsiteY724" fmla="*/ 1577100 h 2191432"/>
              <a:gd name="connsiteX725" fmla="*/ 846034 w 2331026"/>
              <a:gd name="connsiteY725" fmla="*/ 1575270 h 2191432"/>
              <a:gd name="connsiteX726" fmla="*/ 841725 w 2331026"/>
              <a:gd name="connsiteY726" fmla="*/ 1566451 h 2191432"/>
              <a:gd name="connsiteX727" fmla="*/ 837349 w 2331026"/>
              <a:gd name="connsiteY727" fmla="*/ 1563557 h 2191432"/>
              <a:gd name="connsiteX728" fmla="*/ 835892 w 2331026"/>
              <a:gd name="connsiteY728" fmla="*/ 1564439 h 2191432"/>
              <a:gd name="connsiteX729" fmla="*/ 836002 w 2331026"/>
              <a:gd name="connsiteY729" fmla="*/ 1563832 h 2191432"/>
              <a:gd name="connsiteX730" fmla="*/ 824489 w 2331026"/>
              <a:gd name="connsiteY730" fmla="*/ 1517944 h 2191432"/>
              <a:gd name="connsiteX731" fmla="*/ 841725 w 2331026"/>
              <a:gd name="connsiteY731" fmla="*/ 1517944 h 2191432"/>
              <a:gd name="connsiteX732" fmla="*/ 850343 w 2331026"/>
              <a:gd name="connsiteY732" fmla="*/ 1579680 h 2191432"/>
              <a:gd name="connsiteX733" fmla="*/ 847269 w 2331026"/>
              <a:gd name="connsiteY733" fmla="*/ 1582236 h 2191432"/>
              <a:gd name="connsiteX734" fmla="*/ 877088 w 2331026"/>
              <a:gd name="connsiteY734" fmla="*/ 1605446 h 2191432"/>
              <a:gd name="connsiteX735" fmla="*/ 884410 w 2331026"/>
              <a:gd name="connsiteY735" fmla="*/ 1609161 h 2191432"/>
              <a:gd name="connsiteX736" fmla="*/ 880174 w 2331026"/>
              <a:gd name="connsiteY736" fmla="*/ 1587877 h 2191432"/>
              <a:gd name="connsiteX737" fmla="*/ 866986 w 2331026"/>
              <a:gd name="connsiteY737" fmla="*/ 1552538 h 2191432"/>
              <a:gd name="connsiteX738" fmla="*/ 880174 w 2331026"/>
              <a:gd name="connsiteY738" fmla="*/ 1548121 h 2191432"/>
              <a:gd name="connsiteX739" fmla="*/ 897759 w 2331026"/>
              <a:gd name="connsiteY739" fmla="*/ 1597817 h 2191432"/>
              <a:gd name="connsiteX740" fmla="*/ 900078 w 2331026"/>
              <a:gd name="connsiteY740" fmla="*/ 1617110 h 2191432"/>
              <a:gd name="connsiteX741" fmla="*/ 909868 w 2331026"/>
              <a:gd name="connsiteY741" fmla="*/ 1622078 h 2191432"/>
              <a:gd name="connsiteX742" fmla="*/ 932735 w 2331026"/>
              <a:gd name="connsiteY742" fmla="*/ 1627342 h 2191432"/>
              <a:gd name="connsiteX743" fmla="*/ 920873 w 2331026"/>
              <a:gd name="connsiteY743" fmla="*/ 1574740 h 2191432"/>
              <a:gd name="connsiteX744" fmla="*/ 922888 w 2331026"/>
              <a:gd name="connsiteY744" fmla="*/ 1569242 h 2191432"/>
              <a:gd name="connsiteX745" fmla="*/ 895712 w 2331026"/>
              <a:gd name="connsiteY745" fmla="*/ 1554832 h 2191432"/>
              <a:gd name="connsiteX746" fmla="*/ 849880 w 2331026"/>
              <a:gd name="connsiteY746" fmla="*/ 1521767 h 2191432"/>
              <a:gd name="connsiteX747" fmla="*/ 718485 w 2331026"/>
              <a:gd name="connsiteY747" fmla="*/ 1373148 h 2191432"/>
              <a:gd name="connsiteX748" fmla="*/ 674687 w 2331026"/>
              <a:gd name="connsiteY748" fmla="*/ 1360035 h 2191432"/>
              <a:gd name="connsiteX749" fmla="*/ 639648 w 2331026"/>
              <a:gd name="connsiteY749" fmla="*/ 1456200 h 2191432"/>
              <a:gd name="connsiteX750" fmla="*/ 841120 w 2331026"/>
              <a:gd name="connsiteY750" fmla="*/ 2177440 h 2191432"/>
              <a:gd name="connsiteX751" fmla="*/ 746124 w 2331026"/>
              <a:gd name="connsiteY751" fmla="*/ 2116099 h 2191432"/>
              <a:gd name="connsiteX752" fmla="*/ 708880 w 2331026"/>
              <a:gd name="connsiteY752" fmla="*/ 2081877 h 2191432"/>
              <a:gd name="connsiteX753" fmla="*/ 658810 w 2331026"/>
              <a:gd name="connsiteY753" fmla="*/ 2018234 h 2191432"/>
              <a:gd name="connsiteX754" fmla="*/ 683447 w 2331026"/>
              <a:gd name="connsiteY754" fmla="*/ 1311952 h 2191432"/>
              <a:gd name="connsiteX755" fmla="*/ 696586 w 2331026"/>
              <a:gd name="connsiteY755" fmla="*/ 1311952 h 2191432"/>
              <a:gd name="connsiteX756" fmla="*/ 1018743 w 2331026"/>
              <a:gd name="connsiteY756" fmla="*/ 1590024 h 2191432"/>
              <a:gd name="connsiteX757" fmla="*/ 1026739 w 2331026"/>
              <a:gd name="connsiteY757" fmla="*/ 1591341 h 2191432"/>
              <a:gd name="connsiteX758" fmla="*/ 1026101 w 2331026"/>
              <a:gd name="connsiteY758" fmla="*/ 1587378 h 2191432"/>
              <a:gd name="connsiteX759" fmla="*/ 1043035 w 2331026"/>
              <a:gd name="connsiteY759" fmla="*/ 1582989 h 2191432"/>
              <a:gd name="connsiteX760" fmla="*/ 1044239 w 2331026"/>
              <a:gd name="connsiteY760" fmla="*/ 1594224 h 2191432"/>
              <a:gd name="connsiteX761" fmla="*/ 1069077 w 2331026"/>
              <a:gd name="connsiteY761" fmla="*/ 1598317 h 2191432"/>
              <a:gd name="connsiteX762" fmla="*/ 1068567 w 2331026"/>
              <a:gd name="connsiteY762" fmla="*/ 1596701 h 2191432"/>
              <a:gd name="connsiteX763" fmla="*/ 1081662 w 2331026"/>
              <a:gd name="connsiteY763" fmla="*/ 1592379 h 2191432"/>
              <a:gd name="connsiteX764" fmla="*/ 1084315 w 2331026"/>
              <a:gd name="connsiteY764" fmla="*/ 1600549 h 2191432"/>
              <a:gd name="connsiteX765" fmla="*/ 1098676 w 2331026"/>
              <a:gd name="connsiteY765" fmla="*/ 1601177 h 2191432"/>
              <a:gd name="connsiteX766" fmla="*/ 1098828 w 2331026"/>
              <a:gd name="connsiteY766" fmla="*/ 1600775 h 2191432"/>
              <a:gd name="connsiteX767" fmla="*/ 1099854 w 2331026"/>
              <a:gd name="connsiteY767" fmla="*/ 1601229 h 2191432"/>
              <a:gd name="connsiteX768" fmla="*/ 1156945 w 2331026"/>
              <a:gd name="connsiteY768" fmla="*/ 1603726 h 2191432"/>
              <a:gd name="connsiteX769" fmla="*/ 1384217 w 2331026"/>
              <a:gd name="connsiteY769" fmla="*/ 1534881 h 2191432"/>
              <a:gd name="connsiteX770" fmla="*/ 1493713 w 2331026"/>
              <a:gd name="connsiteY770" fmla="*/ 1443087 h 2191432"/>
              <a:gd name="connsiteX771" fmla="*/ 1555030 w 2331026"/>
              <a:gd name="connsiteY771" fmla="*/ 1486798 h 2191432"/>
              <a:gd name="connsiteX772" fmla="*/ 1677665 w 2331026"/>
              <a:gd name="connsiteY772" fmla="*/ 1547994 h 2191432"/>
              <a:gd name="connsiteX773" fmla="*/ 1738162 w 2331026"/>
              <a:gd name="connsiteY773" fmla="*/ 1563293 h 2191432"/>
              <a:gd name="connsiteX774" fmla="*/ 1745749 w 2331026"/>
              <a:gd name="connsiteY774" fmla="*/ 1563960 h 2191432"/>
              <a:gd name="connsiteX775" fmla="*/ 1738888 w 2331026"/>
              <a:gd name="connsiteY775" fmla="*/ 1552383 h 2191432"/>
              <a:gd name="connsiteX776" fmla="*/ 1743254 w 2331026"/>
              <a:gd name="connsiteY776" fmla="*/ 1539286 h 2191432"/>
              <a:gd name="connsiteX777" fmla="*/ 1786910 w 2331026"/>
              <a:gd name="connsiteY777" fmla="*/ 1543652 h 2191432"/>
              <a:gd name="connsiteX778" fmla="*/ 1782544 w 2331026"/>
              <a:gd name="connsiteY778" fmla="*/ 1561114 h 2191432"/>
              <a:gd name="connsiteX779" fmla="*/ 1758534 w 2331026"/>
              <a:gd name="connsiteY779" fmla="*/ 1555112 h 2191432"/>
              <a:gd name="connsiteX780" fmla="*/ 1751985 w 2331026"/>
              <a:gd name="connsiteY780" fmla="*/ 1543652 h 2191432"/>
              <a:gd name="connsiteX781" fmla="*/ 1747619 w 2331026"/>
              <a:gd name="connsiteY781" fmla="*/ 1552383 h 2191432"/>
              <a:gd name="connsiteX782" fmla="*/ 1758534 w 2331026"/>
              <a:gd name="connsiteY782" fmla="*/ 1555112 h 2191432"/>
              <a:gd name="connsiteX783" fmla="*/ 1764534 w 2331026"/>
              <a:gd name="connsiteY783" fmla="*/ 1565612 h 2191432"/>
              <a:gd name="connsiteX784" fmla="*/ 1800301 w 2331026"/>
              <a:gd name="connsiteY784" fmla="*/ 1568757 h 2191432"/>
              <a:gd name="connsiteX785" fmla="*/ 1805165 w 2331026"/>
              <a:gd name="connsiteY785" fmla="*/ 1568287 h 2191432"/>
              <a:gd name="connsiteX786" fmla="*/ 1803022 w 2331026"/>
              <a:gd name="connsiteY786" fmla="*/ 1565481 h 2191432"/>
              <a:gd name="connsiteX787" fmla="*/ 1809690 w 2331026"/>
              <a:gd name="connsiteY787" fmla="*/ 1556749 h 2191432"/>
              <a:gd name="connsiteX788" fmla="*/ 1819691 w 2331026"/>
              <a:gd name="connsiteY788" fmla="*/ 1565481 h 2191432"/>
              <a:gd name="connsiteX789" fmla="*/ 1817887 w 2331026"/>
              <a:gd name="connsiteY789" fmla="*/ 1567056 h 2191432"/>
              <a:gd name="connsiteX790" fmla="*/ 1862439 w 2331026"/>
              <a:gd name="connsiteY790" fmla="*/ 1562747 h 2191432"/>
              <a:gd name="connsiteX791" fmla="*/ 1922936 w 2331026"/>
              <a:gd name="connsiteY791" fmla="*/ 1543623 h 2191432"/>
              <a:gd name="connsiteX792" fmla="*/ 1987743 w 2331026"/>
              <a:gd name="connsiteY792" fmla="*/ 1501687 h 2191432"/>
              <a:gd name="connsiteX793" fmla="*/ 1997343 w 2331026"/>
              <a:gd name="connsiteY793" fmla="*/ 1492405 h 2191432"/>
              <a:gd name="connsiteX794" fmla="*/ 1997254 w 2331026"/>
              <a:gd name="connsiteY794" fmla="*/ 1492024 h 2191432"/>
              <a:gd name="connsiteX795" fmla="*/ 2002165 w 2331026"/>
              <a:gd name="connsiteY795" fmla="*/ 1483315 h 2191432"/>
              <a:gd name="connsiteX796" fmla="*/ 2005118 w 2331026"/>
              <a:gd name="connsiteY796" fmla="*/ 1484886 h 2191432"/>
              <a:gd name="connsiteX797" fmla="*/ 2032808 w 2331026"/>
              <a:gd name="connsiteY797" fmla="*/ 1458109 h 2191432"/>
              <a:gd name="connsiteX798" fmla="*/ 2032575 w 2331026"/>
              <a:gd name="connsiteY798" fmla="*/ 1457133 h 2191432"/>
              <a:gd name="connsiteX799" fmla="*/ 2039798 w 2331026"/>
              <a:gd name="connsiteY799" fmla="*/ 1448947 h 2191432"/>
              <a:gd name="connsiteX800" fmla="*/ 2041177 w 2331026"/>
              <a:gd name="connsiteY800" fmla="*/ 1450017 h 2191432"/>
              <a:gd name="connsiteX801" fmla="*/ 2047213 w 2331026"/>
              <a:gd name="connsiteY801" fmla="*/ 1444179 h 2191432"/>
              <a:gd name="connsiteX802" fmla="*/ 2070199 w 2331026"/>
              <a:gd name="connsiteY802" fmla="*/ 1410866 h 2191432"/>
              <a:gd name="connsiteX803" fmla="*/ 2073661 w 2331026"/>
              <a:gd name="connsiteY803" fmla="*/ 1403125 h 2191432"/>
              <a:gd name="connsiteX804" fmla="*/ 2075239 w 2331026"/>
              <a:gd name="connsiteY804" fmla="*/ 1398676 h 2191432"/>
              <a:gd name="connsiteX805" fmla="*/ 2075642 w 2331026"/>
              <a:gd name="connsiteY805" fmla="*/ 1398698 h 2191432"/>
              <a:gd name="connsiteX806" fmla="*/ 2086153 w 2331026"/>
              <a:gd name="connsiteY806" fmla="*/ 1375197 h 2191432"/>
              <a:gd name="connsiteX807" fmla="*/ 2089369 w 2331026"/>
              <a:gd name="connsiteY807" fmla="*/ 1298839 h 2191432"/>
              <a:gd name="connsiteX808" fmla="*/ 1971114 w 2331026"/>
              <a:gd name="connsiteY808" fmla="*/ 1084652 h 2191432"/>
              <a:gd name="connsiteX809" fmla="*/ 1975494 w 2331026"/>
              <a:gd name="connsiteY809" fmla="*/ 1071539 h 2191432"/>
              <a:gd name="connsiteX810" fmla="*/ 2032637 w 2331026"/>
              <a:gd name="connsiteY810" fmla="*/ 1038141 h 2191432"/>
              <a:gd name="connsiteX811" fmla="*/ 2032927 w 2331026"/>
              <a:gd name="connsiteY811" fmla="*/ 1038012 h 2191432"/>
              <a:gd name="connsiteX812" fmla="*/ 2027734 w 2331026"/>
              <a:gd name="connsiteY812" fmla="*/ 1034461 h 2191432"/>
              <a:gd name="connsiteX813" fmla="*/ 2037021 w 2331026"/>
              <a:gd name="connsiteY813" fmla="*/ 1028111 h 2191432"/>
              <a:gd name="connsiteX814" fmla="*/ 2042535 w 2331026"/>
              <a:gd name="connsiteY814" fmla="*/ 1033766 h 2191432"/>
              <a:gd name="connsiteX815" fmla="*/ 2094297 w 2331026"/>
              <a:gd name="connsiteY815" fmla="*/ 1010889 h 2191432"/>
              <a:gd name="connsiteX816" fmla="*/ 2152204 w 2331026"/>
              <a:gd name="connsiteY816" fmla="*/ 981826 h 2191432"/>
              <a:gd name="connsiteX817" fmla="*/ 2151214 w 2331026"/>
              <a:gd name="connsiteY817" fmla="*/ 979366 h 2191432"/>
              <a:gd name="connsiteX818" fmla="*/ 2154469 w 2331026"/>
              <a:gd name="connsiteY818" fmla="*/ 970588 h 2191432"/>
              <a:gd name="connsiteX819" fmla="*/ 2162184 w 2331026"/>
              <a:gd name="connsiteY819" fmla="*/ 974056 h 2191432"/>
              <a:gd name="connsiteX820" fmla="*/ 2203245 w 2331026"/>
              <a:gd name="connsiteY820" fmla="*/ 940404 h 2191432"/>
              <a:gd name="connsiteX821" fmla="*/ 2194485 w 2331026"/>
              <a:gd name="connsiteY821" fmla="*/ 590712 h 2191432"/>
              <a:gd name="connsiteX822" fmla="*/ 1874758 w 2331026"/>
              <a:gd name="connsiteY822" fmla="*/ 459578 h 2191432"/>
              <a:gd name="connsiteX823" fmla="*/ 1703944 w 2331026"/>
              <a:gd name="connsiteY823" fmla="*/ 481433 h 2191432"/>
              <a:gd name="connsiteX824" fmla="*/ 1572550 w 2331026"/>
              <a:gd name="connsiteY824" fmla="*/ 551372 h 2191432"/>
              <a:gd name="connsiteX825" fmla="*/ 1559410 w 2331026"/>
              <a:gd name="connsiteY825" fmla="*/ 542629 h 2191432"/>
              <a:gd name="connsiteX826" fmla="*/ 1556308 w 2331026"/>
              <a:gd name="connsiteY826" fmla="*/ 508758 h 2191432"/>
              <a:gd name="connsiteX827" fmla="*/ 1550928 w 2331026"/>
              <a:gd name="connsiteY827" fmla="*/ 512174 h 2191432"/>
              <a:gd name="connsiteX828" fmla="*/ 1550928 w 2331026"/>
              <a:gd name="connsiteY828" fmla="*/ 499474 h 2191432"/>
              <a:gd name="connsiteX829" fmla="*/ 1555738 w 2331026"/>
              <a:gd name="connsiteY829" fmla="*/ 502528 h 2191432"/>
              <a:gd name="connsiteX830" fmla="*/ 1552097 w 2331026"/>
              <a:gd name="connsiteY830" fmla="*/ 462778 h 2191432"/>
              <a:gd name="connsiteX831" fmla="*/ 1550769 w 2331026"/>
              <a:gd name="connsiteY831" fmla="*/ 464549 h 2191432"/>
              <a:gd name="connsiteX832" fmla="*/ 1544221 w 2331026"/>
              <a:gd name="connsiteY832" fmla="*/ 455817 h 2191432"/>
              <a:gd name="connsiteX833" fmla="*/ 1550672 w 2331026"/>
              <a:gd name="connsiteY833" fmla="*/ 447216 h 2191432"/>
              <a:gd name="connsiteX834" fmla="*/ 1550103 w 2331026"/>
              <a:gd name="connsiteY834" fmla="*/ 441000 h 2191432"/>
              <a:gd name="connsiteX835" fmla="*/ 1511232 w 2331026"/>
              <a:gd name="connsiteY835" fmla="*/ 345928 h 2191432"/>
              <a:gd name="connsiteX836" fmla="*/ 1327279 w 2331026"/>
              <a:gd name="connsiteY836" fmla="*/ 254134 h 2191432"/>
              <a:gd name="connsiteX837" fmla="*/ 889299 w 2331026"/>
              <a:gd name="connsiteY837" fmla="*/ 433351 h 2191432"/>
              <a:gd name="connsiteX838" fmla="*/ 876159 w 2331026"/>
              <a:gd name="connsiteY838" fmla="*/ 424608 h 2191432"/>
              <a:gd name="connsiteX839" fmla="*/ 889299 w 2331026"/>
              <a:gd name="connsiteY839" fmla="*/ 428980 h 2191432"/>
              <a:gd name="connsiteX840" fmla="*/ 898641 w 2331026"/>
              <a:gd name="connsiteY840" fmla="*/ 398264 h 2191432"/>
              <a:gd name="connsiteX841" fmla="*/ 919145 w 2331026"/>
              <a:gd name="connsiteY841" fmla="*/ 374238 h 2191432"/>
              <a:gd name="connsiteX842" fmla="*/ 938729 w 2331026"/>
              <a:gd name="connsiteY842" fmla="*/ 359401 h 2191432"/>
              <a:gd name="connsiteX843" fmla="*/ 920850 w 2331026"/>
              <a:gd name="connsiteY843" fmla="*/ 337549 h 2191432"/>
              <a:gd name="connsiteX844" fmla="*/ 929422 w 2331026"/>
              <a:gd name="connsiteY844" fmla="*/ 324452 h 2191432"/>
              <a:gd name="connsiteX845" fmla="*/ 948658 w 2331026"/>
              <a:gd name="connsiteY845" fmla="*/ 351880 h 2191432"/>
              <a:gd name="connsiteX846" fmla="*/ 994758 w 2331026"/>
              <a:gd name="connsiteY846" fmla="*/ 316955 h 2191432"/>
              <a:gd name="connsiteX847" fmla="*/ 969831 w 2331026"/>
              <a:gd name="connsiteY847" fmla="*/ 307006 h 2191432"/>
              <a:gd name="connsiteX848" fmla="*/ 953474 w 2331026"/>
              <a:gd name="connsiteY848" fmla="*/ 286740 h 2191432"/>
              <a:gd name="connsiteX849" fmla="*/ 943743 w 2331026"/>
              <a:gd name="connsiteY849" fmla="*/ 265965 h 2191432"/>
              <a:gd name="connsiteX850" fmla="*/ 945931 w 2331026"/>
              <a:gd name="connsiteY850" fmla="*/ 281491 h 2191432"/>
              <a:gd name="connsiteX851" fmla="*/ 959669 w 2331026"/>
              <a:gd name="connsiteY851" fmla="*/ 302227 h 2191432"/>
              <a:gd name="connsiteX852" fmla="*/ 968462 w 2331026"/>
              <a:gd name="connsiteY852" fmla="*/ 306593 h 2191432"/>
              <a:gd name="connsiteX853" fmla="*/ 977254 w 2331026"/>
              <a:gd name="connsiteY853" fmla="*/ 319690 h 2191432"/>
              <a:gd name="connsiteX854" fmla="*/ 964066 w 2331026"/>
              <a:gd name="connsiteY854" fmla="*/ 324056 h 2191432"/>
              <a:gd name="connsiteX855" fmla="*/ 950877 w 2331026"/>
              <a:gd name="connsiteY855" fmla="*/ 315324 h 2191432"/>
              <a:gd name="connsiteX856" fmla="*/ 937689 w 2331026"/>
              <a:gd name="connsiteY856" fmla="*/ 302227 h 2191432"/>
              <a:gd name="connsiteX857" fmla="*/ 924500 w 2331026"/>
              <a:gd name="connsiteY857" fmla="*/ 258571 h 2191432"/>
              <a:gd name="connsiteX858" fmla="*/ 931644 w 2331026"/>
              <a:gd name="connsiteY858" fmla="*/ 249840 h 2191432"/>
              <a:gd name="connsiteX859" fmla="*/ 937981 w 2331026"/>
              <a:gd name="connsiteY859" fmla="*/ 252489 h 2191432"/>
              <a:gd name="connsiteX860" fmla="*/ 920912 w 2331026"/>
              <a:gd name="connsiteY860" fmla="*/ 210654 h 2191432"/>
              <a:gd name="connsiteX861" fmla="*/ 933957 w 2331026"/>
              <a:gd name="connsiteY861" fmla="*/ 201870 h 2191432"/>
              <a:gd name="connsiteX862" fmla="*/ 979207 w 2331026"/>
              <a:gd name="connsiteY862" fmla="*/ 293898 h 2191432"/>
              <a:gd name="connsiteX863" fmla="*/ 999728 w 2331026"/>
              <a:gd name="connsiteY863" fmla="*/ 303476 h 2191432"/>
              <a:gd name="connsiteX864" fmla="*/ 955266 w 2331026"/>
              <a:gd name="connsiteY864" fmla="*/ 209453 h 2191432"/>
              <a:gd name="connsiteX865" fmla="*/ 893956 w 2331026"/>
              <a:gd name="connsiteY865" fmla="*/ 114155 h 2191432"/>
              <a:gd name="connsiteX866" fmla="*/ 897240 w 2331026"/>
              <a:gd name="connsiteY866" fmla="*/ 107035 h 2191432"/>
              <a:gd name="connsiteX867" fmla="*/ 608990 w 2331026"/>
              <a:gd name="connsiteY867" fmla="*/ 607 h 2191432"/>
              <a:gd name="connsiteX868" fmla="*/ 884919 w 2331026"/>
              <a:gd name="connsiteY868" fmla="*/ 109886 h 2191432"/>
              <a:gd name="connsiteX869" fmla="*/ 913251 w 2331026"/>
              <a:gd name="connsiteY869" fmla="*/ 350231 h 2191432"/>
              <a:gd name="connsiteX870" fmla="*/ 898641 w 2331026"/>
              <a:gd name="connsiteY870" fmla="*/ 398264 h 2191432"/>
              <a:gd name="connsiteX871" fmla="*/ 876159 w 2331026"/>
              <a:gd name="connsiteY871" fmla="*/ 424608 h 2191432"/>
              <a:gd name="connsiteX872" fmla="*/ 845500 w 2331026"/>
              <a:gd name="connsiteY872" fmla="*/ 83659 h 2191432"/>
              <a:gd name="connsiteX873" fmla="*/ 503874 w 2331026"/>
              <a:gd name="connsiteY873" fmla="*/ 31205 h 2191432"/>
              <a:gd name="connsiteX874" fmla="*/ 219185 w 2331026"/>
              <a:gd name="connsiteY874" fmla="*/ 297845 h 2191432"/>
              <a:gd name="connsiteX875" fmla="*/ 201665 w 2331026"/>
              <a:gd name="connsiteY875" fmla="*/ 525145 h 2191432"/>
              <a:gd name="connsiteX876" fmla="*/ 241084 w 2331026"/>
              <a:gd name="connsiteY876" fmla="*/ 660651 h 2191432"/>
              <a:gd name="connsiteX877" fmla="*/ 232324 w 2331026"/>
              <a:gd name="connsiteY877" fmla="*/ 669393 h 2191432"/>
              <a:gd name="connsiteX878" fmla="*/ 17713 w 2331026"/>
              <a:gd name="connsiteY878" fmla="*/ 909806 h 2191432"/>
              <a:gd name="connsiteX879" fmla="*/ 31742 w 2331026"/>
              <a:gd name="connsiteY879" fmla="*/ 988760 h 2191432"/>
              <a:gd name="connsiteX880" fmla="*/ 43755 w 2331026"/>
              <a:gd name="connsiteY880" fmla="*/ 1013610 h 2191432"/>
              <a:gd name="connsiteX881" fmla="*/ 48280 w 2331026"/>
              <a:gd name="connsiteY881" fmla="*/ 992409 h 2191432"/>
              <a:gd name="connsiteX882" fmla="*/ 61436 w 2331026"/>
              <a:gd name="connsiteY882" fmla="*/ 996783 h 2191432"/>
              <a:gd name="connsiteX883" fmla="*/ 55552 w 2331026"/>
              <a:gd name="connsiteY883" fmla="*/ 1026701 h 2191432"/>
              <a:gd name="connsiteX884" fmla="*/ 56219 w 2331026"/>
              <a:gd name="connsiteY884" fmla="*/ 1039394 h 2191432"/>
              <a:gd name="connsiteX885" fmla="*/ 67533 w 2331026"/>
              <a:gd name="connsiteY885" fmla="*/ 1062797 h 2191432"/>
              <a:gd name="connsiteX886" fmla="*/ 103644 w 2331026"/>
              <a:gd name="connsiteY886" fmla="*/ 1098978 h 2191432"/>
              <a:gd name="connsiteX887" fmla="*/ 107137 w 2331026"/>
              <a:gd name="connsiteY887" fmla="*/ 1095422 h 2191432"/>
              <a:gd name="connsiteX888" fmla="*/ 113685 w 2331026"/>
              <a:gd name="connsiteY888" fmla="*/ 1102089 h 2191432"/>
              <a:gd name="connsiteX889" fmla="*/ 114057 w 2331026"/>
              <a:gd name="connsiteY889" fmla="*/ 1106247 h 2191432"/>
              <a:gd name="connsiteX890" fmla="*/ 142988 w 2331026"/>
              <a:gd name="connsiteY890" fmla="*/ 1117461 h 2191432"/>
              <a:gd name="connsiteX891" fmla="*/ 144509 w 2331026"/>
              <a:gd name="connsiteY891" fmla="*/ 1111516 h 2191432"/>
              <a:gd name="connsiteX892" fmla="*/ 150999 w 2331026"/>
              <a:gd name="connsiteY892" fmla="*/ 1110107 h 2191432"/>
              <a:gd name="connsiteX893" fmla="*/ 152678 w 2331026"/>
              <a:gd name="connsiteY893" fmla="*/ 1104510 h 2191432"/>
              <a:gd name="connsiteX894" fmla="*/ 162501 w 2331026"/>
              <a:gd name="connsiteY894" fmla="*/ 1106692 h 2191432"/>
              <a:gd name="connsiteX895" fmla="*/ 170528 w 2331026"/>
              <a:gd name="connsiteY895" fmla="*/ 1124977 h 2191432"/>
              <a:gd name="connsiteX896" fmla="*/ 188958 w 2331026"/>
              <a:gd name="connsiteY896" fmla="*/ 1124466 h 2191432"/>
              <a:gd name="connsiteX897" fmla="*/ 188958 w 2331026"/>
              <a:gd name="connsiteY897" fmla="*/ 1111128 h 2191432"/>
              <a:gd name="connsiteX898" fmla="*/ 201658 w 2331026"/>
              <a:gd name="connsiteY898" fmla="*/ 1106739 h 2191432"/>
              <a:gd name="connsiteX899" fmla="*/ 204722 w 2331026"/>
              <a:gd name="connsiteY899" fmla="*/ 1124029 h 2191432"/>
              <a:gd name="connsiteX900" fmla="*/ 206045 w 2331026"/>
              <a:gd name="connsiteY900" fmla="*/ 1123993 h 2191432"/>
              <a:gd name="connsiteX901" fmla="*/ 210425 w 2331026"/>
              <a:gd name="connsiteY901" fmla="*/ 1137106 h 2191432"/>
              <a:gd name="connsiteX902" fmla="*/ 205822 w 2331026"/>
              <a:gd name="connsiteY902" fmla="*/ 1137417 h 2191432"/>
              <a:gd name="connsiteX903" fmla="*/ 202613 w 2331026"/>
              <a:gd name="connsiteY903" fmla="*/ 1157750 h 2191432"/>
              <a:gd name="connsiteX904" fmla="*/ 222595 w 2331026"/>
              <a:gd name="connsiteY904" fmla="*/ 1156984 h 2191432"/>
              <a:gd name="connsiteX905" fmla="*/ 227963 w 2331026"/>
              <a:gd name="connsiteY905" fmla="*/ 1157913 h 2191432"/>
              <a:gd name="connsiteX906" fmla="*/ 207687 w 2331026"/>
              <a:gd name="connsiteY906" fmla="*/ 1102683 h 2191432"/>
              <a:gd name="connsiteX907" fmla="*/ 206045 w 2331026"/>
              <a:gd name="connsiteY907" fmla="*/ 940404 h 2191432"/>
              <a:gd name="connsiteX908" fmla="*/ 214257 w 2331026"/>
              <a:gd name="connsiteY908" fmla="*/ 936033 h 2191432"/>
              <a:gd name="connsiteX909" fmla="*/ 219185 w 2331026"/>
              <a:gd name="connsiteY909" fmla="*/ 944776 h 2191432"/>
              <a:gd name="connsiteX910" fmla="*/ 228269 w 2331026"/>
              <a:gd name="connsiteY910" fmla="*/ 1114354 h 2191432"/>
              <a:gd name="connsiteX911" fmla="*/ 247105 w 2331026"/>
              <a:gd name="connsiteY911" fmla="*/ 1163539 h 2191432"/>
              <a:gd name="connsiteX912" fmla="*/ 258774 w 2331026"/>
              <a:gd name="connsiteY912" fmla="*/ 1171746 h 2191432"/>
              <a:gd name="connsiteX913" fmla="*/ 288374 w 2331026"/>
              <a:gd name="connsiteY913" fmla="*/ 1216581 h 2191432"/>
              <a:gd name="connsiteX914" fmla="*/ 292376 w 2331026"/>
              <a:gd name="connsiteY914" fmla="*/ 1225514 h 2191432"/>
              <a:gd name="connsiteX915" fmla="*/ 314035 w 2331026"/>
              <a:gd name="connsiteY915" fmla="*/ 1246590 h 2191432"/>
              <a:gd name="connsiteX916" fmla="*/ 420657 w 2331026"/>
              <a:gd name="connsiteY916" fmla="*/ 1290096 h 2191432"/>
              <a:gd name="connsiteX917" fmla="*/ 495115 w 2331026"/>
              <a:gd name="connsiteY917" fmla="*/ 1311952 h 2191432"/>
              <a:gd name="connsiteX918" fmla="*/ 490735 w 2331026"/>
              <a:gd name="connsiteY918" fmla="*/ 1429973 h 2191432"/>
              <a:gd name="connsiteX919" fmla="*/ 665038 w 2331026"/>
              <a:gd name="connsiteY919" fmla="*/ 2041593 h 2191432"/>
              <a:gd name="connsiteX920" fmla="*/ 708880 w 2331026"/>
              <a:gd name="connsiteY920" fmla="*/ 2081877 h 2191432"/>
              <a:gd name="connsiteX921" fmla="*/ 733507 w 2331026"/>
              <a:gd name="connsiteY921" fmla="*/ 2113179 h 2191432"/>
              <a:gd name="connsiteX922" fmla="*/ 836740 w 2331026"/>
              <a:gd name="connsiteY922" fmla="*/ 2190553 h 2191432"/>
              <a:gd name="connsiteX923" fmla="*/ 464456 w 2331026"/>
              <a:gd name="connsiteY923" fmla="*/ 1491169 h 2191432"/>
              <a:gd name="connsiteX924" fmla="*/ 476500 w 2331026"/>
              <a:gd name="connsiteY924" fmla="*/ 1421231 h 2191432"/>
              <a:gd name="connsiteX925" fmla="*/ 479812 w 2331026"/>
              <a:gd name="connsiteY925" fmla="*/ 1378924 h 2191432"/>
              <a:gd name="connsiteX926" fmla="*/ 473651 w 2331026"/>
              <a:gd name="connsiteY926" fmla="*/ 1373789 h 2191432"/>
              <a:gd name="connsiteX927" fmla="*/ 460554 w 2331026"/>
              <a:gd name="connsiteY927" fmla="*/ 1330133 h 2191432"/>
              <a:gd name="connsiteX928" fmla="*/ 473651 w 2331026"/>
              <a:gd name="connsiteY928" fmla="*/ 1325767 h 2191432"/>
              <a:gd name="connsiteX929" fmla="*/ 481671 w 2331026"/>
              <a:gd name="connsiteY929" fmla="*/ 1355175 h 2191432"/>
              <a:gd name="connsiteX930" fmla="*/ 481975 w 2331026"/>
              <a:gd name="connsiteY930" fmla="*/ 1351292 h 2191432"/>
              <a:gd name="connsiteX931" fmla="*/ 429417 w 2331026"/>
              <a:gd name="connsiteY931" fmla="*/ 1307581 h 2191432"/>
              <a:gd name="connsiteX932" fmla="*/ 372907 w 2331026"/>
              <a:gd name="connsiteY932" fmla="*/ 1293366 h 2191432"/>
              <a:gd name="connsiteX933" fmla="*/ 365525 w 2331026"/>
              <a:gd name="connsiteY933" fmla="*/ 1289948 h 2191432"/>
              <a:gd name="connsiteX934" fmla="*/ 373497 w 2331026"/>
              <a:gd name="connsiteY934" fmla="*/ 1315383 h 2191432"/>
              <a:gd name="connsiteX935" fmla="*/ 375853 w 2331026"/>
              <a:gd name="connsiteY935" fmla="*/ 1331437 h 2191432"/>
              <a:gd name="connsiteX936" fmla="*/ 375028 w 2331026"/>
              <a:gd name="connsiteY936" fmla="*/ 1336132 h 2191432"/>
              <a:gd name="connsiteX937" fmla="*/ 376628 w 2331026"/>
              <a:gd name="connsiteY937" fmla="*/ 1337414 h 2191432"/>
              <a:gd name="connsiteX938" fmla="*/ 395678 w 2331026"/>
              <a:gd name="connsiteY938" fmla="*/ 1346030 h 2191432"/>
              <a:gd name="connsiteX939" fmla="*/ 386338 w 2331026"/>
              <a:gd name="connsiteY939" fmla="*/ 1307978 h 2191432"/>
              <a:gd name="connsiteX940" fmla="*/ 399265 w 2331026"/>
              <a:gd name="connsiteY940" fmla="*/ 1303589 h 2191432"/>
              <a:gd name="connsiteX941" fmla="*/ 407883 w 2331026"/>
              <a:gd name="connsiteY941" fmla="*/ 1329923 h 2191432"/>
              <a:gd name="connsiteX942" fmla="*/ 416190 w 2331026"/>
              <a:gd name="connsiteY942" fmla="*/ 1355306 h 2191432"/>
              <a:gd name="connsiteX943" fmla="*/ 464883 w 2331026"/>
              <a:gd name="connsiteY943" fmla="*/ 1377328 h 2191432"/>
              <a:gd name="connsiteX944" fmla="*/ 460497 w 2331026"/>
              <a:gd name="connsiteY944" fmla="*/ 1394824 h 2191432"/>
              <a:gd name="connsiteX945" fmla="*/ 379369 w 2331026"/>
              <a:gd name="connsiteY945" fmla="*/ 1358191 h 2191432"/>
              <a:gd name="connsiteX946" fmla="*/ 367548 w 2331026"/>
              <a:gd name="connsiteY946" fmla="*/ 1350366 h 2191432"/>
              <a:gd name="connsiteX947" fmla="*/ 363263 w 2331026"/>
              <a:gd name="connsiteY947" fmla="*/ 1352314 h 2191432"/>
              <a:gd name="connsiteX948" fmla="*/ 360948 w 2331026"/>
              <a:gd name="connsiteY948" fmla="*/ 1345996 h 2191432"/>
              <a:gd name="connsiteX949" fmla="*/ 340861 w 2331026"/>
              <a:gd name="connsiteY949" fmla="*/ 1332699 h 2191432"/>
              <a:gd name="connsiteX950" fmla="*/ 311397 w 2331026"/>
              <a:gd name="connsiteY950" fmla="*/ 1298595 h 2191432"/>
              <a:gd name="connsiteX951" fmla="*/ 291115 w 2331026"/>
              <a:gd name="connsiteY951" fmla="*/ 1256016 h 2191432"/>
              <a:gd name="connsiteX952" fmla="*/ 283541 w 2331026"/>
              <a:gd name="connsiteY952" fmla="*/ 1240268 h 2191432"/>
              <a:gd name="connsiteX953" fmla="*/ 237431 w 2331026"/>
              <a:gd name="connsiteY953" fmla="*/ 1180236 h 2191432"/>
              <a:gd name="connsiteX954" fmla="*/ 222424 w 2331026"/>
              <a:gd name="connsiteY954" fmla="*/ 1173788 h 2191432"/>
              <a:gd name="connsiteX955" fmla="*/ 197380 w 2331026"/>
              <a:gd name="connsiteY955" fmla="*/ 1171746 h 2191432"/>
              <a:gd name="connsiteX956" fmla="*/ 70207 w 2331026"/>
              <a:gd name="connsiteY956" fmla="*/ 1128006 h 2191432"/>
              <a:gd name="connsiteX957" fmla="*/ 42799 w 2331026"/>
              <a:gd name="connsiteY957" fmla="*/ 1063488 h 2191432"/>
              <a:gd name="connsiteX958" fmla="*/ 41765 w 2331026"/>
              <a:gd name="connsiteY958" fmla="*/ 1046924 h 2191432"/>
              <a:gd name="connsiteX959" fmla="*/ 10869 w 2331026"/>
              <a:gd name="connsiteY959" fmla="*/ 976671 h 2191432"/>
              <a:gd name="connsiteX960" fmla="*/ 193 w 2331026"/>
              <a:gd name="connsiteY960" fmla="*/ 883579 h 2191432"/>
              <a:gd name="connsiteX961" fmla="*/ 87790 w 2331026"/>
              <a:gd name="connsiteY961" fmla="*/ 695620 h 2191432"/>
              <a:gd name="connsiteX962" fmla="*/ 184146 w 2331026"/>
              <a:gd name="connsiteY962" fmla="*/ 656279 h 2191432"/>
              <a:gd name="connsiteX963" fmla="*/ 223564 w 2331026"/>
              <a:gd name="connsiteY963" fmla="*/ 612568 h 2191432"/>
              <a:gd name="connsiteX964" fmla="*/ 184146 w 2331026"/>
              <a:gd name="connsiteY964" fmla="*/ 512031 h 2191432"/>
              <a:gd name="connsiteX965" fmla="*/ 608990 w 2331026"/>
              <a:gd name="connsiteY965" fmla="*/ 607 h 219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</a:cxnLst>
            <a:rect l="l" t="t" r="r" b="b"/>
            <a:pathLst>
              <a:path w="2331026" h="2191432">
                <a:moveTo>
                  <a:pt x="841120" y="2177440"/>
                </a:moveTo>
                <a:cubicBezTo>
                  <a:pt x="849880" y="2181811"/>
                  <a:pt x="845500" y="2194924"/>
                  <a:pt x="836740" y="2190553"/>
                </a:cubicBezTo>
                <a:cubicBezTo>
                  <a:pt x="836740" y="2186182"/>
                  <a:pt x="841120" y="2181811"/>
                  <a:pt x="841120" y="2177440"/>
                </a:cubicBezTo>
                <a:close/>
                <a:moveTo>
                  <a:pt x="748801" y="2051595"/>
                </a:moveTo>
                <a:cubicBezTo>
                  <a:pt x="788437" y="2064522"/>
                  <a:pt x="823669" y="2077449"/>
                  <a:pt x="863306" y="2086067"/>
                </a:cubicBezTo>
                <a:cubicBezTo>
                  <a:pt x="872114" y="2086067"/>
                  <a:pt x="872114" y="2094684"/>
                  <a:pt x="867710" y="2098993"/>
                </a:cubicBezTo>
                <a:cubicBezTo>
                  <a:pt x="867710" y="2098993"/>
                  <a:pt x="863306" y="2098993"/>
                  <a:pt x="863306" y="2103302"/>
                </a:cubicBezTo>
                <a:cubicBezTo>
                  <a:pt x="858901" y="2105457"/>
                  <a:pt x="854497" y="2104379"/>
                  <a:pt x="852295" y="2101686"/>
                </a:cubicBezTo>
                <a:lnTo>
                  <a:pt x="853107" y="2097519"/>
                </a:lnTo>
                <a:lnTo>
                  <a:pt x="858901" y="2098993"/>
                </a:lnTo>
                <a:cubicBezTo>
                  <a:pt x="858901" y="2094684"/>
                  <a:pt x="858901" y="2090376"/>
                  <a:pt x="858901" y="2086067"/>
                </a:cubicBezTo>
                <a:cubicBezTo>
                  <a:pt x="854497" y="2090376"/>
                  <a:pt x="854497" y="2090376"/>
                  <a:pt x="854497" y="2090376"/>
                </a:cubicBezTo>
                <a:lnTo>
                  <a:pt x="853107" y="2097519"/>
                </a:lnTo>
                <a:lnTo>
                  <a:pt x="803851" y="2084989"/>
                </a:lnTo>
                <a:cubicBezTo>
                  <a:pt x="785134" y="2079603"/>
                  <a:pt x="766417" y="2073140"/>
                  <a:pt x="748801" y="2064522"/>
                </a:cubicBezTo>
                <a:cubicBezTo>
                  <a:pt x="735589" y="2064522"/>
                  <a:pt x="739993" y="2047286"/>
                  <a:pt x="748801" y="2051595"/>
                </a:cubicBezTo>
                <a:close/>
                <a:moveTo>
                  <a:pt x="701117" y="1972340"/>
                </a:moveTo>
                <a:cubicBezTo>
                  <a:pt x="753732" y="1985625"/>
                  <a:pt x="823884" y="1994481"/>
                  <a:pt x="867729" y="2034336"/>
                </a:cubicBezTo>
                <a:cubicBezTo>
                  <a:pt x="872114" y="2043193"/>
                  <a:pt x="863345" y="2052049"/>
                  <a:pt x="854576" y="2047621"/>
                </a:cubicBezTo>
                <a:cubicBezTo>
                  <a:pt x="815115" y="2007766"/>
                  <a:pt x="749347" y="1998909"/>
                  <a:pt x="696733" y="1985625"/>
                </a:cubicBezTo>
                <a:cubicBezTo>
                  <a:pt x="687964" y="1981196"/>
                  <a:pt x="692348" y="1967911"/>
                  <a:pt x="701117" y="1972340"/>
                </a:cubicBezTo>
                <a:close/>
                <a:moveTo>
                  <a:pt x="681759" y="1921391"/>
                </a:moveTo>
                <a:cubicBezTo>
                  <a:pt x="683681" y="1921254"/>
                  <a:pt x="685877" y="1922073"/>
                  <a:pt x="688074" y="1924256"/>
                </a:cubicBezTo>
                <a:cubicBezTo>
                  <a:pt x="714434" y="1941718"/>
                  <a:pt x="740794" y="1959181"/>
                  <a:pt x="771547" y="1967912"/>
                </a:cubicBezTo>
                <a:cubicBezTo>
                  <a:pt x="797907" y="1976643"/>
                  <a:pt x="824267" y="1976643"/>
                  <a:pt x="850627" y="1985375"/>
                </a:cubicBezTo>
                <a:cubicBezTo>
                  <a:pt x="859414" y="1985375"/>
                  <a:pt x="855020" y="2002837"/>
                  <a:pt x="846234" y="1998472"/>
                </a:cubicBezTo>
                <a:cubicBezTo>
                  <a:pt x="815480" y="1989740"/>
                  <a:pt x="789120" y="1989740"/>
                  <a:pt x="758367" y="1981009"/>
                </a:cubicBezTo>
                <a:cubicBezTo>
                  <a:pt x="732007" y="1967912"/>
                  <a:pt x="705647" y="1950449"/>
                  <a:pt x="679287" y="1937352"/>
                </a:cubicBezTo>
                <a:cubicBezTo>
                  <a:pt x="672697" y="1930804"/>
                  <a:pt x="675992" y="1921800"/>
                  <a:pt x="681759" y="1921391"/>
                </a:cubicBezTo>
                <a:close/>
                <a:moveTo>
                  <a:pt x="1112596" y="1618188"/>
                </a:moveTo>
                <a:lnTo>
                  <a:pt x="1114308" y="1623857"/>
                </a:lnTo>
                <a:lnTo>
                  <a:pt x="1127077" y="1626074"/>
                </a:lnTo>
                <a:lnTo>
                  <a:pt x="1126295" y="1618528"/>
                </a:lnTo>
                <a:lnTo>
                  <a:pt x="1119648" y="1618889"/>
                </a:lnTo>
                <a:close/>
                <a:moveTo>
                  <a:pt x="1089291" y="1615873"/>
                </a:moveTo>
                <a:lnTo>
                  <a:pt x="1091485" y="1622630"/>
                </a:lnTo>
                <a:lnTo>
                  <a:pt x="1091492" y="1622689"/>
                </a:lnTo>
                <a:lnTo>
                  <a:pt x="1099585" y="1622809"/>
                </a:lnTo>
                <a:lnTo>
                  <a:pt x="1097745" y="1616713"/>
                </a:lnTo>
                <a:close/>
                <a:moveTo>
                  <a:pt x="1046067" y="1611282"/>
                </a:moveTo>
                <a:lnTo>
                  <a:pt x="1047243" y="1622253"/>
                </a:lnTo>
                <a:lnTo>
                  <a:pt x="1048820" y="1622060"/>
                </a:lnTo>
                <a:lnTo>
                  <a:pt x="1076702" y="1622471"/>
                </a:lnTo>
                <a:lnTo>
                  <a:pt x="1074144" y="1614368"/>
                </a:lnTo>
                <a:lnTo>
                  <a:pt x="1047530" y="1611724"/>
                </a:lnTo>
                <a:close/>
                <a:moveTo>
                  <a:pt x="1017098" y="1602542"/>
                </a:moveTo>
                <a:lnTo>
                  <a:pt x="1019421" y="1625653"/>
                </a:lnTo>
                <a:lnTo>
                  <a:pt x="1033616" y="1623918"/>
                </a:lnTo>
                <a:lnTo>
                  <a:pt x="1030335" y="1613712"/>
                </a:lnTo>
                <a:lnTo>
                  <a:pt x="1029122" y="1606170"/>
                </a:lnTo>
                <a:close/>
                <a:moveTo>
                  <a:pt x="1516593" y="1601889"/>
                </a:moveTo>
                <a:lnTo>
                  <a:pt x="1520911" y="1613466"/>
                </a:lnTo>
                <a:cubicBezTo>
                  <a:pt x="1516515" y="1609088"/>
                  <a:pt x="1516515" y="1609088"/>
                  <a:pt x="1516515" y="1604711"/>
                </a:cubicBezTo>
                <a:close/>
                <a:moveTo>
                  <a:pt x="1320219" y="1589723"/>
                </a:moveTo>
                <a:lnTo>
                  <a:pt x="1305928" y="1594984"/>
                </a:lnTo>
                <a:cubicBezTo>
                  <a:pt x="1275816" y="1603726"/>
                  <a:pt x="1244063" y="1609190"/>
                  <a:pt x="1217784" y="1613561"/>
                </a:cubicBezTo>
                <a:lnTo>
                  <a:pt x="1141189" y="1617719"/>
                </a:lnTo>
                <a:lnTo>
                  <a:pt x="1143843" y="1628984"/>
                </a:lnTo>
                <a:lnTo>
                  <a:pt x="1187860" y="1636623"/>
                </a:lnTo>
                <a:lnTo>
                  <a:pt x="1200607" y="1637242"/>
                </a:lnTo>
                <a:lnTo>
                  <a:pt x="1200408" y="1636283"/>
                </a:lnTo>
                <a:cubicBezTo>
                  <a:pt x="1195963" y="1627710"/>
                  <a:pt x="1213743" y="1623424"/>
                  <a:pt x="1213743" y="1631997"/>
                </a:cubicBezTo>
                <a:lnTo>
                  <a:pt x="1214769" y="1637931"/>
                </a:lnTo>
                <a:lnTo>
                  <a:pt x="1266647" y="1640452"/>
                </a:lnTo>
                <a:lnTo>
                  <a:pt x="1273155" y="1639909"/>
                </a:lnTo>
                <a:lnTo>
                  <a:pt x="1262184" y="1614188"/>
                </a:lnTo>
                <a:cubicBezTo>
                  <a:pt x="1260029" y="1609858"/>
                  <a:pt x="1263261" y="1606611"/>
                  <a:pt x="1267570" y="1605529"/>
                </a:cubicBezTo>
                <a:cubicBezTo>
                  <a:pt x="1271879" y="1604446"/>
                  <a:pt x="1277265" y="1605529"/>
                  <a:pt x="1279420" y="1609858"/>
                </a:cubicBezTo>
                <a:lnTo>
                  <a:pt x="1287623" y="1638704"/>
                </a:lnTo>
                <a:lnTo>
                  <a:pt x="1319173" y="1636076"/>
                </a:lnTo>
                <a:lnTo>
                  <a:pt x="1321294" y="1635899"/>
                </a:lnTo>
                <a:lnTo>
                  <a:pt x="1315025" y="1596903"/>
                </a:lnTo>
                <a:close/>
                <a:moveTo>
                  <a:pt x="1161831" y="1588499"/>
                </a:moveTo>
                <a:cubicBezTo>
                  <a:pt x="1170563" y="1588499"/>
                  <a:pt x="1170563" y="1601199"/>
                  <a:pt x="1161831" y="1601199"/>
                </a:cubicBezTo>
                <a:cubicBezTo>
                  <a:pt x="1153100" y="1601199"/>
                  <a:pt x="1153100" y="1588499"/>
                  <a:pt x="1161831" y="1588499"/>
                </a:cubicBezTo>
                <a:close/>
                <a:moveTo>
                  <a:pt x="1231523" y="1578974"/>
                </a:moveTo>
                <a:cubicBezTo>
                  <a:pt x="1240413" y="1578974"/>
                  <a:pt x="1240413" y="1591674"/>
                  <a:pt x="1231523" y="1591674"/>
                </a:cubicBezTo>
                <a:cubicBezTo>
                  <a:pt x="1218188" y="1591674"/>
                  <a:pt x="1218188" y="1578974"/>
                  <a:pt x="1231523" y="1578974"/>
                </a:cubicBezTo>
                <a:close/>
                <a:moveTo>
                  <a:pt x="1728493" y="1576459"/>
                </a:moveTo>
                <a:lnTo>
                  <a:pt x="1738193" y="1602786"/>
                </a:lnTo>
                <a:lnTo>
                  <a:pt x="1741943" y="1625180"/>
                </a:lnTo>
                <a:lnTo>
                  <a:pt x="1774391" y="1627325"/>
                </a:lnTo>
                <a:lnTo>
                  <a:pt x="1784160" y="1628779"/>
                </a:lnTo>
                <a:lnTo>
                  <a:pt x="1755658" y="1580682"/>
                </a:lnTo>
                <a:lnTo>
                  <a:pt x="1742268" y="1580231"/>
                </a:lnTo>
                <a:close/>
                <a:moveTo>
                  <a:pt x="935003" y="1575666"/>
                </a:moveTo>
                <a:lnTo>
                  <a:pt x="946727" y="1627657"/>
                </a:lnTo>
                <a:lnTo>
                  <a:pt x="945685" y="1629345"/>
                </a:lnTo>
                <a:lnTo>
                  <a:pt x="974488" y="1628381"/>
                </a:lnTo>
                <a:lnTo>
                  <a:pt x="968498" y="1601426"/>
                </a:lnTo>
                <a:cubicBezTo>
                  <a:pt x="964189" y="1592808"/>
                  <a:pt x="977116" y="1588499"/>
                  <a:pt x="981425" y="1597117"/>
                </a:cubicBezTo>
                <a:lnTo>
                  <a:pt x="988270" y="1627919"/>
                </a:lnTo>
                <a:lnTo>
                  <a:pt x="1004869" y="1627364"/>
                </a:lnTo>
                <a:lnTo>
                  <a:pt x="1005226" y="1622631"/>
                </a:lnTo>
                <a:cubicBezTo>
                  <a:pt x="1004671" y="1614891"/>
                  <a:pt x="1003559" y="1607152"/>
                  <a:pt x="1003559" y="1600519"/>
                </a:cubicBezTo>
                <a:lnTo>
                  <a:pt x="1003645" y="1598483"/>
                </a:lnTo>
                <a:lnTo>
                  <a:pt x="944223" y="1580554"/>
                </a:lnTo>
                <a:close/>
                <a:moveTo>
                  <a:pt x="2063690" y="1570639"/>
                </a:moveTo>
                <a:cubicBezTo>
                  <a:pt x="2063690" y="1570639"/>
                  <a:pt x="2063690" y="1570639"/>
                  <a:pt x="2068135" y="1570639"/>
                </a:cubicBezTo>
                <a:lnTo>
                  <a:pt x="2065913" y="1572822"/>
                </a:lnTo>
                <a:close/>
                <a:moveTo>
                  <a:pt x="1953922" y="1560123"/>
                </a:moveTo>
                <a:cubicBezTo>
                  <a:pt x="1957169" y="1557940"/>
                  <a:pt x="1962581" y="1557940"/>
                  <a:pt x="1966911" y="1562305"/>
                </a:cubicBezTo>
                <a:cubicBezTo>
                  <a:pt x="1975570" y="1575402"/>
                  <a:pt x="1984229" y="1592865"/>
                  <a:pt x="1988558" y="1605962"/>
                </a:cubicBezTo>
                <a:cubicBezTo>
                  <a:pt x="1992888" y="1614693"/>
                  <a:pt x="1984229" y="1623424"/>
                  <a:pt x="1975570" y="1614693"/>
                </a:cubicBezTo>
                <a:cubicBezTo>
                  <a:pt x="1971240" y="1601596"/>
                  <a:pt x="1962581" y="1584134"/>
                  <a:pt x="1953922" y="1571037"/>
                </a:cubicBezTo>
                <a:cubicBezTo>
                  <a:pt x="1949592" y="1566671"/>
                  <a:pt x="1950675" y="1562305"/>
                  <a:pt x="1953922" y="1560123"/>
                </a:cubicBezTo>
                <a:close/>
                <a:moveTo>
                  <a:pt x="1901606" y="1531349"/>
                </a:moveTo>
                <a:cubicBezTo>
                  <a:pt x="1910338" y="1531349"/>
                  <a:pt x="1910338" y="1548812"/>
                  <a:pt x="1901606" y="1548812"/>
                </a:cubicBezTo>
                <a:cubicBezTo>
                  <a:pt x="1892875" y="1548812"/>
                  <a:pt x="1892875" y="1531349"/>
                  <a:pt x="1901606" y="1531349"/>
                </a:cubicBezTo>
                <a:close/>
                <a:moveTo>
                  <a:pt x="1835725" y="1531349"/>
                </a:moveTo>
                <a:cubicBezTo>
                  <a:pt x="1845250" y="1531349"/>
                  <a:pt x="1845250" y="1548812"/>
                  <a:pt x="1835725" y="1548812"/>
                </a:cubicBezTo>
                <a:cubicBezTo>
                  <a:pt x="1826200" y="1548812"/>
                  <a:pt x="1826200" y="1531349"/>
                  <a:pt x="1835725" y="1531349"/>
                </a:cubicBezTo>
                <a:close/>
                <a:moveTo>
                  <a:pt x="1589204" y="1523458"/>
                </a:moveTo>
                <a:lnTo>
                  <a:pt x="1602463" y="1555906"/>
                </a:lnTo>
                <a:cubicBezTo>
                  <a:pt x="1609011" y="1572823"/>
                  <a:pt x="1614468" y="1590285"/>
                  <a:pt x="1616651" y="1609931"/>
                </a:cubicBezTo>
                <a:lnTo>
                  <a:pt x="1616210" y="1610372"/>
                </a:lnTo>
                <a:lnTo>
                  <a:pt x="1645770" y="1616476"/>
                </a:lnTo>
                <a:lnTo>
                  <a:pt x="1647342" y="1609220"/>
                </a:lnTo>
                <a:cubicBezTo>
                  <a:pt x="1643108" y="1609220"/>
                  <a:pt x="1647342" y="1609220"/>
                  <a:pt x="1643108" y="1604875"/>
                </a:cubicBezTo>
                <a:cubicBezTo>
                  <a:pt x="1643108" y="1604875"/>
                  <a:pt x="1643108" y="1600531"/>
                  <a:pt x="1643108" y="1596186"/>
                </a:cubicBezTo>
                <a:cubicBezTo>
                  <a:pt x="1643108" y="1591841"/>
                  <a:pt x="1638875" y="1587496"/>
                  <a:pt x="1638875" y="1583152"/>
                </a:cubicBezTo>
                <a:cubicBezTo>
                  <a:pt x="1634642" y="1574462"/>
                  <a:pt x="1630408" y="1565773"/>
                  <a:pt x="1626175" y="1557083"/>
                </a:cubicBezTo>
                <a:cubicBezTo>
                  <a:pt x="1626175" y="1552739"/>
                  <a:pt x="1629350" y="1549480"/>
                  <a:pt x="1632525" y="1548394"/>
                </a:cubicBezTo>
                <a:cubicBezTo>
                  <a:pt x="1635700" y="1547308"/>
                  <a:pt x="1638875" y="1548394"/>
                  <a:pt x="1638875" y="1552739"/>
                </a:cubicBezTo>
                <a:cubicBezTo>
                  <a:pt x="1647342" y="1565773"/>
                  <a:pt x="1651575" y="1578807"/>
                  <a:pt x="1655808" y="1591841"/>
                </a:cubicBezTo>
                <a:cubicBezTo>
                  <a:pt x="1657925" y="1596186"/>
                  <a:pt x="1660042" y="1601617"/>
                  <a:pt x="1660571" y="1607048"/>
                </a:cubicBezTo>
                <a:lnTo>
                  <a:pt x="1656898" y="1618774"/>
                </a:lnTo>
                <a:lnTo>
                  <a:pt x="1663869" y="1620214"/>
                </a:lnTo>
                <a:cubicBezTo>
                  <a:pt x="1681377" y="1622128"/>
                  <a:pt x="1699159" y="1622812"/>
                  <a:pt x="1717488" y="1623564"/>
                </a:cubicBezTo>
                <a:lnTo>
                  <a:pt x="1723734" y="1623977"/>
                </a:lnTo>
                <a:lnTo>
                  <a:pt x="1713091" y="1574545"/>
                </a:lnTo>
                <a:lnTo>
                  <a:pt x="1713174" y="1572264"/>
                </a:lnTo>
                <a:lnTo>
                  <a:pt x="1678758" y="1562839"/>
                </a:lnTo>
                <a:lnTo>
                  <a:pt x="1686748" y="1584679"/>
                </a:lnTo>
                <a:cubicBezTo>
                  <a:pt x="1689476" y="1592865"/>
                  <a:pt x="1691659" y="1601596"/>
                  <a:pt x="1691659" y="1610327"/>
                </a:cubicBezTo>
                <a:cubicBezTo>
                  <a:pt x="1696025" y="1619059"/>
                  <a:pt x="1678562" y="1623424"/>
                  <a:pt x="1678562" y="1614693"/>
                </a:cubicBezTo>
                <a:cubicBezTo>
                  <a:pt x="1674197" y="1597230"/>
                  <a:pt x="1669831" y="1584134"/>
                  <a:pt x="1665466" y="1566671"/>
                </a:cubicBezTo>
                <a:lnTo>
                  <a:pt x="1666798" y="1559563"/>
                </a:lnTo>
                <a:lnTo>
                  <a:pt x="1656724" y="1556805"/>
                </a:lnTo>
                <a:close/>
                <a:moveTo>
                  <a:pt x="1871285" y="1513886"/>
                </a:moveTo>
                <a:cubicBezTo>
                  <a:pt x="1880175" y="1513886"/>
                  <a:pt x="1880175" y="1526586"/>
                  <a:pt x="1871285" y="1526586"/>
                </a:cubicBezTo>
                <a:cubicBezTo>
                  <a:pt x="1857950" y="1526586"/>
                  <a:pt x="1857950" y="1513886"/>
                  <a:pt x="1871285" y="1513886"/>
                </a:cubicBezTo>
                <a:close/>
                <a:moveTo>
                  <a:pt x="2000872" y="1507490"/>
                </a:moveTo>
                <a:lnTo>
                  <a:pt x="1993423" y="1514869"/>
                </a:lnTo>
                <a:cubicBezTo>
                  <a:pt x="1968650" y="1533515"/>
                  <a:pt x="1941550" y="1549087"/>
                  <a:pt x="1914176" y="1561108"/>
                </a:cubicBezTo>
                <a:cubicBezTo>
                  <a:pt x="1886802" y="1573128"/>
                  <a:pt x="1858333" y="1580231"/>
                  <a:pt x="1829454" y="1583168"/>
                </a:cubicBezTo>
                <a:lnTo>
                  <a:pt x="1773489" y="1581283"/>
                </a:lnTo>
                <a:lnTo>
                  <a:pt x="1786910" y="1604771"/>
                </a:lnTo>
                <a:lnTo>
                  <a:pt x="1802161" y="1631459"/>
                </a:lnTo>
                <a:lnTo>
                  <a:pt x="1868837" y="1641387"/>
                </a:lnTo>
                <a:lnTo>
                  <a:pt x="1849616" y="1609212"/>
                </a:lnTo>
                <a:cubicBezTo>
                  <a:pt x="1847433" y="1604828"/>
                  <a:pt x="1849616" y="1600443"/>
                  <a:pt x="1852890" y="1598251"/>
                </a:cubicBezTo>
                <a:cubicBezTo>
                  <a:pt x="1856164" y="1596059"/>
                  <a:pt x="1860530" y="1596059"/>
                  <a:pt x="1862712" y="1600443"/>
                </a:cubicBezTo>
                <a:cubicBezTo>
                  <a:pt x="1871444" y="1613597"/>
                  <a:pt x="1880175" y="1626750"/>
                  <a:pt x="1884541" y="1639904"/>
                </a:cubicBezTo>
                <a:lnTo>
                  <a:pt x="1885962" y="1642759"/>
                </a:lnTo>
                <a:lnTo>
                  <a:pt x="1927042" y="1643323"/>
                </a:lnTo>
                <a:lnTo>
                  <a:pt x="1936601" y="1641230"/>
                </a:lnTo>
                <a:lnTo>
                  <a:pt x="1928555" y="1617562"/>
                </a:lnTo>
                <a:cubicBezTo>
                  <a:pt x="1920419" y="1602176"/>
                  <a:pt x="1910656" y="1587888"/>
                  <a:pt x="1901977" y="1574700"/>
                </a:cubicBezTo>
                <a:cubicBezTo>
                  <a:pt x="1899808" y="1570304"/>
                  <a:pt x="1901977" y="1567006"/>
                  <a:pt x="1905232" y="1565358"/>
                </a:cubicBezTo>
                <a:cubicBezTo>
                  <a:pt x="1908486" y="1563709"/>
                  <a:pt x="1912825" y="1563709"/>
                  <a:pt x="1914995" y="1565907"/>
                </a:cubicBezTo>
                <a:cubicBezTo>
                  <a:pt x="1928012" y="1588987"/>
                  <a:pt x="1945912" y="1612067"/>
                  <a:pt x="1955878" y="1637001"/>
                </a:cubicBezTo>
                <a:lnTo>
                  <a:pt x="1955880" y="1637007"/>
                </a:lnTo>
                <a:lnTo>
                  <a:pt x="1980114" y="1631700"/>
                </a:lnTo>
                <a:lnTo>
                  <a:pt x="2024904" y="1610216"/>
                </a:lnTo>
                <a:lnTo>
                  <a:pt x="2012533" y="1557338"/>
                </a:lnTo>
                <a:close/>
                <a:moveTo>
                  <a:pt x="756672" y="1497781"/>
                </a:moveTo>
                <a:lnTo>
                  <a:pt x="758766" y="1513135"/>
                </a:lnTo>
                <a:lnTo>
                  <a:pt x="764969" y="1509092"/>
                </a:lnTo>
                <a:close/>
                <a:moveTo>
                  <a:pt x="706959" y="1476987"/>
                </a:moveTo>
                <a:lnTo>
                  <a:pt x="706381" y="1478551"/>
                </a:lnTo>
                <a:lnTo>
                  <a:pt x="704107" y="1487039"/>
                </a:lnTo>
                <a:lnTo>
                  <a:pt x="705304" y="1495631"/>
                </a:lnTo>
                <a:cubicBezTo>
                  <a:pt x="709701" y="1491265"/>
                  <a:pt x="714097" y="1491265"/>
                  <a:pt x="718493" y="1491265"/>
                </a:cubicBezTo>
                <a:cubicBezTo>
                  <a:pt x="718493" y="1486900"/>
                  <a:pt x="714097" y="1482534"/>
                  <a:pt x="714097" y="1478168"/>
                </a:cubicBezTo>
                <a:close/>
                <a:moveTo>
                  <a:pt x="2036237" y="1472453"/>
                </a:moveTo>
                <a:lnTo>
                  <a:pt x="2012486" y="1495984"/>
                </a:lnTo>
                <a:lnTo>
                  <a:pt x="2027268" y="1553528"/>
                </a:lnTo>
                <a:lnTo>
                  <a:pt x="2036835" y="1602002"/>
                </a:lnTo>
                <a:lnTo>
                  <a:pt x="2062093" y="1582952"/>
                </a:lnTo>
                <a:lnTo>
                  <a:pt x="2054800" y="1579371"/>
                </a:lnTo>
                <a:cubicBezTo>
                  <a:pt x="2054800" y="1575005"/>
                  <a:pt x="2054800" y="1570639"/>
                  <a:pt x="2054800" y="1566274"/>
                </a:cubicBezTo>
                <a:lnTo>
                  <a:pt x="2056293" y="1564319"/>
                </a:lnTo>
                <a:lnTo>
                  <a:pt x="2059245" y="1579371"/>
                </a:lnTo>
                <a:lnTo>
                  <a:pt x="2065913" y="1572822"/>
                </a:lnTo>
                <a:lnTo>
                  <a:pt x="2068135" y="1575005"/>
                </a:lnTo>
                <a:lnTo>
                  <a:pt x="2068135" y="1570639"/>
                </a:lnTo>
                <a:lnTo>
                  <a:pt x="2068135" y="1561908"/>
                </a:lnTo>
                <a:cubicBezTo>
                  <a:pt x="2068135" y="1557542"/>
                  <a:pt x="2064801" y="1556451"/>
                  <a:pt x="2061468" y="1557542"/>
                </a:cubicBezTo>
                <a:lnTo>
                  <a:pt x="2056293" y="1564319"/>
                </a:lnTo>
                <a:lnTo>
                  <a:pt x="2047577" y="1519889"/>
                </a:lnTo>
                <a:close/>
                <a:moveTo>
                  <a:pt x="1490549" y="1465142"/>
                </a:moveTo>
                <a:cubicBezTo>
                  <a:pt x="1483980" y="1464069"/>
                  <a:pt x="1477413" y="1464192"/>
                  <a:pt x="1470922" y="1465926"/>
                </a:cubicBezTo>
                <a:cubicBezTo>
                  <a:pt x="1462267" y="1468238"/>
                  <a:pt x="1453747" y="1473411"/>
                  <a:pt x="1445535" y="1482427"/>
                </a:cubicBezTo>
                <a:cubicBezTo>
                  <a:pt x="1423635" y="1508654"/>
                  <a:pt x="1406116" y="1534881"/>
                  <a:pt x="1384217" y="1556736"/>
                </a:cubicBezTo>
                <a:cubicBezTo>
                  <a:pt x="1374362" y="1565479"/>
                  <a:pt x="1362318" y="1572855"/>
                  <a:pt x="1348973" y="1579139"/>
                </a:cubicBezTo>
                <a:lnTo>
                  <a:pt x="1322482" y="1588890"/>
                </a:lnTo>
                <a:lnTo>
                  <a:pt x="1327725" y="1592514"/>
                </a:lnTo>
                <a:cubicBezTo>
                  <a:pt x="1329842" y="1601292"/>
                  <a:pt x="1333017" y="1611167"/>
                  <a:pt x="1335662" y="1621043"/>
                </a:cubicBezTo>
                <a:lnTo>
                  <a:pt x="1337911" y="1634515"/>
                </a:lnTo>
                <a:lnTo>
                  <a:pt x="1362796" y="1632442"/>
                </a:lnTo>
                <a:lnTo>
                  <a:pt x="1362424" y="1632094"/>
                </a:lnTo>
                <a:cubicBezTo>
                  <a:pt x="1358115" y="1623302"/>
                  <a:pt x="1353806" y="1610113"/>
                  <a:pt x="1349497" y="1596925"/>
                </a:cubicBezTo>
                <a:cubicBezTo>
                  <a:pt x="1347342" y="1592528"/>
                  <a:pt x="1350574" y="1589231"/>
                  <a:pt x="1354345" y="1588132"/>
                </a:cubicBezTo>
                <a:cubicBezTo>
                  <a:pt x="1358115" y="1587033"/>
                  <a:pt x="1362424" y="1588132"/>
                  <a:pt x="1362424" y="1592528"/>
                </a:cubicBezTo>
                <a:cubicBezTo>
                  <a:pt x="1366733" y="1605717"/>
                  <a:pt x="1371042" y="1618905"/>
                  <a:pt x="1375351" y="1627698"/>
                </a:cubicBezTo>
                <a:lnTo>
                  <a:pt x="1372846" y="1631745"/>
                </a:lnTo>
                <a:lnTo>
                  <a:pt x="1405685" y="1633017"/>
                </a:lnTo>
                <a:lnTo>
                  <a:pt x="1403018" y="1607351"/>
                </a:lnTo>
                <a:cubicBezTo>
                  <a:pt x="1399617" y="1596436"/>
                  <a:pt x="1395081" y="1585522"/>
                  <a:pt x="1392813" y="1574608"/>
                </a:cubicBezTo>
                <a:cubicBezTo>
                  <a:pt x="1392813" y="1570242"/>
                  <a:pt x="1396215" y="1566968"/>
                  <a:pt x="1399617" y="1565877"/>
                </a:cubicBezTo>
                <a:cubicBezTo>
                  <a:pt x="1403018" y="1564785"/>
                  <a:pt x="1406420" y="1565877"/>
                  <a:pt x="1406420" y="1570242"/>
                </a:cubicBezTo>
                <a:cubicBezTo>
                  <a:pt x="1410956" y="1581157"/>
                  <a:pt x="1415492" y="1593162"/>
                  <a:pt x="1418326" y="1605713"/>
                </a:cubicBezTo>
                <a:lnTo>
                  <a:pt x="1419441" y="1631111"/>
                </a:lnTo>
                <a:lnTo>
                  <a:pt x="1409822" y="1626996"/>
                </a:lnTo>
                <a:lnTo>
                  <a:pt x="1407449" y="1633085"/>
                </a:lnTo>
                <a:lnTo>
                  <a:pt x="1417589" y="1633478"/>
                </a:lnTo>
                <a:lnTo>
                  <a:pt x="1419544" y="1633452"/>
                </a:lnTo>
                <a:lnTo>
                  <a:pt x="1419441" y="1631111"/>
                </a:lnTo>
                <a:lnTo>
                  <a:pt x="1420027" y="1631362"/>
                </a:lnTo>
                <a:lnTo>
                  <a:pt x="1420027" y="1633446"/>
                </a:lnTo>
                <a:lnTo>
                  <a:pt x="1440926" y="1633171"/>
                </a:lnTo>
                <a:lnTo>
                  <a:pt x="1424563" y="1530583"/>
                </a:lnTo>
                <a:cubicBezTo>
                  <a:pt x="1424563" y="1526203"/>
                  <a:pt x="1427837" y="1524014"/>
                  <a:pt x="1431111" y="1524014"/>
                </a:cubicBezTo>
                <a:cubicBezTo>
                  <a:pt x="1434386" y="1524014"/>
                  <a:pt x="1437660" y="1526203"/>
                  <a:pt x="1437660" y="1530583"/>
                </a:cubicBezTo>
                <a:lnTo>
                  <a:pt x="1453611" y="1626591"/>
                </a:lnTo>
                <a:lnTo>
                  <a:pt x="1445300" y="1624738"/>
                </a:lnTo>
                <a:lnTo>
                  <a:pt x="1442785" y="1633147"/>
                </a:lnTo>
                <a:lnTo>
                  <a:pt x="1454674" y="1632991"/>
                </a:lnTo>
                <a:lnTo>
                  <a:pt x="1453611" y="1626591"/>
                </a:lnTo>
                <a:lnTo>
                  <a:pt x="1455122" y="1626928"/>
                </a:lnTo>
                <a:lnTo>
                  <a:pt x="1455122" y="1632985"/>
                </a:lnTo>
                <a:lnTo>
                  <a:pt x="1469635" y="1632794"/>
                </a:lnTo>
                <a:lnTo>
                  <a:pt x="1490603" y="1627472"/>
                </a:lnTo>
                <a:lnTo>
                  <a:pt x="1489650" y="1626996"/>
                </a:lnTo>
                <a:cubicBezTo>
                  <a:pt x="1480919" y="1622630"/>
                  <a:pt x="1480919" y="1596436"/>
                  <a:pt x="1476553" y="1587705"/>
                </a:cubicBezTo>
                <a:cubicBezTo>
                  <a:pt x="1472188" y="1557146"/>
                  <a:pt x="1463456" y="1530952"/>
                  <a:pt x="1454725" y="1504758"/>
                </a:cubicBezTo>
                <a:cubicBezTo>
                  <a:pt x="1454725" y="1498210"/>
                  <a:pt x="1457999" y="1494935"/>
                  <a:pt x="1461819" y="1494390"/>
                </a:cubicBezTo>
                <a:cubicBezTo>
                  <a:pt x="1465639" y="1493844"/>
                  <a:pt x="1470005" y="1496027"/>
                  <a:pt x="1472188" y="1500392"/>
                </a:cubicBezTo>
                <a:cubicBezTo>
                  <a:pt x="1476553" y="1526586"/>
                  <a:pt x="1485285" y="1548414"/>
                  <a:pt x="1489650" y="1574608"/>
                </a:cubicBezTo>
                <a:cubicBezTo>
                  <a:pt x="1491833" y="1578974"/>
                  <a:pt x="1492925" y="1588796"/>
                  <a:pt x="1494016" y="1598073"/>
                </a:cubicBezTo>
                <a:lnTo>
                  <a:pt x="1498310" y="1617934"/>
                </a:lnTo>
                <a:lnTo>
                  <a:pt x="1494016" y="1618264"/>
                </a:lnTo>
                <a:lnTo>
                  <a:pt x="1498382" y="1618264"/>
                </a:lnTo>
                <a:lnTo>
                  <a:pt x="1498310" y="1617934"/>
                </a:lnTo>
                <a:lnTo>
                  <a:pt x="1501110" y="1617719"/>
                </a:lnTo>
                <a:lnTo>
                  <a:pt x="1498858" y="1625376"/>
                </a:lnTo>
                <a:lnTo>
                  <a:pt x="1517578" y="1620624"/>
                </a:lnTo>
                <a:lnTo>
                  <a:pt x="1522745" y="1615596"/>
                </a:lnTo>
                <a:lnTo>
                  <a:pt x="1520911" y="1613466"/>
                </a:lnTo>
                <a:lnTo>
                  <a:pt x="1527015" y="1611440"/>
                </a:lnTo>
                <a:lnTo>
                  <a:pt x="1532567" y="1606036"/>
                </a:lnTo>
                <a:lnTo>
                  <a:pt x="1529704" y="1600333"/>
                </a:lnTo>
                <a:cubicBezTo>
                  <a:pt x="1529704" y="1593767"/>
                  <a:pt x="1519812" y="1592125"/>
                  <a:pt x="1516721" y="1597255"/>
                </a:cubicBezTo>
                <a:lnTo>
                  <a:pt x="1516593" y="1601889"/>
                </a:lnTo>
                <a:lnTo>
                  <a:pt x="1499480" y="1556009"/>
                </a:lnTo>
                <a:cubicBezTo>
                  <a:pt x="1493436" y="1535763"/>
                  <a:pt x="1487940" y="1514969"/>
                  <a:pt x="1481346" y="1495269"/>
                </a:cubicBezTo>
                <a:cubicBezTo>
                  <a:pt x="1479148" y="1490891"/>
                  <a:pt x="1481346" y="1487608"/>
                  <a:pt x="1484643" y="1486514"/>
                </a:cubicBezTo>
                <a:cubicBezTo>
                  <a:pt x="1487940" y="1485419"/>
                  <a:pt x="1492337" y="1486514"/>
                  <a:pt x="1494535" y="1490891"/>
                </a:cubicBezTo>
                <a:cubicBezTo>
                  <a:pt x="1501129" y="1510591"/>
                  <a:pt x="1507723" y="1531385"/>
                  <a:pt x="1514317" y="1551632"/>
                </a:cubicBezTo>
                <a:lnTo>
                  <a:pt x="1532928" y="1605685"/>
                </a:lnTo>
                <a:lnTo>
                  <a:pt x="1551159" y="1587943"/>
                </a:lnTo>
                <a:cubicBezTo>
                  <a:pt x="1551159" y="1583568"/>
                  <a:pt x="1555536" y="1583568"/>
                  <a:pt x="1559913" y="1583568"/>
                </a:cubicBezTo>
                <a:lnTo>
                  <a:pt x="1564512" y="1585860"/>
                </a:lnTo>
                <a:lnTo>
                  <a:pt x="1564554" y="1583203"/>
                </a:lnTo>
                <a:cubicBezTo>
                  <a:pt x="1559364" y="1567241"/>
                  <a:pt x="1541098" y="1545140"/>
                  <a:pt x="1537776" y="1535318"/>
                </a:cubicBezTo>
                <a:cubicBezTo>
                  <a:pt x="1524492" y="1522221"/>
                  <a:pt x="1515635" y="1504759"/>
                  <a:pt x="1506778" y="1487296"/>
                </a:cubicBezTo>
                <a:cubicBezTo>
                  <a:pt x="1504564" y="1482930"/>
                  <a:pt x="1507885" y="1479656"/>
                  <a:pt x="1511760" y="1478565"/>
                </a:cubicBezTo>
                <a:cubicBezTo>
                  <a:pt x="1515635" y="1477473"/>
                  <a:pt x="1520063" y="1478565"/>
                  <a:pt x="1520063" y="1482930"/>
                </a:cubicBezTo>
                <a:cubicBezTo>
                  <a:pt x="1533348" y="1509124"/>
                  <a:pt x="1551061" y="1530952"/>
                  <a:pt x="1564346" y="1552780"/>
                </a:cubicBezTo>
                <a:cubicBezTo>
                  <a:pt x="1570989" y="1562603"/>
                  <a:pt x="1580122" y="1577337"/>
                  <a:pt x="1580537" y="1591457"/>
                </a:cubicBezTo>
                <a:lnTo>
                  <a:pt x="1580079" y="1593621"/>
                </a:lnTo>
                <a:lnTo>
                  <a:pt x="1597772" y="1602441"/>
                </a:lnTo>
                <a:lnTo>
                  <a:pt x="1599188" y="1600654"/>
                </a:lnTo>
                <a:lnTo>
                  <a:pt x="1601973" y="1600770"/>
                </a:lnTo>
                <a:lnTo>
                  <a:pt x="1603459" y="1605276"/>
                </a:lnTo>
                <a:lnTo>
                  <a:pt x="1604038" y="1605565"/>
                </a:lnTo>
                <a:lnTo>
                  <a:pt x="1612285" y="1605565"/>
                </a:lnTo>
                <a:cubicBezTo>
                  <a:pt x="1612285" y="1609931"/>
                  <a:pt x="1612285" y="1601200"/>
                  <a:pt x="1612285" y="1601200"/>
                </a:cubicBezTo>
                <a:lnTo>
                  <a:pt x="1601973" y="1600770"/>
                </a:lnTo>
                <a:lnTo>
                  <a:pt x="1601508" y="1599358"/>
                </a:lnTo>
                <a:cubicBezTo>
                  <a:pt x="1597824" y="1588103"/>
                  <a:pt x="1590457" y="1565183"/>
                  <a:pt x="1590457" y="1561909"/>
                </a:cubicBezTo>
                <a:cubicBezTo>
                  <a:pt x="1581726" y="1544446"/>
                  <a:pt x="1577360" y="1526984"/>
                  <a:pt x="1568629" y="1513887"/>
                </a:cubicBezTo>
                <a:lnTo>
                  <a:pt x="1569267" y="1511759"/>
                </a:lnTo>
                <a:lnTo>
                  <a:pt x="1547776" y="1495950"/>
                </a:lnTo>
                <a:cubicBezTo>
                  <a:pt x="1529992" y="1482350"/>
                  <a:pt x="1510258" y="1468361"/>
                  <a:pt x="1490549" y="1465142"/>
                </a:cubicBezTo>
                <a:close/>
                <a:moveTo>
                  <a:pt x="2078514" y="1417944"/>
                </a:moveTo>
                <a:lnTo>
                  <a:pt x="2058710" y="1450190"/>
                </a:lnTo>
                <a:lnTo>
                  <a:pt x="2050567" y="1458257"/>
                </a:lnTo>
                <a:lnTo>
                  <a:pt x="2061468" y="1516069"/>
                </a:lnTo>
                <a:lnTo>
                  <a:pt x="2072143" y="1572688"/>
                </a:lnTo>
                <a:lnTo>
                  <a:pt x="2090948" y="1550538"/>
                </a:lnTo>
                <a:lnTo>
                  <a:pt x="2084963" y="1548018"/>
                </a:lnTo>
                <a:cubicBezTo>
                  <a:pt x="2076232" y="1521824"/>
                  <a:pt x="2067501" y="1491265"/>
                  <a:pt x="2054404" y="1465071"/>
                </a:cubicBezTo>
                <a:cubicBezTo>
                  <a:pt x="2052221" y="1460705"/>
                  <a:pt x="2054404" y="1457431"/>
                  <a:pt x="2057678" y="1456340"/>
                </a:cubicBezTo>
                <a:cubicBezTo>
                  <a:pt x="2060952" y="1455248"/>
                  <a:pt x="2065318" y="1456340"/>
                  <a:pt x="2067501" y="1460705"/>
                </a:cubicBezTo>
                <a:lnTo>
                  <a:pt x="2099485" y="1536667"/>
                </a:lnTo>
                <a:lnTo>
                  <a:pt x="2114163" y="1508087"/>
                </a:lnTo>
                <a:lnTo>
                  <a:pt x="2119457" y="1487562"/>
                </a:lnTo>
                <a:lnTo>
                  <a:pt x="2111724" y="1482859"/>
                </a:lnTo>
                <a:cubicBezTo>
                  <a:pt x="2109513" y="1469653"/>
                  <a:pt x="2103985" y="1457549"/>
                  <a:pt x="2096798" y="1445444"/>
                </a:cubicBezTo>
                <a:close/>
                <a:moveTo>
                  <a:pt x="437138" y="1311956"/>
                </a:moveTo>
                <a:cubicBezTo>
                  <a:pt x="440540" y="1310845"/>
                  <a:pt x="445076" y="1311956"/>
                  <a:pt x="447343" y="1316401"/>
                </a:cubicBezTo>
                <a:cubicBezTo>
                  <a:pt x="451879" y="1329736"/>
                  <a:pt x="456415" y="1343071"/>
                  <a:pt x="456415" y="1360851"/>
                </a:cubicBezTo>
                <a:cubicBezTo>
                  <a:pt x="460950" y="1369741"/>
                  <a:pt x="442807" y="1374186"/>
                  <a:pt x="442807" y="1360851"/>
                </a:cubicBezTo>
                <a:cubicBezTo>
                  <a:pt x="442807" y="1347516"/>
                  <a:pt x="438272" y="1334181"/>
                  <a:pt x="433736" y="1320846"/>
                </a:cubicBezTo>
                <a:cubicBezTo>
                  <a:pt x="431468" y="1316401"/>
                  <a:pt x="433736" y="1313067"/>
                  <a:pt x="437138" y="1311956"/>
                </a:cubicBezTo>
                <a:close/>
                <a:moveTo>
                  <a:pt x="307913" y="1260198"/>
                </a:moveTo>
                <a:lnTo>
                  <a:pt x="311397" y="1267976"/>
                </a:lnTo>
                <a:cubicBezTo>
                  <a:pt x="319071" y="1283285"/>
                  <a:pt x="328664" y="1296407"/>
                  <a:pt x="339696" y="1307821"/>
                </a:cubicBezTo>
                <a:lnTo>
                  <a:pt x="359265" y="1323502"/>
                </a:lnTo>
                <a:lnTo>
                  <a:pt x="358954" y="1315383"/>
                </a:lnTo>
                <a:cubicBezTo>
                  <a:pt x="356800" y="1306012"/>
                  <a:pt x="353568" y="1297193"/>
                  <a:pt x="351413" y="1290578"/>
                </a:cubicBezTo>
                <a:lnTo>
                  <a:pt x="355334" y="1285229"/>
                </a:lnTo>
                <a:lnTo>
                  <a:pt x="317320" y="1267626"/>
                </a:lnTo>
                <a:close/>
                <a:moveTo>
                  <a:pt x="188958" y="1138555"/>
                </a:moveTo>
                <a:lnTo>
                  <a:pt x="173666" y="1139587"/>
                </a:lnTo>
                <a:lnTo>
                  <a:pt x="175597" y="1154714"/>
                </a:lnTo>
                <a:lnTo>
                  <a:pt x="175461" y="1158448"/>
                </a:lnTo>
                <a:lnTo>
                  <a:pt x="179839" y="1158624"/>
                </a:lnTo>
                <a:lnTo>
                  <a:pt x="188958" y="1158274"/>
                </a:lnTo>
                <a:close/>
                <a:moveTo>
                  <a:pt x="152924" y="1135201"/>
                </a:moveTo>
                <a:lnTo>
                  <a:pt x="149007" y="1146686"/>
                </a:lnTo>
                <a:lnTo>
                  <a:pt x="142660" y="1154440"/>
                </a:lnTo>
                <a:lnTo>
                  <a:pt x="149750" y="1157411"/>
                </a:lnTo>
                <a:lnTo>
                  <a:pt x="162238" y="1157914"/>
                </a:lnTo>
                <a:lnTo>
                  <a:pt x="157589" y="1137252"/>
                </a:lnTo>
                <a:lnTo>
                  <a:pt x="157206" y="1136229"/>
                </a:lnTo>
                <a:close/>
                <a:moveTo>
                  <a:pt x="115634" y="1123914"/>
                </a:moveTo>
                <a:lnTo>
                  <a:pt x="117415" y="1143863"/>
                </a:lnTo>
                <a:lnTo>
                  <a:pt x="141443" y="1153931"/>
                </a:lnTo>
                <a:lnTo>
                  <a:pt x="135513" y="1146686"/>
                </a:lnTo>
                <a:lnTo>
                  <a:pt x="139288" y="1131928"/>
                </a:lnTo>
                <a:lnTo>
                  <a:pt x="121069" y="1127555"/>
                </a:lnTo>
                <a:close/>
                <a:moveTo>
                  <a:pt x="70885" y="1089688"/>
                </a:moveTo>
                <a:lnTo>
                  <a:pt x="79526" y="1110509"/>
                </a:lnTo>
                <a:lnTo>
                  <a:pt x="103454" y="1134189"/>
                </a:lnTo>
                <a:lnTo>
                  <a:pt x="101704" y="1114583"/>
                </a:lnTo>
                <a:lnTo>
                  <a:pt x="79235" y="1099533"/>
                </a:lnTo>
                <a:close/>
                <a:moveTo>
                  <a:pt x="2275523" y="815892"/>
                </a:moveTo>
                <a:lnTo>
                  <a:pt x="2268343" y="854612"/>
                </a:lnTo>
                <a:cubicBezTo>
                  <a:pt x="2255649" y="894960"/>
                  <a:pt x="2232894" y="932268"/>
                  <a:pt x="2199669" y="962371"/>
                </a:cubicBezTo>
                <a:lnTo>
                  <a:pt x="2188097" y="970233"/>
                </a:lnTo>
                <a:lnTo>
                  <a:pt x="2194623" y="970595"/>
                </a:lnTo>
                <a:cubicBezTo>
                  <a:pt x="2216604" y="1001368"/>
                  <a:pt x="2234188" y="1036538"/>
                  <a:pt x="2234188" y="1071707"/>
                </a:cubicBezTo>
                <a:cubicBezTo>
                  <a:pt x="2234188" y="1080499"/>
                  <a:pt x="2221000" y="1080499"/>
                  <a:pt x="2221000" y="1071707"/>
                </a:cubicBezTo>
                <a:cubicBezTo>
                  <a:pt x="2221000" y="1036538"/>
                  <a:pt x="2203415" y="1005765"/>
                  <a:pt x="2181434" y="979388"/>
                </a:cubicBezTo>
                <a:lnTo>
                  <a:pt x="2183583" y="973300"/>
                </a:lnTo>
                <a:lnTo>
                  <a:pt x="2168040" y="983860"/>
                </a:lnTo>
                <a:lnTo>
                  <a:pt x="2190809" y="1036971"/>
                </a:lnTo>
                <a:cubicBezTo>
                  <a:pt x="2198945" y="1058368"/>
                  <a:pt x="2205454" y="1080312"/>
                  <a:pt x="2207624" y="1102257"/>
                </a:cubicBezTo>
                <a:cubicBezTo>
                  <a:pt x="2211963" y="1111035"/>
                  <a:pt x="2194606" y="1115424"/>
                  <a:pt x="2194606" y="1106646"/>
                </a:cubicBezTo>
                <a:cubicBezTo>
                  <a:pt x="2190267" y="1084701"/>
                  <a:pt x="2183758" y="1062756"/>
                  <a:pt x="2176165" y="1041360"/>
                </a:cubicBezTo>
                <a:lnTo>
                  <a:pt x="2156247" y="991871"/>
                </a:lnTo>
                <a:lnTo>
                  <a:pt x="2141927" y="1001600"/>
                </a:lnTo>
                <a:cubicBezTo>
                  <a:pt x="2111268" y="1019085"/>
                  <a:pt x="2076230" y="1027827"/>
                  <a:pt x="2045571" y="1045312"/>
                </a:cubicBezTo>
                <a:cubicBezTo>
                  <a:pt x="2014912" y="1058425"/>
                  <a:pt x="1979873" y="1071539"/>
                  <a:pt x="2001773" y="1106508"/>
                </a:cubicBezTo>
                <a:lnTo>
                  <a:pt x="2036184" y="1156522"/>
                </a:lnTo>
                <a:lnTo>
                  <a:pt x="2037767" y="1155467"/>
                </a:lnTo>
                <a:cubicBezTo>
                  <a:pt x="2054999" y="1156287"/>
                  <a:pt x="2072231" y="1156338"/>
                  <a:pt x="2089203" y="1155303"/>
                </a:cubicBezTo>
                <a:lnTo>
                  <a:pt x="2101412" y="1153668"/>
                </a:lnTo>
                <a:lnTo>
                  <a:pt x="2099661" y="1150112"/>
                </a:lnTo>
                <a:cubicBezTo>
                  <a:pt x="2099593" y="1148418"/>
                  <a:pt x="2100405" y="1146792"/>
                  <a:pt x="2102570" y="1145709"/>
                </a:cubicBezTo>
                <a:cubicBezTo>
                  <a:pt x="2106899" y="1137038"/>
                  <a:pt x="2093911" y="1111028"/>
                  <a:pt x="2089581" y="1102358"/>
                </a:cubicBezTo>
                <a:cubicBezTo>
                  <a:pt x="2085252" y="1089352"/>
                  <a:pt x="2076593" y="1076347"/>
                  <a:pt x="2072263" y="1063341"/>
                </a:cubicBezTo>
                <a:cubicBezTo>
                  <a:pt x="2072263" y="1054671"/>
                  <a:pt x="2085252" y="1050336"/>
                  <a:pt x="2089581" y="1059006"/>
                </a:cubicBezTo>
                <a:cubicBezTo>
                  <a:pt x="2093911" y="1076347"/>
                  <a:pt x="2106899" y="1098022"/>
                  <a:pt x="2111229" y="1119698"/>
                </a:cubicBezTo>
                <a:cubicBezTo>
                  <a:pt x="2113394" y="1124033"/>
                  <a:pt x="2115559" y="1130536"/>
                  <a:pt x="2116100" y="1137038"/>
                </a:cubicBezTo>
                <a:lnTo>
                  <a:pt x="2111820" y="1152275"/>
                </a:lnTo>
                <a:lnTo>
                  <a:pt x="2139081" y="1148624"/>
                </a:lnTo>
                <a:lnTo>
                  <a:pt x="2156334" y="1143053"/>
                </a:lnTo>
                <a:lnTo>
                  <a:pt x="2155448" y="1141979"/>
                </a:lnTo>
                <a:cubicBezTo>
                  <a:pt x="2168783" y="1102580"/>
                  <a:pt x="2137668" y="1058803"/>
                  <a:pt x="2124333" y="1023782"/>
                </a:cubicBezTo>
                <a:cubicBezTo>
                  <a:pt x="2119888" y="1015027"/>
                  <a:pt x="2133223" y="1010649"/>
                  <a:pt x="2137668" y="1019404"/>
                </a:cubicBezTo>
                <a:cubicBezTo>
                  <a:pt x="2151003" y="1048954"/>
                  <a:pt x="2171839" y="1080965"/>
                  <a:pt x="2175798" y="1113593"/>
                </a:cubicBezTo>
                <a:lnTo>
                  <a:pt x="2173933" y="1137371"/>
                </a:lnTo>
                <a:lnTo>
                  <a:pt x="2185844" y="1133525"/>
                </a:lnTo>
                <a:cubicBezTo>
                  <a:pt x="2200739" y="1126877"/>
                  <a:pt x="2214856" y="1118509"/>
                  <a:pt x="2227933" y="1108104"/>
                </a:cubicBezTo>
                <a:lnTo>
                  <a:pt x="2256376" y="1075296"/>
                </a:lnTo>
                <a:lnTo>
                  <a:pt x="2251650" y="1071741"/>
                </a:lnTo>
                <a:cubicBezTo>
                  <a:pt x="2247285" y="1036706"/>
                  <a:pt x="2242919" y="997292"/>
                  <a:pt x="2221091" y="966637"/>
                </a:cubicBezTo>
                <a:cubicBezTo>
                  <a:pt x="2216725" y="957878"/>
                  <a:pt x="2229822" y="953499"/>
                  <a:pt x="2234188" y="957878"/>
                </a:cubicBezTo>
                <a:cubicBezTo>
                  <a:pt x="2245102" y="975396"/>
                  <a:pt x="2252742" y="994008"/>
                  <a:pt x="2258199" y="1013167"/>
                </a:cubicBezTo>
                <a:lnTo>
                  <a:pt x="2267405" y="1062574"/>
                </a:lnTo>
                <a:lnTo>
                  <a:pt x="2274090" y="1054863"/>
                </a:lnTo>
                <a:lnTo>
                  <a:pt x="2288569" y="1022899"/>
                </a:lnTo>
                <a:lnTo>
                  <a:pt x="2283302" y="1021018"/>
                </a:lnTo>
                <a:cubicBezTo>
                  <a:pt x="2282210" y="1019381"/>
                  <a:pt x="2282210" y="1017198"/>
                  <a:pt x="2282210" y="1015015"/>
                </a:cubicBezTo>
                <a:cubicBezTo>
                  <a:pt x="2277844" y="1010650"/>
                  <a:pt x="2277844" y="1006284"/>
                  <a:pt x="2280027" y="1003555"/>
                </a:cubicBezTo>
                <a:lnTo>
                  <a:pt x="2283279" y="1003068"/>
                </a:lnTo>
                <a:lnTo>
                  <a:pt x="2283847" y="1004101"/>
                </a:lnTo>
                <a:cubicBezTo>
                  <a:pt x="2285484" y="1008467"/>
                  <a:pt x="2286576" y="1012832"/>
                  <a:pt x="2286576" y="1015015"/>
                </a:cubicBezTo>
                <a:cubicBezTo>
                  <a:pt x="2286576" y="1015015"/>
                  <a:pt x="2290941" y="1010650"/>
                  <a:pt x="2290941" y="1010650"/>
                </a:cubicBezTo>
                <a:lnTo>
                  <a:pt x="2293854" y="1011232"/>
                </a:lnTo>
                <a:lnTo>
                  <a:pt x="2295549" y="1007492"/>
                </a:lnTo>
                <a:lnTo>
                  <a:pt x="2295307" y="1006284"/>
                </a:lnTo>
                <a:cubicBezTo>
                  <a:pt x="2295307" y="1006284"/>
                  <a:pt x="2290941" y="1006284"/>
                  <a:pt x="2290941" y="1001918"/>
                </a:cubicBezTo>
                <a:lnTo>
                  <a:pt x="2283279" y="1003068"/>
                </a:lnTo>
                <a:lnTo>
                  <a:pt x="2277844" y="993187"/>
                </a:lnTo>
                <a:cubicBezTo>
                  <a:pt x="2277844" y="984456"/>
                  <a:pt x="2273479" y="975724"/>
                  <a:pt x="2269113" y="966993"/>
                </a:cubicBezTo>
                <a:cubicBezTo>
                  <a:pt x="2260382" y="949531"/>
                  <a:pt x="2251651" y="936434"/>
                  <a:pt x="2242919" y="923337"/>
                </a:cubicBezTo>
                <a:cubicBezTo>
                  <a:pt x="2234188" y="914605"/>
                  <a:pt x="2247285" y="905874"/>
                  <a:pt x="2251651" y="914605"/>
                </a:cubicBezTo>
                <a:cubicBezTo>
                  <a:pt x="2264748" y="932068"/>
                  <a:pt x="2277844" y="949531"/>
                  <a:pt x="2286576" y="971359"/>
                </a:cubicBezTo>
                <a:cubicBezTo>
                  <a:pt x="2288758" y="977907"/>
                  <a:pt x="2293124" y="987730"/>
                  <a:pt x="2296398" y="997553"/>
                </a:cubicBezTo>
                <a:lnTo>
                  <a:pt x="2297188" y="1003873"/>
                </a:lnTo>
                <a:lnTo>
                  <a:pt x="2303904" y="989047"/>
                </a:lnTo>
                <a:lnTo>
                  <a:pt x="2310220" y="939108"/>
                </a:lnTo>
                <a:lnTo>
                  <a:pt x="2300070" y="920108"/>
                </a:lnTo>
                <a:cubicBezTo>
                  <a:pt x="2292331" y="906438"/>
                  <a:pt x="2284591" y="892221"/>
                  <a:pt x="2282380" y="874723"/>
                </a:cubicBezTo>
                <a:cubicBezTo>
                  <a:pt x="2277958" y="859413"/>
                  <a:pt x="2276852" y="844102"/>
                  <a:pt x="2276299" y="828792"/>
                </a:cubicBezTo>
                <a:close/>
                <a:moveTo>
                  <a:pt x="2247682" y="796336"/>
                </a:moveTo>
                <a:cubicBezTo>
                  <a:pt x="2256413" y="796336"/>
                  <a:pt x="2256413" y="809036"/>
                  <a:pt x="2247682" y="809036"/>
                </a:cubicBezTo>
                <a:cubicBezTo>
                  <a:pt x="2238950" y="809036"/>
                  <a:pt x="2238950" y="796336"/>
                  <a:pt x="2247682" y="796336"/>
                </a:cubicBezTo>
                <a:close/>
                <a:moveTo>
                  <a:pt x="1579917" y="483864"/>
                </a:moveTo>
                <a:cubicBezTo>
                  <a:pt x="1583224" y="481659"/>
                  <a:pt x="1587634" y="481659"/>
                  <a:pt x="1589839" y="486068"/>
                </a:cubicBezTo>
                <a:cubicBezTo>
                  <a:pt x="1594249" y="490478"/>
                  <a:pt x="1598659" y="499298"/>
                  <a:pt x="1603068" y="503708"/>
                </a:cubicBezTo>
                <a:cubicBezTo>
                  <a:pt x="1611888" y="508117"/>
                  <a:pt x="1598659" y="516937"/>
                  <a:pt x="1594249" y="512527"/>
                </a:cubicBezTo>
                <a:cubicBezTo>
                  <a:pt x="1585429" y="508117"/>
                  <a:pt x="1581019" y="499298"/>
                  <a:pt x="1576610" y="494888"/>
                </a:cubicBezTo>
                <a:cubicBezTo>
                  <a:pt x="1574405" y="490478"/>
                  <a:pt x="1576610" y="486068"/>
                  <a:pt x="1579917" y="483864"/>
                </a:cubicBezTo>
                <a:close/>
                <a:moveTo>
                  <a:pt x="1547316" y="386063"/>
                </a:moveTo>
                <a:lnTo>
                  <a:pt x="1553935" y="402753"/>
                </a:lnTo>
                <a:cubicBezTo>
                  <a:pt x="1559410" y="420237"/>
                  <a:pt x="1563790" y="437722"/>
                  <a:pt x="1568170" y="455207"/>
                </a:cubicBezTo>
                <a:cubicBezTo>
                  <a:pt x="1568170" y="477062"/>
                  <a:pt x="1572550" y="494547"/>
                  <a:pt x="1572550" y="516403"/>
                </a:cubicBezTo>
                <a:cubicBezTo>
                  <a:pt x="1576929" y="542629"/>
                  <a:pt x="1590069" y="525145"/>
                  <a:pt x="1607588" y="512031"/>
                </a:cubicBezTo>
                <a:lnTo>
                  <a:pt x="1619255" y="505493"/>
                </a:lnTo>
                <a:lnTo>
                  <a:pt x="1573391" y="450512"/>
                </a:lnTo>
                <a:cubicBezTo>
                  <a:pt x="1571208" y="448298"/>
                  <a:pt x="1572299" y="443870"/>
                  <a:pt x="1575028" y="441102"/>
                </a:cubicBezTo>
                <a:cubicBezTo>
                  <a:pt x="1577756" y="438334"/>
                  <a:pt x="1582122" y="437227"/>
                  <a:pt x="1586487" y="441656"/>
                </a:cubicBezTo>
                <a:lnTo>
                  <a:pt x="1633214" y="497670"/>
                </a:lnTo>
                <a:lnTo>
                  <a:pt x="1639551" y="494119"/>
                </a:lnTo>
                <a:lnTo>
                  <a:pt x="1638753" y="493943"/>
                </a:lnTo>
                <a:cubicBezTo>
                  <a:pt x="1627763" y="472179"/>
                  <a:pt x="1612376" y="454768"/>
                  <a:pt x="1595891" y="437900"/>
                </a:cubicBezTo>
                <a:close/>
                <a:moveTo>
                  <a:pt x="897240" y="107035"/>
                </a:moveTo>
                <a:cubicBezTo>
                  <a:pt x="900525" y="105392"/>
                  <a:pt x="904904" y="105392"/>
                  <a:pt x="907094" y="109774"/>
                </a:cubicBezTo>
                <a:lnTo>
                  <a:pt x="944378" y="166214"/>
                </a:lnTo>
                <a:lnTo>
                  <a:pt x="982637" y="231908"/>
                </a:lnTo>
                <a:lnTo>
                  <a:pt x="1001614" y="304356"/>
                </a:lnTo>
                <a:lnTo>
                  <a:pt x="1007880" y="307280"/>
                </a:lnTo>
                <a:lnTo>
                  <a:pt x="1008758" y="308944"/>
                </a:lnTo>
                <a:lnTo>
                  <a:pt x="1016049" y="305588"/>
                </a:lnTo>
                <a:lnTo>
                  <a:pt x="996391" y="255185"/>
                </a:lnTo>
                <a:cubicBezTo>
                  <a:pt x="988522" y="238207"/>
                  <a:pt x="979626" y="221502"/>
                  <a:pt x="970047" y="205072"/>
                </a:cubicBezTo>
                <a:lnTo>
                  <a:pt x="944378" y="166214"/>
                </a:lnTo>
                <a:lnTo>
                  <a:pt x="942129" y="162352"/>
                </a:lnTo>
                <a:cubicBezTo>
                  <a:pt x="937749" y="157970"/>
                  <a:pt x="937749" y="153589"/>
                  <a:pt x="939939" y="151398"/>
                </a:cubicBezTo>
                <a:cubicBezTo>
                  <a:pt x="942129" y="149207"/>
                  <a:pt x="946508" y="149207"/>
                  <a:pt x="950887" y="153589"/>
                </a:cubicBezTo>
                <a:cubicBezTo>
                  <a:pt x="970594" y="173306"/>
                  <a:pt x="984827" y="197404"/>
                  <a:pt x="995228" y="223693"/>
                </a:cubicBezTo>
                <a:lnTo>
                  <a:pt x="1016211" y="305514"/>
                </a:lnTo>
                <a:lnTo>
                  <a:pt x="1094601" y="269433"/>
                </a:lnTo>
                <a:cubicBezTo>
                  <a:pt x="1160709" y="246484"/>
                  <a:pt x="1231436" y="235830"/>
                  <a:pt x="1297775" y="238391"/>
                </a:cubicBezTo>
                <a:cubicBezTo>
                  <a:pt x="1319888" y="239244"/>
                  <a:pt x="1341514" y="241567"/>
                  <a:pt x="1362318" y="245391"/>
                </a:cubicBezTo>
                <a:cubicBezTo>
                  <a:pt x="1432395" y="258505"/>
                  <a:pt x="1498093" y="289103"/>
                  <a:pt x="1533131" y="350299"/>
                </a:cubicBezTo>
                <a:lnTo>
                  <a:pt x="1546654" y="384395"/>
                </a:lnTo>
                <a:lnTo>
                  <a:pt x="1549731" y="374240"/>
                </a:lnTo>
                <a:cubicBezTo>
                  <a:pt x="1553028" y="372064"/>
                  <a:pt x="1557425" y="372064"/>
                  <a:pt x="1559623" y="376417"/>
                </a:cubicBezTo>
                <a:cubicBezTo>
                  <a:pt x="1590396" y="415592"/>
                  <a:pt x="1629961" y="441709"/>
                  <a:pt x="1651942" y="485238"/>
                </a:cubicBezTo>
                <a:lnTo>
                  <a:pt x="1651235" y="487571"/>
                </a:lnTo>
                <a:lnTo>
                  <a:pt x="1671404" y="476268"/>
                </a:lnTo>
                <a:cubicBezTo>
                  <a:pt x="1830207" y="408558"/>
                  <a:pt x="2051046" y="449196"/>
                  <a:pt x="2181346" y="560114"/>
                </a:cubicBezTo>
                <a:cubicBezTo>
                  <a:pt x="2233904" y="604372"/>
                  <a:pt x="2266136" y="665227"/>
                  <a:pt x="2276658" y="728617"/>
                </a:cubicBezTo>
                <a:lnTo>
                  <a:pt x="2279102" y="776766"/>
                </a:lnTo>
                <a:lnTo>
                  <a:pt x="2286803" y="782860"/>
                </a:lnTo>
                <a:cubicBezTo>
                  <a:pt x="2291225" y="822230"/>
                  <a:pt x="2286803" y="865974"/>
                  <a:pt x="2304492" y="900970"/>
                </a:cubicBezTo>
                <a:lnTo>
                  <a:pt x="2311552" y="912822"/>
                </a:lnTo>
                <a:lnTo>
                  <a:pt x="2306092" y="852494"/>
                </a:lnTo>
                <a:cubicBezTo>
                  <a:pt x="2302263" y="828778"/>
                  <a:pt x="2297066" y="804447"/>
                  <a:pt x="2291596" y="779296"/>
                </a:cubicBezTo>
                <a:cubicBezTo>
                  <a:pt x="2291596" y="774922"/>
                  <a:pt x="2294878" y="771642"/>
                  <a:pt x="2298160" y="770548"/>
                </a:cubicBezTo>
                <a:cubicBezTo>
                  <a:pt x="2301442" y="769455"/>
                  <a:pt x="2304725" y="770548"/>
                  <a:pt x="2304725" y="774922"/>
                </a:cubicBezTo>
                <a:cubicBezTo>
                  <a:pt x="2317854" y="829598"/>
                  <a:pt x="2328795" y="883181"/>
                  <a:pt x="2327700" y="934576"/>
                </a:cubicBezTo>
                <a:lnTo>
                  <a:pt x="2326168" y="944273"/>
                </a:lnTo>
                <a:lnTo>
                  <a:pt x="2331026" y="962212"/>
                </a:lnTo>
                <a:cubicBezTo>
                  <a:pt x="2331026" y="966587"/>
                  <a:pt x="2327709" y="968774"/>
                  <a:pt x="2324393" y="968774"/>
                </a:cubicBezTo>
                <a:lnTo>
                  <a:pt x="2322581" y="966982"/>
                </a:lnTo>
                <a:lnTo>
                  <a:pt x="2315802" y="1009892"/>
                </a:lnTo>
                <a:cubicBezTo>
                  <a:pt x="2308007" y="1034360"/>
                  <a:pt x="2295972" y="1058144"/>
                  <a:pt x="2278467" y="1081108"/>
                </a:cubicBezTo>
                <a:cubicBezTo>
                  <a:pt x="2229232" y="1140158"/>
                  <a:pt x="2172613" y="1164762"/>
                  <a:pt x="2106763" y="1169682"/>
                </a:cubicBezTo>
                <a:lnTo>
                  <a:pt x="2044560" y="1168697"/>
                </a:lnTo>
                <a:lnTo>
                  <a:pt x="2058163" y="1188467"/>
                </a:lnTo>
                <a:cubicBezTo>
                  <a:pt x="2076230" y="1216879"/>
                  <a:pt x="2091559" y="1246385"/>
                  <a:pt x="2098129" y="1276983"/>
                </a:cubicBezTo>
                <a:cubicBezTo>
                  <a:pt x="2105794" y="1309766"/>
                  <a:pt x="2104972" y="1340911"/>
                  <a:pt x="2097718" y="1369938"/>
                </a:cubicBezTo>
                <a:lnTo>
                  <a:pt x="2086278" y="1400960"/>
                </a:lnTo>
                <a:lnTo>
                  <a:pt x="2110065" y="1438841"/>
                </a:lnTo>
                <a:lnTo>
                  <a:pt x="2123100" y="1473438"/>
                </a:lnTo>
                <a:lnTo>
                  <a:pt x="2124977" y="1466159"/>
                </a:lnTo>
                <a:cubicBezTo>
                  <a:pt x="2131466" y="1422624"/>
                  <a:pt x="2125105" y="1374628"/>
                  <a:pt x="2107050" y="1325401"/>
                </a:cubicBezTo>
                <a:cubicBezTo>
                  <a:pt x="2102673" y="1316650"/>
                  <a:pt x="2115804" y="1312274"/>
                  <a:pt x="2120181" y="1321026"/>
                </a:cubicBezTo>
                <a:cubicBezTo>
                  <a:pt x="2150821" y="1408540"/>
                  <a:pt x="2159575" y="1517932"/>
                  <a:pt x="2085164" y="1587943"/>
                </a:cubicBezTo>
                <a:lnTo>
                  <a:pt x="2040138" y="1618741"/>
                </a:lnTo>
                <a:lnTo>
                  <a:pt x="2040910" y="1622653"/>
                </a:lnTo>
                <a:cubicBezTo>
                  <a:pt x="2043093" y="1627007"/>
                  <a:pt x="2039819" y="1629184"/>
                  <a:pt x="2035999" y="1629184"/>
                </a:cubicBezTo>
                <a:lnTo>
                  <a:pt x="2030862" y="1625085"/>
                </a:lnTo>
                <a:lnTo>
                  <a:pt x="2022791" y="1630606"/>
                </a:lnTo>
                <a:lnTo>
                  <a:pt x="1959781" y="1651603"/>
                </a:lnTo>
                <a:lnTo>
                  <a:pt x="1962726" y="1662623"/>
                </a:lnTo>
                <a:cubicBezTo>
                  <a:pt x="1962726" y="1671415"/>
                  <a:pt x="1949708" y="1675811"/>
                  <a:pt x="1945369" y="1667019"/>
                </a:cubicBezTo>
                <a:lnTo>
                  <a:pt x="1941332" y="1655146"/>
                </a:lnTo>
                <a:lnTo>
                  <a:pt x="1910696" y="1658980"/>
                </a:lnTo>
                <a:lnTo>
                  <a:pt x="1893773" y="1658306"/>
                </a:lnTo>
                <a:lnTo>
                  <a:pt x="1896667" y="1663288"/>
                </a:lnTo>
                <a:lnTo>
                  <a:pt x="1888906" y="1674980"/>
                </a:lnTo>
                <a:cubicBezTo>
                  <a:pt x="1893272" y="1674980"/>
                  <a:pt x="1893272" y="1670596"/>
                  <a:pt x="1897637" y="1670596"/>
                </a:cubicBezTo>
                <a:cubicBezTo>
                  <a:pt x="1899820" y="1670596"/>
                  <a:pt x="1898729" y="1667307"/>
                  <a:pt x="1897092" y="1664019"/>
                </a:cubicBezTo>
                <a:lnTo>
                  <a:pt x="1896667" y="1663288"/>
                </a:lnTo>
                <a:lnTo>
                  <a:pt x="1897637" y="1661827"/>
                </a:lnTo>
                <a:cubicBezTo>
                  <a:pt x="1902003" y="1657442"/>
                  <a:pt x="1915100" y="1666211"/>
                  <a:pt x="1906369" y="1674980"/>
                </a:cubicBezTo>
                <a:cubicBezTo>
                  <a:pt x="1906369" y="1674980"/>
                  <a:pt x="1902003" y="1679365"/>
                  <a:pt x="1902003" y="1679365"/>
                </a:cubicBezTo>
                <a:cubicBezTo>
                  <a:pt x="1902003" y="1683749"/>
                  <a:pt x="1897637" y="1683749"/>
                  <a:pt x="1893272" y="1683749"/>
                </a:cubicBezTo>
                <a:cubicBezTo>
                  <a:pt x="1888906" y="1683749"/>
                  <a:pt x="1888906" y="1679365"/>
                  <a:pt x="1888906" y="1679365"/>
                </a:cubicBezTo>
                <a:cubicBezTo>
                  <a:pt x="1886723" y="1674980"/>
                  <a:pt x="1884541" y="1669499"/>
                  <a:pt x="1882358" y="1664567"/>
                </a:cubicBezTo>
                <a:lnTo>
                  <a:pt x="1878448" y="1657695"/>
                </a:lnTo>
                <a:lnTo>
                  <a:pt x="1871234" y="1657407"/>
                </a:lnTo>
                <a:lnTo>
                  <a:pt x="1811584" y="1647949"/>
                </a:lnTo>
                <a:lnTo>
                  <a:pt x="1821835" y="1665889"/>
                </a:lnTo>
                <a:cubicBezTo>
                  <a:pt x="1826201" y="1670255"/>
                  <a:pt x="1817470" y="1678986"/>
                  <a:pt x="1808738" y="1670255"/>
                </a:cubicBezTo>
                <a:lnTo>
                  <a:pt x="1793854" y="1645137"/>
                </a:lnTo>
                <a:lnTo>
                  <a:pt x="1791899" y="1644827"/>
                </a:lnTo>
                <a:cubicBezTo>
                  <a:pt x="1774391" y="1641546"/>
                  <a:pt x="1756882" y="1639905"/>
                  <a:pt x="1739511" y="1638879"/>
                </a:cubicBezTo>
                <a:lnTo>
                  <a:pt x="1738164" y="1638820"/>
                </a:lnTo>
                <a:lnTo>
                  <a:pt x="1733282" y="1641889"/>
                </a:lnTo>
                <a:lnTo>
                  <a:pt x="1729530" y="1638442"/>
                </a:lnTo>
                <a:lnTo>
                  <a:pt x="1687943" y="1636623"/>
                </a:lnTo>
                <a:cubicBezTo>
                  <a:pt x="1654020" y="1634982"/>
                  <a:pt x="1621192" y="1631700"/>
                  <a:pt x="1590553" y="1618573"/>
                </a:cubicBezTo>
                <a:cubicBezTo>
                  <a:pt x="1559913" y="1605446"/>
                  <a:pt x="1564290" y="1605446"/>
                  <a:pt x="1542404" y="1622949"/>
                </a:cubicBezTo>
                <a:cubicBezTo>
                  <a:pt x="1529273" y="1631700"/>
                  <a:pt x="1511765" y="1640452"/>
                  <a:pt x="1494256" y="1640452"/>
                </a:cubicBezTo>
                <a:lnTo>
                  <a:pt x="1452071" y="1643848"/>
                </a:lnTo>
                <a:lnTo>
                  <a:pt x="1451848" y="1644445"/>
                </a:lnTo>
                <a:lnTo>
                  <a:pt x="1450748" y="1643955"/>
                </a:lnTo>
                <a:lnTo>
                  <a:pt x="1416517" y="1646711"/>
                </a:lnTo>
                <a:lnTo>
                  <a:pt x="1414925" y="1647733"/>
                </a:lnTo>
                <a:lnTo>
                  <a:pt x="1413004" y="1646993"/>
                </a:lnTo>
                <a:lnTo>
                  <a:pt x="1412733" y="1647015"/>
                </a:lnTo>
                <a:lnTo>
                  <a:pt x="1336083" y="1652947"/>
                </a:lnTo>
                <a:lnTo>
                  <a:pt x="1331958" y="1656155"/>
                </a:lnTo>
                <a:lnTo>
                  <a:pt x="1328580" y="1653528"/>
                </a:lnTo>
                <a:lnTo>
                  <a:pt x="1327927" y="1653579"/>
                </a:lnTo>
                <a:cubicBezTo>
                  <a:pt x="1297287" y="1655767"/>
                  <a:pt x="1266647" y="1656860"/>
                  <a:pt x="1236008" y="1655767"/>
                </a:cubicBezTo>
                <a:lnTo>
                  <a:pt x="1217470" y="1653560"/>
                </a:lnTo>
                <a:lnTo>
                  <a:pt x="1218188" y="1657715"/>
                </a:lnTo>
                <a:cubicBezTo>
                  <a:pt x="1218188" y="1666287"/>
                  <a:pt x="1200408" y="1666287"/>
                  <a:pt x="1204853" y="1657715"/>
                </a:cubicBezTo>
                <a:lnTo>
                  <a:pt x="1203650" y="1651916"/>
                </a:lnTo>
                <a:lnTo>
                  <a:pt x="1144440" y="1644869"/>
                </a:lnTo>
                <a:lnTo>
                  <a:pt x="1143840" y="1657609"/>
                </a:lnTo>
                <a:cubicBezTo>
                  <a:pt x="1143840" y="1666287"/>
                  <a:pt x="1130346" y="1666287"/>
                  <a:pt x="1130346" y="1657609"/>
                </a:cubicBezTo>
                <a:lnTo>
                  <a:pt x="1128882" y="1643486"/>
                </a:lnTo>
                <a:lnTo>
                  <a:pt x="1119995" y="1642702"/>
                </a:lnTo>
                <a:lnTo>
                  <a:pt x="1121747" y="1648507"/>
                </a:lnTo>
                <a:cubicBezTo>
                  <a:pt x="1126113" y="1657185"/>
                  <a:pt x="1108650" y="1661524"/>
                  <a:pt x="1108650" y="1652846"/>
                </a:cubicBezTo>
                <a:lnTo>
                  <a:pt x="1105195" y="1641397"/>
                </a:lnTo>
                <a:lnTo>
                  <a:pt x="1093404" y="1640357"/>
                </a:lnTo>
                <a:lnTo>
                  <a:pt x="1094759" y="1652881"/>
                </a:lnTo>
                <a:cubicBezTo>
                  <a:pt x="1094759" y="1661524"/>
                  <a:pt x="1077298" y="1657203"/>
                  <a:pt x="1081662" y="1648559"/>
                </a:cubicBezTo>
                <a:lnTo>
                  <a:pt x="1079883" y="1639164"/>
                </a:lnTo>
                <a:lnTo>
                  <a:pt x="1069680" y="1638264"/>
                </a:lnTo>
                <a:lnTo>
                  <a:pt x="1044959" y="1640444"/>
                </a:lnTo>
                <a:lnTo>
                  <a:pt x="1043035" y="1644435"/>
                </a:lnTo>
                <a:cubicBezTo>
                  <a:pt x="1038801" y="1646630"/>
                  <a:pt x="1035626" y="1645532"/>
                  <a:pt x="1034039" y="1642789"/>
                </a:cubicBezTo>
                <a:lnTo>
                  <a:pt x="1034103" y="1641402"/>
                </a:lnTo>
                <a:lnTo>
                  <a:pt x="1021119" y="1642547"/>
                </a:lnTo>
                <a:lnTo>
                  <a:pt x="1021339" y="1644742"/>
                </a:lnTo>
                <a:cubicBezTo>
                  <a:pt x="1021339" y="1653587"/>
                  <a:pt x="1003559" y="1653587"/>
                  <a:pt x="1003559" y="1644742"/>
                </a:cubicBezTo>
                <a:lnTo>
                  <a:pt x="1003608" y="1644092"/>
                </a:lnTo>
                <a:lnTo>
                  <a:pt x="995269" y="1644827"/>
                </a:lnTo>
                <a:cubicBezTo>
                  <a:pt x="973384" y="1649203"/>
                  <a:pt x="947122" y="1653579"/>
                  <a:pt x="925236" y="1644827"/>
                </a:cubicBezTo>
                <a:lnTo>
                  <a:pt x="897876" y="1630323"/>
                </a:lnTo>
                <a:lnTo>
                  <a:pt x="888966" y="1640886"/>
                </a:lnTo>
                <a:cubicBezTo>
                  <a:pt x="882372" y="1640886"/>
                  <a:pt x="879075" y="1636469"/>
                  <a:pt x="879075" y="1632051"/>
                </a:cubicBezTo>
                <a:lnTo>
                  <a:pt x="887292" y="1624712"/>
                </a:lnTo>
                <a:lnTo>
                  <a:pt x="886050" y="1624054"/>
                </a:lnTo>
                <a:lnTo>
                  <a:pt x="885120" y="1624321"/>
                </a:lnTo>
                <a:lnTo>
                  <a:pt x="885040" y="1623518"/>
                </a:lnTo>
                <a:lnTo>
                  <a:pt x="853014" y="1606540"/>
                </a:lnTo>
                <a:lnTo>
                  <a:pt x="797846" y="1552411"/>
                </a:lnTo>
                <a:lnTo>
                  <a:pt x="797678" y="1552383"/>
                </a:lnTo>
                <a:lnTo>
                  <a:pt x="797514" y="1552085"/>
                </a:lnTo>
                <a:lnTo>
                  <a:pt x="793923" y="1548562"/>
                </a:lnTo>
                <a:lnTo>
                  <a:pt x="769782" y="1515653"/>
                </a:lnTo>
                <a:lnTo>
                  <a:pt x="767100" y="1518566"/>
                </a:lnTo>
                <a:cubicBezTo>
                  <a:pt x="764322" y="1519652"/>
                  <a:pt x="760989" y="1519652"/>
                  <a:pt x="758766" y="1517479"/>
                </a:cubicBezTo>
                <a:cubicBezTo>
                  <a:pt x="754321" y="1513135"/>
                  <a:pt x="754321" y="1504445"/>
                  <a:pt x="749876" y="1495756"/>
                </a:cubicBezTo>
                <a:lnTo>
                  <a:pt x="752591" y="1492218"/>
                </a:lnTo>
                <a:lnTo>
                  <a:pt x="745775" y="1482926"/>
                </a:lnTo>
                <a:lnTo>
                  <a:pt x="742872" y="1478955"/>
                </a:lnTo>
                <a:lnTo>
                  <a:pt x="740805" y="1482137"/>
                </a:lnTo>
                <a:cubicBezTo>
                  <a:pt x="736269" y="1482137"/>
                  <a:pt x="732867" y="1478896"/>
                  <a:pt x="731733" y="1475115"/>
                </a:cubicBezTo>
                <a:lnTo>
                  <a:pt x="734873" y="1468010"/>
                </a:lnTo>
                <a:lnTo>
                  <a:pt x="732564" y="1464851"/>
                </a:lnTo>
                <a:lnTo>
                  <a:pt x="731733" y="1464851"/>
                </a:lnTo>
                <a:lnTo>
                  <a:pt x="731733" y="1463786"/>
                </a:lnTo>
                <a:lnTo>
                  <a:pt x="722795" y="1452843"/>
                </a:lnTo>
                <a:cubicBezTo>
                  <a:pt x="720059" y="1450929"/>
                  <a:pt x="717597" y="1451339"/>
                  <a:pt x="714998" y="1455236"/>
                </a:cubicBezTo>
                <a:lnTo>
                  <a:pt x="712569" y="1461810"/>
                </a:lnTo>
                <a:lnTo>
                  <a:pt x="722889" y="1495631"/>
                </a:lnTo>
                <a:cubicBezTo>
                  <a:pt x="722889" y="1504362"/>
                  <a:pt x="709701" y="1504362"/>
                  <a:pt x="705304" y="1499996"/>
                </a:cubicBezTo>
                <a:lnTo>
                  <a:pt x="702708" y="1492262"/>
                </a:lnTo>
                <a:lnTo>
                  <a:pt x="695705" y="1518404"/>
                </a:lnTo>
                <a:lnTo>
                  <a:pt x="700664" y="1530911"/>
                </a:lnTo>
                <a:cubicBezTo>
                  <a:pt x="700664" y="1535290"/>
                  <a:pt x="697458" y="1538575"/>
                  <a:pt x="693719" y="1539122"/>
                </a:cubicBezTo>
                <a:lnTo>
                  <a:pt x="693675" y="1539087"/>
                </a:lnTo>
                <a:lnTo>
                  <a:pt x="692279" y="1565229"/>
                </a:lnTo>
                <a:lnTo>
                  <a:pt x="696298" y="1570772"/>
                </a:lnTo>
                <a:cubicBezTo>
                  <a:pt x="698481" y="1572988"/>
                  <a:pt x="697390" y="1577420"/>
                  <a:pt x="694661" y="1580189"/>
                </a:cubicBezTo>
                <a:lnTo>
                  <a:pt x="691398" y="1581735"/>
                </a:lnTo>
                <a:lnTo>
                  <a:pt x="690779" y="1593327"/>
                </a:lnTo>
                <a:lnTo>
                  <a:pt x="693508" y="1622572"/>
                </a:lnTo>
                <a:lnTo>
                  <a:pt x="723250" y="1653465"/>
                </a:lnTo>
                <a:cubicBezTo>
                  <a:pt x="727652" y="1657861"/>
                  <a:pt x="718848" y="1671049"/>
                  <a:pt x="710045" y="1662257"/>
                </a:cubicBezTo>
                <a:lnTo>
                  <a:pt x="695631" y="1645321"/>
                </a:lnTo>
                <a:lnTo>
                  <a:pt x="697627" y="1666706"/>
                </a:lnTo>
                <a:lnTo>
                  <a:pt x="701473" y="1684299"/>
                </a:lnTo>
                <a:lnTo>
                  <a:pt x="731223" y="1718619"/>
                </a:lnTo>
                <a:cubicBezTo>
                  <a:pt x="735589" y="1722998"/>
                  <a:pt x="726858" y="1736136"/>
                  <a:pt x="718126" y="1727378"/>
                </a:cubicBezTo>
                <a:lnTo>
                  <a:pt x="708275" y="1715415"/>
                </a:lnTo>
                <a:lnTo>
                  <a:pt x="712812" y="1736167"/>
                </a:lnTo>
                <a:lnTo>
                  <a:pt x="736306" y="1754658"/>
                </a:lnTo>
                <a:cubicBezTo>
                  <a:pt x="745114" y="1759068"/>
                  <a:pt x="736306" y="1767887"/>
                  <a:pt x="727498" y="1767887"/>
                </a:cubicBezTo>
                <a:lnTo>
                  <a:pt x="721820" y="1763418"/>
                </a:lnTo>
                <a:lnTo>
                  <a:pt x="738963" y="1802861"/>
                </a:lnTo>
                <a:lnTo>
                  <a:pt x="740153" y="1803804"/>
                </a:lnTo>
                <a:cubicBezTo>
                  <a:pt x="742909" y="1805987"/>
                  <a:pt x="745114" y="1808169"/>
                  <a:pt x="745114" y="1810352"/>
                </a:cubicBezTo>
                <a:lnTo>
                  <a:pt x="743057" y="1812281"/>
                </a:lnTo>
                <a:lnTo>
                  <a:pt x="750152" y="1828607"/>
                </a:lnTo>
                <a:cubicBezTo>
                  <a:pt x="767660" y="1859237"/>
                  <a:pt x="780792" y="1894242"/>
                  <a:pt x="807054" y="1916121"/>
                </a:cubicBezTo>
                <a:cubicBezTo>
                  <a:pt x="824563" y="1929248"/>
                  <a:pt x="850825" y="1946751"/>
                  <a:pt x="863957" y="1964254"/>
                </a:cubicBezTo>
                <a:cubicBezTo>
                  <a:pt x="890219" y="2000353"/>
                  <a:pt x="904171" y="2075834"/>
                  <a:pt x="885500" y="2127932"/>
                </a:cubicBezTo>
                <a:lnTo>
                  <a:pt x="874709" y="2142884"/>
                </a:lnTo>
                <a:lnTo>
                  <a:pt x="876082" y="2143403"/>
                </a:lnTo>
                <a:cubicBezTo>
                  <a:pt x="884814" y="2143403"/>
                  <a:pt x="880448" y="2156824"/>
                  <a:pt x="871717" y="2156824"/>
                </a:cubicBezTo>
                <a:lnTo>
                  <a:pt x="866162" y="2154727"/>
                </a:lnTo>
                <a:lnTo>
                  <a:pt x="855202" y="2169912"/>
                </a:lnTo>
                <a:cubicBezTo>
                  <a:pt x="846448" y="2174287"/>
                  <a:pt x="837694" y="2161160"/>
                  <a:pt x="846448" y="2156784"/>
                </a:cubicBezTo>
                <a:lnTo>
                  <a:pt x="851810" y="2149308"/>
                </a:lnTo>
                <a:lnTo>
                  <a:pt x="788770" y="2125507"/>
                </a:lnTo>
                <a:cubicBezTo>
                  <a:pt x="780039" y="2121033"/>
                  <a:pt x="784404" y="2107611"/>
                  <a:pt x="793135" y="2112085"/>
                </a:cubicBezTo>
                <a:lnTo>
                  <a:pt x="860317" y="2137450"/>
                </a:lnTo>
                <a:lnTo>
                  <a:pt x="866555" y="2128753"/>
                </a:lnTo>
                <a:cubicBezTo>
                  <a:pt x="880918" y="2093884"/>
                  <a:pt x="879276" y="2043016"/>
                  <a:pt x="872711" y="2016762"/>
                </a:cubicBezTo>
                <a:cubicBezTo>
                  <a:pt x="868334" y="1992696"/>
                  <a:pt x="857391" y="1977381"/>
                  <a:pt x="843713" y="1964801"/>
                </a:cubicBezTo>
                <a:lnTo>
                  <a:pt x="822317" y="1948051"/>
                </a:lnTo>
                <a:lnTo>
                  <a:pt x="821674" y="1951731"/>
                </a:lnTo>
                <a:cubicBezTo>
                  <a:pt x="818951" y="1954479"/>
                  <a:pt x="814594" y="1955578"/>
                  <a:pt x="810238" y="1951182"/>
                </a:cubicBezTo>
                <a:cubicBezTo>
                  <a:pt x="766674" y="1907220"/>
                  <a:pt x="705685" y="1894032"/>
                  <a:pt x="649052" y="1863259"/>
                </a:cubicBezTo>
                <a:cubicBezTo>
                  <a:pt x="640339" y="1863259"/>
                  <a:pt x="649052" y="1845674"/>
                  <a:pt x="657764" y="1850070"/>
                </a:cubicBezTo>
                <a:lnTo>
                  <a:pt x="743146" y="1889334"/>
                </a:lnTo>
                <a:lnTo>
                  <a:pt x="738087" y="1877164"/>
                </a:lnTo>
                <a:cubicBezTo>
                  <a:pt x="725195" y="1860126"/>
                  <a:pt x="698183" y="1843703"/>
                  <a:pt x="688360" y="1837134"/>
                </a:cubicBezTo>
                <a:cubicBezTo>
                  <a:pt x="670898" y="1823997"/>
                  <a:pt x="649070" y="1806479"/>
                  <a:pt x="627241" y="1793341"/>
                </a:cubicBezTo>
                <a:cubicBezTo>
                  <a:pt x="622876" y="1788962"/>
                  <a:pt x="627241" y="1775824"/>
                  <a:pt x="635973" y="1780203"/>
                </a:cubicBezTo>
                <a:cubicBezTo>
                  <a:pt x="662166" y="1797721"/>
                  <a:pt x="688360" y="1815238"/>
                  <a:pt x="710188" y="1832755"/>
                </a:cubicBezTo>
                <a:cubicBezTo>
                  <a:pt x="727651" y="1845893"/>
                  <a:pt x="762576" y="1867790"/>
                  <a:pt x="758210" y="1894066"/>
                </a:cubicBezTo>
                <a:lnTo>
                  <a:pt x="756057" y="1896225"/>
                </a:lnTo>
                <a:lnTo>
                  <a:pt x="785189" y="1911891"/>
                </a:lnTo>
                <a:lnTo>
                  <a:pt x="785497" y="1912138"/>
                </a:lnTo>
                <a:lnTo>
                  <a:pt x="746322" y="1859784"/>
                </a:lnTo>
                <a:lnTo>
                  <a:pt x="725607" y="1813587"/>
                </a:lnTo>
                <a:lnTo>
                  <a:pt x="723065" y="1810352"/>
                </a:lnTo>
                <a:cubicBezTo>
                  <a:pt x="718655" y="1805987"/>
                  <a:pt x="714246" y="1801621"/>
                  <a:pt x="709836" y="1801621"/>
                </a:cubicBezTo>
                <a:cubicBezTo>
                  <a:pt x="701016" y="1792890"/>
                  <a:pt x="692197" y="1784159"/>
                  <a:pt x="678968" y="1775427"/>
                </a:cubicBezTo>
                <a:cubicBezTo>
                  <a:pt x="665738" y="1757965"/>
                  <a:pt x="648100" y="1744868"/>
                  <a:pt x="630461" y="1731771"/>
                </a:cubicBezTo>
                <a:cubicBezTo>
                  <a:pt x="626051" y="1727405"/>
                  <a:pt x="634870" y="1718674"/>
                  <a:pt x="643690" y="1723040"/>
                </a:cubicBezTo>
                <a:cubicBezTo>
                  <a:pt x="661329" y="1740502"/>
                  <a:pt x="678968" y="1753599"/>
                  <a:pt x="701016" y="1771062"/>
                </a:cubicBezTo>
                <a:lnTo>
                  <a:pt x="710323" y="1778959"/>
                </a:lnTo>
                <a:lnTo>
                  <a:pt x="701193" y="1747183"/>
                </a:lnTo>
                <a:lnTo>
                  <a:pt x="697908" y="1744598"/>
                </a:lnTo>
                <a:cubicBezTo>
                  <a:pt x="671071" y="1718553"/>
                  <a:pt x="650427" y="1686307"/>
                  <a:pt x="617397" y="1666463"/>
                </a:cubicBezTo>
                <a:cubicBezTo>
                  <a:pt x="608589" y="1662053"/>
                  <a:pt x="617397" y="1648824"/>
                  <a:pt x="626205" y="1653234"/>
                </a:cubicBezTo>
                <a:cubicBezTo>
                  <a:pt x="648225" y="1666463"/>
                  <a:pt x="664740" y="1685204"/>
                  <a:pt x="681255" y="1703946"/>
                </a:cubicBezTo>
                <a:lnTo>
                  <a:pt x="692137" y="1715666"/>
                </a:lnTo>
                <a:lnTo>
                  <a:pt x="687137" y="1698263"/>
                </a:lnTo>
                <a:lnTo>
                  <a:pt x="685617" y="1687900"/>
                </a:lnTo>
                <a:lnTo>
                  <a:pt x="635180" y="1626653"/>
                </a:lnTo>
                <a:cubicBezTo>
                  <a:pt x="630814" y="1622274"/>
                  <a:pt x="639545" y="1609136"/>
                  <a:pt x="643911" y="1617895"/>
                </a:cubicBezTo>
                <a:lnTo>
                  <a:pt x="681752" y="1661549"/>
                </a:lnTo>
                <a:lnTo>
                  <a:pt x="675988" y="1622240"/>
                </a:lnTo>
                <a:lnTo>
                  <a:pt x="635216" y="1574334"/>
                </a:lnTo>
                <a:cubicBezTo>
                  <a:pt x="630814" y="1565541"/>
                  <a:pt x="639617" y="1556749"/>
                  <a:pt x="644019" y="1561145"/>
                </a:cubicBezTo>
                <a:lnTo>
                  <a:pt x="673824" y="1599972"/>
                </a:lnTo>
                <a:lnTo>
                  <a:pt x="674343" y="1567250"/>
                </a:lnTo>
                <a:lnTo>
                  <a:pt x="654279" y="1539196"/>
                </a:lnTo>
                <a:cubicBezTo>
                  <a:pt x="646094" y="1525346"/>
                  <a:pt x="639545" y="1510943"/>
                  <a:pt x="635180" y="1495432"/>
                </a:cubicBezTo>
                <a:cubicBezTo>
                  <a:pt x="630814" y="1486568"/>
                  <a:pt x="643911" y="1482136"/>
                  <a:pt x="648276" y="1491000"/>
                </a:cubicBezTo>
                <a:cubicBezTo>
                  <a:pt x="652642" y="1504295"/>
                  <a:pt x="659191" y="1517590"/>
                  <a:pt x="667376" y="1530886"/>
                </a:cubicBezTo>
                <a:lnTo>
                  <a:pt x="675503" y="1542093"/>
                </a:lnTo>
                <a:lnTo>
                  <a:pt x="680429" y="1521968"/>
                </a:lnTo>
                <a:lnTo>
                  <a:pt x="666471" y="1482191"/>
                </a:lnTo>
                <a:cubicBezTo>
                  <a:pt x="660060" y="1465222"/>
                  <a:pt x="653649" y="1447704"/>
                  <a:pt x="649375" y="1430187"/>
                </a:cubicBezTo>
                <a:cubicBezTo>
                  <a:pt x="645101" y="1421428"/>
                  <a:pt x="657923" y="1417049"/>
                  <a:pt x="662197" y="1425808"/>
                </a:cubicBezTo>
                <a:cubicBezTo>
                  <a:pt x="666471" y="1443325"/>
                  <a:pt x="672882" y="1460842"/>
                  <a:pt x="679828" y="1478359"/>
                </a:cubicBezTo>
                <a:lnTo>
                  <a:pt x="686800" y="1495945"/>
                </a:lnTo>
                <a:lnTo>
                  <a:pt x="693404" y="1468970"/>
                </a:lnTo>
                <a:lnTo>
                  <a:pt x="698385" y="1460134"/>
                </a:lnTo>
                <a:lnTo>
                  <a:pt x="692665" y="1443789"/>
                </a:lnTo>
                <a:cubicBezTo>
                  <a:pt x="685522" y="1426872"/>
                  <a:pt x="676729" y="1410501"/>
                  <a:pt x="670135" y="1395221"/>
                </a:cubicBezTo>
                <a:cubicBezTo>
                  <a:pt x="665739" y="1386490"/>
                  <a:pt x="683324" y="1382124"/>
                  <a:pt x="683324" y="1390855"/>
                </a:cubicBezTo>
                <a:cubicBezTo>
                  <a:pt x="689918" y="1408318"/>
                  <a:pt x="698710" y="1424689"/>
                  <a:pt x="706403" y="1441606"/>
                </a:cubicBezTo>
                <a:lnTo>
                  <a:pt x="707255" y="1444397"/>
                </a:lnTo>
                <a:lnTo>
                  <a:pt x="715135" y="1430418"/>
                </a:lnTo>
                <a:cubicBezTo>
                  <a:pt x="715135" y="1428230"/>
                  <a:pt x="717324" y="1427136"/>
                  <a:pt x="720059" y="1427136"/>
                </a:cubicBezTo>
                <a:lnTo>
                  <a:pt x="721807" y="1427835"/>
                </a:lnTo>
                <a:lnTo>
                  <a:pt x="718126" y="1417314"/>
                </a:lnTo>
                <a:cubicBezTo>
                  <a:pt x="718126" y="1408671"/>
                  <a:pt x="731733" y="1404349"/>
                  <a:pt x="736269" y="1412992"/>
                </a:cubicBezTo>
                <a:lnTo>
                  <a:pt x="745195" y="1455516"/>
                </a:lnTo>
                <a:lnTo>
                  <a:pt x="752354" y="1466130"/>
                </a:lnTo>
                <a:lnTo>
                  <a:pt x="749876" y="1447964"/>
                </a:lnTo>
                <a:cubicBezTo>
                  <a:pt x="749876" y="1439274"/>
                  <a:pt x="767656" y="1439274"/>
                  <a:pt x="763211" y="1447964"/>
                </a:cubicBezTo>
                <a:cubicBezTo>
                  <a:pt x="763211" y="1458826"/>
                  <a:pt x="765434" y="1469687"/>
                  <a:pt x="767656" y="1480549"/>
                </a:cubicBezTo>
                <a:lnTo>
                  <a:pt x="769070" y="1490912"/>
                </a:lnTo>
                <a:lnTo>
                  <a:pt x="784574" y="1513898"/>
                </a:lnTo>
                <a:lnTo>
                  <a:pt x="784449" y="1513093"/>
                </a:lnTo>
                <a:cubicBezTo>
                  <a:pt x="780039" y="1504361"/>
                  <a:pt x="797678" y="1504361"/>
                  <a:pt x="797678" y="1513093"/>
                </a:cubicBezTo>
                <a:lnTo>
                  <a:pt x="799134" y="1517416"/>
                </a:lnTo>
                <a:lnTo>
                  <a:pt x="800641" y="1527349"/>
                </a:lnTo>
                <a:lnTo>
                  <a:pt x="799491" y="1533676"/>
                </a:lnTo>
                <a:lnTo>
                  <a:pt x="805072" y="1539992"/>
                </a:lnTo>
                <a:lnTo>
                  <a:pt x="806498" y="1539287"/>
                </a:lnTo>
                <a:lnTo>
                  <a:pt x="799134" y="1517416"/>
                </a:lnTo>
                <a:lnTo>
                  <a:pt x="798230" y="1511455"/>
                </a:lnTo>
                <a:cubicBezTo>
                  <a:pt x="795473" y="1501087"/>
                  <a:pt x="791064" y="1491264"/>
                  <a:pt x="788859" y="1482533"/>
                </a:cubicBezTo>
                <a:cubicBezTo>
                  <a:pt x="788859" y="1469436"/>
                  <a:pt x="802088" y="1469436"/>
                  <a:pt x="806498" y="1478167"/>
                </a:cubicBezTo>
                <a:cubicBezTo>
                  <a:pt x="806498" y="1494539"/>
                  <a:pt x="813939" y="1513365"/>
                  <a:pt x="813939" y="1530965"/>
                </a:cubicBezTo>
                <a:lnTo>
                  <a:pt x="811118" y="1546834"/>
                </a:lnTo>
                <a:lnTo>
                  <a:pt x="831330" y="1569708"/>
                </a:lnTo>
                <a:lnTo>
                  <a:pt x="832568" y="1566451"/>
                </a:lnTo>
                <a:lnTo>
                  <a:pt x="835892" y="1564439"/>
                </a:lnTo>
                <a:lnTo>
                  <a:pt x="834462" y="1572267"/>
                </a:lnTo>
                <a:lnTo>
                  <a:pt x="840670" y="1577100"/>
                </a:lnTo>
                <a:lnTo>
                  <a:pt x="846034" y="1575270"/>
                </a:lnTo>
                <a:cubicBezTo>
                  <a:pt x="846034" y="1570860"/>
                  <a:pt x="846034" y="1570860"/>
                  <a:pt x="841725" y="1566451"/>
                </a:cubicBezTo>
                <a:cubicBezTo>
                  <a:pt x="840648" y="1564246"/>
                  <a:pt x="839032" y="1563419"/>
                  <a:pt x="837349" y="1563557"/>
                </a:cubicBezTo>
                <a:lnTo>
                  <a:pt x="835892" y="1564439"/>
                </a:lnTo>
                <a:lnTo>
                  <a:pt x="836002" y="1563832"/>
                </a:lnTo>
                <a:cubicBezTo>
                  <a:pt x="835800" y="1548536"/>
                  <a:pt x="827721" y="1534480"/>
                  <a:pt x="824489" y="1517944"/>
                </a:cubicBezTo>
                <a:cubicBezTo>
                  <a:pt x="824489" y="1509124"/>
                  <a:pt x="841725" y="1509124"/>
                  <a:pt x="841725" y="1517944"/>
                </a:cubicBezTo>
                <a:cubicBezTo>
                  <a:pt x="841725" y="1539992"/>
                  <a:pt x="854652" y="1562041"/>
                  <a:pt x="850343" y="1579680"/>
                </a:cubicBezTo>
                <a:lnTo>
                  <a:pt x="847269" y="1582236"/>
                </a:lnTo>
                <a:lnTo>
                  <a:pt x="877088" y="1605446"/>
                </a:lnTo>
                <a:lnTo>
                  <a:pt x="884410" y="1609161"/>
                </a:lnTo>
                <a:lnTo>
                  <a:pt x="880174" y="1587877"/>
                </a:lnTo>
                <a:cubicBezTo>
                  <a:pt x="875778" y="1574625"/>
                  <a:pt x="871382" y="1561373"/>
                  <a:pt x="866986" y="1552538"/>
                </a:cubicBezTo>
                <a:cubicBezTo>
                  <a:pt x="862589" y="1543704"/>
                  <a:pt x="875778" y="1539286"/>
                  <a:pt x="880174" y="1548121"/>
                </a:cubicBezTo>
                <a:cubicBezTo>
                  <a:pt x="882372" y="1554747"/>
                  <a:pt x="892263" y="1576834"/>
                  <a:pt x="897759" y="1597817"/>
                </a:cubicBezTo>
                <a:lnTo>
                  <a:pt x="900078" y="1617110"/>
                </a:lnTo>
                <a:lnTo>
                  <a:pt x="909868" y="1622078"/>
                </a:lnTo>
                <a:lnTo>
                  <a:pt x="932735" y="1627342"/>
                </a:lnTo>
                <a:lnTo>
                  <a:pt x="920873" y="1574740"/>
                </a:lnTo>
                <a:lnTo>
                  <a:pt x="922888" y="1569242"/>
                </a:lnTo>
                <a:lnTo>
                  <a:pt x="895712" y="1554832"/>
                </a:lnTo>
                <a:cubicBezTo>
                  <a:pt x="879964" y="1545058"/>
                  <a:pt x="864662" y="1534061"/>
                  <a:pt x="849880" y="1521767"/>
                </a:cubicBezTo>
                <a:cubicBezTo>
                  <a:pt x="801702" y="1478056"/>
                  <a:pt x="757904" y="1429973"/>
                  <a:pt x="718485" y="1373148"/>
                </a:cubicBezTo>
                <a:cubicBezTo>
                  <a:pt x="696586" y="1346921"/>
                  <a:pt x="696586" y="1316323"/>
                  <a:pt x="674687" y="1360035"/>
                </a:cubicBezTo>
                <a:cubicBezTo>
                  <a:pt x="661548" y="1390633"/>
                  <a:pt x="648408" y="1425602"/>
                  <a:pt x="639648" y="1456200"/>
                </a:cubicBezTo>
                <a:cubicBezTo>
                  <a:pt x="556432" y="1718469"/>
                  <a:pt x="587091" y="2028821"/>
                  <a:pt x="841120" y="2177440"/>
                </a:cubicBezTo>
                <a:cubicBezTo>
                  <a:pt x="807177" y="2159409"/>
                  <a:pt x="775491" y="2138851"/>
                  <a:pt x="746124" y="2116099"/>
                </a:cubicBezTo>
                <a:lnTo>
                  <a:pt x="708880" y="2081877"/>
                </a:lnTo>
                <a:lnTo>
                  <a:pt x="658810" y="2018234"/>
                </a:lnTo>
                <a:cubicBezTo>
                  <a:pt x="536449" y="1813542"/>
                  <a:pt x="571762" y="1528324"/>
                  <a:pt x="683447" y="1311952"/>
                </a:cubicBezTo>
                <a:cubicBezTo>
                  <a:pt x="683447" y="1307581"/>
                  <a:pt x="692206" y="1307581"/>
                  <a:pt x="696586" y="1311952"/>
                </a:cubicBezTo>
                <a:cubicBezTo>
                  <a:pt x="773233" y="1434344"/>
                  <a:pt x="876707" y="1553390"/>
                  <a:pt x="1018743" y="1590024"/>
                </a:cubicBezTo>
                <a:lnTo>
                  <a:pt x="1026739" y="1591341"/>
                </a:lnTo>
                <a:lnTo>
                  <a:pt x="1026101" y="1587378"/>
                </a:lnTo>
                <a:cubicBezTo>
                  <a:pt x="1026101" y="1578600"/>
                  <a:pt x="1038801" y="1574211"/>
                  <a:pt x="1043035" y="1582989"/>
                </a:cubicBezTo>
                <a:lnTo>
                  <a:pt x="1044239" y="1594224"/>
                </a:lnTo>
                <a:lnTo>
                  <a:pt x="1069077" y="1598317"/>
                </a:lnTo>
                <a:lnTo>
                  <a:pt x="1068567" y="1596701"/>
                </a:lnTo>
                <a:cubicBezTo>
                  <a:pt x="1064201" y="1588058"/>
                  <a:pt x="1077298" y="1583736"/>
                  <a:pt x="1081662" y="1592379"/>
                </a:cubicBezTo>
                <a:lnTo>
                  <a:pt x="1084315" y="1600549"/>
                </a:lnTo>
                <a:lnTo>
                  <a:pt x="1098676" y="1601177"/>
                </a:lnTo>
                <a:lnTo>
                  <a:pt x="1098828" y="1600775"/>
                </a:lnTo>
                <a:lnTo>
                  <a:pt x="1099854" y="1601229"/>
                </a:lnTo>
                <a:lnTo>
                  <a:pt x="1156945" y="1603726"/>
                </a:lnTo>
                <a:cubicBezTo>
                  <a:pt x="1238862" y="1602907"/>
                  <a:pt x="1334944" y="1587335"/>
                  <a:pt x="1384217" y="1534881"/>
                </a:cubicBezTo>
                <a:cubicBezTo>
                  <a:pt x="1414876" y="1504283"/>
                  <a:pt x="1441155" y="1447458"/>
                  <a:pt x="1493713" y="1443087"/>
                </a:cubicBezTo>
                <a:cubicBezTo>
                  <a:pt x="1511232" y="1443087"/>
                  <a:pt x="1537511" y="1473685"/>
                  <a:pt x="1555030" y="1486798"/>
                </a:cubicBezTo>
                <a:cubicBezTo>
                  <a:pt x="1594449" y="1513025"/>
                  <a:pt x="1633867" y="1534881"/>
                  <a:pt x="1677665" y="1547994"/>
                </a:cubicBezTo>
                <a:cubicBezTo>
                  <a:pt x="1697375" y="1554551"/>
                  <a:pt x="1717631" y="1559742"/>
                  <a:pt x="1738162" y="1563293"/>
                </a:cubicBezTo>
                <a:lnTo>
                  <a:pt x="1745749" y="1563960"/>
                </a:lnTo>
                <a:lnTo>
                  <a:pt x="1738888" y="1552383"/>
                </a:lnTo>
                <a:cubicBezTo>
                  <a:pt x="1738888" y="1548017"/>
                  <a:pt x="1738888" y="1539286"/>
                  <a:pt x="1743254" y="1539286"/>
                </a:cubicBezTo>
                <a:cubicBezTo>
                  <a:pt x="1760716" y="1539286"/>
                  <a:pt x="1773813" y="1539286"/>
                  <a:pt x="1786910" y="1543652"/>
                </a:cubicBezTo>
                <a:cubicBezTo>
                  <a:pt x="1795641" y="1548017"/>
                  <a:pt x="1791276" y="1561114"/>
                  <a:pt x="1782544" y="1561114"/>
                </a:cubicBezTo>
                <a:lnTo>
                  <a:pt x="1758534" y="1555112"/>
                </a:lnTo>
                <a:lnTo>
                  <a:pt x="1751985" y="1543652"/>
                </a:lnTo>
                <a:cubicBezTo>
                  <a:pt x="1751985" y="1548017"/>
                  <a:pt x="1751985" y="1552383"/>
                  <a:pt x="1747619" y="1552383"/>
                </a:cubicBezTo>
                <a:lnTo>
                  <a:pt x="1758534" y="1555112"/>
                </a:lnTo>
                <a:lnTo>
                  <a:pt x="1764534" y="1565612"/>
                </a:lnTo>
                <a:lnTo>
                  <a:pt x="1800301" y="1568757"/>
                </a:lnTo>
                <a:lnTo>
                  <a:pt x="1805165" y="1568287"/>
                </a:lnTo>
                <a:lnTo>
                  <a:pt x="1803022" y="1565481"/>
                </a:lnTo>
                <a:cubicBezTo>
                  <a:pt x="1803022" y="1561115"/>
                  <a:pt x="1805245" y="1556749"/>
                  <a:pt x="1809690" y="1556749"/>
                </a:cubicBezTo>
                <a:cubicBezTo>
                  <a:pt x="1816357" y="1556749"/>
                  <a:pt x="1819691" y="1561115"/>
                  <a:pt x="1819691" y="1565481"/>
                </a:cubicBezTo>
                <a:lnTo>
                  <a:pt x="1817887" y="1567056"/>
                </a:lnTo>
                <a:lnTo>
                  <a:pt x="1862439" y="1562747"/>
                </a:lnTo>
                <a:cubicBezTo>
                  <a:pt x="1882970" y="1558649"/>
                  <a:pt x="1903226" y="1552365"/>
                  <a:pt x="1922936" y="1543623"/>
                </a:cubicBezTo>
                <a:cubicBezTo>
                  <a:pt x="1943740" y="1532695"/>
                  <a:pt x="1966187" y="1518489"/>
                  <a:pt x="1987743" y="1501687"/>
                </a:cubicBezTo>
                <a:lnTo>
                  <a:pt x="1997343" y="1492405"/>
                </a:lnTo>
                <a:lnTo>
                  <a:pt x="1997254" y="1492024"/>
                </a:lnTo>
                <a:cubicBezTo>
                  <a:pt x="1995071" y="1487670"/>
                  <a:pt x="1998345" y="1484404"/>
                  <a:pt x="2002165" y="1483315"/>
                </a:cubicBezTo>
                <a:lnTo>
                  <a:pt x="2005118" y="1484886"/>
                </a:lnTo>
                <a:lnTo>
                  <a:pt x="2032808" y="1458109"/>
                </a:lnTo>
                <a:lnTo>
                  <a:pt x="2032575" y="1457133"/>
                </a:lnTo>
                <a:cubicBezTo>
                  <a:pt x="2032575" y="1452767"/>
                  <a:pt x="2035909" y="1449493"/>
                  <a:pt x="2039798" y="1448947"/>
                </a:cubicBezTo>
                <a:lnTo>
                  <a:pt x="2041177" y="1450017"/>
                </a:lnTo>
                <a:lnTo>
                  <a:pt x="2047213" y="1444179"/>
                </a:lnTo>
                <a:cubicBezTo>
                  <a:pt x="2055836" y="1433525"/>
                  <a:pt x="2063604" y="1422392"/>
                  <a:pt x="2070199" y="1410866"/>
                </a:cubicBezTo>
                <a:lnTo>
                  <a:pt x="2073661" y="1403125"/>
                </a:lnTo>
                <a:lnTo>
                  <a:pt x="2075239" y="1398676"/>
                </a:lnTo>
                <a:lnTo>
                  <a:pt x="2075642" y="1398698"/>
                </a:lnTo>
                <a:lnTo>
                  <a:pt x="2086153" y="1375197"/>
                </a:lnTo>
                <a:cubicBezTo>
                  <a:pt x="2094023" y="1350746"/>
                  <a:pt x="2095939" y="1325066"/>
                  <a:pt x="2089369" y="1298839"/>
                </a:cubicBezTo>
                <a:cubicBezTo>
                  <a:pt x="2067470" y="1215787"/>
                  <a:pt x="2010532" y="1154591"/>
                  <a:pt x="1971114" y="1084652"/>
                </a:cubicBezTo>
                <a:cubicBezTo>
                  <a:pt x="1966734" y="1080281"/>
                  <a:pt x="1971114" y="1075910"/>
                  <a:pt x="1975494" y="1071539"/>
                </a:cubicBezTo>
                <a:cubicBezTo>
                  <a:pt x="1993013" y="1058425"/>
                  <a:pt x="2012448" y="1047771"/>
                  <a:pt x="2032637" y="1038141"/>
                </a:cubicBezTo>
                <a:lnTo>
                  <a:pt x="2032927" y="1038012"/>
                </a:lnTo>
                <a:lnTo>
                  <a:pt x="2027734" y="1034461"/>
                </a:lnTo>
                <a:cubicBezTo>
                  <a:pt x="2027734" y="1031286"/>
                  <a:pt x="2030829" y="1028111"/>
                  <a:pt x="2037021" y="1028111"/>
                </a:cubicBezTo>
                <a:lnTo>
                  <a:pt x="2042535" y="1033766"/>
                </a:lnTo>
                <a:lnTo>
                  <a:pt x="2094297" y="1010889"/>
                </a:lnTo>
                <a:lnTo>
                  <a:pt x="2152204" y="981826"/>
                </a:lnTo>
                <a:lnTo>
                  <a:pt x="2151214" y="979366"/>
                </a:lnTo>
                <a:cubicBezTo>
                  <a:pt x="2149045" y="974977"/>
                  <a:pt x="2151214" y="971685"/>
                  <a:pt x="2154469" y="970588"/>
                </a:cubicBezTo>
                <a:lnTo>
                  <a:pt x="2162184" y="974056"/>
                </a:lnTo>
                <a:lnTo>
                  <a:pt x="2203245" y="940404"/>
                </a:lnTo>
                <a:cubicBezTo>
                  <a:pt x="2286462" y="844239"/>
                  <a:pt x="2290841" y="682506"/>
                  <a:pt x="2194485" y="590712"/>
                </a:cubicBezTo>
                <a:cubicBezTo>
                  <a:pt x="2111268" y="512031"/>
                  <a:pt x="1993013" y="468320"/>
                  <a:pt x="1874758" y="459578"/>
                </a:cubicBezTo>
                <a:cubicBezTo>
                  <a:pt x="1817820" y="455207"/>
                  <a:pt x="1760882" y="463949"/>
                  <a:pt x="1703944" y="481433"/>
                </a:cubicBezTo>
                <a:cubicBezTo>
                  <a:pt x="1651386" y="494547"/>
                  <a:pt x="1616348" y="525145"/>
                  <a:pt x="1572550" y="551372"/>
                </a:cubicBezTo>
                <a:cubicBezTo>
                  <a:pt x="1568170" y="555743"/>
                  <a:pt x="1559410" y="551372"/>
                  <a:pt x="1559410" y="542629"/>
                </a:cubicBezTo>
                <a:lnTo>
                  <a:pt x="1556308" y="508758"/>
                </a:lnTo>
                <a:lnTo>
                  <a:pt x="1550928" y="512174"/>
                </a:lnTo>
                <a:cubicBezTo>
                  <a:pt x="1542038" y="512174"/>
                  <a:pt x="1542038" y="499474"/>
                  <a:pt x="1550928" y="499474"/>
                </a:cubicBezTo>
                <a:lnTo>
                  <a:pt x="1555738" y="502528"/>
                </a:lnTo>
                <a:lnTo>
                  <a:pt x="1552097" y="462778"/>
                </a:lnTo>
                <a:lnTo>
                  <a:pt x="1550769" y="464549"/>
                </a:lnTo>
                <a:cubicBezTo>
                  <a:pt x="1546404" y="464549"/>
                  <a:pt x="1544221" y="460183"/>
                  <a:pt x="1544221" y="455817"/>
                </a:cubicBezTo>
                <a:lnTo>
                  <a:pt x="1550672" y="447216"/>
                </a:lnTo>
                <a:lnTo>
                  <a:pt x="1550103" y="441000"/>
                </a:lnTo>
                <a:cubicBezTo>
                  <a:pt x="1542986" y="407124"/>
                  <a:pt x="1530941" y="374340"/>
                  <a:pt x="1511232" y="345928"/>
                </a:cubicBezTo>
                <a:cubicBezTo>
                  <a:pt x="1471814" y="289103"/>
                  <a:pt x="1401736" y="258505"/>
                  <a:pt x="1327279" y="254134"/>
                </a:cubicBezTo>
                <a:cubicBezTo>
                  <a:pt x="1169606" y="245391"/>
                  <a:pt x="981275" y="297845"/>
                  <a:pt x="889299" y="433351"/>
                </a:cubicBezTo>
                <a:cubicBezTo>
                  <a:pt x="884919" y="437722"/>
                  <a:pt x="871779" y="433351"/>
                  <a:pt x="876159" y="424608"/>
                </a:cubicBezTo>
                <a:cubicBezTo>
                  <a:pt x="880539" y="424608"/>
                  <a:pt x="884919" y="428980"/>
                  <a:pt x="889299" y="428980"/>
                </a:cubicBezTo>
                <a:lnTo>
                  <a:pt x="898641" y="398264"/>
                </a:lnTo>
                <a:lnTo>
                  <a:pt x="919145" y="374238"/>
                </a:lnTo>
                <a:lnTo>
                  <a:pt x="938729" y="359401"/>
                </a:lnTo>
                <a:lnTo>
                  <a:pt x="920850" y="337549"/>
                </a:lnTo>
                <a:cubicBezTo>
                  <a:pt x="916563" y="328817"/>
                  <a:pt x="925136" y="320086"/>
                  <a:pt x="929422" y="324452"/>
                </a:cubicBezTo>
                <a:lnTo>
                  <a:pt x="948658" y="351880"/>
                </a:lnTo>
                <a:lnTo>
                  <a:pt x="994758" y="316955"/>
                </a:lnTo>
                <a:lnTo>
                  <a:pt x="969831" y="307006"/>
                </a:lnTo>
                <a:cubicBezTo>
                  <a:pt x="963308" y="301447"/>
                  <a:pt x="958009" y="294499"/>
                  <a:pt x="953474" y="286740"/>
                </a:cubicBezTo>
                <a:lnTo>
                  <a:pt x="943743" y="265965"/>
                </a:lnTo>
                <a:lnTo>
                  <a:pt x="945931" y="281491"/>
                </a:lnTo>
                <a:cubicBezTo>
                  <a:pt x="948679" y="290222"/>
                  <a:pt x="953075" y="297862"/>
                  <a:pt x="959669" y="302227"/>
                </a:cubicBezTo>
                <a:cubicBezTo>
                  <a:pt x="959669" y="306593"/>
                  <a:pt x="968462" y="306593"/>
                  <a:pt x="968462" y="306593"/>
                </a:cubicBezTo>
                <a:cubicBezTo>
                  <a:pt x="972858" y="310959"/>
                  <a:pt x="977254" y="315324"/>
                  <a:pt x="977254" y="319690"/>
                </a:cubicBezTo>
                <a:cubicBezTo>
                  <a:pt x="981650" y="328421"/>
                  <a:pt x="968462" y="332787"/>
                  <a:pt x="964066" y="324056"/>
                </a:cubicBezTo>
                <a:cubicBezTo>
                  <a:pt x="964066" y="319690"/>
                  <a:pt x="955273" y="319690"/>
                  <a:pt x="950877" y="315324"/>
                </a:cubicBezTo>
                <a:cubicBezTo>
                  <a:pt x="946481" y="315324"/>
                  <a:pt x="942085" y="306593"/>
                  <a:pt x="937689" y="302227"/>
                </a:cubicBezTo>
                <a:cubicBezTo>
                  <a:pt x="933293" y="289130"/>
                  <a:pt x="928896" y="276033"/>
                  <a:pt x="924500" y="258571"/>
                </a:cubicBezTo>
                <a:cubicBezTo>
                  <a:pt x="924500" y="254205"/>
                  <a:pt x="927797" y="250931"/>
                  <a:pt x="931644" y="249840"/>
                </a:cubicBezTo>
                <a:lnTo>
                  <a:pt x="937981" y="252489"/>
                </a:lnTo>
                <a:lnTo>
                  <a:pt x="920912" y="210654"/>
                </a:lnTo>
                <a:cubicBezTo>
                  <a:pt x="916563" y="201870"/>
                  <a:pt x="929609" y="193086"/>
                  <a:pt x="933957" y="201870"/>
                </a:cubicBezTo>
                <a:cubicBezTo>
                  <a:pt x="950263" y="228223"/>
                  <a:pt x="956786" y="271869"/>
                  <a:pt x="979207" y="293898"/>
                </a:cubicBezTo>
                <a:lnTo>
                  <a:pt x="999728" y="303476"/>
                </a:lnTo>
                <a:lnTo>
                  <a:pt x="955266" y="209453"/>
                </a:lnTo>
                <a:cubicBezTo>
                  <a:pt x="936654" y="176592"/>
                  <a:pt x="915853" y="144826"/>
                  <a:pt x="893956" y="114155"/>
                </a:cubicBezTo>
                <a:cubicBezTo>
                  <a:pt x="891766" y="111965"/>
                  <a:pt x="893956" y="108679"/>
                  <a:pt x="897240" y="107035"/>
                </a:cubicBezTo>
                <a:close/>
                <a:moveTo>
                  <a:pt x="608990" y="607"/>
                </a:moveTo>
                <a:cubicBezTo>
                  <a:pt x="705346" y="-3764"/>
                  <a:pt x="832361" y="13720"/>
                  <a:pt x="884919" y="109886"/>
                </a:cubicBezTo>
                <a:cubicBezTo>
                  <a:pt x="927622" y="182010"/>
                  <a:pt x="930907" y="268886"/>
                  <a:pt x="913251" y="350231"/>
                </a:cubicBezTo>
                <a:lnTo>
                  <a:pt x="898641" y="398264"/>
                </a:lnTo>
                <a:lnTo>
                  <a:pt x="876159" y="424608"/>
                </a:lnTo>
                <a:cubicBezTo>
                  <a:pt x="911198" y="324072"/>
                  <a:pt x="937477" y="162340"/>
                  <a:pt x="845500" y="83659"/>
                </a:cubicBezTo>
                <a:cubicBezTo>
                  <a:pt x="757904" y="4978"/>
                  <a:pt x="613370" y="-3764"/>
                  <a:pt x="503874" y="31205"/>
                </a:cubicBezTo>
                <a:cubicBezTo>
                  <a:pt x="381239" y="74917"/>
                  <a:pt x="271742" y="179824"/>
                  <a:pt x="219185" y="297845"/>
                </a:cubicBezTo>
                <a:cubicBezTo>
                  <a:pt x="188526" y="372155"/>
                  <a:pt x="175386" y="446464"/>
                  <a:pt x="201665" y="525145"/>
                </a:cubicBezTo>
                <a:cubicBezTo>
                  <a:pt x="219185" y="568856"/>
                  <a:pt x="245463" y="612568"/>
                  <a:pt x="241084" y="660651"/>
                </a:cubicBezTo>
                <a:cubicBezTo>
                  <a:pt x="241084" y="665022"/>
                  <a:pt x="236704" y="669393"/>
                  <a:pt x="232324" y="669393"/>
                </a:cubicBezTo>
                <a:cubicBezTo>
                  <a:pt x="92170" y="669393"/>
                  <a:pt x="8953" y="774301"/>
                  <a:pt x="17713" y="909806"/>
                </a:cubicBezTo>
                <a:cubicBezTo>
                  <a:pt x="18808" y="934940"/>
                  <a:pt x="23461" y="962260"/>
                  <a:pt x="31742" y="988760"/>
                </a:cubicBezTo>
                <a:lnTo>
                  <a:pt x="43755" y="1013610"/>
                </a:lnTo>
                <a:lnTo>
                  <a:pt x="48280" y="992409"/>
                </a:lnTo>
                <a:cubicBezTo>
                  <a:pt x="48280" y="983661"/>
                  <a:pt x="65822" y="988035"/>
                  <a:pt x="61436" y="996783"/>
                </a:cubicBezTo>
                <a:cubicBezTo>
                  <a:pt x="58147" y="1006625"/>
                  <a:pt x="56229" y="1016672"/>
                  <a:pt x="55552" y="1026701"/>
                </a:cubicBezTo>
                <a:lnTo>
                  <a:pt x="56219" y="1039394"/>
                </a:lnTo>
                <a:lnTo>
                  <a:pt x="67533" y="1062797"/>
                </a:lnTo>
                <a:lnTo>
                  <a:pt x="103644" y="1098978"/>
                </a:lnTo>
                <a:lnTo>
                  <a:pt x="107137" y="1095422"/>
                </a:lnTo>
                <a:cubicBezTo>
                  <a:pt x="110411" y="1095422"/>
                  <a:pt x="113685" y="1097644"/>
                  <a:pt x="113685" y="1102089"/>
                </a:cubicBezTo>
                <a:lnTo>
                  <a:pt x="114057" y="1106247"/>
                </a:lnTo>
                <a:lnTo>
                  <a:pt x="142988" y="1117461"/>
                </a:lnTo>
                <a:lnTo>
                  <a:pt x="144509" y="1111516"/>
                </a:lnTo>
                <a:lnTo>
                  <a:pt x="150999" y="1110107"/>
                </a:lnTo>
                <a:lnTo>
                  <a:pt x="152678" y="1104510"/>
                </a:lnTo>
                <a:cubicBezTo>
                  <a:pt x="155952" y="1102327"/>
                  <a:pt x="160318" y="1102327"/>
                  <a:pt x="162501" y="1106692"/>
                </a:cubicBezTo>
                <a:lnTo>
                  <a:pt x="170528" y="1124977"/>
                </a:lnTo>
                <a:lnTo>
                  <a:pt x="188958" y="1124466"/>
                </a:lnTo>
                <a:lnTo>
                  <a:pt x="188958" y="1111128"/>
                </a:lnTo>
                <a:cubicBezTo>
                  <a:pt x="184725" y="1102350"/>
                  <a:pt x="201658" y="1097961"/>
                  <a:pt x="201658" y="1106739"/>
                </a:cubicBezTo>
                <a:lnTo>
                  <a:pt x="204722" y="1124029"/>
                </a:lnTo>
                <a:lnTo>
                  <a:pt x="206045" y="1123993"/>
                </a:lnTo>
                <a:cubicBezTo>
                  <a:pt x="214805" y="1119622"/>
                  <a:pt x="219185" y="1137106"/>
                  <a:pt x="210425" y="1137106"/>
                </a:cubicBezTo>
                <a:lnTo>
                  <a:pt x="205822" y="1137417"/>
                </a:lnTo>
                <a:lnTo>
                  <a:pt x="202613" y="1157750"/>
                </a:lnTo>
                <a:lnTo>
                  <a:pt x="222595" y="1156984"/>
                </a:lnTo>
                <a:lnTo>
                  <a:pt x="227963" y="1157913"/>
                </a:lnTo>
                <a:lnTo>
                  <a:pt x="207687" y="1102683"/>
                </a:lnTo>
                <a:cubicBezTo>
                  <a:pt x="196190" y="1050776"/>
                  <a:pt x="197285" y="995044"/>
                  <a:pt x="206045" y="940404"/>
                </a:cubicBezTo>
                <a:cubicBezTo>
                  <a:pt x="206045" y="936033"/>
                  <a:pt x="210425" y="934940"/>
                  <a:pt x="214257" y="936033"/>
                </a:cubicBezTo>
                <a:cubicBezTo>
                  <a:pt x="218090" y="937126"/>
                  <a:pt x="221374" y="940404"/>
                  <a:pt x="219185" y="944776"/>
                </a:cubicBezTo>
                <a:cubicBezTo>
                  <a:pt x="210972" y="1002147"/>
                  <a:pt x="213231" y="1061362"/>
                  <a:pt x="228269" y="1114354"/>
                </a:cubicBezTo>
                <a:lnTo>
                  <a:pt x="247105" y="1163539"/>
                </a:lnTo>
                <a:lnTo>
                  <a:pt x="258774" y="1171746"/>
                </a:lnTo>
                <a:cubicBezTo>
                  <a:pt x="271929" y="1184869"/>
                  <a:pt x="280700" y="1200178"/>
                  <a:pt x="288374" y="1216581"/>
                </a:cubicBezTo>
                <a:lnTo>
                  <a:pt x="292376" y="1225514"/>
                </a:lnTo>
                <a:lnTo>
                  <a:pt x="314035" y="1246590"/>
                </a:lnTo>
                <a:cubicBezTo>
                  <a:pt x="342641" y="1268240"/>
                  <a:pt x="377954" y="1283539"/>
                  <a:pt x="420657" y="1290096"/>
                </a:cubicBezTo>
                <a:cubicBezTo>
                  <a:pt x="442556" y="1294467"/>
                  <a:pt x="481975" y="1290096"/>
                  <a:pt x="495115" y="1311952"/>
                </a:cubicBezTo>
                <a:cubicBezTo>
                  <a:pt x="512634" y="1342550"/>
                  <a:pt x="495115" y="1399375"/>
                  <a:pt x="490735" y="1429973"/>
                </a:cubicBezTo>
                <a:cubicBezTo>
                  <a:pt x="454601" y="1652902"/>
                  <a:pt x="517013" y="1880748"/>
                  <a:pt x="665038" y="2041593"/>
                </a:cubicBezTo>
                <a:lnTo>
                  <a:pt x="708880" y="2081877"/>
                </a:lnTo>
                <a:lnTo>
                  <a:pt x="733507" y="2113179"/>
                </a:lnTo>
                <a:cubicBezTo>
                  <a:pt x="763036" y="2142129"/>
                  <a:pt x="797322" y="2168151"/>
                  <a:pt x="836740" y="2190553"/>
                </a:cubicBezTo>
                <a:cubicBezTo>
                  <a:pt x="587091" y="2059419"/>
                  <a:pt x="433797" y="1766552"/>
                  <a:pt x="464456" y="1491169"/>
                </a:cubicBezTo>
                <a:cubicBezTo>
                  <a:pt x="468836" y="1467128"/>
                  <a:pt x="473216" y="1444179"/>
                  <a:pt x="476500" y="1421231"/>
                </a:cubicBezTo>
                <a:lnTo>
                  <a:pt x="479812" y="1378924"/>
                </a:lnTo>
                <a:lnTo>
                  <a:pt x="473651" y="1373789"/>
                </a:lnTo>
                <a:cubicBezTo>
                  <a:pt x="469285" y="1360692"/>
                  <a:pt x="464920" y="1343230"/>
                  <a:pt x="460554" y="1330133"/>
                </a:cubicBezTo>
                <a:cubicBezTo>
                  <a:pt x="456188" y="1321402"/>
                  <a:pt x="469285" y="1317036"/>
                  <a:pt x="473651" y="1325767"/>
                </a:cubicBezTo>
                <a:lnTo>
                  <a:pt x="481671" y="1355175"/>
                </a:lnTo>
                <a:lnTo>
                  <a:pt x="481975" y="1351292"/>
                </a:lnTo>
                <a:cubicBezTo>
                  <a:pt x="486355" y="1316323"/>
                  <a:pt x="464456" y="1311952"/>
                  <a:pt x="429417" y="1307581"/>
                </a:cubicBezTo>
                <a:cubicBezTo>
                  <a:pt x="411350" y="1304303"/>
                  <a:pt x="392051" y="1299795"/>
                  <a:pt x="372907" y="1293366"/>
                </a:cubicBezTo>
                <a:lnTo>
                  <a:pt x="365525" y="1289948"/>
                </a:lnTo>
                <a:lnTo>
                  <a:pt x="373497" y="1315383"/>
                </a:lnTo>
                <a:cubicBezTo>
                  <a:pt x="374844" y="1320620"/>
                  <a:pt x="375786" y="1325994"/>
                  <a:pt x="375853" y="1331437"/>
                </a:cubicBezTo>
                <a:lnTo>
                  <a:pt x="375028" y="1336132"/>
                </a:lnTo>
                <a:lnTo>
                  <a:pt x="376628" y="1337414"/>
                </a:lnTo>
                <a:lnTo>
                  <a:pt x="395678" y="1346030"/>
                </a:lnTo>
                <a:lnTo>
                  <a:pt x="386338" y="1307978"/>
                </a:lnTo>
                <a:cubicBezTo>
                  <a:pt x="386338" y="1299200"/>
                  <a:pt x="399265" y="1294811"/>
                  <a:pt x="399265" y="1303589"/>
                </a:cubicBezTo>
                <a:cubicBezTo>
                  <a:pt x="403574" y="1312367"/>
                  <a:pt x="405729" y="1321145"/>
                  <a:pt x="407883" y="1329923"/>
                </a:cubicBezTo>
                <a:lnTo>
                  <a:pt x="416190" y="1355306"/>
                </a:lnTo>
                <a:lnTo>
                  <a:pt x="464883" y="1377328"/>
                </a:lnTo>
                <a:cubicBezTo>
                  <a:pt x="473653" y="1381702"/>
                  <a:pt x="473653" y="1394824"/>
                  <a:pt x="460497" y="1394824"/>
                </a:cubicBezTo>
                <a:cubicBezTo>
                  <a:pt x="436378" y="1383889"/>
                  <a:pt x="406777" y="1372954"/>
                  <a:pt x="379369" y="1358191"/>
                </a:cubicBezTo>
                <a:lnTo>
                  <a:pt x="367548" y="1350366"/>
                </a:lnTo>
                <a:lnTo>
                  <a:pt x="363263" y="1352314"/>
                </a:lnTo>
                <a:lnTo>
                  <a:pt x="360948" y="1345996"/>
                </a:lnTo>
                <a:lnTo>
                  <a:pt x="340861" y="1332699"/>
                </a:lnTo>
                <a:cubicBezTo>
                  <a:pt x="329212" y="1322925"/>
                  <a:pt x="319071" y="1311717"/>
                  <a:pt x="311397" y="1298595"/>
                </a:cubicBezTo>
                <a:cubicBezTo>
                  <a:pt x="303723" y="1285472"/>
                  <a:pt x="297419" y="1270710"/>
                  <a:pt x="291115" y="1256016"/>
                </a:cubicBezTo>
                <a:lnTo>
                  <a:pt x="283541" y="1240268"/>
                </a:lnTo>
                <a:lnTo>
                  <a:pt x="237431" y="1180236"/>
                </a:lnTo>
                <a:lnTo>
                  <a:pt x="222424" y="1173788"/>
                </a:lnTo>
                <a:cubicBezTo>
                  <a:pt x="214989" y="1171951"/>
                  <a:pt x="206699" y="1171200"/>
                  <a:pt x="197380" y="1171746"/>
                </a:cubicBezTo>
                <a:cubicBezTo>
                  <a:pt x="144757" y="1176120"/>
                  <a:pt x="100904" y="1171746"/>
                  <a:pt x="70207" y="1128006"/>
                </a:cubicBezTo>
                <a:cubicBezTo>
                  <a:pt x="57051" y="1108322"/>
                  <a:pt x="47184" y="1086452"/>
                  <a:pt x="42799" y="1063488"/>
                </a:cubicBezTo>
                <a:lnTo>
                  <a:pt x="41765" y="1046924"/>
                </a:lnTo>
                <a:lnTo>
                  <a:pt x="10869" y="976671"/>
                </a:lnTo>
                <a:cubicBezTo>
                  <a:pt x="2657" y="945322"/>
                  <a:pt x="-902" y="913085"/>
                  <a:pt x="193" y="883579"/>
                </a:cubicBezTo>
                <a:cubicBezTo>
                  <a:pt x="4573" y="809270"/>
                  <a:pt x="30852" y="743702"/>
                  <a:pt x="87790" y="695620"/>
                </a:cubicBezTo>
                <a:cubicBezTo>
                  <a:pt x="114069" y="673764"/>
                  <a:pt x="149107" y="665022"/>
                  <a:pt x="184146" y="656279"/>
                </a:cubicBezTo>
                <a:cubicBezTo>
                  <a:pt x="214805" y="651908"/>
                  <a:pt x="236704" y="660651"/>
                  <a:pt x="223564" y="612568"/>
                </a:cubicBezTo>
                <a:cubicBezTo>
                  <a:pt x="210425" y="577599"/>
                  <a:pt x="192906" y="547001"/>
                  <a:pt x="184146" y="512031"/>
                </a:cubicBezTo>
                <a:cubicBezTo>
                  <a:pt x="118449" y="267247"/>
                  <a:pt x="372479" y="9349"/>
                  <a:pt x="608990" y="6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2294626" y="3789082"/>
            <a:ext cx="7694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 smtClean="0"/>
              <a:t>人臉影像辨識系統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16087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408255" y="790522"/>
            <a:ext cx="1078374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611297" y="254962"/>
            <a:ext cx="625500" cy="787984"/>
            <a:chOff x="355601" y="252413"/>
            <a:chExt cx="812800" cy="102393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796926" y="252413"/>
              <a:ext cx="58738" cy="138113"/>
            </a:xfrm>
            <a:custGeom>
              <a:avLst/>
              <a:gdLst>
                <a:gd name="T0" fmla="*/ 13 w 27"/>
                <a:gd name="T1" fmla="*/ 1 h 64"/>
                <a:gd name="T2" fmla="*/ 3 w 27"/>
                <a:gd name="T3" fmla="*/ 61 h 64"/>
                <a:gd name="T4" fmla="*/ 11 w 27"/>
                <a:gd name="T5" fmla="*/ 44 h 64"/>
                <a:gd name="T6" fmla="*/ 16 w 27"/>
                <a:gd name="T7" fmla="*/ 15 h 64"/>
                <a:gd name="T8" fmla="*/ 26 w 27"/>
                <a:gd name="T9" fmla="*/ 1 h 64"/>
                <a:gd name="T10" fmla="*/ 13 w 27"/>
                <a:gd name="T11" fmla="*/ 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64">
                  <a:moveTo>
                    <a:pt x="13" y="1"/>
                  </a:moveTo>
                  <a:cubicBezTo>
                    <a:pt x="9" y="21"/>
                    <a:pt x="0" y="41"/>
                    <a:pt x="3" y="61"/>
                  </a:cubicBezTo>
                  <a:cubicBezTo>
                    <a:pt x="14" y="64"/>
                    <a:pt x="10" y="51"/>
                    <a:pt x="11" y="44"/>
                  </a:cubicBezTo>
                  <a:cubicBezTo>
                    <a:pt x="12" y="35"/>
                    <a:pt x="16" y="24"/>
                    <a:pt x="16" y="15"/>
                  </a:cubicBezTo>
                  <a:cubicBezTo>
                    <a:pt x="19" y="10"/>
                    <a:pt x="27" y="10"/>
                    <a:pt x="26" y="1"/>
                  </a:cubicBezTo>
                  <a:cubicBezTo>
                    <a:pt x="19" y="0"/>
                    <a:pt x="20" y="0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/>
            <p:nvPr/>
          </p:nvSpPr>
          <p:spPr bwMode="auto">
            <a:xfrm>
              <a:off x="584201" y="274638"/>
              <a:ext cx="74613" cy="103188"/>
            </a:xfrm>
            <a:custGeom>
              <a:avLst/>
              <a:gdLst>
                <a:gd name="T0" fmla="*/ 3 w 34"/>
                <a:gd name="T1" fmla="*/ 0 h 48"/>
                <a:gd name="T2" fmla="*/ 16 w 34"/>
                <a:gd name="T3" fmla="*/ 30 h 48"/>
                <a:gd name="T4" fmla="*/ 30 w 34"/>
                <a:gd name="T5" fmla="*/ 48 h 48"/>
                <a:gd name="T6" fmla="*/ 34 w 34"/>
                <a:gd name="T7" fmla="*/ 39 h 48"/>
                <a:gd name="T8" fmla="*/ 9 w 34"/>
                <a:gd name="T9" fmla="*/ 0 h 48"/>
                <a:gd name="T10" fmla="*/ 3 w 34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48">
                  <a:moveTo>
                    <a:pt x="3" y="0"/>
                  </a:moveTo>
                  <a:cubicBezTo>
                    <a:pt x="0" y="12"/>
                    <a:pt x="10" y="19"/>
                    <a:pt x="16" y="30"/>
                  </a:cubicBezTo>
                  <a:cubicBezTo>
                    <a:pt x="20" y="38"/>
                    <a:pt x="22" y="48"/>
                    <a:pt x="30" y="48"/>
                  </a:cubicBezTo>
                  <a:cubicBezTo>
                    <a:pt x="32" y="46"/>
                    <a:pt x="33" y="43"/>
                    <a:pt x="34" y="39"/>
                  </a:cubicBezTo>
                  <a:cubicBezTo>
                    <a:pt x="22" y="30"/>
                    <a:pt x="18" y="9"/>
                    <a:pt x="9" y="0"/>
                  </a:cubicBezTo>
                  <a:cubicBezTo>
                    <a:pt x="7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944563" y="347663"/>
              <a:ext cx="100013" cy="98425"/>
            </a:xfrm>
            <a:custGeom>
              <a:avLst/>
              <a:gdLst>
                <a:gd name="T0" fmla="*/ 38 w 46"/>
                <a:gd name="T1" fmla="*/ 0 h 46"/>
                <a:gd name="T2" fmla="*/ 0 w 46"/>
                <a:gd name="T3" fmla="*/ 42 h 46"/>
                <a:gd name="T4" fmla="*/ 2 w 46"/>
                <a:gd name="T5" fmla="*/ 46 h 46"/>
                <a:gd name="T6" fmla="*/ 15 w 46"/>
                <a:gd name="T7" fmla="*/ 34 h 46"/>
                <a:gd name="T8" fmla="*/ 39 w 46"/>
                <a:gd name="T9" fmla="*/ 13 h 46"/>
                <a:gd name="T10" fmla="*/ 45 w 46"/>
                <a:gd name="T11" fmla="*/ 9 h 46"/>
                <a:gd name="T12" fmla="*/ 43 w 46"/>
                <a:gd name="T13" fmla="*/ 0 h 46"/>
                <a:gd name="T14" fmla="*/ 38 w 46"/>
                <a:gd name="T1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46">
                  <a:moveTo>
                    <a:pt x="38" y="0"/>
                  </a:moveTo>
                  <a:cubicBezTo>
                    <a:pt x="28" y="17"/>
                    <a:pt x="7" y="23"/>
                    <a:pt x="0" y="42"/>
                  </a:cubicBezTo>
                  <a:cubicBezTo>
                    <a:pt x="1" y="43"/>
                    <a:pt x="2" y="44"/>
                    <a:pt x="2" y="46"/>
                  </a:cubicBezTo>
                  <a:cubicBezTo>
                    <a:pt x="11" y="46"/>
                    <a:pt x="14" y="42"/>
                    <a:pt x="15" y="34"/>
                  </a:cubicBezTo>
                  <a:cubicBezTo>
                    <a:pt x="24" y="28"/>
                    <a:pt x="32" y="21"/>
                    <a:pt x="39" y="13"/>
                  </a:cubicBezTo>
                  <a:cubicBezTo>
                    <a:pt x="41" y="12"/>
                    <a:pt x="44" y="11"/>
                    <a:pt x="45" y="9"/>
                  </a:cubicBezTo>
                  <a:cubicBezTo>
                    <a:pt x="46" y="5"/>
                    <a:pt x="44" y="3"/>
                    <a:pt x="43" y="0"/>
                  </a:cubicBezTo>
                  <a:cubicBezTo>
                    <a:pt x="41" y="0"/>
                    <a:pt x="40" y="0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387351" y="449263"/>
              <a:ext cx="119063" cy="74613"/>
            </a:xfrm>
            <a:custGeom>
              <a:avLst/>
              <a:gdLst>
                <a:gd name="T0" fmla="*/ 8 w 55"/>
                <a:gd name="T1" fmla="*/ 0 h 35"/>
                <a:gd name="T2" fmla="*/ 17 w 55"/>
                <a:gd name="T3" fmla="*/ 14 h 35"/>
                <a:gd name="T4" fmla="*/ 13 w 55"/>
                <a:gd name="T5" fmla="*/ 17 h 35"/>
                <a:gd name="T6" fmla="*/ 19 w 55"/>
                <a:gd name="T7" fmla="*/ 23 h 35"/>
                <a:gd name="T8" fmla="*/ 22 w 55"/>
                <a:gd name="T9" fmla="*/ 17 h 35"/>
                <a:gd name="T10" fmla="*/ 53 w 55"/>
                <a:gd name="T11" fmla="*/ 32 h 35"/>
                <a:gd name="T12" fmla="*/ 53 w 55"/>
                <a:gd name="T13" fmla="*/ 23 h 35"/>
                <a:gd name="T14" fmla="*/ 8 w 55"/>
                <a:gd name="T1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5">
                  <a:moveTo>
                    <a:pt x="8" y="0"/>
                  </a:moveTo>
                  <a:cubicBezTo>
                    <a:pt x="0" y="5"/>
                    <a:pt x="11" y="16"/>
                    <a:pt x="17" y="14"/>
                  </a:cubicBezTo>
                  <a:cubicBezTo>
                    <a:pt x="14" y="14"/>
                    <a:pt x="13" y="15"/>
                    <a:pt x="13" y="17"/>
                  </a:cubicBezTo>
                  <a:cubicBezTo>
                    <a:pt x="20" y="16"/>
                    <a:pt x="15" y="22"/>
                    <a:pt x="19" y="23"/>
                  </a:cubicBezTo>
                  <a:cubicBezTo>
                    <a:pt x="23" y="21"/>
                    <a:pt x="19" y="19"/>
                    <a:pt x="22" y="17"/>
                  </a:cubicBezTo>
                  <a:cubicBezTo>
                    <a:pt x="35" y="19"/>
                    <a:pt x="39" y="35"/>
                    <a:pt x="53" y="32"/>
                  </a:cubicBezTo>
                  <a:cubicBezTo>
                    <a:pt x="55" y="28"/>
                    <a:pt x="54" y="28"/>
                    <a:pt x="53" y="23"/>
                  </a:cubicBezTo>
                  <a:cubicBezTo>
                    <a:pt x="38" y="16"/>
                    <a:pt x="26" y="5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038226" y="528638"/>
              <a:ext cx="115888" cy="53975"/>
            </a:xfrm>
            <a:custGeom>
              <a:avLst/>
              <a:gdLst>
                <a:gd name="T0" fmla="*/ 1 w 54"/>
                <a:gd name="T1" fmla="*/ 18 h 25"/>
                <a:gd name="T2" fmla="*/ 2 w 54"/>
                <a:gd name="T3" fmla="*/ 25 h 25"/>
                <a:gd name="T4" fmla="*/ 51 w 54"/>
                <a:gd name="T5" fmla="*/ 15 h 25"/>
                <a:gd name="T6" fmla="*/ 51 w 54"/>
                <a:gd name="T7" fmla="*/ 1 h 25"/>
                <a:gd name="T8" fmla="*/ 1 w 54"/>
                <a:gd name="T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5">
                  <a:moveTo>
                    <a:pt x="1" y="18"/>
                  </a:moveTo>
                  <a:cubicBezTo>
                    <a:pt x="4" y="21"/>
                    <a:pt x="0" y="23"/>
                    <a:pt x="2" y="25"/>
                  </a:cubicBezTo>
                  <a:cubicBezTo>
                    <a:pt x="17" y="25"/>
                    <a:pt x="34" y="3"/>
                    <a:pt x="51" y="15"/>
                  </a:cubicBezTo>
                  <a:cubicBezTo>
                    <a:pt x="52" y="9"/>
                    <a:pt x="54" y="7"/>
                    <a:pt x="51" y="1"/>
                  </a:cubicBezTo>
                  <a:cubicBezTo>
                    <a:pt x="32" y="0"/>
                    <a:pt x="14" y="7"/>
                    <a:pt x="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0"/>
            <p:cNvSpPr/>
            <p:nvPr/>
          </p:nvSpPr>
          <p:spPr bwMode="auto">
            <a:xfrm>
              <a:off x="1050926" y="752476"/>
              <a:ext cx="117475" cy="101600"/>
            </a:xfrm>
            <a:custGeom>
              <a:avLst/>
              <a:gdLst>
                <a:gd name="T0" fmla="*/ 0 w 54"/>
                <a:gd name="T1" fmla="*/ 18 h 47"/>
                <a:gd name="T2" fmla="*/ 17 w 54"/>
                <a:gd name="T3" fmla="*/ 26 h 47"/>
                <a:gd name="T4" fmla="*/ 50 w 54"/>
                <a:gd name="T5" fmla="*/ 45 h 47"/>
                <a:gd name="T6" fmla="*/ 43 w 54"/>
                <a:gd name="T7" fmla="*/ 28 h 47"/>
                <a:gd name="T8" fmla="*/ 0 w 54"/>
                <a:gd name="T9" fmla="*/ 1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7">
                  <a:moveTo>
                    <a:pt x="0" y="18"/>
                  </a:moveTo>
                  <a:cubicBezTo>
                    <a:pt x="4" y="22"/>
                    <a:pt x="10" y="25"/>
                    <a:pt x="17" y="26"/>
                  </a:cubicBezTo>
                  <a:cubicBezTo>
                    <a:pt x="28" y="31"/>
                    <a:pt x="36" y="47"/>
                    <a:pt x="50" y="45"/>
                  </a:cubicBezTo>
                  <a:cubicBezTo>
                    <a:pt x="54" y="39"/>
                    <a:pt x="47" y="34"/>
                    <a:pt x="43" y="28"/>
                  </a:cubicBezTo>
                  <a:cubicBezTo>
                    <a:pt x="28" y="28"/>
                    <a:pt x="12" y="0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1"/>
            <p:cNvSpPr/>
            <p:nvPr/>
          </p:nvSpPr>
          <p:spPr bwMode="auto">
            <a:xfrm>
              <a:off x="457201" y="862013"/>
              <a:ext cx="79375" cy="84138"/>
            </a:xfrm>
            <a:custGeom>
              <a:avLst/>
              <a:gdLst>
                <a:gd name="T0" fmla="*/ 28 w 37"/>
                <a:gd name="T1" fmla="*/ 0 h 39"/>
                <a:gd name="T2" fmla="*/ 6 w 37"/>
                <a:gd name="T3" fmla="*/ 39 h 39"/>
                <a:gd name="T4" fmla="*/ 34 w 37"/>
                <a:gd name="T5" fmla="*/ 14 h 39"/>
                <a:gd name="T6" fmla="*/ 37 w 37"/>
                <a:gd name="T7" fmla="*/ 1 h 39"/>
                <a:gd name="T8" fmla="*/ 28 w 37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9">
                  <a:moveTo>
                    <a:pt x="28" y="0"/>
                  </a:moveTo>
                  <a:cubicBezTo>
                    <a:pt x="22" y="13"/>
                    <a:pt x="0" y="23"/>
                    <a:pt x="6" y="39"/>
                  </a:cubicBezTo>
                  <a:cubicBezTo>
                    <a:pt x="18" y="34"/>
                    <a:pt x="18" y="16"/>
                    <a:pt x="34" y="14"/>
                  </a:cubicBezTo>
                  <a:cubicBezTo>
                    <a:pt x="36" y="10"/>
                    <a:pt x="35" y="5"/>
                    <a:pt x="37" y="1"/>
                  </a:cubicBezTo>
                  <a:cubicBezTo>
                    <a:pt x="35" y="0"/>
                    <a:pt x="31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549276" y="449263"/>
              <a:ext cx="501650" cy="827088"/>
            </a:xfrm>
            <a:custGeom>
              <a:avLst/>
              <a:gdLst>
                <a:gd name="T0" fmla="*/ 118 w 231"/>
                <a:gd name="T1" fmla="*/ 4 h 384"/>
                <a:gd name="T2" fmla="*/ 51 w 231"/>
                <a:gd name="T3" fmla="*/ 26 h 384"/>
                <a:gd name="T4" fmla="*/ 5 w 231"/>
                <a:gd name="T5" fmla="*/ 112 h 384"/>
                <a:gd name="T6" fmla="*/ 50 w 231"/>
                <a:gd name="T7" fmla="*/ 190 h 384"/>
                <a:gd name="T8" fmla="*/ 84 w 231"/>
                <a:gd name="T9" fmla="*/ 282 h 384"/>
                <a:gd name="T10" fmla="*/ 132 w 231"/>
                <a:gd name="T11" fmla="*/ 383 h 384"/>
                <a:gd name="T12" fmla="*/ 193 w 231"/>
                <a:gd name="T13" fmla="*/ 366 h 384"/>
                <a:gd name="T14" fmla="*/ 200 w 231"/>
                <a:gd name="T15" fmla="*/ 357 h 384"/>
                <a:gd name="T16" fmla="*/ 207 w 231"/>
                <a:gd name="T17" fmla="*/ 338 h 384"/>
                <a:gd name="T18" fmla="*/ 197 w 231"/>
                <a:gd name="T19" fmla="*/ 254 h 384"/>
                <a:gd name="T20" fmla="*/ 187 w 231"/>
                <a:gd name="T21" fmla="*/ 181 h 384"/>
                <a:gd name="T22" fmla="*/ 104 w 231"/>
                <a:gd name="T23" fmla="*/ 332 h 384"/>
                <a:gd name="T24" fmla="*/ 104 w 231"/>
                <a:gd name="T25" fmla="*/ 292 h 384"/>
                <a:gd name="T26" fmla="*/ 113 w 231"/>
                <a:gd name="T27" fmla="*/ 280 h 384"/>
                <a:gd name="T28" fmla="*/ 128 w 231"/>
                <a:gd name="T29" fmla="*/ 282 h 384"/>
                <a:gd name="T30" fmla="*/ 116 w 231"/>
                <a:gd name="T31" fmla="*/ 332 h 384"/>
                <a:gd name="T32" fmla="*/ 147 w 231"/>
                <a:gd name="T33" fmla="*/ 282 h 384"/>
                <a:gd name="T34" fmla="*/ 116 w 231"/>
                <a:gd name="T35" fmla="*/ 332 h 384"/>
                <a:gd name="T36" fmla="*/ 142 w 231"/>
                <a:gd name="T37" fmla="*/ 235 h 384"/>
                <a:gd name="T38" fmla="*/ 132 w 231"/>
                <a:gd name="T39" fmla="*/ 249 h 384"/>
                <a:gd name="T40" fmla="*/ 105 w 231"/>
                <a:gd name="T41" fmla="*/ 176 h 384"/>
                <a:gd name="T42" fmla="*/ 125 w 231"/>
                <a:gd name="T43" fmla="*/ 131 h 384"/>
                <a:gd name="T44" fmla="*/ 138 w 231"/>
                <a:gd name="T45" fmla="*/ 229 h 384"/>
                <a:gd name="T46" fmla="*/ 159 w 231"/>
                <a:gd name="T47" fmla="*/ 285 h 384"/>
                <a:gd name="T48" fmla="*/ 178 w 231"/>
                <a:gd name="T49" fmla="*/ 365 h 384"/>
                <a:gd name="T50" fmla="*/ 186 w 231"/>
                <a:gd name="T51" fmla="*/ 327 h 384"/>
                <a:gd name="T52" fmla="*/ 167 w 231"/>
                <a:gd name="T53" fmla="*/ 352 h 384"/>
                <a:gd name="T54" fmla="*/ 158 w 231"/>
                <a:gd name="T55" fmla="*/ 356 h 384"/>
                <a:gd name="T56" fmla="*/ 167 w 231"/>
                <a:gd name="T57" fmla="*/ 352 h 384"/>
                <a:gd name="T58" fmla="*/ 177 w 231"/>
                <a:gd name="T59" fmla="*/ 281 h 384"/>
                <a:gd name="T60" fmla="*/ 153 w 231"/>
                <a:gd name="T61" fmla="*/ 353 h 384"/>
                <a:gd name="T62" fmla="*/ 146 w 231"/>
                <a:gd name="T63" fmla="*/ 336 h 384"/>
                <a:gd name="T64" fmla="*/ 172 w 231"/>
                <a:gd name="T65" fmla="*/ 280 h 384"/>
                <a:gd name="T66" fmla="*/ 183 w 231"/>
                <a:gd name="T67" fmla="*/ 271 h 384"/>
                <a:gd name="T68" fmla="*/ 155 w 231"/>
                <a:gd name="T69" fmla="*/ 262 h 384"/>
                <a:gd name="T70" fmla="*/ 123 w 231"/>
                <a:gd name="T71" fmla="*/ 118 h 384"/>
                <a:gd name="T72" fmla="*/ 94 w 231"/>
                <a:gd name="T73" fmla="*/ 123 h 384"/>
                <a:gd name="T74" fmla="*/ 66 w 231"/>
                <a:gd name="T75" fmla="*/ 125 h 384"/>
                <a:gd name="T76" fmla="*/ 128 w 231"/>
                <a:gd name="T77" fmla="*/ 266 h 384"/>
                <a:gd name="T78" fmla="*/ 95 w 231"/>
                <a:gd name="T79" fmla="*/ 240 h 384"/>
                <a:gd name="T80" fmla="*/ 47 w 231"/>
                <a:gd name="T81" fmla="*/ 170 h 384"/>
                <a:gd name="T82" fmla="*/ 18 w 231"/>
                <a:gd name="T83" fmla="*/ 129 h 384"/>
                <a:gd name="T84" fmla="*/ 15 w 231"/>
                <a:gd name="T85" fmla="*/ 92 h 384"/>
                <a:gd name="T86" fmla="*/ 64 w 231"/>
                <a:gd name="T87" fmla="*/ 26 h 384"/>
                <a:gd name="T88" fmla="*/ 75 w 231"/>
                <a:gd name="T89" fmla="*/ 22 h 384"/>
                <a:gd name="T90" fmla="*/ 175 w 231"/>
                <a:gd name="T91" fmla="*/ 32 h 384"/>
                <a:gd name="T92" fmla="*/ 184 w 231"/>
                <a:gd name="T93" fmla="*/ 41 h 384"/>
                <a:gd name="T94" fmla="*/ 196 w 231"/>
                <a:gd name="T95" fmla="*/ 66 h 384"/>
                <a:gd name="T96" fmla="*/ 173 w 231"/>
                <a:gd name="T97" fmla="*/ 191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1" h="384">
                  <a:moveTo>
                    <a:pt x="203" y="59"/>
                  </a:moveTo>
                  <a:cubicBezTo>
                    <a:pt x="188" y="28"/>
                    <a:pt x="155" y="9"/>
                    <a:pt x="118" y="4"/>
                  </a:cubicBezTo>
                  <a:cubicBezTo>
                    <a:pt x="94" y="0"/>
                    <a:pt x="68" y="12"/>
                    <a:pt x="57" y="23"/>
                  </a:cubicBezTo>
                  <a:cubicBezTo>
                    <a:pt x="53" y="27"/>
                    <a:pt x="55" y="24"/>
                    <a:pt x="51" y="26"/>
                  </a:cubicBezTo>
                  <a:cubicBezTo>
                    <a:pt x="40" y="29"/>
                    <a:pt x="35" y="44"/>
                    <a:pt x="25" y="47"/>
                  </a:cubicBezTo>
                  <a:cubicBezTo>
                    <a:pt x="16" y="68"/>
                    <a:pt x="0" y="86"/>
                    <a:pt x="5" y="112"/>
                  </a:cubicBezTo>
                  <a:cubicBezTo>
                    <a:pt x="9" y="130"/>
                    <a:pt x="9" y="141"/>
                    <a:pt x="18" y="155"/>
                  </a:cubicBezTo>
                  <a:cubicBezTo>
                    <a:pt x="28" y="172"/>
                    <a:pt x="38" y="177"/>
                    <a:pt x="50" y="190"/>
                  </a:cubicBezTo>
                  <a:cubicBezTo>
                    <a:pt x="70" y="211"/>
                    <a:pt x="82" y="236"/>
                    <a:pt x="90" y="268"/>
                  </a:cubicBezTo>
                  <a:cubicBezTo>
                    <a:pt x="88" y="273"/>
                    <a:pt x="88" y="280"/>
                    <a:pt x="84" y="282"/>
                  </a:cubicBezTo>
                  <a:cubicBezTo>
                    <a:pt x="93" y="299"/>
                    <a:pt x="90" y="330"/>
                    <a:pt x="98" y="352"/>
                  </a:cubicBezTo>
                  <a:cubicBezTo>
                    <a:pt x="109" y="365"/>
                    <a:pt x="118" y="373"/>
                    <a:pt x="132" y="383"/>
                  </a:cubicBezTo>
                  <a:cubicBezTo>
                    <a:pt x="138" y="380"/>
                    <a:pt x="144" y="384"/>
                    <a:pt x="150" y="384"/>
                  </a:cubicBezTo>
                  <a:cubicBezTo>
                    <a:pt x="167" y="377"/>
                    <a:pt x="182" y="380"/>
                    <a:pt x="193" y="366"/>
                  </a:cubicBezTo>
                  <a:cubicBezTo>
                    <a:pt x="194" y="365"/>
                    <a:pt x="193" y="363"/>
                    <a:pt x="194" y="360"/>
                  </a:cubicBezTo>
                  <a:cubicBezTo>
                    <a:pt x="195" y="358"/>
                    <a:pt x="199" y="359"/>
                    <a:pt x="200" y="357"/>
                  </a:cubicBezTo>
                  <a:cubicBezTo>
                    <a:pt x="200" y="356"/>
                    <a:pt x="200" y="352"/>
                    <a:pt x="201" y="350"/>
                  </a:cubicBezTo>
                  <a:cubicBezTo>
                    <a:pt x="203" y="344"/>
                    <a:pt x="207" y="341"/>
                    <a:pt x="207" y="338"/>
                  </a:cubicBezTo>
                  <a:cubicBezTo>
                    <a:pt x="208" y="331"/>
                    <a:pt x="204" y="320"/>
                    <a:pt x="203" y="310"/>
                  </a:cubicBezTo>
                  <a:cubicBezTo>
                    <a:pt x="203" y="290"/>
                    <a:pt x="198" y="272"/>
                    <a:pt x="197" y="254"/>
                  </a:cubicBezTo>
                  <a:cubicBezTo>
                    <a:pt x="189" y="253"/>
                    <a:pt x="186" y="250"/>
                    <a:pt x="180" y="244"/>
                  </a:cubicBezTo>
                  <a:cubicBezTo>
                    <a:pt x="182" y="224"/>
                    <a:pt x="182" y="201"/>
                    <a:pt x="187" y="181"/>
                  </a:cubicBezTo>
                  <a:cubicBezTo>
                    <a:pt x="213" y="156"/>
                    <a:pt x="231" y="90"/>
                    <a:pt x="203" y="59"/>
                  </a:cubicBezTo>
                  <a:close/>
                  <a:moveTo>
                    <a:pt x="104" y="332"/>
                  </a:moveTo>
                  <a:cubicBezTo>
                    <a:pt x="101" y="316"/>
                    <a:pt x="104" y="304"/>
                    <a:pt x="113" y="294"/>
                  </a:cubicBezTo>
                  <a:cubicBezTo>
                    <a:pt x="111" y="288"/>
                    <a:pt x="110" y="292"/>
                    <a:pt x="104" y="292"/>
                  </a:cubicBezTo>
                  <a:cubicBezTo>
                    <a:pt x="105" y="287"/>
                    <a:pt x="102" y="286"/>
                    <a:pt x="103" y="281"/>
                  </a:cubicBezTo>
                  <a:cubicBezTo>
                    <a:pt x="106" y="280"/>
                    <a:pt x="109" y="279"/>
                    <a:pt x="113" y="280"/>
                  </a:cubicBezTo>
                  <a:cubicBezTo>
                    <a:pt x="113" y="283"/>
                    <a:pt x="113" y="285"/>
                    <a:pt x="114" y="286"/>
                  </a:cubicBezTo>
                  <a:cubicBezTo>
                    <a:pt x="117" y="283"/>
                    <a:pt x="123" y="278"/>
                    <a:pt x="128" y="282"/>
                  </a:cubicBezTo>
                  <a:cubicBezTo>
                    <a:pt x="121" y="302"/>
                    <a:pt x="118" y="319"/>
                    <a:pt x="104" y="332"/>
                  </a:cubicBezTo>
                  <a:close/>
                  <a:moveTo>
                    <a:pt x="116" y="332"/>
                  </a:moveTo>
                  <a:cubicBezTo>
                    <a:pt x="124" y="315"/>
                    <a:pt x="134" y="301"/>
                    <a:pt x="141" y="282"/>
                  </a:cubicBezTo>
                  <a:cubicBezTo>
                    <a:pt x="143" y="282"/>
                    <a:pt x="145" y="282"/>
                    <a:pt x="147" y="282"/>
                  </a:cubicBezTo>
                  <a:cubicBezTo>
                    <a:pt x="143" y="307"/>
                    <a:pt x="126" y="331"/>
                    <a:pt x="118" y="356"/>
                  </a:cubicBezTo>
                  <a:cubicBezTo>
                    <a:pt x="106" y="354"/>
                    <a:pt x="118" y="342"/>
                    <a:pt x="116" y="332"/>
                  </a:cubicBezTo>
                  <a:close/>
                  <a:moveTo>
                    <a:pt x="138" y="229"/>
                  </a:moveTo>
                  <a:cubicBezTo>
                    <a:pt x="140" y="231"/>
                    <a:pt x="142" y="233"/>
                    <a:pt x="142" y="235"/>
                  </a:cubicBezTo>
                  <a:cubicBezTo>
                    <a:pt x="143" y="250"/>
                    <a:pt x="141" y="258"/>
                    <a:pt x="146" y="267"/>
                  </a:cubicBezTo>
                  <a:cubicBezTo>
                    <a:pt x="134" y="271"/>
                    <a:pt x="134" y="256"/>
                    <a:pt x="132" y="249"/>
                  </a:cubicBezTo>
                  <a:cubicBezTo>
                    <a:pt x="127" y="231"/>
                    <a:pt x="121" y="213"/>
                    <a:pt x="116" y="196"/>
                  </a:cubicBezTo>
                  <a:cubicBezTo>
                    <a:pt x="114" y="189"/>
                    <a:pt x="108" y="183"/>
                    <a:pt x="105" y="176"/>
                  </a:cubicBezTo>
                  <a:cubicBezTo>
                    <a:pt x="101" y="162"/>
                    <a:pt x="101" y="148"/>
                    <a:pt x="93" y="137"/>
                  </a:cubicBezTo>
                  <a:cubicBezTo>
                    <a:pt x="103" y="132"/>
                    <a:pt x="112" y="121"/>
                    <a:pt x="125" y="131"/>
                  </a:cubicBezTo>
                  <a:cubicBezTo>
                    <a:pt x="127" y="130"/>
                    <a:pt x="130" y="125"/>
                    <a:pt x="133" y="129"/>
                  </a:cubicBezTo>
                  <a:cubicBezTo>
                    <a:pt x="131" y="158"/>
                    <a:pt x="140" y="199"/>
                    <a:pt x="138" y="229"/>
                  </a:cubicBezTo>
                  <a:close/>
                  <a:moveTo>
                    <a:pt x="127" y="364"/>
                  </a:moveTo>
                  <a:cubicBezTo>
                    <a:pt x="134" y="334"/>
                    <a:pt x="148" y="311"/>
                    <a:pt x="159" y="285"/>
                  </a:cubicBezTo>
                  <a:cubicBezTo>
                    <a:pt x="152" y="310"/>
                    <a:pt x="140" y="341"/>
                    <a:pt x="127" y="364"/>
                  </a:cubicBezTo>
                  <a:close/>
                  <a:moveTo>
                    <a:pt x="178" y="365"/>
                  </a:moveTo>
                  <a:cubicBezTo>
                    <a:pt x="168" y="356"/>
                    <a:pt x="184" y="338"/>
                    <a:pt x="183" y="327"/>
                  </a:cubicBezTo>
                  <a:cubicBezTo>
                    <a:pt x="184" y="327"/>
                    <a:pt x="185" y="327"/>
                    <a:pt x="186" y="327"/>
                  </a:cubicBezTo>
                  <a:cubicBezTo>
                    <a:pt x="195" y="334"/>
                    <a:pt x="181" y="354"/>
                    <a:pt x="178" y="365"/>
                  </a:cubicBezTo>
                  <a:close/>
                  <a:moveTo>
                    <a:pt x="167" y="352"/>
                  </a:moveTo>
                  <a:cubicBezTo>
                    <a:pt x="165" y="359"/>
                    <a:pt x="169" y="369"/>
                    <a:pt x="158" y="367"/>
                  </a:cubicBezTo>
                  <a:cubicBezTo>
                    <a:pt x="156" y="362"/>
                    <a:pt x="163" y="358"/>
                    <a:pt x="158" y="356"/>
                  </a:cubicBezTo>
                  <a:cubicBezTo>
                    <a:pt x="169" y="337"/>
                    <a:pt x="170" y="308"/>
                    <a:pt x="182" y="290"/>
                  </a:cubicBezTo>
                  <a:cubicBezTo>
                    <a:pt x="192" y="308"/>
                    <a:pt x="173" y="331"/>
                    <a:pt x="167" y="352"/>
                  </a:cubicBezTo>
                  <a:close/>
                  <a:moveTo>
                    <a:pt x="183" y="271"/>
                  </a:moveTo>
                  <a:cubicBezTo>
                    <a:pt x="184" y="277"/>
                    <a:pt x="179" y="277"/>
                    <a:pt x="177" y="281"/>
                  </a:cubicBezTo>
                  <a:cubicBezTo>
                    <a:pt x="172" y="292"/>
                    <a:pt x="169" y="304"/>
                    <a:pt x="163" y="313"/>
                  </a:cubicBezTo>
                  <a:cubicBezTo>
                    <a:pt x="160" y="325"/>
                    <a:pt x="157" y="340"/>
                    <a:pt x="153" y="353"/>
                  </a:cubicBezTo>
                  <a:cubicBezTo>
                    <a:pt x="150" y="360"/>
                    <a:pt x="149" y="373"/>
                    <a:pt x="138" y="371"/>
                  </a:cubicBezTo>
                  <a:cubicBezTo>
                    <a:pt x="137" y="356"/>
                    <a:pt x="150" y="349"/>
                    <a:pt x="146" y="336"/>
                  </a:cubicBezTo>
                  <a:cubicBezTo>
                    <a:pt x="149" y="339"/>
                    <a:pt x="148" y="333"/>
                    <a:pt x="151" y="333"/>
                  </a:cubicBezTo>
                  <a:cubicBezTo>
                    <a:pt x="156" y="314"/>
                    <a:pt x="166" y="299"/>
                    <a:pt x="172" y="280"/>
                  </a:cubicBezTo>
                  <a:cubicBezTo>
                    <a:pt x="177" y="279"/>
                    <a:pt x="178" y="273"/>
                    <a:pt x="180" y="270"/>
                  </a:cubicBezTo>
                  <a:cubicBezTo>
                    <a:pt x="182" y="269"/>
                    <a:pt x="183" y="270"/>
                    <a:pt x="183" y="271"/>
                  </a:cubicBezTo>
                  <a:close/>
                  <a:moveTo>
                    <a:pt x="173" y="191"/>
                  </a:moveTo>
                  <a:cubicBezTo>
                    <a:pt x="165" y="215"/>
                    <a:pt x="181" y="249"/>
                    <a:pt x="155" y="262"/>
                  </a:cubicBezTo>
                  <a:cubicBezTo>
                    <a:pt x="133" y="211"/>
                    <a:pt x="147" y="158"/>
                    <a:pt x="154" y="104"/>
                  </a:cubicBezTo>
                  <a:cubicBezTo>
                    <a:pt x="140" y="94"/>
                    <a:pt x="131" y="111"/>
                    <a:pt x="123" y="118"/>
                  </a:cubicBezTo>
                  <a:cubicBezTo>
                    <a:pt x="118" y="118"/>
                    <a:pt x="118" y="112"/>
                    <a:pt x="113" y="111"/>
                  </a:cubicBezTo>
                  <a:cubicBezTo>
                    <a:pt x="102" y="110"/>
                    <a:pt x="102" y="121"/>
                    <a:pt x="94" y="123"/>
                  </a:cubicBezTo>
                  <a:cubicBezTo>
                    <a:pt x="87" y="119"/>
                    <a:pt x="88" y="105"/>
                    <a:pt x="74" y="111"/>
                  </a:cubicBezTo>
                  <a:cubicBezTo>
                    <a:pt x="70" y="117"/>
                    <a:pt x="69" y="119"/>
                    <a:pt x="66" y="125"/>
                  </a:cubicBezTo>
                  <a:cubicBezTo>
                    <a:pt x="77" y="138"/>
                    <a:pt x="89" y="150"/>
                    <a:pt x="95" y="168"/>
                  </a:cubicBezTo>
                  <a:cubicBezTo>
                    <a:pt x="105" y="202"/>
                    <a:pt x="121" y="230"/>
                    <a:pt x="128" y="266"/>
                  </a:cubicBezTo>
                  <a:cubicBezTo>
                    <a:pt x="115" y="268"/>
                    <a:pt x="110" y="264"/>
                    <a:pt x="99" y="262"/>
                  </a:cubicBezTo>
                  <a:cubicBezTo>
                    <a:pt x="100" y="257"/>
                    <a:pt x="92" y="247"/>
                    <a:pt x="95" y="240"/>
                  </a:cubicBezTo>
                  <a:cubicBezTo>
                    <a:pt x="86" y="230"/>
                    <a:pt x="85" y="216"/>
                    <a:pt x="78" y="205"/>
                  </a:cubicBezTo>
                  <a:cubicBezTo>
                    <a:pt x="70" y="194"/>
                    <a:pt x="57" y="181"/>
                    <a:pt x="47" y="170"/>
                  </a:cubicBezTo>
                  <a:cubicBezTo>
                    <a:pt x="43" y="166"/>
                    <a:pt x="37" y="164"/>
                    <a:pt x="34" y="160"/>
                  </a:cubicBezTo>
                  <a:cubicBezTo>
                    <a:pt x="31" y="156"/>
                    <a:pt x="19" y="137"/>
                    <a:pt x="18" y="129"/>
                  </a:cubicBezTo>
                  <a:cubicBezTo>
                    <a:pt x="17" y="124"/>
                    <a:pt x="20" y="119"/>
                    <a:pt x="19" y="115"/>
                  </a:cubicBezTo>
                  <a:cubicBezTo>
                    <a:pt x="18" y="107"/>
                    <a:pt x="13" y="99"/>
                    <a:pt x="15" y="92"/>
                  </a:cubicBezTo>
                  <a:cubicBezTo>
                    <a:pt x="16" y="88"/>
                    <a:pt x="22" y="72"/>
                    <a:pt x="25" y="65"/>
                  </a:cubicBezTo>
                  <a:cubicBezTo>
                    <a:pt x="34" y="48"/>
                    <a:pt x="49" y="36"/>
                    <a:pt x="64" y="26"/>
                  </a:cubicBezTo>
                  <a:cubicBezTo>
                    <a:pt x="66" y="23"/>
                    <a:pt x="64" y="22"/>
                    <a:pt x="64" y="19"/>
                  </a:cubicBezTo>
                  <a:cubicBezTo>
                    <a:pt x="68" y="25"/>
                    <a:pt x="70" y="20"/>
                    <a:pt x="75" y="22"/>
                  </a:cubicBezTo>
                  <a:cubicBezTo>
                    <a:pt x="82" y="17"/>
                    <a:pt x="90" y="12"/>
                    <a:pt x="98" y="10"/>
                  </a:cubicBezTo>
                  <a:cubicBezTo>
                    <a:pt x="120" y="7"/>
                    <a:pt x="165" y="18"/>
                    <a:pt x="175" y="32"/>
                  </a:cubicBezTo>
                  <a:cubicBezTo>
                    <a:pt x="176" y="33"/>
                    <a:pt x="175" y="35"/>
                    <a:pt x="174" y="34"/>
                  </a:cubicBezTo>
                  <a:cubicBezTo>
                    <a:pt x="176" y="36"/>
                    <a:pt x="182" y="38"/>
                    <a:pt x="184" y="41"/>
                  </a:cubicBezTo>
                  <a:cubicBezTo>
                    <a:pt x="186" y="44"/>
                    <a:pt x="185" y="47"/>
                    <a:pt x="189" y="46"/>
                  </a:cubicBezTo>
                  <a:cubicBezTo>
                    <a:pt x="190" y="55"/>
                    <a:pt x="196" y="57"/>
                    <a:pt x="196" y="66"/>
                  </a:cubicBezTo>
                  <a:cubicBezTo>
                    <a:pt x="201" y="70"/>
                    <a:pt x="199" y="72"/>
                    <a:pt x="205" y="75"/>
                  </a:cubicBezTo>
                  <a:cubicBezTo>
                    <a:pt x="219" y="127"/>
                    <a:pt x="187" y="156"/>
                    <a:pt x="17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3"/>
            <p:cNvSpPr/>
            <p:nvPr/>
          </p:nvSpPr>
          <p:spPr bwMode="auto">
            <a:xfrm>
              <a:off x="355601" y="698501"/>
              <a:ext cx="109538" cy="46038"/>
            </a:xfrm>
            <a:custGeom>
              <a:avLst/>
              <a:gdLst>
                <a:gd name="T0" fmla="*/ 0 w 51"/>
                <a:gd name="T1" fmla="*/ 20 h 21"/>
                <a:gd name="T2" fmla="*/ 5 w 51"/>
                <a:gd name="T3" fmla="*/ 21 h 21"/>
                <a:gd name="T4" fmla="*/ 48 w 51"/>
                <a:gd name="T5" fmla="*/ 0 h 21"/>
                <a:gd name="T6" fmla="*/ 0 w 51"/>
                <a:gd name="T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21">
                  <a:moveTo>
                    <a:pt x="0" y="20"/>
                  </a:moveTo>
                  <a:cubicBezTo>
                    <a:pt x="2" y="21"/>
                    <a:pt x="5" y="16"/>
                    <a:pt x="5" y="21"/>
                  </a:cubicBezTo>
                  <a:cubicBezTo>
                    <a:pt x="17" y="11"/>
                    <a:pt x="51" y="18"/>
                    <a:pt x="48" y="0"/>
                  </a:cubicBezTo>
                  <a:cubicBezTo>
                    <a:pt x="27" y="1"/>
                    <a:pt x="0" y="2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491942" y="2221840"/>
            <a:ext cx="1925514" cy="3228314"/>
            <a:chOff x="3159126" y="2176463"/>
            <a:chExt cx="1438275" cy="2411413"/>
          </a:xfrm>
          <a:solidFill>
            <a:schemeClr val="accent1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02026" y="2176463"/>
              <a:ext cx="366713" cy="525463"/>
            </a:xfrm>
            <a:custGeom>
              <a:avLst/>
              <a:gdLst>
                <a:gd name="T0" fmla="*/ 26 w 170"/>
                <a:gd name="T1" fmla="*/ 193 h 244"/>
                <a:gd name="T2" fmla="*/ 143 w 170"/>
                <a:gd name="T3" fmla="*/ 117 h 244"/>
                <a:gd name="T4" fmla="*/ 56 w 170"/>
                <a:gd name="T5" fmla="*/ 45 h 244"/>
                <a:gd name="T6" fmla="*/ 119 w 170"/>
                <a:gd name="T7" fmla="*/ 164 h 244"/>
                <a:gd name="T8" fmla="*/ 37 w 170"/>
                <a:gd name="T9" fmla="*/ 123 h 244"/>
                <a:gd name="T10" fmla="*/ 54 w 170"/>
                <a:gd name="T11" fmla="*/ 120 h 244"/>
                <a:gd name="T12" fmla="*/ 54 w 170"/>
                <a:gd name="T13" fmla="*/ 90 h 244"/>
                <a:gd name="T14" fmla="*/ 68 w 170"/>
                <a:gd name="T15" fmla="*/ 63 h 244"/>
                <a:gd name="T16" fmla="*/ 92 w 170"/>
                <a:gd name="T17" fmla="*/ 89 h 244"/>
                <a:gd name="T18" fmla="*/ 89 w 170"/>
                <a:gd name="T19" fmla="*/ 113 h 244"/>
                <a:gd name="T20" fmla="*/ 98 w 170"/>
                <a:gd name="T21" fmla="*/ 142 h 244"/>
                <a:gd name="T22" fmla="*/ 102 w 170"/>
                <a:gd name="T23" fmla="*/ 153 h 244"/>
                <a:gd name="T24" fmla="*/ 94 w 170"/>
                <a:gd name="T25" fmla="*/ 102 h 244"/>
                <a:gd name="T26" fmla="*/ 94 w 170"/>
                <a:gd name="T27" fmla="*/ 78 h 244"/>
                <a:gd name="T28" fmla="*/ 76 w 170"/>
                <a:gd name="T29" fmla="*/ 121 h 244"/>
                <a:gd name="T30" fmla="*/ 71 w 170"/>
                <a:gd name="T31" fmla="*/ 102 h 244"/>
                <a:gd name="T32" fmla="*/ 70 w 170"/>
                <a:gd name="T33" fmla="*/ 145 h 244"/>
                <a:gd name="T34" fmla="*/ 82 w 170"/>
                <a:gd name="T35" fmla="*/ 148 h 244"/>
                <a:gd name="T36" fmla="*/ 89 w 170"/>
                <a:gd name="T37" fmla="*/ 148 h 244"/>
                <a:gd name="T38" fmla="*/ 111 w 170"/>
                <a:gd name="T39" fmla="*/ 151 h 244"/>
                <a:gd name="T40" fmla="*/ 117 w 170"/>
                <a:gd name="T41" fmla="*/ 103 h 244"/>
                <a:gd name="T42" fmla="*/ 111 w 170"/>
                <a:gd name="T43" fmla="*/ 85 h 244"/>
                <a:gd name="T44" fmla="*/ 115 w 170"/>
                <a:gd name="T45" fmla="*/ 136 h 244"/>
                <a:gd name="T46" fmla="*/ 126 w 170"/>
                <a:gd name="T47" fmla="*/ 123 h 244"/>
                <a:gd name="T48" fmla="*/ 140 w 170"/>
                <a:gd name="T49" fmla="*/ 100 h 244"/>
                <a:gd name="T50" fmla="*/ 124 w 170"/>
                <a:gd name="T51" fmla="*/ 72 h 244"/>
                <a:gd name="T52" fmla="*/ 114 w 170"/>
                <a:gd name="T53" fmla="*/ 38 h 244"/>
                <a:gd name="T54" fmla="*/ 102 w 170"/>
                <a:gd name="T55" fmla="*/ 49 h 244"/>
                <a:gd name="T56" fmla="*/ 89 w 170"/>
                <a:gd name="T57" fmla="*/ 44 h 244"/>
                <a:gd name="T58" fmla="*/ 75 w 170"/>
                <a:gd name="T59" fmla="*/ 64 h 244"/>
                <a:gd name="T60" fmla="*/ 63 w 170"/>
                <a:gd name="T61" fmla="*/ 75 h 244"/>
                <a:gd name="T62" fmla="*/ 44 w 170"/>
                <a:gd name="T63" fmla="*/ 66 h 244"/>
                <a:gd name="T64" fmla="*/ 39 w 170"/>
                <a:gd name="T65" fmla="*/ 76 h 244"/>
                <a:gd name="T66" fmla="*/ 28 w 170"/>
                <a:gd name="T67" fmla="*/ 106 h 244"/>
                <a:gd name="T68" fmla="*/ 20 w 170"/>
                <a:gd name="T69" fmla="*/ 102 h 244"/>
                <a:gd name="T70" fmla="*/ 32 w 170"/>
                <a:gd name="T71" fmla="*/ 127 h 244"/>
                <a:gd name="T72" fmla="*/ 39 w 170"/>
                <a:gd name="T73" fmla="*/ 146 h 244"/>
                <a:gd name="T74" fmla="*/ 45 w 170"/>
                <a:gd name="T75" fmla="*/ 148 h 244"/>
                <a:gd name="T76" fmla="*/ 57 w 170"/>
                <a:gd name="T77" fmla="*/ 126 h 244"/>
                <a:gd name="T78" fmla="*/ 66 w 170"/>
                <a:gd name="T79" fmla="*/ 153 h 244"/>
                <a:gd name="T80" fmla="*/ 77 w 170"/>
                <a:gd name="T81" fmla="*/ 185 h 244"/>
                <a:gd name="T82" fmla="*/ 98 w 170"/>
                <a:gd name="T83" fmla="*/ 197 h 244"/>
                <a:gd name="T84" fmla="*/ 113 w 170"/>
                <a:gd name="T85" fmla="*/ 147 h 244"/>
                <a:gd name="T86" fmla="*/ 119 w 170"/>
                <a:gd name="T87" fmla="*/ 193 h 244"/>
                <a:gd name="T88" fmla="*/ 130 w 170"/>
                <a:gd name="T89" fmla="*/ 153 h 244"/>
                <a:gd name="T90" fmla="*/ 134 w 170"/>
                <a:gd name="T91" fmla="*/ 119 h 244"/>
                <a:gd name="T92" fmla="*/ 140 w 170"/>
                <a:gd name="T93" fmla="*/ 151 h 244"/>
                <a:gd name="T94" fmla="*/ 129 w 170"/>
                <a:gd name="T95" fmla="*/ 49 h 244"/>
                <a:gd name="T96" fmla="*/ 109 w 170"/>
                <a:gd name="T97" fmla="*/ 21 h 244"/>
                <a:gd name="T98" fmla="*/ 90 w 170"/>
                <a:gd name="T99" fmla="*/ 28 h 244"/>
                <a:gd name="T100" fmla="*/ 76 w 170"/>
                <a:gd name="T101" fmla="*/ 28 h 244"/>
                <a:gd name="T102" fmla="*/ 51 w 170"/>
                <a:gd name="T103" fmla="*/ 37 h 244"/>
                <a:gd name="T104" fmla="*/ 39 w 170"/>
                <a:gd name="T105" fmla="*/ 47 h 244"/>
                <a:gd name="T106" fmla="*/ 27 w 170"/>
                <a:gd name="T107" fmla="*/ 57 h 244"/>
                <a:gd name="T108" fmla="*/ 19 w 170"/>
                <a:gd name="T109" fmla="*/ 131 h 244"/>
                <a:gd name="T110" fmla="*/ 43 w 170"/>
                <a:gd name="T111" fmla="*/ 193 h 244"/>
                <a:gd name="T112" fmla="*/ 67 w 170"/>
                <a:gd name="T113" fmla="*/ 211 h 244"/>
                <a:gd name="T114" fmla="*/ 93 w 170"/>
                <a:gd name="T115" fmla="*/ 227 h 244"/>
                <a:gd name="T116" fmla="*/ 149 w 170"/>
                <a:gd name="T117" fmla="*/ 15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0" h="244">
                  <a:moveTo>
                    <a:pt x="149" y="59"/>
                  </a:moveTo>
                  <a:cubicBezTo>
                    <a:pt x="147" y="56"/>
                    <a:pt x="143" y="50"/>
                    <a:pt x="141" y="45"/>
                  </a:cubicBezTo>
                  <a:cubicBezTo>
                    <a:pt x="139" y="39"/>
                    <a:pt x="136" y="35"/>
                    <a:pt x="134" y="30"/>
                  </a:cubicBezTo>
                  <a:cubicBezTo>
                    <a:pt x="131" y="25"/>
                    <a:pt x="128" y="19"/>
                    <a:pt x="123" y="15"/>
                  </a:cubicBezTo>
                  <a:cubicBezTo>
                    <a:pt x="118" y="10"/>
                    <a:pt x="112" y="9"/>
                    <a:pt x="106" y="4"/>
                  </a:cubicBezTo>
                  <a:cubicBezTo>
                    <a:pt x="82" y="0"/>
                    <a:pt x="62" y="1"/>
                    <a:pt x="42" y="13"/>
                  </a:cubicBezTo>
                  <a:cubicBezTo>
                    <a:pt x="40" y="13"/>
                    <a:pt x="39" y="13"/>
                    <a:pt x="37" y="13"/>
                  </a:cubicBezTo>
                  <a:cubicBezTo>
                    <a:pt x="37" y="15"/>
                    <a:pt x="37" y="16"/>
                    <a:pt x="36" y="17"/>
                  </a:cubicBezTo>
                  <a:cubicBezTo>
                    <a:pt x="26" y="23"/>
                    <a:pt x="18" y="31"/>
                    <a:pt x="14" y="42"/>
                  </a:cubicBezTo>
                  <a:cubicBezTo>
                    <a:pt x="13" y="44"/>
                    <a:pt x="15" y="44"/>
                    <a:pt x="15" y="45"/>
                  </a:cubicBezTo>
                  <a:cubicBezTo>
                    <a:pt x="0" y="65"/>
                    <a:pt x="0" y="95"/>
                    <a:pt x="0" y="117"/>
                  </a:cubicBezTo>
                  <a:cubicBezTo>
                    <a:pt x="0" y="125"/>
                    <a:pt x="2" y="131"/>
                    <a:pt x="4" y="138"/>
                  </a:cubicBezTo>
                  <a:cubicBezTo>
                    <a:pt x="9" y="156"/>
                    <a:pt x="16" y="180"/>
                    <a:pt x="26" y="193"/>
                  </a:cubicBezTo>
                  <a:cubicBezTo>
                    <a:pt x="33" y="203"/>
                    <a:pt x="39" y="205"/>
                    <a:pt x="49" y="212"/>
                  </a:cubicBezTo>
                  <a:cubicBezTo>
                    <a:pt x="60" y="219"/>
                    <a:pt x="74" y="223"/>
                    <a:pt x="87" y="225"/>
                  </a:cubicBezTo>
                  <a:cubicBezTo>
                    <a:pt x="84" y="225"/>
                    <a:pt x="84" y="227"/>
                    <a:pt x="85" y="229"/>
                  </a:cubicBezTo>
                  <a:cubicBezTo>
                    <a:pt x="91" y="235"/>
                    <a:pt x="96" y="244"/>
                    <a:pt x="108" y="242"/>
                  </a:cubicBezTo>
                  <a:cubicBezTo>
                    <a:pt x="111" y="242"/>
                    <a:pt x="119" y="237"/>
                    <a:pt x="121" y="234"/>
                  </a:cubicBezTo>
                  <a:cubicBezTo>
                    <a:pt x="132" y="221"/>
                    <a:pt x="149" y="192"/>
                    <a:pt x="151" y="178"/>
                  </a:cubicBezTo>
                  <a:cubicBezTo>
                    <a:pt x="152" y="175"/>
                    <a:pt x="152" y="172"/>
                    <a:pt x="151" y="170"/>
                  </a:cubicBezTo>
                  <a:cubicBezTo>
                    <a:pt x="163" y="155"/>
                    <a:pt x="165" y="129"/>
                    <a:pt x="163" y="108"/>
                  </a:cubicBezTo>
                  <a:cubicBezTo>
                    <a:pt x="165" y="110"/>
                    <a:pt x="166" y="115"/>
                    <a:pt x="170" y="113"/>
                  </a:cubicBezTo>
                  <a:cubicBezTo>
                    <a:pt x="169" y="107"/>
                    <a:pt x="164" y="105"/>
                    <a:pt x="162" y="100"/>
                  </a:cubicBezTo>
                  <a:cubicBezTo>
                    <a:pt x="160" y="84"/>
                    <a:pt x="155" y="69"/>
                    <a:pt x="149" y="59"/>
                  </a:cubicBezTo>
                  <a:close/>
                  <a:moveTo>
                    <a:pt x="149" y="111"/>
                  </a:moveTo>
                  <a:cubicBezTo>
                    <a:pt x="147" y="114"/>
                    <a:pt x="145" y="115"/>
                    <a:pt x="143" y="117"/>
                  </a:cubicBezTo>
                  <a:cubicBezTo>
                    <a:pt x="141" y="116"/>
                    <a:pt x="139" y="115"/>
                    <a:pt x="138" y="112"/>
                  </a:cubicBezTo>
                  <a:cubicBezTo>
                    <a:pt x="140" y="109"/>
                    <a:pt x="142" y="108"/>
                    <a:pt x="143" y="105"/>
                  </a:cubicBezTo>
                  <a:cubicBezTo>
                    <a:pt x="146" y="106"/>
                    <a:pt x="145" y="110"/>
                    <a:pt x="149" y="111"/>
                  </a:cubicBezTo>
                  <a:close/>
                  <a:moveTo>
                    <a:pt x="58" y="63"/>
                  </a:moveTo>
                  <a:cubicBezTo>
                    <a:pt x="60" y="65"/>
                    <a:pt x="59" y="69"/>
                    <a:pt x="61" y="70"/>
                  </a:cubicBezTo>
                  <a:cubicBezTo>
                    <a:pt x="62" y="74"/>
                    <a:pt x="58" y="74"/>
                    <a:pt x="58" y="77"/>
                  </a:cubicBezTo>
                  <a:cubicBezTo>
                    <a:pt x="56" y="77"/>
                    <a:pt x="57" y="74"/>
                    <a:pt x="55" y="74"/>
                  </a:cubicBezTo>
                  <a:cubicBezTo>
                    <a:pt x="53" y="74"/>
                    <a:pt x="54" y="76"/>
                    <a:pt x="52" y="76"/>
                  </a:cubicBezTo>
                  <a:cubicBezTo>
                    <a:pt x="52" y="78"/>
                    <a:pt x="53" y="79"/>
                    <a:pt x="54" y="80"/>
                  </a:cubicBezTo>
                  <a:cubicBezTo>
                    <a:pt x="50" y="95"/>
                    <a:pt x="46" y="72"/>
                    <a:pt x="54" y="72"/>
                  </a:cubicBezTo>
                  <a:cubicBezTo>
                    <a:pt x="54" y="69"/>
                    <a:pt x="56" y="66"/>
                    <a:pt x="58" y="63"/>
                  </a:cubicBezTo>
                  <a:close/>
                  <a:moveTo>
                    <a:pt x="54" y="47"/>
                  </a:moveTo>
                  <a:cubicBezTo>
                    <a:pt x="56" y="48"/>
                    <a:pt x="57" y="47"/>
                    <a:pt x="56" y="45"/>
                  </a:cubicBezTo>
                  <a:cubicBezTo>
                    <a:pt x="59" y="48"/>
                    <a:pt x="62" y="53"/>
                    <a:pt x="57" y="55"/>
                  </a:cubicBezTo>
                  <a:cubicBezTo>
                    <a:pt x="58" y="51"/>
                    <a:pt x="55" y="51"/>
                    <a:pt x="54" y="47"/>
                  </a:cubicBezTo>
                  <a:close/>
                  <a:moveTo>
                    <a:pt x="106" y="47"/>
                  </a:moveTo>
                  <a:cubicBezTo>
                    <a:pt x="104" y="43"/>
                    <a:pt x="106" y="36"/>
                    <a:pt x="110" y="36"/>
                  </a:cubicBezTo>
                  <a:cubicBezTo>
                    <a:pt x="109" y="40"/>
                    <a:pt x="112" y="45"/>
                    <a:pt x="106" y="47"/>
                  </a:cubicBezTo>
                  <a:close/>
                  <a:moveTo>
                    <a:pt x="115" y="152"/>
                  </a:moveTo>
                  <a:cubicBezTo>
                    <a:pt x="116" y="150"/>
                    <a:pt x="117" y="148"/>
                    <a:pt x="119" y="148"/>
                  </a:cubicBezTo>
                  <a:cubicBezTo>
                    <a:pt x="118" y="150"/>
                    <a:pt x="122" y="153"/>
                    <a:pt x="124" y="155"/>
                  </a:cubicBezTo>
                  <a:cubicBezTo>
                    <a:pt x="124" y="157"/>
                    <a:pt x="122" y="158"/>
                    <a:pt x="122" y="160"/>
                  </a:cubicBezTo>
                  <a:cubicBezTo>
                    <a:pt x="119" y="158"/>
                    <a:pt x="118" y="155"/>
                    <a:pt x="115" y="152"/>
                  </a:cubicBezTo>
                  <a:close/>
                  <a:moveTo>
                    <a:pt x="119" y="164"/>
                  </a:moveTo>
                  <a:cubicBezTo>
                    <a:pt x="116" y="162"/>
                    <a:pt x="114" y="159"/>
                    <a:pt x="113" y="155"/>
                  </a:cubicBezTo>
                  <a:cubicBezTo>
                    <a:pt x="115" y="156"/>
                    <a:pt x="118" y="160"/>
                    <a:pt x="119" y="164"/>
                  </a:cubicBezTo>
                  <a:close/>
                  <a:moveTo>
                    <a:pt x="92" y="160"/>
                  </a:moveTo>
                  <a:cubicBezTo>
                    <a:pt x="94" y="161"/>
                    <a:pt x="95" y="163"/>
                    <a:pt x="97" y="165"/>
                  </a:cubicBezTo>
                  <a:cubicBezTo>
                    <a:pt x="100" y="163"/>
                    <a:pt x="94" y="161"/>
                    <a:pt x="98" y="158"/>
                  </a:cubicBezTo>
                  <a:cubicBezTo>
                    <a:pt x="101" y="159"/>
                    <a:pt x="102" y="162"/>
                    <a:pt x="104" y="164"/>
                  </a:cubicBezTo>
                  <a:cubicBezTo>
                    <a:pt x="103" y="167"/>
                    <a:pt x="100" y="167"/>
                    <a:pt x="100" y="171"/>
                  </a:cubicBezTo>
                  <a:cubicBezTo>
                    <a:pt x="98" y="170"/>
                    <a:pt x="98" y="166"/>
                    <a:pt x="94" y="166"/>
                  </a:cubicBezTo>
                  <a:cubicBezTo>
                    <a:pt x="97" y="163"/>
                    <a:pt x="91" y="163"/>
                    <a:pt x="92" y="160"/>
                  </a:cubicBezTo>
                  <a:close/>
                  <a:moveTo>
                    <a:pt x="35" y="106"/>
                  </a:moveTo>
                  <a:cubicBezTo>
                    <a:pt x="36" y="103"/>
                    <a:pt x="38" y="102"/>
                    <a:pt x="39" y="99"/>
                  </a:cubicBezTo>
                  <a:cubicBezTo>
                    <a:pt x="45" y="101"/>
                    <a:pt x="41" y="107"/>
                    <a:pt x="39" y="110"/>
                  </a:cubicBezTo>
                  <a:cubicBezTo>
                    <a:pt x="36" y="110"/>
                    <a:pt x="36" y="108"/>
                    <a:pt x="35" y="106"/>
                  </a:cubicBezTo>
                  <a:close/>
                  <a:moveTo>
                    <a:pt x="39" y="119"/>
                  </a:moveTo>
                  <a:cubicBezTo>
                    <a:pt x="39" y="121"/>
                    <a:pt x="38" y="121"/>
                    <a:pt x="37" y="123"/>
                  </a:cubicBezTo>
                  <a:cubicBezTo>
                    <a:pt x="36" y="123"/>
                    <a:pt x="36" y="120"/>
                    <a:pt x="37" y="119"/>
                  </a:cubicBezTo>
                  <a:cubicBezTo>
                    <a:pt x="38" y="119"/>
                    <a:pt x="38" y="119"/>
                    <a:pt x="39" y="119"/>
                  </a:cubicBezTo>
                  <a:close/>
                  <a:moveTo>
                    <a:pt x="34" y="98"/>
                  </a:moveTo>
                  <a:cubicBezTo>
                    <a:pt x="34" y="97"/>
                    <a:pt x="34" y="94"/>
                    <a:pt x="36" y="94"/>
                  </a:cubicBezTo>
                  <a:cubicBezTo>
                    <a:pt x="36" y="96"/>
                    <a:pt x="34" y="96"/>
                    <a:pt x="34" y="98"/>
                  </a:cubicBezTo>
                  <a:close/>
                  <a:moveTo>
                    <a:pt x="32" y="118"/>
                  </a:moveTo>
                  <a:cubicBezTo>
                    <a:pt x="31" y="116"/>
                    <a:pt x="31" y="115"/>
                    <a:pt x="32" y="112"/>
                  </a:cubicBezTo>
                  <a:cubicBezTo>
                    <a:pt x="35" y="112"/>
                    <a:pt x="36" y="118"/>
                    <a:pt x="32" y="118"/>
                  </a:cubicBezTo>
                  <a:close/>
                  <a:moveTo>
                    <a:pt x="44" y="106"/>
                  </a:moveTo>
                  <a:cubicBezTo>
                    <a:pt x="47" y="108"/>
                    <a:pt x="43" y="113"/>
                    <a:pt x="41" y="115"/>
                  </a:cubicBezTo>
                  <a:cubicBezTo>
                    <a:pt x="39" y="111"/>
                    <a:pt x="43" y="109"/>
                    <a:pt x="44" y="106"/>
                  </a:cubicBezTo>
                  <a:close/>
                  <a:moveTo>
                    <a:pt x="49" y="112"/>
                  </a:moveTo>
                  <a:cubicBezTo>
                    <a:pt x="51" y="114"/>
                    <a:pt x="52" y="118"/>
                    <a:pt x="54" y="120"/>
                  </a:cubicBezTo>
                  <a:cubicBezTo>
                    <a:pt x="53" y="123"/>
                    <a:pt x="52" y="126"/>
                    <a:pt x="49" y="127"/>
                  </a:cubicBezTo>
                  <a:cubicBezTo>
                    <a:pt x="50" y="125"/>
                    <a:pt x="46" y="122"/>
                    <a:pt x="45" y="120"/>
                  </a:cubicBezTo>
                  <a:cubicBezTo>
                    <a:pt x="45" y="117"/>
                    <a:pt x="48" y="115"/>
                    <a:pt x="49" y="112"/>
                  </a:cubicBezTo>
                  <a:close/>
                  <a:moveTo>
                    <a:pt x="47" y="101"/>
                  </a:moveTo>
                  <a:cubicBezTo>
                    <a:pt x="48" y="99"/>
                    <a:pt x="50" y="97"/>
                    <a:pt x="51" y="94"/>
                  </a:cubicBezTo>
                  <a:cubicBezTo>
                    <a:pt x="53" y="95"/>
                    <a:pt x="50" y="101"/>
                    <a:pt x="47" y="101"/>
                  </a:cubicBezTo>
                  <a:close/>
                  <a:moveTo>
                    <a:pt x="52" y="110"/>
                  </a:moveTo>
                  <a:cubicBezTo>
                    <a:pt x="53" y="108"/>
                    <a:pt x="52" y="108"/>
                    <a:pt x="51" y="107"/>
                  </a:cubicBezTo>
                  <a:cubicBezTo>
                    <a:pt x="51" y="103"/>
                    <a:pt x="55" y="103"/>
                    <a:pt x="55" y="100"/>
                  </a:cubicBezTo>
                  <a:cubicBezTo>
                    <a:pt x="59" y="105"/>
                    <a:pt x="65" y="110"/>
                    <a:pt x="56" y="114"/>
                  </a:cubicBezTo>
                  <a:cubicBezTo>
                    <a:pt x="56" y="112"/>
                    <a:pt x="54" y="110"/>
                    <a:pt x="52" y="110"/>
                  </a:cubicBezTo>
                  <a:close/>
                  <a:moveTo>
                    <a:pt x="56" y="84"/>
                  </a:moveTo>
                  <a:cubicBezTo>
                    <a:pt x="58" y="85"/>
                    <a:pt x="56" y="89"/>
                    <a:pt x="54" y="90"/>
                  </a:cubicBezTo>
                  <a:cubicBezTo>
                    <a:pt x="53" y="88"/>
                    <a:pt x="56" y="86"/>
                    <a:pt x="56" y="84"/>
                  </a:cubicBezTo>
                  <a:close/>
                  <a:moveTo>
                    <a:pt x="58" y="95"/>
                  </a:moveTo>
                  <a:cubicBezTo>
                    <a:pt x="58" y="93"/>
                    <a:pt x="60" y="91"/>
                    <a:pt x="60" y="89"/>
                  </a:cubicBezTo>
                  <a:cubicBezTo>
                    <a:pt x="63" y="92"/>
                    <a:pt x="65" y="95"/>
                    <a:pt x="67" y="98"/>
                  </a:cubicBezTo>
                  <a:cubicBezTo>
                    <a:pt x="66" y="101"/>
                    <a:pt x="64" y="102"/>
                    <a:pt x="64" y="104"/>
                  </a:cubicBezTo>
                  <a:cubicBezTo>
                    <a:pt x="62" y="101"/>
                    <a:pt x="60" y="98"/>
                    <a:pt x="58" y="95"/>
                  </a:cubicBezTo>
                  <a:close/>
                  <a:moveTo>
                    <a:pt x="67" y="78"/>
                  </a:moveTo>
                  <a:cubicBezTo>
                    <a:pt x="69" y="83"/>
                    <a:pt x="76" y="89"/>
                    <a:pt x="70" y="94"/>
                  </a:cubicBezTo>
                  <a:cubicBezTo>
                    <a:pt x="67" y="92"/>
                    <a:pt x="65" y="88"/>
                    <a:pt x="63" y="84"/>
                  </a:cubicBezTo>
                  <a:cubicBezTo>
                    <a:pt x="64" y="82"/>
                    <a:pt x="66" y="81"/>
                    <a:pt x="67" y="78"/>
                  </a:cubicBezTo>
                  <a:close/>
                  <a:moveTo>
                    <a:pt x="68" y="63"/>
                  </a:moveTo>
                  <a:cubicBezTo>
                    <a:pt x="71" y="64"/>
                    <a:pt x="67" y="67"/>
                    <a:pt x="67" y="69"/>
                  </a:cubicBezTo>
                  <a:cubicBezTo>
                    <a:pt x="64" y="68"/>
                    <a:pt x="68" y="66"/>
                    <a:pt x="68" y="63"/>
                  </a:cubicBezTo>
                  <a:close/>
                  <a:moveTo>
                    <a:pt x="79" y="79"/>
                  </a:moveTo>
                  <a:cubicBezTo>
                    <a:pt x="79" y="81"/>
                    <a:pt x="78" y="83"/>
                    <a:pt x="75" y="83"/>
                  </a:cubicBezTo>
                  <a:cubicBezTo>
                    <a:pt x="75" y="80"/>
                    <a:pt x="69" y="79"/>
                    <a:pt x="71" y="75"/>
                  </a:cubicBezTo>
                  <a:cubicBezTo>
                    <a:pt x="71" y="74"/>
                    <a:pt x="70" y="76"/>
                    <a:pt x="69" y="74"/>
                  </a:cubicBezTo>
                  <a:cubicBezTo>
                    <a:pt x="70" y="73"/>
                    <a:pt x="71" y="71"/>
                    <a:pt x="71" y="68"/>
                  </a:cubicBezTo>
                  <a:cubicBezTo>
                    <a:pt x="75" y="71"/>
                    <a:pt x="76" y="76"/>
                    <a:pt x="79" y="79"/>
                  </a:cubicBezTo>
                  <a:close/>
                  <a:moveTo>
                    <a:pt x="72" y="57"/>
                  </a:moveTo>
                  <a:cubicBezTo>
                    <a:pt x="72" y="55"/>
                    <a:pt x="74" y="55"/>
                    <a:pt x="75" y="53"/>
                  </a:cubicBezTo>
                  <a:cubicBezTo>
                    <a:pt x="75" y="53"/>
                    <a:pt x="74" y="58"/>
                    <a:pt x="72" y="57"/>
                  </a:cubicBezTo>
                  <a:close/>
                  <a:moveTo>
                    <a:pt x="96" y="81"/>
                  </a:moveTo>
                  <a:cubicBezTo>
                    <a:pt x="98" y="82"/>
                    <a:pt x="98" y="85"/>
                    <a:pt x="100" y="86"/>
                  </a:cubicBezTo>
                  <a:cubicBezTo>
                    <a:pt x="99" y="89"/>
                    <a:pt x="98" y="91"/>
                    <a:pt x="96" y="93"/>
                  </a:cubicBezTo>
                  <a:cubicBezTo>
                    <a:pt x="93" y="93"/>
                    <a:pt x="93" y="90"/>
                    <a:pt x="92" y="89"/>
                  </a:cubicBezTo>
                  <a:cubicBezTo>
                    <a:pt x="93" y="87"/>
                    <a:pt x="95" y="84"/>
                    <a:pt x="96" y="81"/>
                  </a:cubicBezTo>
                  <a:close/>
                  <a:moveTo>
                    <a:pt x="94" y="68"/>
                  </a:moveTo>
                  <a:cubicBezTo>
                    <a:pt x="95" y="60"/>
                    <a:pt x="103" y="69"/>
                    <a:pt x="96" y="73"/>
                  </a:cubicBezTo>
                  <a:cubicBezTo>
                    <a:pt x="96" y="70"/>
                    <a:pt x="93" y="70"/>
                    <a:pt x="94" y="68"/>
                  </a:cubicBezTo>
                  <a:close/>
                  <a:moveTo>
                    <a:pt x="109" y="128"/>
                  </a:moveTo>
                  <a:cubicBezTo>
                    <a:pt x="107" y="127"/>
                    <a:pt x="106" y="127"/>
                    <a:pt x="105" y="125"/>
                  </a:cubicBezTo>
                  <a:cubicBezTo>
                    <a:pt x="104" y="122"/>
                    <a:pt x="107" y="123"/>
                    <a:pt x="106" y="119"/>
                  </a:cubicBezTo>
                  <a:cubicBezTo>
                    <a:pt x="108" y="121"/>
                    <a:pt x="108" y="123"/>
                    <a:pt x="110" y="125"/>
                  </a:cubicBezTo>
                  <a:cubicBezTo>
                    <a:pt x="111" y="127"/>
                    <a:pt x="108" y="126"/>
                    <a:pt x="109" y="128"/>
                  </a:cubicBezTo>
                  <a:close/>
                  <a:moveTo>
                    <a:pt x="108" y="140"/>
                  </a:moveTo>
                  <a:cubicBezTo>
                    <a:pt x="107" y="139"/>
                    <a:pt x="106" y="138"/>
                    <a:pt x="107" y="136"/>
                  </a:cubicBezTo>
                  <a:cubicBezTo>
                    <a:pt x="110" y="136"/>
                    <a:pt x="109" y="138"/>
                    <a:pt x="108" y="140"/>
                  </a:cubicBezTo>
                  <a:close/>
                  <a:moveTo>
                    <a:pt x="89" y="113"/>
                  </a:moveTo>
                  <a:cubicBezTo>
                    <a:pt x="92" y="117"/>
                    <a:pt x="98" y="124"/>
                    <a:pt x="96" y="130"/>
                  </a:cubicBezTo>
                  <a:cubicBezTo>
                    <a:pt x="91" y="128"/>
                    <a:pt x="89" y="123"/>
                    <a:pt x="88" y="117"/>
                  </a:cubicBezTo>
                  <a:cubicBezTo>
                    <a:pt x="87" y="118"/>
                    <a:pt x="87" y="119"/>
                    <a:pt x="85" y="118"/>
                  </a:cubicBezTo>
                  <a:cubicBezTo>
                    <a:pt x="86" y="116"/>
                    <a:pt x="88" y="115"/>
                    <a:pt x="89" y="113"/>
                  </a:cubicBezTo>
                  <a:close/>
                  <a:moveTo>
                    <a:pt x="84" y="113"/>
                  </a:moveTo>
                  <a:cubicBezTo>
                    <a:pt x="83" y="112"/>
                    <a:pt x="82" y="111"/>
                    <a:pt x="81" y="111"/>
                  </a:cubicBezTo>
                  <a:cubicBezTo>
                    <a:pt x="81" y="108"/>
                    <a:pt x="83" y="107"/>
                    <a:pt x="83" y="105"/>
                  </a:cubicBezTo>
                  <a:cubicBezTo>
                    <a:pt x="87" y="105"/>
                    <a:pt x="86" y="111"/>
                    <a:pt x="84" y="113"/>
                  </a:cubicBezTo>
                  <a:close/>
                  <a:moveTo>
                    <a:pt x="87" y="95"/>
                  </a:moveTo>
                  <a:cubicBezTo>
                    <a:pt x="92" y="91"/>
                    <a:pt x="94" y="102"/>
                    <a:pt x="89" y="102"/>
                  </a:cubicBezTo>
                  <a:cubicBezTo>
                    <a:pt x="88" y="101"/>
                    <a:pt x="87" y="98"/>
                    <a:pt x="87" y="95"/>
                  </a:cubicBezTo>
                  <a:close/>
                  <a:moveTo>
                    <a:pt x="96" y="140"/>
                  </a:moveTo>
                  <a:cubicBezTo>
                    <a:pt x="95" y="142"/>
                    <a:pt x="97" y="142"/>
                    <a:pt x="98" y="142"/>
                  </a:cubicBezTo>
                  <a:cubicBezTo>
                    <a:pt x="95" y="143"/>
                    <a:pt x="98" y="147"/>
                    <a:pt x="94" y="147"/>
                  </a:cubicBezTo>
                  <a:cubicBezTo>
                    <a:pt x="95" y="144"/>
                    <a:pt x="92" y="144"/>
                    <a:pt x="92" y="141"/>
                  </a:cubicBezTo>
                  <a:cubicBezTo>
                    <a:pt x="94" y="141"/>
                    <a:pt x="94" y="140"/>
                    <a:pt x="96" y="140"/>
                  </a:cubicBezTo>
                  <a:close/>
                  <a:moveTo>
                    <a:pt x="98" y="148"/>
                  </a:moveTo>
                  <a:cubicBezTo>
                    <a:pt x="99" y="148"/>
                    <a:pt x="100" y="148"/>
                    <a:pt x="100" y="148"/>
                  </a:cubicBezTo>
                  <a:cubicBezTo>
                    <a:pt x="100" y="150"/>
                    <a:pt x="99" y="151"/>
                    <a:pt x="98" y="151"/>
                  </a:cubicBezTo>
                  <a:cubicBezTo>
                    <a:pt x="98" y="150"/>
                    <a:pt x="98" y="149"/>
                    <a:pt x="98" y="148"/>
                  </a:cubicBezTo>
                  <a:close/>
                  <a:moveTo>
                    <a:pt x="98" y="135"/>
                  </a:moveTo>
                  <a:cubicBezTo>
                    <a:pt x="98" y="133"/>
                    <a:pt x="99" y="133"/>
                    <a:pt x="99" y="132"/>
                  </a:cubicBezTo>
                  <a:cubicBezTo>
                    <a:pt x="101" y="132"/>
                    <a:pt x="102" y="134"/>
                    <a:pt x="103" y="136"/>
                  </a:cubicBezTo>
                  <a:cubicBezTo>
                    <a:pt x="102" y="136"/>
                    <a:pt x="102" y="139"/>
                    <a:pt x="101" y="138"/>
                  </a:cubicBezTo>
                  <a:cubicBezTo>
                    <a:pt x="99" y="138"/>
                    <a:pt x="99" y="136"/>
                    <a:pt x="98" y="135"/>
                  </a:cubicBezTo>
                  <a:close/>
                  <a:moveTo>
                    <a:pt x="102" y="153"/>
                  </a:moveTo>
                  <a:cubicBezTo>
                    <a:pt x="104" y="153"/>
                    <a:pt x="105" y="155"/>
                    <a:pt x="105" y="157"/>
                  </a:cubicBezTo>
                  <a:cubicBezTo>
                    <a:pt x="104" y="156"/>
                    <a:pt x="99" y="155"/>
                    <a:pt x="102" y="153"/>
                  </a:cubicBezTo>
                  <a:close/>
                  <a:moveTo>
                    <a:pt x="104" y="144"/>
                  </a:moveTo>
                  <a:cubicBezTo>
                    <a:pt x="102" y="143"/>
                    <a:pt x="104" y="141"/>
                    <a:pt x="105" y="140"/>
                  </a:cubicBezTo>
                  <a:cubicBezTo>
                    <a:pt x="106" y="140"/>
                    <a:pt x="106" y="141"/>
                    <a:pt x="106" y="143"/>
                  </a:cubicBezTo>
                  <a:cubicBezTo>
                    <a:pt x="104" y="142"/>
                    <a:pt x="106" y="145"/>
                    <a:pt x="104" y="144"/>
                  </a:cubicBezTo>
                  <a:close/>
                  <a:moveTo>
                    <a:pt x="105" y="133"/>
                  </a:moveTo>
                  <a:cubicBezTo>
                    <a:pt x="102" y="133"/>
                    <a:pt x="102" y="130"/>
                    <a:pt x="102" y="128"/>
                  </a:cubicBezTo>
                  <a:cubicBezTo>
                    <a:pt x="104" y="128"/>
                    <a:pt x="105" y="130"/>
                    <a:pt x="105" y="133"/>
                  </a:cubicBezTo>
                  <a:close/>
                  <a:moveTo>
                    <a:pt x="102" y="119"/>
                  </a:moveTo>
                  <a:cubicBezTo>
                    <a:pt x="99" y="116"/>
                    <a:pt x="92" y="111"/>
                    <a:pt x="96" y="107"/>
                  </a:cubicBezTo>
                  <a:cubicBezTo>
                    <a:pt x="94" y="107"/>
                    <a:pt x="95" y="110"/>
                    <a:pt x="92" y="110"/>
                  </a:cubicBezTo>
                  <a:cubicBezTo>
                    <a:pt x="92" y="107"/>
                    <a:pt x="94" y="106"/>
                    <a:pt x="94" y="102"/>
                  </a:cubicBezTo>
                  <a:cubicBezTo>
                    <a:pt x="99" y="105"/>
                    <a:pt x="100" y="112"/>
                    <a:pt x="104" y="115"/>
                  </a:cubicBezTo>
                  <a:cubicBezTo>
                    <a:pt x="104" y="117"/>
                    <a:pt x="103" y="118"/>
                    <a:pt x="102" y="119"/>
                  </a:cubicBezTo>
                  <a:close/>
                  <a:moveTo>
                    <a:pt x="98" y="95"/>
                  </a:moveTo>
                  <a:cubicBezTo>
                    <a:pt x="100" y="95"/>
                    <a:pt x="99" y="91"/>
                    <a:pt x="103" y="91"/>
                  </a:cubicBezTo>
                  <a:cubicBezTo>
                    <a:pt x="105" y="94"/>
                    <a:pt x="100" y="95"/>
                    <a:pt x="100" y="98"/>
                  </a:cubicBezTo>
                  <a:cubicBezTo>
                    <a:pt x="98" y="99"/>
                    <a:pt x="97" y="97"/>
                    <a:pt x="98" y="95"/>
                  </a:cubicBezTo>
                  <a:close/>
                  <a:moveTo>
                    <a:pt x="103" y="81"/>
                  </a:moveTo>
                  <a:cubicBezTo>
                    <a:pt x="101" y="80"/>
                    <a:pt x="99" y="79"/>
                    <a:pt x="99" y="77"/>
                  </a:cubicBezTo>
                  <a:cubicBezTo>
                    <a:pt x="100" y="75"/>
                    <a:pt x="101" y="73"/>
                    <a:pt x="102" y="72"/>
                  </a:cubicBezTo>
                  <a:cubicBezTo>
                    <a:pt x="105" y="74"/>
                    <a:pt x="106" y="78"/>
                    <a:pt x="103" y="81"/>
                  </a:cubicBezTo>
                  <a:close/>
                  <a:moveTo>
                    <a:pt x="89" y="85"/>
                  </a:moveTo>
                  <a:cubicBezTo>
                    <a:pt x="84" y="81"/>
                    <a:pt x="86" y="75"/>
                    <a:pt x="89" y="71"/>
                  </a:cubicBezTo>
                  <a:cubicBezTo>
                    <a:pt x="92" y="72"/>
                    <a:pt x="92" y="76"/>
                    <a:pt x="94" y="78"/>
                  </a:cubicBezTo>
                  <a:cubicBezTo>
                    <a:pt x="93" y="80"/>
                    <a:pt x="91" y="83"/>
                    <a:pt x="89" y="85"/>
                  </a:cubicBezTo>
                  <a:close/>
                  <a:moveTo>
                    <a:pt x="87" y="89"/>
                  </a:moveTo>
                  <a:cubicBezTo>
                    <a:pt x="87" y="91"/>
                    <a:pt x="84" y="92"/>
                    <a:pt x="85" y="94"/>
                  </a:cubicBezTo>
                  <a:cubicBezTo>
                    <a:pt x="80" y="93"/>
                    <a:pt x="78" y="86"/>
                    <a:pt x="82" y="83"/>
                  </a:cubicBezTo>
                  <a:cubicBezTo>
                    <a:pt x="84" y="85"/>
                    <a:pt x="85" y="87"/>
                    <a:pt x="87" y="89"/>
                  </a:cubicBezTo>
                  <a:close/>
                  <a:moveTo>
                    <a:pt x="81" y="100"/>
                  </a:moveTo>
                  <a:cubicBezTo>
                    <a:pt x="80" y="102"/>
                    <a:pt x="79" y="103"/>
                    <a:pt x="78" y="105"/>
                  </a:cubicBezTo>
                  <a:cubicBezTo>
                    <a:pt x="76" y="104"/>
                    <a:pt x="76" y="102"/>
                    <a:pt x="73" y="102"/>
                  </a:cubicBezTo>
                  <a:cubicBezTo>
                    <a:pt x="72" y="98"/>
                    <a:pt x="75" y="96"/>
                    <a:pt x="76" y="93"/>
                  </a:cubicBezTo>
                  <a:cubicBezTo>
                    <a:pt x="78" y="94"/>
                    <a:pt x="79" y="98"/>
                    <a:pt x="81" y="100"/>
                  </a:cubicBezTo>
                  <a:close/>
                  <a:moveTo>
                    <a:pt x="80" y="116"/>
                  </a:moveTo>
                  <a:cubicBezTo>
                    <a:pt x="80" y="118"/>
                    <a:pt x="78" y="119"/>
                    <a:pt x="78" y="121"/>
                  </a:cubicBezTo>
                  <a:cubicBezTo>
                    <a:pt x="77" y="122"/>
                    <a:pt x="76" y="119"/>
                    <a:pt x="76" y="121"/>
                  </a:cubicBezTo>
                  <a:cubicBezTo>
                    <a:pt x="74" y="119"/>
                    <a:pt x="78" y="117"/>
                    <a:pt x="77" y="115"/>
                  </a:cubicBezTo>
                  <a:cubicBezTo>
                    <a:pt x="79" y="114"/>
                    <a:pt x="79" y="116"/>
                    <a:pt x="80" y="116"/>
                  </a:cubicBezTo>
                  <a:close/>
                  <a:moveTo>
                    <a:pt x="77" y="149"/>
                  </a:moveTo>
                  <a:cubicBezTo>
                    <a:pt x="75" y="150"/>
                    <a:pt x="73" y="145"/>
                    <a:pt x="72" y="143"/>
                  </a:cubicBezTo>
                  <a:cubicBezTo>
                    <a:pt x="74" y="145"/>
                    <a:pt x="75" y="147"/>
                    <a:pt x="77" y="149"/>
                  </a:cubicBezTo>
                  <a:close/>
                  <a:moveTo>
                    <a:pt x="71" y="127"/>
                  </a:moveTo>
                  <a:cubicBezTo>
                    <a:pt x="70" y="125"/>
                    <a:pt x="72" y="126"/>
                    <a:pt x="72" y="125"/>
                  </a:cubicBezTo>
                  <a:cubicBezTo>
                    <a:pt x="73" y="125"/>
                    <a:pt x="73" y="126"/>
                    <a:pt x="73" y="126"/>
                  </a:cubicBezTo>
                  <a:cubicBezTo>
                    <a:pt x="73" y="127"/>
                    <a:pt x="72" y="127"/>
                    <a:pt x="71" y="127"/>
                  </a:cubicBezTo>
                  <a:close/>
                  <a:moveTo>
                    <a:pt x="72" y="115"/>
                  </a:moveTo>
                  <a:cubicBezTo>
                    <a:pt x="69" y="114"/>
                    <a:pt x="68" y="111"/>
                    <a:pt x="66" y="110"/>
                  </a:cubicBezTo>
                  <a:cubicBezTo>
                    <a:pt x="67" y="108"/>
                    <a:pt x="70" y="104"/>
                    <a:pt x="70" y="103"/>
                  </a:cubicBezTo>
                  <a:cubicBezTo>
                    <a:pt x="70" y="102"/>
                    <a:pt x="71" y="102"/>
                    <a:pt x="71" y="102"/>
                  </a:cubicBezTo>
                  <a:cubicBezTo>
                    <a:pt x="72" y="108"/>
                    <a:pt x="77" y="111"/>
                    <a:pt x="72" y="115"/>
                  </a:cubicBezTo>
                  <a:close/>
                  <a:moveTo>
                    <a:pt x="66" y="112"/>
                  </a:moveTo>
                  <a:cubicBezTo>
                    <a:pt x="66" y="112"/>
                    <a:pt x="66" y="116"/>
                    <a:pt x="69" y="119"/>
                  </a:cubicBezTo>
                  <a:cubicBezTo>
                    <a:pt x="69" y="122"/>
                    <a:pt x="67" y="124"/>
                    <a:pt x="66" y="127"/>
                  </a:cubicBezTo>
                  <a:cubicBezTo>
                    <a:pt x="64" y="126"/>
                    <a:pt x="64" y="122"/>
                    <a:pt x="62" y="122"/>
                  </a:cubicBezTo>
                  <a:cubicBezTo>
                    <a:pt x="61" y="117"/>
                    <a:pt x="63" y="114"/>
                    <a:pt x="66" y="112"/>
                  </a:cubicBezTo>
                  <a:close/>
                  <a:moveTo>
                    <a:pt x="71" y="128"/>
                  </a:moveTo>
                  <a:cubicBezTo>
                    <a:pt x="71" y="129"/>
                    <a:pt x="69" y="131"/>
                    <a:pt x="68" y="130"/>
                  </a:cubicBezTo>
                  <a:cubicBezTo>
                    <a:pt x="68" y="129"/>
                    <a:pt x="70" y="128"/>
                    <a:pt x="71" y="128"/>
                  </a:cubicBezTo>
                  <a:close/>
                  <a:moveTo>
                    <a:pt x="70" y="145"/>
                  </a:moveTo>
                  <a:cubicBezTo>
                    <a:pt x="73" y="149"/>
                    <a:pt x="76" y="152"/>
                    <a:pt x="77" y="157"/>
                  </a:cubicBezTo>
                  <a:cubicBezTo>
                    <a:pt x="74" y="155"/>
                    <a:pt x="72" y="150"/>
                    <a:pt x="68" y="151"/>
                  </a:cubicBezTo>
                  <a:cubicBezTo>
                    <a:pt x="69" y="149"/>
                    <a:pt x="69" y="147"/>
                    <a:pt x="70" y="145"/>
                  </a:cubicBezTo>
                  <a:close/>
                  <a:moveTo>
                    <a:pt x="81" y="168"/>
                  </a:moveTo>
                  <a:cubicBezTo>
                    <a:pt x="82" y="171"/>
                    <a:pt x="79" y="171"/>
                    <a:pt x="79" y="173"/>
                  </a:cubicBezTo>
                  <a:cubicBezTo>
                    <a:pt x="78" y="170"/>
                    <a:pt x="76" y="169"/>
                    <a:pt x="76" y="166"/>
                  </a:cubicBezTo>
                  <a:cubicBezTo>
                    <a:pt x="78" y="164"/>
                    <a:pt x="78" y="168"/>
                    <a:pt x="81" y="168"/>
                  </a:cubicBezTo>
                  <a:close/>
                  <a:moveTo>
                    <a:pt x="82" y="178"/>
                  </a:moveTo>
                  <a:cubicBezTo>
                    <a:pt x="83" y="180"/>
                    <a:pt x="85" y="181"/>
                    <a:pt x="85" y="183"/>
                  </a:cubicBezTo>
                  <a:cubicBezTo>
                    <a:pt x="82" y="184"/>
                    <a:pt x="83" y="181"/>
                    <a:pt x="81" y="181"/>
                  </a:cubicBezTo>
                  <a:cubicBezTo>
                    <a:pt x="81" y="180"/>
                    <a:pt x="82" y="179"/>
                    <a:pt x="82" y="178"/>
                  </a:cubicBezTo>
                  <a:close/>
                  <a:moveTo>
                    <a:pt x="82" y="148"/>
                  </a:moveTo>
                  <a:cubicBezTo>
                    <a:pt x="79" y="146"/>
                    <a:pt x="79" y="141"/>
                    <a:pt x="75" y="140"/>
                  </a:cubicBezTo>
                  <a:cubicBezTo>
                    <a:pt x="76" y="137"/>
                    <a:pt x="75" y="136"/>
                    <a:pt x="77" y="132"/>
                  </a:cubicBezTo>
                  <a:cubicBezTo>
                    <a:pt x="81" y="134"/>
                    <a:pt x="83" y="140"/>
                    <a:pt x="86" y="143"/>
                  </a:cubicBezTo>
                  <a:cubicBezTo>
                    <a:pt x="85" y="145"/>
                    <a:pt x="85" y="148"/>
                    <a:pt x="82" y="148"/>
                  </a:cubicBezTo>
                  <a:close/>
                  <a:moveTo>
                    <a:pt x="85" y="163"/>
                  </a:moveTo>
                  <a:cubicBezTo>
                    <a:pt x="83" y="162"/>
                    <a:pt x="85" y="158"/>
                    <a:pt x="82" y="159"/>
                  </a:cubicBezTo>
                  <a:cubicBezTo>
                    <a:pt x="83" y="156"/>
                    <a:pt x="87" y="161"/>
                    <a:pt x="85" y="163"/>
                  </a:cubicBezTo>
                  <a:close/>
                  <a:moveTo>
                    <a:pt x="80" y="127"/>
                  </a:moveTo>
                  <a:cubicBezTo>
                    <a:pt x="80" y="126"/>
                    <a:pt x="83" y="124"/>
                    <a:pt x="81" y="123"/>
                  </a:cubicBezTo>
                  <a:cubicBezTo>
                    <a:pt x="81" y="121"/>
                    <a:pt x="83" y="124"/>
                    <a:pt x="83" y="121"/>
                  </a:cubicBezTo>
                  <a:cubicBezTo>
                    <a:pt x="84" y="122"/>
                    <a:pt x="85" y="124"/>
                    <a:pt x="83" y="125"/>
                  </a:cubicBezTo>
                  <a:cubicBezTo>
                    <a:pt x="86" y="126"/>
                    <a:pt x="94" y="135"/>
                    <a:pt x="90" y="138"/>
                  </a:cubicBezTo>
                  <a:cubicBezTo>
                    <a:pt x="85" y="136"/>
                    <a:pt x="84" y="131"/>
                    <a:pt x="80" y="127"/>
                  </a:cubicBezTo>
                  <a:close/>
                  <a:moveTo>
                    <a:pt x="87" y="149"/>
                  </a:moveTo>
                  <a:cubicBezTo>
                    <a:pt x="88" y="151"/>
                    <a:pt x="92" y="157"/>
                    <a:pt x="87" y="157"/>
                  </a:cubicBezTo>
                  <a:cubicBezTo>
                    <a:pt x="87" y="152"/>
                    <a:pt x="85" y="153"/>
                    <a:pt x="87" y="149"/>
                  </a:cubicBezTo>
                  <a:close/>
                  <a:moveTo>
                    <a:pt x="89" y="148"/>
                  </a:moveTo>
                  <a:cubicBezTo>
                    <a:pt x="91" y="148"/>
                    <a:pt x="92" y="150"/>
                    <a:pt x="92" y="153"/>
                  </a:cubicBezTo>
                  <a:cubicBezTo>
                    <a:pt x="90" y="152"/>
                    <a:pt x="89" y="150"/>
                    <a:pt x="89" y="148"/>
                  </a:cubicBezTo>
                  <a:close/>
                  <a:moveTo>
                    <a:pt x="105" y="187"/>
                  </a:moveTo>
                  <a:cubicBezTo>
                    <a:pt x="103" y="185"/>
                    <a:pt x="100" y="183"/>
                    <a:pt x="100" y="180"/>
                  </a:cubicBezTo>
                  <a:cubicBezTo>
                    <a:pt x="102" y="182"/>
                    <a:pt x="104" y="184"/>
                    <a:pt x="105" y="187"/>
                  </a:cubicBezTo>
                  <a:close/>
                  <a:moveTo>
                    <a:pt x="104" y="176"/>
                  </a:moveTo>
                  <a:cubicBezTo>
                    <a:pt x="101" y="174"/>
                    <a:pt x="106" y="170"/>
                    <a:pt x="107" y="168"/>
                  </a:cubicBezTo>
                  <a:cubicBezTo>
                    <a:pt x="109" y="169"/>
                    <a:pt x="110" y="172"/>
                    <a:pt x="112" y="174"/>
                  </a:cubicBezTo>
                  <a:cubicBezTo>
                    <a:pt x="112" y="177"/>
                    <a:pt x="110" y="178"/>
                    <a:pt x="109" y="180"/>
                  </a:cubicBezTo>
                  <a:cubicBezTo>
                    <a:pt x="108" y="179"/>
                    <a:pt x="106" y="176"/>
                    <a:pt x="106" y="174"/>
                  </a:cubicBezTo>
                  <a:cubicBezTo>
                    <a:pt x="104" y="174"/>
                    <a:pt x="104" y="175"/>
                    <a:pt x="104" y="176"/>
                  </a:cubicBezTo>
                  <a:close/>
                  <a:moveTo>
                    <a:pt x="107" y="146"/>
                  </a:moveTo>
                  <a:cubicBezTo>
                    <a:pt x="110" y="146"/>
                    <a:pt x="111" y="148"/>
                    <a:pt x="111" y="151"/>
                  </a:cubicBezTo>
                  <a:cubicBezTo>
                    <a:pt x="108" y="151"/>
                    <a:pt x="106" y="147"/>
                    <a:pt x="107" y="146"/>
                  </a:cubicBezTo>
                  <a:close/>
                  <a:moveTo>
                    <a:pt x="108" y="110"/>
                  </a:moveTo>
                  <a:cubicBezTo>
                    <a:pt x="104" y="107"/>
                    <a:pt x="101" y="104"/>
                    <a:pt x="100" y="99"/>
                  </a:cubicBezTo>
                  <a:cubicBezTo>
                    <a:pt x="102" y="97"/>
                    <a:pt x="103" y="95"/>
                    <a:pt x="106" y="94"/>
                  </a:cubicBezTo>
                  <a:cubicBezTo>
                    <a:pt x="107" y="98"/>
                    <a:pt x="110" y="100"/>
                    <a:pt x="111" y="104"/>
                  </a:cubicBezTo>
                  <a:cubicBezTo>
                    <a:pt x="111" y="106"/>
                    <a:pt x="108" y="107"/>
                    <a:pt x="108" y="110"/>
                  </a:cubicBezTo>
                  <a:close/>
                  <a:moveTo>
                    <a:pt x="115" y="84"/>
                  </a:moveTo>
                  <a:cubicBezTo>
                    <a:pt x="116" y="80"/>
                    <a:pt x="121" y="76"/>
                    <a:pt x="124" y="81"/>
                  </a:cubicBezTo>
                  <a:cubicBezTo>
                    <a:pt x="123" y="84"/>
                    <a:pt x="120" y="86"/>
                    <a:pt x="120" y="90"/>
                  </a:cubicBezTo>
                  <a:cubicBezTo>
                    <a:pt x="118" y="89"/>
                    <a:pt x="117" y="86"/>
                    <a:pt x="115" y="84"/>
                  </a:cubicBezTo>
                  <a:close/>
                  <a:moveTo>
                    <a:pt x="123" y="105"/>
                  </a:moveTo>
                  <a:cubicBezTo>
                    <a:pt x="122" y="106"/>
                    <a:pt x="122" y="107"/>
                    <a:pt x="121" y="108"/>
                  </a:cubicBezTo>
                  <a:cubicBezTo>
                    <a:pt x="119" y="107"/>
                    <a:pt x="119" y="104"/>
                    <a:pt x="117" y="103"/>
                  </a:cubicBezTo>
                  <a:cubicBezTo>
                    <a:pt x="117" y="101"/>
                    <a:pt x="119" y="100"/>
                    <a:pt x="119" y="99"/>
                  </a:cubicBezTo>
                  <a:cubicBezTo>
                    <a:pt x="121" y="100"/>
                    <a:pt x="122" y="102"/>
                    <a:pt x="123" y="105"/>
                  </a:cubicBezTo>
                  <a:close/>
                  <a:moveTo>
                    <a:pt x="114" y="81"/>
                  </a:moveTo>
                  <a:cubicBezTo>
                    <a:pt x="108" y="78"/>
                    <a:pt x="111" y="73"/>
                    <a:pt x="115" y="69"/>
                  </a:cubicBezTo>
                  <a:cubicBezTo>
                    <a:pt x="118" y="69"/>
                    <a:pt x="117" y="74"/>
                    <a:pt x="120" y="74"/>
                  </a:cubicBezTo>
                  <a:cubicBezTo>
                    <a:pt x="119" y="78"/>
                    <a:pt x="115" y="79"/>
                    <a:pt x="114" y="81"/>
                  </a:cubicBezTo>
                  <a:close/>
                  <a:moveTo>
                    <a:pt x="113" y="98"/>
                  </a:moveTo>
                  <a:cubicBezTo>
                    <a:pt x="112" y="95"/>
                    <a:pt x="110" y="93"/>
                    <a:pt x="109" y="91"/>
                  </a:cubicBezTo>
                  <a:cubicBezTo>
                    <a:pt x="108" y="89"/>
                    <a:pt x="110" y="89"/>
                    <a:pt x="110" y="87"/>
                  </a:cubicBezTo>
                  <a:cubicBezTo>
                    <a:pt x="114" y="88"/>
                    <a:pt x="120" y="96"/>
                    <a:pt x="113" y="98"/>
                  </a:cubicBezTo>
                  <a:close/>
                  <a:moveTo>
                    <a:pt x="108" y="88"/>
                  </a:moveTo>
                  <a:cubicBezTo>
                    <a:pt x="105" y="88"/>
                    <a:pt x="105" y="84"/>
                    <a:pt x="106" y="81"/>
                  </a:cubicBezTo>
                  <a:cubicBezTo>
                    <a:pt x="109" y="81"/>
                    <a:pt x="109" y="84"/>
                    <a:pt x="111" y="85"/>
                  </a:cubicBezTo>
                  <a:cubicBezTo>
                    <a:pt x="110" y="86"/>
                    <a:pt x="108" y="86"/>
                    <a:pt x="108" y="88"/>
                  </a:cubicBezTo>
                  <a:close/>
                  <a:moveTo>
                    <a:pt x="114" y="108"/>
                  </a:moveTo>
                  <a:cubicBezTo>
                    <a:pt x="120" y="109"/>
                    <a:pt x="117" y="116"/>
                    <a:pt x="114" y="119"/>
                  </a:cubicBezTo>
                  <a:cubicBezTo>
                    <a:pt x="109" y="116"/>
                    <a:pt x="111" y="110"/>
                    <a:pt x="114" y="108"/>
                  </a:cubicBezTo>
                  <a:close/>
                  <a:moveTo>
                    <a:pt x="114" y="133"/>
                  </a:moveTo>
                  <a:cubicBezTo>
                    <a:pt x="113" y="134"/>
                    <a:pt x="111" y="132"/>
                    <a:pt x="111" y="130"/>
                  </a:cubicBezTo>
                  <a:cubicBezTo>
                    <a:pt x="112" y="130"/>
                    <a:pt x="112" y="129"/>
                    <a:pt x="113" y="129"/>
                  </a:cubicBezTo>
                  <a:cubicBezTo>
                    <a:pt x="113" y="131"/>
                    <a:pt x="114" y="131"/>
                    <a:pt x="114" y="133"/>
                  </a:cubicBezTo>
                  <a:close/>
                  <a:moveTo>
                    <a:pt x="117" y="120"/>
                  </a:moveTo>
                  <a:cubicBezTo>
                    <a:pt x="119" y="122"/>
                    <a:pt x="122" y="124"/>
                    <a:pt x="119" y="126"/>
                  </a:cubicBezTo>
                  <a:cubicBezTo>
                    <a:pt x="117" y="125"/>
                    <a:pt x="116" y="122"/>
                    <a:pt x="117" y="120"/>
                  </a:cubicBezTo>
                  <a:close/>
                  <a:moveTo>
                    <a:pt x="117" y="139"/>
                  </a:moveTo>
                  <a:cubicBezTo>
                    <a:pt x="116" y="137"/>
                    <a:pt x="116" y="137"/>
                    <a:pt x="115" y="136"/>
                  </a:cubicBezTo>
                  <a:cubicBezTo>
                    <a:pt x="116" y="133"/>
                    <a:pt x="118" y="138"/>
                    <a:pt x="118" y="136"/>
                  </a:cubicBezTo>
                  <a:cubicBezTo>
                    <a:pt x="119" y="136"/>
                    <a:pt x="119" y="140"/>
                    <a:pt x="117" y="139"/>
                  </a:cubicBezTo>
                  <a:close/>
                  <a:moveTo>
                    <a:pt x="121" y="128"/>
                  </a:moveTo>
                  <a:cubicBezTo>
                    <a:pt x="123" y="128"/>
                    <a:pt x="124" y="130"/>
                    <a:pt x="122" y="131"/>
                  </a:cubicBezTo>
                  <a:cubicBezTo>
                    <a:pt x="122" y="131"/>
                    <a:pt x="121" y="129"/>
                    <a:pt x="121" y="128"/>
                  </a:cubicBezTo>
                  <a:close/>
                  <a:moveTo>
                    <a:pt x="121" y="122"/>
                  </a:moveTo>
                  <a:cubicBezTo>
                    <a:pt x="120" y="121"/>
                    <a:pt x="121" y="119"/>
                    <a:pt x="119" y="119"/>
                  </a:cubicBezTo>
                  <a:cubicBezTo>
                    <a:pt x="118" y="117"/>
                    <a:pt x="121" y="118"/>
                    <a:pt x="121" y="116"/>
                  </a:cubicBezTo>
                  <a:cubicBezTo>
                    <a:pt x="122" y="117"/>
                    <a:pt x="123" y="119"/>
                    <a:pt x="124" y="120"/>
                  </a:cubicBezTo>
                  <a:cubicBezTo>
                    <a:pt x="124" y="121"/>
                    <a:pt x="123" y="122"/>
                    <a:pt x="121" y="122"/>
                  </a:cubicBezTo>
                  <a:close/>
                  <a:moveTo>
                    <a:pt x="126" y="123"/>
                  </a:moveTo>
                  <a:cubicBezTo>
                    <a:pt x="127" y="125"/>
                    <a:pt x="125" y="125"/>
                    <a:pt x="125" y="127"/>
                  </a:cubicBezTo>
                  <a:cubicBezTo>
                    <a:pt x="123" y="127"/>
                    <a:pt x="125" y="123"/>
                    <a:pt x="126" y="123"/>
                  </a:cubicBezTo>
                  <a:close/>
                  <a:moveTo>
                    <a:pt x="124" y="112"/>
                  </a:moveTo>
                  <a:cubicBezTo>
                    <a:pt x="124" y="110"/>
                    <a:pt x="126" y="110"/>
                    <a:pt x="125" y="108"/>
                  </a:cubicBezTo>
                  <a:cubicBezTo>
                    <a:pt x="129" y="110"/>
                    <a:pt x="126" y="112"/>
                    <a:pt x="130" y="112"/>
                  </a:cubicBezTo>
                  <a:cubicBezTo>
                    <a:pt x="130" y="114"/>
                    <a:pt x="128" y="113"/>
                    <a:pt x="128" y="115"/>
                  </a:cubicBezTo>
                  <a:cubicBezTo>
                    <a:pt x="125" y="116"/>
                    <a:pt x="125" y="113"/>
                    <a:pt x="124" y="112"/>
                  </a:cubicBezTo>
                  <a:close/>
                  <a:moveTo>
                    <a:pt x="129" y="128"/>
                  </a:moveTo>
                  <a:cubicBezTo>
                    <a:pt x="133" y="128"/>
                    <a:pt x="131" y="133"/>
                    <a:pt x="127" y="132"/>
                  </a:cubicBezTo>
                  <a:cubicBezTo>
                    <a:pt x="127" y="130"/>
                    <a:pt x="129" y="130"/>
                    <a:pt x="129" y="128"/>
                  </a:cubicBezTo>
                  <a:close/>
                  <a:moveTo>
                    <a:pt x="130" y="100"/>
                  </a:moveTo>
                  <a:cubicBezTo>
                    <a:pt x="131" y="104"/>
                    <a:pt x="134" y="105"/>
                    <a:pt x="134" y="109"/>
                  </a:cubicBezTo>
                  <a:cubicBezTo>
                    <a:pt x="131" y="107"/>
                    <a:pt x="128" y="104"/>
                    <a:pt x="130" y="100"/>
                  </a:cubicBezTo>
                  <a:close/>
                  <a:moveTo>
                    <a:pt x="134" y="95"/>
                  </a:moveTo>
                  <a:cubicBezTo>
                    <a:pt x="138" y="95"/>
                    <a:pt x="137" y="98"/>
                    <a:pt x="140" y="100"/>
                  </a:cubicBezTo>
                  <a:cubicBezTo>
                    <a:pt x="139" y="102"/>
                    <a:pt x="137" y="103"/>
                    <a:pt x="136" y="104"/>
                  </a:cubicBezTo>
                  <a:cubicBezTo>
                    <a:pt x="131" y="103"/>
                    <a:pt x="131" y="99"/>
                    <a:pt x="134" y="95"/>
                  </a:cubicBezTo>
                  <a:close/>
                  <a:moveTo>
                    <a:pt x="135" y="87"/>
                  </a:moveTo>
                  <a:cubicBezTo>
                    <a:pt x="132" y="86"/>
                    <a:pt x="132" y="83"/>
                    <a:pt x="130" y="81"/>
                  </a:cubicBezTo>
                  <a:cubicBezTo>
                    <a:pt x="130" y="78"/>
                    <a:pt x="132" y="78"/>
                    <a:pt x="132" y="76"/>
                  </a:cubicBezTo>
                  <a:cubicBezTo>
                    <a:pt x="135" y="76"/>
                    <a:pt x="134" y="81"/>
                    <a:pt x="137" y="82"/>
                  </a:cubicBezTo>
                  <a:cubicBezTo>
                    <a:pt x="136" y="83"/>
                    <a:pt x="136" y="85"/>
                    <a:pt x="135" y="87"/>
                  </a:cubicBezTo>
                  <a:close/>
                  <a:moveTo>
                    <a:pt x="132" y="91"/>
                  </a:moveTo>
                  <a:cubicBezTo>
                    <a:pt x="130" y="95"/>
                    <a:pt x="129" y="96"/>
                    <a:pt x="127" y="100"/>
                  </a:cubicBezTo>
                  <a:cubicBezTo>
                    <a:pt x="124" y="99"/>
                    <a:pt x="124" y="96"/>
                    <a:pt x="122" y="95"/>
                  </a:cubicBezTo>
                  <a:cubicBezTo>
                    <a:pt x="124" y="90"/>
                    <a:pt x="125" y="88"/>
                    <a:pt x="127" y="85"/>
                  </a:cubicBezTo>
                  <a:cubicBezTo>
                    <a:pt x="129" y="87"/>
                    <a:pt x="130" y="90"/>
                    <a:pt x="132" y="91"/>
                  </a:cubicBezTo>
                  <a:close/>
                  <a:moveTo>
                    <a:pt x="124" y="72"/>
                  </a:moveTo>
                  <a:cubicBezTo>
                    <a:pt x="121" y="70"/>
                    <a:pt x="120" y="67"/>
                    <a:pt x="118" y="64"/>
                  </a:cubicBezTo>
                  <a:cubicBezTo>
                    <a:pt x="119" y="63"/>
                    <a:pt x="120" y="61"/>
                    <a:pt x="121" y="59"/>
                  </a:cubicBezTo>
                  <a:cubicBezTo>
                    <a:pt x="124" y="61"/>
                    <a:pt x="125" y="65"/>
                    <a:pt x="128" y="68"/>
                  </a:cubicBezTo>
                  <a:cubicBezTo>
                    <a:pt x="127" y="70"/>
                    <a:pt x="125" y="70"/>
                    <a:pt x="124" y="72"/>
                  </a:cubicBezTo>
                  <a:close/>
                  <a:moveTo>
                    <a:pt x="115" y="60"/>
                  </a:moveTo>
                  <a:cubicBezTo>
                    <a:pt x="113" y="60"/>
                    <a:pt x="113" y="56"/>
                    <a:pt x="111" y="56"/>
                  </a:cubicBezTo>
                  <a:cubicBezTo>
                    <a:pt x="112" y="53"/>
                    <a:pt x="114" y="52"/>
                    <a:pt x="115" y="49"/>
                  </a:cubicBezTo>
                  <a:cubicBezTo>
                    <a:pt x="119" y="52"/>
                    <a:pt x="119" y="57"/>
                    <a:pt x="115" y="60"/>
                  </a:cubicBezTo>
                  <a:close/>
                  <a:moveTo>
                    <a:pt x="114" y="38"/>
                  </a:moveTo>
                  <a:cubicBezTo>
                    <a:pt x="113" y="36"/>
                    <a:pt x="111" y="34"/>
                    <a:pt x="111" y="31"/>
                  </a:cubicBezTo>
                  <a:cubicBezTo>
                    <a:pt x="112" y="29"/>
                    <a:pt x="114" y="27"/>
                    <a:pt x="115" y="25"/>
                  </a:cubicBezTo>
                  <a:cubicBezTo>
                    <a:pt x="117" y="26"/>
                    <a:pt x="119" y="28"/>
                    <a:pt x="122" y="29"/>
                  </a:cubicBezTo>
                  <a:cubicBezTo>
                    <a:pt x="120" y="33"/>
                    <a:pt x="118" y="37"/>
                    <a:pt x="114" y="38"/>
                  </a:cubicBezTo>
                  <a:close/>
                  <a:moveTo>
                    <a:pt x="109" y="73"/>
                  </a:moveTo>
                  <a:cubicBezTo>
                    <a:pt x="106" y="72"/>
                    <a:pt x="106" y="69"/>
                    <a:pt x="104" y="67"/>
                  </a:cubicBezTo>
                  <a:cubicBezTo>
                    <a:pt x="106" y="65"/>
                    <a:pt x="108" y="62"/>
                    <a:pt x="109" y="60"/>
                  </a:cubicBezTo>
                  <a:cubicBezTo>
                    <a:pt x="114" y="64"/>
                    <a:pt x="110" y="68"/>
                    <a:pt x="109" y="73"/>
                  </a:cubicBezTo>
                  <a:close/>
                  <a:moveTo>
                    <a:pt x="101" y="63"/>
                  </a:moveTo>
                  <a:cubicBezTo>
                    <a:pt x="101" y="61"/>
                    <a:pt x="100" y="62"/>
                    <a:pt x="100" y="61"/>
                  </a:cubicBezTo>
                  <a:cubicBezTo>
                    <a:pt x="101" y="58"/>
                    <a:pt x="103" y="56"/>
                    <a:pt x="104" y="54"/>
                  </a:cubicBezTo>
                  <a:cubicBezTo>
                    <a:pt x="109" y="56"/>
                    <a:pt x="104" y="62"/>
                    <a:pt x="101" y="63"/>
                  </a:cubicBezTo>
                  <a:close/>
                  <a:moveTo>
                    <a:pt x="102" y="49"/>
                  </a:moveTo>
                  <a:cubicBezTo>
                    <a:pt x="103" y="49"/>
                    <a:pt x="103" y="50"/>
                    <a:pt x="104" y="51"/>
                  </a:cubicBezTo>
                  <a:cubicBezTo>
                    <a:pt x="101" y="53"/>
                    <a:pt x="100" y="55"/>
                    <a:pt x="98" y="57"/>
                  </a:cubicBezTo>
                  <a:cubicBezTo>
                    <a:pt x="97" y="56"/>
                    <a:pt x="99" y="55"/>
                    <a:pt x="98" y="53"/>
                  </a:cubicBezTo>
                  <a:cubicBezTo>
                    <a:pt x="100" y="53"/>
                    <a:pt x="100" y="50"/>
                    <a:pt x="102" y="49"/>
                  </a:cubicBezTo>
                  <a:close/>
                  <a:moveTo>
                    <a:pt x="101" y="38"/>
                  </a:moveTo>
                  <a:cubicBezTo>
                    <a:pt x="101" y="36"/>
                    <a:pt x="102" y="34"/>
                    <a:pt x="104" y="33"/>
                  </a:cubicBezTo>
                  <a:cubicBezTo>
                    <a:pt x="104" y="34"/>
                    <a:pt x="103" y="38"/>
                    <a:pt x="101" y="38"/>
                  </a:cubicBezTo>
                  <a:close/>
                  <a:moveTo>
                    <a:pt x="95" y="52"/>
                  </a:moveTo>
                  <a:cubicBezTo>
                    <a:pt x="93" y="51"/>
                    <a:pt x="93" y="48"/>
                    <a:pt x="90" y="47"/>
                  </a:cubicBezTo>
                  <a:cubicBezTo>
                    <a:pt x="91" y="46"/>
                    <a:pt x="91" y="46"/>
                    <a:pt x="91" y="47"/>
                  </a:cubicBezTo>
                  <a:cubicBezTo>
                    <a:pt x="93" y="45"/>
                    <a:pt x="95" y="43"/>
                    <a:pt x="96" y="40"/>
                  </a:cubicBezTo>
                  <a:cubicBezTo>
                    <a:pt x="97" y="41"/>
                    <a:pt x="98" y="42"/>
                    <a:pt x="99" y="44"/>
                  </a:cubicBezTo>
                  <a:cubicBezTo>
                    <a:pt x="98" y="47"/>
                    <a:pt x="96" y="49"/>
                    <a:pt x="95" y="52"/>
                  </a:cubicBezTo>
                  <a:close/>
                  <a:moveTo>
                    <a:pt x="89" y="44"/>
                  </a:moveTo>
                  <a:cubicBezTo>
                    <a:pt x="87" y="39"/>
                    <a:pt x="91" y="37"/>
                    <a:pt x="92" y="33"/>
                  </a:cubicBezTo>
                  <a:cubicBezTo>
                    <a:pt x="94" y="34"/>
                    <a:pt x="95" y="36"/>
                    <a:pt x="95" y="38"/>
                  </a:cubicBezTo>
                  <a:cubicBezTo>
                    <a:pt x="93" y="40"/>
                    <a:pt x="92" y="43"/>
                    <a:pt x="89" y="44"/>
                  </a:cubicBezTo>
                  <a:close/>
                  <a:moveTo>
                    <a:pt x="90" y="61"/>
                  </a:moveTo>
                  <a:cubicBezTo>
                    <a:pt x="86" y="61"/>
                    <a:pt x="87" y="55"/>
                    <a:pt x="85" y="54"/>
                  </a:cubicBezTo>
                  <a:cubicBezTo>
                    <a:pt x="85" y="53"/>
                    <a:pt x="86" y="52"/>
                    <a:pt x="87" y="51"/>
                  </a:cubicBezTo>
                  <a:cubicBezTo>
                    <a:pt x="85" y="51"/>
                    <a:pt x="84" y="53"/>
                    <a:pt x="83" y="51"/>
                  </a:cubicBezTo>
                  <a:cubicBezTo>
                    <a:pt x="83" y="49"/>
                    <a:pt x="84" y="47"/>
                    <a:pt x="85" y="45"/>
                  </a:cubicBezTo>
                  <a:cubicBezTo>
                    <a:pt x="87" y="51"/>
                    <a:pt x="94" y="54"/>
                    <a:pt x="90" y="61"/>
                  </a:cubicBezTo>
                  <a:close/>
                  <a:moveTo>
                    <a:pt x="83" y="74"/>
                  </a:moveTo>
                  <a:cubicBezTo>
                    <a:pt x="78" y="74"/>
                    <a:pt x="79" y="68"/>
                    <a:pt x="75" y="67"/>
                  </a:cubicBezTo>
                  <a:cubicBezTo>
                    <a:pt x="76" y="64"/>
                    <a:pt x="79" y="63"/>
                    <a:pt x="80" y="59"/>
                  </a:cubicBezTo>
                  <a:cubicBezTo>
                    <a:pt x="88" y="61"/>
                    <a:pt x="87" y="70"/>
                    <a:pt x="83" y="74"/>
                  </a:cubicBezTo>
                  <a:close/>
                  <a:moveTo>
                    <a:pt x="75" y="64"/>
                  </a:moveTo>
                  <a:cubicBezTo>
                    <a:pt x="75" y="62"/>
                    <a:pt x="78" y="57"/>
                    <a:pt x="81" y="55"/>
                  </a:cubicBezTo>
                  <a:cubicBezTo>
                    <a:pt x="80" y="60"/>
                    <a:pt x="77" y="61"/>
                    <a:pt x="75" y="64"/>
                  </a:cubicBezTo>
                  <a:close/>
                  <a:moveTo>
                    <a:pt x="79" y="44"/>
                  </a:moveTo>
                  <a:cubicBezTo>
                    <a:pt x="77" y="43"/>
                    <a:pt x="77" y="39"/>
                    <a:pt x="75" y="38"/>
                  </a:cubicBezTo>
                  <a:cubicBezTo>
                    <a:pt x="76" y="36"/>
                    <a:pt x="76" y="33"/>
                    <a:pt x="79" y="33"/>
                  </a:cubicBezTo>
                  <a:cubicBezTo>
                    <a:pt x="80" y="38"/>
                    <a:pt x="82" y="39"/>
                    <a:pt x="79" y="44"/>
                  </a:cubicBezTo>
                  <a:close/>
                  <a:moveTo>
                    <a:pt x="76" y="51"/>
                  </a:moveTo>
                  <a:cubicBezTo>
                    <a:pt x="75" y="48"/>
                    <a:pt x="72" y="55"/>
                    <a:pt x="70" y="57"/>
                  </a:cubicBezTo>
                  <a:cubicBezTo>
                    <a:pt x="68" y="56"/>
                    <a:pt x="68" y="52"/>
                    <a:pt x="66" y="52"/>
                  </a:cubicBezTo>
                  <a:cubicBezTo>
                    <a:pt x="68" y="48"/>
                    <a:pt x="69" y="44"/>
                    <a:pt x="73" y="41"/>
                  </a:cubicBezTo>
                  <a:cubicBezTo>
                    <a:pt x="73" y="45"/>
                    <a:pt x="78" y="49"/>
                    <a:pt x="76" y="51"/>
                  </a:cubicBezTo>
                  <a:close/>
                  <a:moveTo>
                    <a:pt x="64" y="66"/>
                  </a:moveTo>
                  <a:cubicBezTo>
                    <a:pt x="62" y="63"/>
                    <a:pt x="60" y="59"/>
                    <a:pt x="63" y="55"/>
                  </a:cubicBezTo>
                  <a:cubicBezTo>
                    <a:pt x="66" y="58"/>
                    <a:pt x="68" y="63"/>
                    <a:pt x="64" y="66"/>
                  </a:cubicBezTo>
                  <a:close/>
                  <a:moveTo>
                    <a:pt x="63" y="75"/>
                  </a:moveTo>
                  <a:cubicBezTo>
                    <a:pt x="63" y="77"/>
                    <a:pt x="61" y="79"/>
                    <a:pt x="60" y="81"/>
                  </a:cubicBezTo>
                  <a:cubicBezTo>
                    <a:pt x="60" y="79"/>
                    <a:pt x="59" y="75"/>
                    <a:pt x="63" y="75"/>
                  </a:cubicBezTo>
                  <a:close/>
                  <a:moveTo>
                    <a:pt x="49" y="64"/>
                  </a:moveTo>
                  <a:cubicBezTo>
                    <a:pt x="50" y="62"/>
                    <a:pt x="50" y="62"/>
                    <a:pt x="47" y="62"/>
                  </a:cubicBezTo>
                  <a:cubicBezTo>
                    <a:pt x="48" y="60"/>
                    <a:pt x="50" y="58"/>
                    <a:pt x="51" y="55"/>
                  </a:cubicBezTo>
                  <a:cubicBezTo>
                    <a:pt x="52" y="55"/>
                    <a:pt x="52" y="57"/>
                    <a:pt x="54" y="58"/>
                  </a:cubicBezTo>
                  <a:cubicBezTo>
                    <a:pt x="52" y="60"/>
                    <a:pt x="52" y="64"/>
                    <a:pt x="49" y="64"/>
                  </a:cubicBezTo>
                  <a:close/>
                  <a:moveTo>
                    <a:pt x="45" y="58"/>
                  </a:moveTo>
                  <a:cubicBezTo>
                    <a:pt x="42" y="58"/>
                    <a:pt x="45" y="55"/>
                    <a:pt x="43" y="54"/>
                  </a:cubicBezTo>
                  <a:cubicBezTo>
                    <a:pt x="45" y="52"/>
                    <a:pt x="45" y="51"/>
                    <a:pt x="47" y="49"/>
                  </a:cubicBezTo>
                  <a:cubicBezTo>
                    <a:pt x="48" y="49"/>
                    <a:pt x="48" y="50"/>
                    <a:pt x="49" y="51"/>
                  </a:cubicBezTo>
                  <a:cubicBezTo>
                    <a:pt x="48" y="53"/>
                    <a:pt x="46" y="56"/>
                    <a:pt x="45" y="58"/>
                  </a:cubicBezTo>
                  <a:close/>
                  <a:moveTo>
                    <a:pt x="44" y="66"/>
                  </a:moveTo>
                  <a:cubicBezTo>
                    <a:pt x="46" y="66"/>
                    <a:pt x="45" y="68"/>
                    <a:pt x="47" y="68"/>
                  </a:cubicBezTo>
                  <a:cubicBezTo>
                    <a:pt x="47" y="71"/>
                    <a:pt x="45" y="73"/>
                    <a:pt x="43" y="74"/>
                  </a:cubicBezTo>
                  <a:cubicBezTo>
                    <a:pt x="40" y="71"/>
                    <a:pt x="44" y="69"/>
                    <a:pt x="44" y="66"/>
                  </a:cubicBezTo>
                  <a:close/>
                  <a:moveTo>
                    <a:pt x="46" y="86"/>
                  </a:moveTo>
                  <a:cubicBezTo>
                    <a:pt x="48" y="87"/>
                    <a:pt x="48" y="90"/>
                    <a:pt x="49" y="91"/>
                  </a:cubicBezTo>
                  <a:cubicBezTo>
                    <a:pt x="49" y="94"/>
                    <a:pt x="46" y="95"/>
                    <a:pt x="46" y="98"/>
                  </a:cubicBezTo>
                  <a:cubicBezTo>
                    <a:pt x="44" y="97"/>
                    <a:pt x="43" y="95"/>
                    <a:pt x="42" y="93"/>
                  </a:cubicBezTo>
                  <a:cubicBezTo>
                    <a:pt x="43" y="91"/>
                    <a:pt x="45" y="89"/>
                    <a:pt x="46" y="86"/>
                  </a:cubicBezTo>
                  <a:close/>
                  <a:moveTo>
                    <a:pt x="39" y="66"/>
                  </a:moveTo>
                  <a:cubicBezTo>
                    <a:pt x="37" y="65"/>
                    <a:pt x="40" y="63"/>
                    <a:pt x="39" y="60"/>
                  </a:cubicBezTo>
                  <a:cubicBezTo>
                    <a:pt x="42" y="59"/>
                    <a:pt x="40" y="62"/>
                    <a:pt x="42" y="61"/>
                  </a:cubicBezTo>
                  <a:cubicBezTo>
                    <a:pt x="42" y="64"/>
                    <a:pt x="40" y="64"/>
                    <a:pt x="39" y="66"/>
                  </a:cubicBezTo>
                  <a:close/>
                  <a:moveTo>
                    <a:pt x="39" y="76"/>
                  </a:moveTo>
                  <a:cubicBezTo>
                    <a:pt x="40" y="77"/>
                    <a:pt x="41" y="77"/>
                    <a:pt x="41" y="79"/>
                  </a:cubicBezTo>
                  <a:cubicBezTo>
                    <a:pt x="40" y="81"/>
                    <a:pt x="38" y="83"/>
                    <a:pt x="37" y="85"/>
                  </a:cubicBezTo>
                  <a:cubicBezTo>
                    <a:pt x="33" y="83"/>
                    <a:pt x="38" y="79"/>
                    <a:pt x="39" y="76"/>
                  </a:cubicBezTo>
                  <a:close/>
                  <a:moveTo>
                    <a:pt x="33" y="78"/>
                  </a:moveTo>
                  <a:cubicBezTo>
                    <a:pt x="31" y="75"/>
                    <a:pt x="34" y="73"/>
                    <a:pt x="35" y="70"/>
                  </a:cubicBezTo>
                  <a:cubicBezTo>
                    <a:pt x="38" y="72"/>
                    <a:pt x="33" y="75"/>
                    <a:pt x="33" y="78"/>
                  </a:cubicBezTo>
                  <a:close/>
                  <a:moveTo>
                    <a:pt x="34" y="90"/>
                  </a:moveTo>
                  <a:cubicBezTo>
                    <a:pt x="32" y="92"/>
                    <a:pt x="32" y="96"/>
                    <a:pt x="28" y="97"/>
                  </a:cubicBezTo>
                  <a:cubicBezTo>
                    <a:pt x="30" y="93"/>
                    <a:pt x="31" y="92"/>
                    <a:pt x="32" y="88"/>
                  </a:cubicBezTo>
                  <a:cubicBezTo>
                    <a:pt x="34" y="88"/>
                    <a:pt x="33" y="90"/>
                    <a:pt x="34" y="90"/>
                  </a:cubicBezTo>
                  <a:close/>
                  <a:moveTo>
                    <a:pt x="28" y="111"/>
                  </a:moveTo>
                  <a:cubicBezTo>
                    <a:pt x="27" y="110"/>
                    <a:pt x="27" y="109"/>
                    <a:pt x="26" y="110"/>
                  </a:cubicBezTo>
                  <a:cubicBezTo>
                    <a:pt x="26" y="108"/>
                    <a:pt x="28" y="108"/>
                    <a:pt x="28" y="106"/>
                  </a:cubicBezTo>
                  <a:cubicBezTo>
                    <a:pt x="31" y="107"/>
                    <a:pt x="28" y="109"/>
                    <a:pt x="28" y="111"/>
                  </a:cubicBezTo>
                  <a:close/>
                  <a:moveTo>
                    <a:pt x="26" y="91"/>
                  </a:moveTo>
                  <a:cubicBezTo>
                    <a:pt x="23" y="89"/>
                    <a:pt x="29" y="86"/>
                    <a:pt x="28" y="82"/>
                  </a:cubicBezTo>
                  <a:cubicBezTo>
                    <a:pt x="30" y="85"/>
                    <a:pt x="27" y="89"/>
                    <a:pt x="26" y="91"/>
                  </a:cubicBezTo>
                  <a:close/>
                  <a:moveTo>
                    <a:pt x="21" y="87"/>
                  </a:moveTo>
                  <a:cubicBezTo>
                    <a:pt x="22" y="83"/>
                    <a:pt x="25" y="81"/>
                    <a:pt x="26" y="78"/>
                  </a:cubicBezTo>
                  <a:cubicBezTo>
                    <a:pt x="28" y="80"/>
                    <a:pt x="24" y="85"/>
                    <a:pt x="21" y="87"/>
                  </a:cubicBezTo>
                  <a:close/>
                  <a:moveTo>
                    <a:pt x="20" y="80"/>
                  </a:moveTo>
                  <a:cubicBezTo>
                    <a:pt x="10" y="79"/>
                    <a:pt x="22" y="63"/>
                    <a:pt x="23" y="73"/>
                  </a:cubicBezTo>
                  <a:cubicBezTo>
                    <a:pt x="23" y="76"/>
                    <a:pt x="21" y="76"/>
                    <a:pt x="20" y="80"/>
                  </a:cubicBezTo>
                  <a:close/>
                  <a:moveTo>
                    <a:pt x="20" y="96"/>
                  </a:moveTo>
                  <a:cubicBezTo>
                    <a:pt x="22" y="96"/>
                    <a:pt x="22" y="98"/>
                    <a:pt x="22" y="98"/>
                  </a:cubicBezTo>
                  <a:cubicBezTo>
                    <a:pt x="23" y="101"/>
                    <a:pt x="21" y="100"/>
                    <a:pt x="20" y="102"/>
                  </a:cubicBezTo>
                  <a:cubicBezTo>
                    <a:pt x="18" y="101"/>
                    <a:pt x="20" y="98"/>
                    <a:pt x="20" y="96"/>
                  </a:cubicBezTo>
                  <a:close/>
                  <a:moveTo>
                    <a:pt x="22" y="114"/>
                  </a:moveTo>
                  <a:cubicBezTo>
                    <a:pt x="24" y="114"/>
                    <a:pt x="23" y="115"/>
                    <a:pt x="24" y="115"/>
                  </a:cubicBezTo>
                  <a:cubicBezTo>
                    <a:pt x="24" y="119"/>
                    <a:pt x="23" y="121"/>
                    <a:pt x="22" y="123"/>
                  </a:cubicBezTo>
                  <a:cubicBezTo>
                    <a:pt x="18" y="121"/>
                    <a:pt x="23" y="118"/>
                    <a:pt x="22" y="114"/>
                  </a:cubicBezTo>
                  <a:close/>
                  <a:moveTo>
                    <a:pt x="25" y="138"/>
                  </a:moveTo>
                  <a:cubicBezTo>
                    <a:pt x="28" y="138"/>
                    <a:pt x="27" y="141"/>
                    <a:pt x="26" y="142"/>
                  </a:cubicBezTo>
                  <a:cubicBezTo>
                    <a:pt x="24" y="142"/>
                    <a:pt x="23" y="139"/>
                    <a:pt x="25" y="138"/>
                  </a:cubicBezTo>
                  <a:close/>
                  <a:moveTo>
                    <a:pt x="26" y="130"/>
                  </a:moveTo>
                  <a:cubicBezTo>
                    <a:pt x="22" y="127"/>
                    <a:pt x="27" y="124"/>
                    <a:pt x="28" y="120"/>
                  </a:cubicBezTo>
                  <a:cubicBezTo>
                    <a:pt x="29" y="121"/>
                    <a:pt x="30" y="121"/>
                    <a:pt x="30" y="123"/>
                  </a:cubicBezTo>
                  <a:cubicBezTo>
                    <a:pt x="29" y="125"/>
                    <a:pt x="27" y="128"/>
                    <a:pt x="26" y="130"/>
                  </a:cubicBezTo>
                  <a:close/>
                  <a:moveTo>
                    <a:pt x="32" y="127"/>
                  </a:moveTo>
                  <a:cubicBezTo>
                    <a:pt x="33" y="126"/>
                    <a:pt x="33" y="127"/>
                    <a:pt x="34" y="127"/>
                  </a:cubicBezTo>
                  <a:cubicBezTo>
                    <a:pt x="33" y="130"/>
                    <a:pt x="32" y="133"/>
                    <a:pt x="30" y="135"/>
                  </a:cubicBezTo>
                  <a:cubicBezTo>
                    <a:pt x="30" y="135"/>
                    <a:pt x="29" y="134"/>
                    <a:pt x="28" y="134"/>
                  </a:cubicBezTo>
                  <a:cubicBezTo>
                    <a:pt x="28" y="130"/>
                    <a:pt x="32" y="130"/>
                    <a:pt x="32" y="127"/>
                  </a:cubicBezTo>
                  <a:close/>
                  <a:moveTo>
                    <a:pt x="31" y="145"/>
                  </a:moveTo>
                  <a:cubicBezTo>
                    <a:pt x="33" y="147"/>
                    <a:pt x="37" y="150"/>
                    <a:pt x="35" y="154"/>
                  </a:cubicBezTo>
                  <a:cubicBezTo>
                    <a:pt x="32" y="154"/>
                    <a:pt x="33" y="150"/>
                    <a:pt x="30" y="151"/>
                  </a:cubicBezTo>
                  <a:cubicBezTo>
                    <a:pt x="29" y="148"/>
                    <a:pt x="30" y="146"/>
                    <a:pt x="31" y="145"/>
                  </a:cubicBezTo>
                  <a:close/>
                  <a:moveTo>
                    <a:pt x="34" y="141"/>
                  </a:moveTo>
                  <a:cubicBezTo>
                    <a:pt x="35" y="138"/>
                    <a:pt x="37" y="136"/>
                    <a:pt x="38" y="133"/>
                  </a:cubicBezTo>
                  <a:cubicBezTo>
                    <a:pt x="40" y="135"/>
                    <a:pt x="43" y="136"/>
                    <a:pt x="43" y="140"/>
                  </a:cubicBezTo>
                  <a:cubicBezTo>
                    <a:pt x="42" y="140"/>
                    <a:pt x="41" y="140"/>
                    <a:pt x="40" y="140"/>
                  </a:cubicBezTo>
                  <a:cubicBezTo>
                    <a:pt x="42" y="143"/>
                    <a:pt x="40" y="144"/>
                    <a:pt x="39" y="146"/>
                  </a:cubicBezTo>
                  <a:cubicBezTo>
                    <a:pt x="37" y="145"/>
                    <a:pt x="36" y="143"/>
                    <a:pt x="34" y="141"/>
                  </a:cubicBezTo>
                  <a:close/>
                  <a:moveTo>
                    <a:pt x="38" y="160"/>
                  </a:moveTo>
                  <a:cubicBezTo>
                    <a:pt x="37" y="157"/>
                    <a:pt x="41" y="159"/>
                    <a:pt x="40" y="157"/>
                  </a:cubicBezTo>
                  <a:cubicBezTo>
                    <a:pt x="43" y="156"/>
                    <a:pt x="42" y="159"/>
                    <a:pt x="43" y="159"/>
                  </a:cubicBezTo>
                  <a:cubicBezTo>
                    <a:pt x="42" y="160"/>
                    <a:pt x="40" y="161"/>
                    <a:pt x="38" y="160"/>
                  </a:cubicBezTo>
                  <a:close/>
                  <a:moveTo>
                    <a:pt x="43" y="180"/>
                  </a:moveTo>
                  <a:cubicBezTo>
                    <a:pt x="40" y="180"/>
                    <a:pt x="39" y="177"/>
                    <a:pt x="37" y="176"/>
                  </a:cubicBezTo>
                  <a:cubicBezTo>
                    <a:pt x="38" y="175"/>
                    <a:pt x="39" y="173"/>
                    <a:pt x="39" y="171"/>
                  </a:cubicBezTo>
                  <a:cubicBezTo>
                    <a:pt x="41" y="174"/>
                    <a:pt x="44" y="176"/>
                    <a:pt x="43" y="180"/>
                  </a:cubicBezTo>
                  <a:close/>
                  <a:moveTo>
                    <a:pt x="41" y="125"/>
                  </a:moveTo>
                  <a:cubicBezTo>
                    <a:pt x="45" y="126"/>
                    <a:pt x="49" y="131"/>
                    <a:pt x="46" y="134"/>
                  </a:cubicBezTo>
                  <a:cubicBezTo>
                    <a:pt x="43" y="133"/>
                    <a:pt x="39" y="129"/>
                    <a:pt x="41" y="125"/>
                  </a:cubicBezTo>
                  <a:close/>
                  <a:moveTo>
                    <a:pt x="45" y="148"/>
                  </a:moveTo>
                  <a:cubicBezTo>
                    <a:pt x="46" y="151"/>
                    <a:pt x="50" y="154"/>
                    <a:pt x="49" y="157"/>
                  </a:cubicBezTo>
                  <a:cubicBezTo>
                    <a:pt x="46" y="156"/>
                    <a:pt x="45" y="153"/>
                    <a:pt x="43" y="151"/>
                  </a:cubicBezTo>
                  <a:cubicBezTo>
                    <a:pt x="44" y="150"/>
                    <a:pt x="45" y="150"/>
                    <a:pt x="45" y="148"/>
                  </a:cubicBezTo>
                  <a:close/>
                  <a:moveTo>
                    <a:pt x="46" y="147"/>
                  </a:moveTo>
                  <a:cubicBezTo>
                    <a:pt x="45" y="145"/>
                    <a:pt x="47" y="145"/>
                    <a:pt x="47" y="144"/>
                  </a:cubicBezTo>
                  <a:cubicBezTo>
                    <a:pt x="49" y="146"/>
                    <a:pt x="50" y="149"/>
                    <a:pt x="52" y="151"/>
                  </a:cubicBezTo>
                  <a:cubicBezTo>
                    <a:pt x="49" y="153"/>
                    <a:pt x="48" y="148"/>
                    <a:pt x="46" y="147"/>
                  </a:cubicBezTo>
                  <a:close/>
                  <a:moveTo>
                    <a:pt x="49" y="142"/>
                  </a:moveTo>
                  <a:cubicBezTo>
                    <a:pt x="49" y="140"/>
                    <a:pt x="50" y="138"/>
                    <a:pt x="51" y="137"/>
                  </a:cubicBezTo>
                  <a:cubicBezTo>
                    <a:pt x="54" y="138"/>
                    <a:pt x="58" y="145"/>
                    <a:pt x="53" y="146"/>
                  </a:cubicBezTo>
                  <a:cubicBezTo>
                    <a:pt x="53" y="144"/>
                    <a:pt x="52" y="142"/>
                    <a:pt x="49" y="142"/>
                  </a:cubicBezTo>
                  <a:close/>
                  <a:moveTo>
                    <a:pt x="54" y="132"/>
                  </a:moveTo>
                  <a:cubicBezTo>
                    <a:pt x="55" y="129"/>
                    <a:pt x="57" y="128"/>
                    <a:pt x="57" y="126"/>
                  </a:cubicBezTo>
                  <a:cubicBezTo>
                    <a:pt x="61" y="129"/>
                    <a:pt x="64" y="133"/>
                    <a:pt x="60" y="136"/>
                  </a:cubicBezTo>
                  <a:cubicBezTo>
                    <a:pt x="57" y="136"/>
                    <a:pt x="56" y="134"/>
                    <a:pt x="54" y="132"/>
                  </a:cubicBezTo>
                  <a:close/>
                  <a:moveTo>
                    <a:pt x="60" y="169"/>
                  </a:moveTo>
                  <a:cubicBezTo>
                    <a:pt x="63" y="168"/>
                    <a:pt x="58" y="166"/>
                    <a:pt x="59" y="163"/>
                  </a:cubicBezTo>
                  <a:cubicBezTo>
                    <a:pt x="64" y="163"/>
                    <a:pt x="65" y="169"/>
                    <a:pt x="68" y="172"/>
                  </a:cubicBezTo>
                  <a:cubicBezTo>
                    <a:pt x="68" y="174"/>
                    <a:pt x="66" y="174"/>
                    <a:pt x="66" y="176"/>
                  </a:cubicBezTo>
                  <a:cubicBezTo>
                    <a:pt x="61" y="175"/>
                    <a:pt x="58" y="169"/>
                    <a:pt x="56" y="167"/>
                  </a:cubicBezTo>
                  <a:cubicBezTo>
                    <a:pt x="56" y="164"/>
                    <a:pt x="58" y="169"/>
                    <a:pt x="60" y="169"/>
                  </a:cubicBezTo>
                  <a:close/>
                  <a:moveTo>
                    <a:pt x="64" y="186"/>
                  </a:moveTo>
                  <a:cubicBezTo>
                    <a:pt x="67" y="188"/>
                    <a:pt x="69" y="192"/>
                    <a:pt x="66" y="195"/>
                  </a:cubicBezTo>
                  <a:cubicBezTo>
                    <a:pt x="64" y="193"/>
                    <a:pt x="61" y="190"/>
                    <a:pt x="64" y="186"/>
                  </a:cubicBezTo>
                  <a:close/>
                  <a:moveTo>
                    <a:pt x="63" y="157"/>
                  </a:moveTo>
                  <a:cubicBezTo>
                    <a:pt x="65" y="156"/>
                    <a:pt x="66" y="156"/>
                    <a:pt x="66" y="153"/>
                  </a:cubicBezTo>
                  <a:cubicBezTo>
                    <a:pt x="69" y="155"/>
                    <a:pt x="75" y="158"/>
                    <a:pt x="73" y="163"/>
                  </a:cubicBezTo>
                  <a:cubicBezTo>
                    <a:pt x="69" y="163"/>
                    <a:pt x="70" y="157"/>
                    <a:pt x="68" y="157"/>
                  </a:cubicBezTo>
                  <a:cubicBezTo>
                    <a:pt x="65" y="161"/>
                    <a:pt x="71" y="163"/>
                    <a:pt x="71" y="167"/>
                  </a:cubicBezTo>
                  <a:cubicBezTo>
                    <a:pt x="68" y="167"/>
                    <a:pt x="65" y="160"/>
                    <a:pt x="63" y="157"/>
                  </a:cubicBezTo>
                  <a:close/>
                  <a:moveTo>
                    <a:pt x="70" y="176"/>
                  </a:moveTo>
                  <a:cubicBezTo>
                    <a:pt x="73" y="176"/>
                    <a:pt x="73" y="179"/>
                    <a:pt x="74" y="180"/>
                  </a:cubicBezTo>
                  <a:cubicBezTo>
                    <a:pt x="75" y="182"/>
                    <a:pt x="72" y="181"/>
                    <a:pt x="73" y="183"/>
                  </a:cubicBezTo>
                  <a:cubicBezTo>
                    <a:pt x="71" y="183"/>
                    <a:pt x="70" y="182"/>
                    <a:pt x="68" y="181"/>
                  </a:cubicBezTo>
                  <a:cubicBezTo>
                    <a:pt x="69" y="179"/>
                    <a:pt x="70" y="178"/>
                    <a:pt x="70" y="176"/>
                  </a:cubicBezTo>
                  <a:close/>
                  <a:moveTo>
                    <a:pt x="73" y="171"/>
                  </a:moveTo>
                  <a:cubicBezTo>
                    <a:pt x="76" y="171"/>
                    <a:pt x="78" y="174"/>
                    <a:pt x="77" y="176"/>
                  </a:cubicBezTo>
                  <a:cubicBezTo>
                    <a:pt x="76" y="174"/>
                    <a:pt x="73" y="174"/>
                    <a:pt x="73" y="171"/>
                  </a:cubicBezTo>
                  <a:close/>
                  <a:moveTo>
                    <a:pt x="77" y="185"/>
                  </a:moveTo>
                  <a:cubicBezTo>
                    <a:pt x="82" y="186"/>
                    <a:pt x="82" y="192"/>
                    <a:pt x="87" y="194"/>
                  </a:cubicBezTo>
                  <a:cubicBezTo>
                    <a:pt x="87" y="196"/>
                    <a:pt x="85" y="196"/>
                    <a:pt x="85" y="199"/>
                  </a:cubicBezTo>
                  <a:cubicBezTo>
                    <a:pt x="81" y="196"/>
                    <a:pt x="80" y="192"/>
                    <a:pt x="76" y="189"/>
                  </a:cubicBezTo>
                  <a:cubicBezTo>
                    <a:pt x="76" y="188"/>
                    <a:pt x="77" y="187"/>
                    <a:pt x="77" y="185"/>
                  </a:cubicBezTo>
                  <a:close/>
                  <a:moveTo>
                    <a:pt x="83" y="173"/>
                  </a:moveTo>
                  <a:cubicBezTo>
                    <a:pt x="87" y="176"/>
                    <a:pt x="94" y="181"/>
                    <a:pt x="91" y="187"/>
                  </a:cubicBezTo>
                  <a:cubicBezTo>
                    <a:pt x="86" y="184"/>
                    <a:pt x="82" y="178"/>
                    <a:pt x="83" y="173"/>
                  </a:cubicBezTo>
                  <a:close/>
                  <a:moveTo>
                    <a:pt x="88" y="165"/>
                  </a:moveTo>
                  <a:cubicBezTo>
                    <a:pt x="92" y="168"/>
                    <a:pt x="95" y="171"/>
                    <a:pt x="96" y="177"/>
                  </a:cubicBezTo>
                  <a:cubicBezTo>
                    <a:pt x="92" y="174"/>
                    <a:pt x="90" y="170"/>
                    <a:pt x="88" y="165"/>
                  </a:cubicBezTo>
                  <a:close/>
                  <a:moveTo>
                    <a:pt x="96" y="187"/>
                  </a:moveTo>
                  <a:cubicBezTo>
                    <a:pt x="99" y="188"/>
                    <a:pt x="99" y="192"/>
                    <a:pt x="102" y="193"/>
                  </a:cubicBezTo>
                  <a:cubicBezTo>
                    <a:pt x="101" y="195"/>
                    <a:pt x="100" y="197"/>
                    <a:pt x="98" y="197"/>
                  </a:cubicBezTo>
                  <a:cubicBezTo>
                    <a:pt x="97" y="195"/>
                    <a:pt x="95" y="193"/>
                    <a:pt x="94" y="191"/>
                  </a:cubicBezTo>
                  <a:cubicBezTo>
                    <a:pt x="94" y="189"/>
                    <a:pt x="95" y="189"/>
                    <a:pt x="96" y="187"/>
                  </a:cubicBezTo>
                  <a:close/>
                  <a:moveTo>
                    <a:pt x="102" y="207"/>
                  </a:moveTo>
                  <a:cubicBezTo>
                    <a:pt x="102" y="203"/>
                    <a:pt x="103" y="201"/>
                    <a:pt x="104" y="199"/>
                  </a:cubicBezTo>
                  <a:cubicBezTo>
                    <a:pt x="108" y="198"/>
                    <a:pt x="107" y="202"/>
                    <a:pt x="110" y="201"/>
                  </a:cubicBezTo>
                  <a:cubicBezTo>
                    <a:pt x="109" y="209"/>
                    <a:pt x="103" y="212"/>
                    <a:pt x="96" y="213"/>
                  </a:cubicBezTo>
                  <a:cubicBezTo>
                    <a:pt x="97" y="210"/>
                    <a:pt x="98" y="206"/>
                    <a:pt x="102" y="207"/>
                  </a:cubicBezTo>
                  <a:close/>
                  <a:moveTo>
                    <a:pt x="109" y="192"/>
                  </a:moveTo>
                  <a:cubicBezTo>
                    <a:pt x="111" y="192"/>
                    <a:pt x="111" y="195"/>
                    <a:pt x="113" y="195"/>
                  </a:cubicBezTo>
                  <a:cubicBezTo>
                    <a:pt x="112" y="196"/>
                    <a:pt x="112" y="196"/>
                    <a:pt x="112" y="197"/>
                  </a:cubicBezTo>
                  <a:cubicBezTo>
                    <a:pt x="111" y="196"/>
                    <a:pt x="111" y="194"/>
                    <a:pt x="109" y="192"/>
                  </a:cubicBezTo>
                  <a:close/>
                  <a:moveTo>
                    <a:pt x="111" y="142"/>
                  </a:moveTo>
                  <a:cubicBezTo>
                    <a:pt x="114" y="141"/>
                    <a:pt x="116" y="145"/>
                    <a:pt x="113" y="147"/>
                  </a:cubicBezTo>
                  <a:cubicBezTo>
                    <a:pt x="112" y="146"/>
                    <a:pt x="110" y="145"/>
                    <a:pt x="111" y="142"/>
                  </a:cubicBezTo>
                  <a:close/>
                  <a:moveTo>
                    <a:pt x="115" y="178"/>
                  </a:moveTo>
                  <a:cubicBezTo>
                    <a:pt x="116" y="178"/>
                    <a:pt x="117" y="178"/>
                    <a:pt x="117" y="180"/>
                  </a:cubicBezTo>
                  <a:cubicBezTo>
                    <a:pt x="116" y="182"/>
                    <a:pt x="114" y="183"/>
                    <a:pt x="113" y="185"/>
                  </a:cubicBezTo>
                  <a:cubicBezTo>
                    <a:pt x="112" y="183"/>
                    <a:pt x="114" y="180"/>
                    <a:pt x="115" y="178"/>
                  </a:cubicBezTo>
                  <a:close/>
                  <a:moveTo>
                    <a:pt x="117" y="181"/>
                  </a:moveTo>
                  <a:cubicBezTo>
                    <a:pt x="119" y="180"/>
                    <a:pt x="119" y="183"/>
                    <a:pt x="120" y="183"/>
                  </a:cubicBezTo>
                  <a:cubicBezTo>
                    <a:pt x="120" y="186"/>
                    <a:pt x="117" y="186"/>
                    <a:pt x="117" y="189"/>
                  </a:cubicBezTo>
                  <a:cubicBezTo>
                    <a:pt x="115" y="189"/>
                    <a:pt x="115" y="187"/>
                    <a:pt x="114" y="187"/>
                  </a:cubicBezTo>
                  <a:cubicBezTo>
                    <a:pt x="114" y="184"/>
                    <a:pt x="116" y="183"/>
                    <a:pt x="117" y="181"/>
                  </a:cubicBezTo>
                  <a:close/>
                  <a:moveTo>
                    <a:pt x="123" y="187"/>
                  </a:moveTo>
                  <a:cubicBezTo>
                    <a:pt x="126" y="190"/>
                    <a:pt x="123" y="194"/>
                    <a:pt x="120" y="195"/>
                  </a:cubicBezTo>
                  <a:cubicBezTo>
                    <a:pt x="120" y="194"/>
                    <a:pt x="120" y="193"/>
                    <a:pt x="119" y="193"/>
                  </a:cubicBezTo>
                  <a:cubicBezTo>
                    <a:pt x="120" y="191"/>
                    <a:pt x="122" y="189"/>
                    <a:pt x="123" y="187"/>
                  </a:cubicBezTo>
                  <a:close/>
                  <a:moveTo>
                    <a:pt x="123" y="165"/>
                  </a:moveTo>
                  <a:cubicBezTo>
                    <a:pt x="125" y="163"/>
                    <a:pt x="126" y="162"/>
                    <a:pt x="126" y="159"/>
                  </a:cubicBezTo>
                  <a:cubicBezTo>
                    <a:pt x="129" y="158"/>
                    <a:pt x="128" y="162"/>
                    <a:pt x="126" y="163"/>
                  </a:cubicBezTo>
                  <a:cubicBezTo>
                    <a:pt x="127" y="163"/>
                    <a:pt x="128" y="163"/>
                    <a:pt x="129" y="163"/>
                  </a:cubicBezTo>
                  <a:cubicBezTo>
                    <a:pt x="129" y="164"/>
                    <a:pt x="128" y="165"/>
                    <a:pt x="127" y="166"/>
                  </a:cubicBezTo>
                  <a:cubicBezTo>
                    <a:pt x="128" y="167"/>
                    <a:pt x="129" y="163"/>
                    <a:pt x="130" y="163"/>
                  </a:cubicBezTo>
                  <a:cubicBezTo>
                    <a:pt x="134" y="165"/>
                    <a:pt x="130" y="170"/>
                    <a:pt x="127" y="170"/>
                  </a:cubicBezTo>
                  <a:cubicBezTo>
                    <a:pt x="127" y="167"/>
                    <a:pt x="124" y="167"/>
                    <a:pt x="123" y="165"/>
                  </a:cubicBezTo>
                  <a:close/>
                  <a:moveTo>
                    <a:pt x="130" y="153"/>
                  </a:moveTo>
                  <a:cubicBezTo>
                    <a:pt x="130" y="152"/>
                    <a:pt x="132" y="153"/>
                    <a:pt x="131" y="151"/>
                  </a:cubicBezTo>
                  <a:cubicBezTo>
                    <a:pt x="133" y="151"/>
                    <a:pt x="133" y="152"/>
                    <a:pt x="133" y="153"/>
                  </a:cubicBezTo>
                  <a:cubicBezTo>
                    <a:pt x="131" y="155"/>
                    <a:pt x="131" y="155"/>
                    <a:pt x="130" y="153"/>
                  </a:cubicBezTo>
                  <a:close/>
                  <a:moveTo>
                    <a:pt x="134" y="170"/>
                  </a:moveTo>
                  <a:cubicBezTo>
                    <a:pt x="134" y="171"/>
                    <a:pt x="134" y="172"/>
                    <a:pt x="135" y="172"/>
                  </a:cubicBezTo>
                  <a:cubicBezTo>
                    <a:pt x="134" y="173"/>
                    <a:pt x="133" y="174"/>
                    <a:pt x="132" y="174"/>
                  </a:cubicBezTo>
                  <a:cubicBezTo>
                    <a:pt x="130" y="176"/>
                    <a:pt x="133" y="172"/>
                    <a:pt x="134" y="170"/>
                  </a:cubicBezTo>
                  <a:close/>
                  <a:moveTo>
                    <a:pt x="131" y="142"/>
                  </a:moveTo>
                  <a:cubicBezTo>
                    <a:pt x="133" y="138"/>
                    <a:pt x="129" y="142"/>
                    <a:pt x="130" y="140"/>
                  </a:cubicBezTo>
                  <a:cubicBezTo>
                    <a:pt x="131" y="140"/>
                    <a:pt x="131" y="139"/>
                    <a:pt x="132" y="139"/>
                  </a:cubicBezTo>
                  <a:cubicBezTo>
                    <a:pt x="132" y="137"/>
                    <a:pt x="130" y="138"/>
                    <a:pt x="130" y="136"/>
                  </a:cubicBezTo>
                  <a:cubicBezTo>
                    <a:pt x="132" y="135"/>
                    <a:pt x="131" y="133"/>
                    <a:pt x="133" y="132"/>
                  </a:cubicBezTo>
                  <a:cubicBezTo>
                    <a:pt x="134" y="133"/>
                    <a:pt x="134" y="134"/>
                    <a:pt x="136" y="134"/>
                  </a:cubicBezTo>
                  <a:cubicBezTo>
                    <a:pt x="135" y="137"/>
                    <a:pt x="134" y="140"/>
                    <a:pt x="131" y="142"/>
                  </a:cubicBezTo>
                  <a:close/>
                  <a:moveTo>
                    <a:pt x="132" y="124"/>
                  </a:moveTo>
                  <a:cubicBezTo>
                    <a:pt x="132" y="122"/>
                    <a:pt x="134" y="121"/>
                    <a:pt x="134" y="119"/>
                  </a:cubicBezTo>
                  <a:cubicBezTo>
                    <a:pt x="135" y="119"/>
                    <a:pt x="136" y="119"/>
                    <a:pt x="136" y="119"/>
                  </a:cubicBezTo>
                  <a:cubicBezTo>
                    <a:pt x="136" y="121"/>
                    <a:pt x="137" y="121"/>
                    <a:pt x="138" y="123"/>
                  </a:cubicBezTo>
                  <a:cubicBezTo>
                    <a:pt x="136" y="124"/>
                    <a:pt x="136" y="122"/>
                    <a:pt x="135" y="122"/>
                  </a:cubicBezTo>
                  <a:cubicBezTo>
                    <a:pt x="133" y="123"/>
                    <a:pt x="138" y="125"/>
                    <a:pt x="136" y="126"/>
                  </a:cubicBezTo>
                  <a:cubicBezTo>
                    <a:pt x="133" y="126"/>
                    <a:pt x="134" y="124"/>
                    <a:pt x="132" y="124"/>
                  </a:cubicBezTo>
                  <a:close/>
                  <a:moveTo>
                    <a:pt x="138" y="139"/>
                  </a:moveTo>
                  <a:cubicBezTo>
                    <a:pt x="140" y="138"/>
                    <a:pt x="139" y="141"/>
                    <a:pt x="141" y="142"/>
                  </a:cubicBezTo>
                  <a:cubicBezTo>
                    <a:pt x="140" y="144"/>
                    <a:pt x="138" y="144"/>
                    <a:pt x="138" y="148"/>
                  </a:cubicBezTo>
                  <a:cubicBezTo>
                    <a:pt x="133" y="145"/>
                    <a:pt x="137" y="144"/>
                    <a:pt x="138" y="139"/>
                  </a:cubicBezTo>
                  <a:close/>
                  <a:moveTo>
                    <a:pt x="140" y="175"/>
                  </a:moveTo>
                  <a:cubicBezTo>
                    <a:pt x="142" y="176"/>
                    <a:pt x="140" y="182"/>
                    <a:pt x="138" y="182"/>
                  </a:cubicBezTo>
                  <a:cubicBezTo>
                    <a:pt x="137" y="179"/>
                    <a:pt x="139" y="177"/>
                    <a:pt x="140" y="175"/>
                  </a:cubicBezTo>
                  <a:close/>
                  <a:moveTo>
                    <a:pt x="140" y="151"/>
                  </a:moveTo>
                  <a:cubicBezTo>
                    <a:pt x="137" y="148"/>
                    <a:pt x="142" y="147"/>
                    <a:pt x="143" y="146"/>
                  </a:cubicBezTo>
                  <a:cubicBezTo>
                    <a:pt x="144" y="147"/>
                    <a:pt x="142" y="150"/>
                    <a:pt x="140" y="151"/>
                  </a:cubicBezTo>
                  <a:close/>
                  <a:moveTo>
                    <a:pt x="142" y="131"/>
                  </a:moveTo>
                  <a:cubicBezTo>
                    <a:pt x="143" y="131"/>
                    <a:pt x="143" y="131"/>
                    <a:pt x="143" y="130"/>
                  </a:cubicBezTo>
                  <a:cubicBezTo>
                    <a:pt x="146" y="130"/>
                    <a:pt x="147" y="132"/>
                    <a:pt x="147" y="135"/>
                  </a:cubicBezTo>
                  <a:cubicBezTo>
                    <a:pt x="143" y="136"/>
                    <a:pt x="143" y="134"/>
                    <a:pt x="142" y="131"/>
                  </a:cubicBezTo>
                  <a:close/>
                  <a:moveTo>
                    <a:pt x="144" y="64"/>
                  </a:moveTo>
                  <a:cubicBezTo>
                    <a:pt x="143" y="64"/>
                    <a:pt x="141" y="61"/>
                    <a:pt x="141" y="59"/>
                  </a:cubicBezTo>
                  <a:cubicBezTo>
                    <a:pt x="142" y="60"/>
                    <a:pt x="143" y="62"/>
                    <a:pt x="144" y="64"/>
                  </a:cubicBezTo>
                  <a:close/>
                  <a:moveTo>
                    <a:pt x="141" y="93"/>
                  </a:moveTo>
                  <a:cubicBezTo>
                    <a:pt x="138" y="93"/>
                    <a:pt x="138" y="90"/>
                    <a:pt x="139" y="88"/>
                  </a:cubicBezTo>
                  <a:cubicBezTo>
                    <a:pt x="141" y="88"/>
                    <a:pt x="141" y="90"/>
                    <a:pt x="141" y="93"/>
                  </a:cubicBezTo>
                  <a:close/>
                  <a:moveTo>
                    <a:pt x="129" y="49"/>
                  </a:moveTo>
                  <a:cubicBezTo>
                    <a:pt x="129" y="52"/>
                    <a:pt x="145" y="75"/>
                    <a:pt x="139" y="76"/>
                  </a:cubicBezTo>
                  <a:cubicBezTo>
                    <a:pt x="137" y="76"/>
                    <a:pt x="137" y="72"/>
                    <a:pt x="135" y="71"/>
                  </a:cubicBezTo>
                  <a:cubicBezTo>
                    <a:pt x="138" y="67"/>
                    <a:pt x="137" y="62"/>
                    <a:pt x="132" y="66"/>
                  </a:cubicBezTo>
                  <a:cubicBezTo>
                    <a:pt x="129" y="63"/>
                    <a:pt x="127" y="59"/>
                    <a:pt x="124" y="55"/>
                  </a:cubicBezTo>
                  <a:cubicBezTo>
                    <a:pt x="125" y="52"/>
                    <a:pt x="127" y="50"/>
                    <a:pt x="129" y="49"/>
                  </a:cubicBezTo>
                  <a:close/>
                  <a:moveTo>
                    <a:pt x="122" y="50"/>
                  </a:moveTo>
                  <a:cubicBezTo>
                    <a:pt x="120" y="49"/>
                    <a:pt x="119" y="47"/>
                    <a:pt x="118" y="44"/>
                  </a:cubicBezTo>
                  <a:cubicBezTo>
                    <a:pt x="120" y="43"/>
                    <a:pt x="121" y="40"/>
                    <a:pt x="122" y="38"/>
                  </a:cubicBezTo>
                  <a:cubicBezTo>
                    <a:pt x="128" y="40"/>
                    <a:pt x="125" y="47"/>
                    <a:pt x="122" y="50"/>
                  </a:cubicBezTo>
                  <a:close/>
                  <a:moveTo>
                    <a:pt x="123" y="23"/>
                  </a:moveTo>
                  <a:cubicBezTo>
                    <a:pt x="117" y="23"/>
                    <a:pt x="112" y="15"/>
                    <a:pt x="107" y="12"/>
                  </a:cubicBezTo>
                  <a:cubicBezTo>
                    <a:pt x="112" y="13"/>
                    <a:pt x="119" y="19"/>
                    <a:pt x="123" y="23"/>
                  </a:cubicBezTo>
                  <a:close/>
                  <a:moveTo>
                    <a:pt x="109" y="21"/>
                  </a:moveTo>
                  <a:cubicBezTo>
                    <a:pt x="109" y="23"/>
                    <a:pt x="108" y="24"/>
                    <a:pt x="107" y="25"/>
                  </a:cubicBezTo>
                  <a:cubicBezTo>
                    <a:pt x="104" y="22"/>
                    <a:pt x="105" y="19"/>
                    <a:pt x="102" y="16"/>
                  </a:cubicBezTo>
                  <a:cubicBezTo>
                    <a:pt x="105" y="17"/>
                    <a:pt x="107" y="19"/>
                    <a:pt x="109" y="21"/>
                  </a:cubicBezTo>
                  <a:close/>
                  <a:moveTo>
                    <a:pt x="104" y="28"/>
                  </a:moveTo>
                  <a:cubicBezTo>
                    <a:pt x="102" y="31"/>
                    <a:pt x="101" y="33"/>
                    <a:pt x="98" y="34"/>
                  </a:cubicBezTo>
                  <a:cubicBezTo>
                    <a:pt x="98" y="32"/>
                    <a:pt x="97" y="32"/>
                    <a:pt x="96" y="30"/>
                  </a:cubicBezTo>
                  <a:cubicBezTo>
                    <a:pt x="97" y="28"/>
                    <a:pt x="100" y="27"/>
                    <a:pt x="101" y="25"/>
                  </a:cubicBezTo>
                  <a:cubicBezTo>
                    <a:pt x="103" y="25"/>
                    <a:pt x="102" y="27"/>
                    <a:pt x="104" y="28"/>
                  </a:cubicBezTo>
                  <a:close/>
                  <a:moveTo>
                    <a:pt x="98" y="18"/>
                  </a:moveTo>
                  <a:cubicBezTo>
                    <a:pt x="96" y="20"/>
                    <a:pt x="96" y="23"/>
                    <a:pt x="93" y="23"/>
                  </a:cubicBezTo>
                  <a:cubicBezTo>
                    <a:pt x="91" y="22"/>
                    <a:pt x="91" y="20"/>
                    <a:pt x="90" y="17"/>
                  </a:cubicBezTo>
                  <a:cubicBezTo>
                    <a:pt x="92" y="13"/>
                    <a:pt x="97" y="12"/>
                    <a:pt x="98" y="18"/>
                  </a:cubicBezTo>
                  <a:close/>
                  <a:moveTo>
                    <a:pt x="90" y="28"/>
                  </a:moveTo>
                  <a:cubicBezTo>
                    <a:pt x="89" y="30"/>
                    <a:pt x="87" y="31"/>
                    <a:pt x="86" y="34"/>
                  </a:cubicBezTo>
                  <a:cubicBezTo>
                    <a:pt x="83" y="33"/>
                    <a:pt x="82" y="30"/>
                    <a:pt x="82" y="27"/>
                  </a:cubicBezTo>
                  <a:cubicBezTo>
                    <a:pt x="84" y="26"/>
                    <a:pt x="85" y="24"/>
                    <a:pt x="87" y="22"/>
                  </a:cubicBezTo>
                  <a:cubicBezTo>
                    <a:pt x="88" y="24"/>
                    <a:pt x="89" y="25"/>
                    <a:pt x="90" y="28"/>
                  </a:cubicBezTo>
                  <a:close/>
                  <a:moveTo>
                    <a:pt x="82" y="11"/>
                  </a:moveTo>
                  <a:cubicBezTo>
                    <a:pt x="83" y="12"/>
                    <a:pt x="84" y="15"/>
                    <a:pt x="85" y="17"/>
                  </a:cubicBezTo>
                  <a:cubicBezTo>
                    <a:pt x="83" y="19"/>
                    <a:pt x="82" y="21"/>
                    <a:pt x="80" y="23"/>
                  </a:cubicBezTo>
                  <a:cubicBezTo>
                    <a:pt x="78" y="21"/>
                    <a:pt x="76" y="19"/>
                    <a:pt x="73" y="18"/>
                  </a:cubicBezTo>
                  <a:cubicBezTo>
                    <a:pt x="75" y="15"/>
                    <a:pt x="76" y="10"/>
                    <a:pt x="82" y="11"/>
                  </a:cubicBezTo>
                  <a:close/>
                  <a:moveTo>
                    <a:pt x="76" y="28"/>
                  </a:moveTo>
                  <a:cubicBezTo>
                    <a:pt x="76" y="29"/>
                    <a:pt x="73" y="28"/>
                    <a:pt x="74" y="31"/>
                  </a:cubicBezTo>
                  <a:cubicBezTo>
                    <a:pt x="71" y="31"/>
                    <a:pt x="71" y="29"/>
                    <a:pt x="70" y="27"/>
                  </a:cubicBezTo>
                  <a:cubicBezTo>
                    <a:pt x="73" y="26"/>
                    <a:pt x="73" y="28"/>
                    <a:pt x="76" y="28"/>
                  </a:cubicBezTo>
                  <a:close/>
                  <a:moveTo>
                    <a:pt x="64" y="45"/>
                  </a:moveTo>
                  <a:cubicBezTo>
                    <a:pt x="55" y="41"/>
                    <a:pt x="64" y="34"/>
                    <a:pt x="66" y="28"/>
                  </a:cubicBezTo>
                  <a:cubicBezTo>
                    <a:pt x="68" y="30"/>
                    <a:pt x="68" y="34"/>
                    <a:pt x="70" y="36"/>
                  </a:cubicBezTo>
                  <a:cubicBezTo>
                    <a:pt x="68" y="40"/>
                    <a:pt x="65" y="42"/>
                    <a:pt x="64" y="45"/>
                  </a:cubicBezTo>
                  <a:close/>
                  <a:moveTo>
                    <a:pt x="69" y="11"/>
                  </a:moveTo>
                  <a:cubicBezTo>
                    <a:pt x="68" y="12"/>
                    <a:pt x="67" y="13"/>
                    <a:pt x="68" y="15"/>
                  </a:cubicBezTo>
                  <a:cubicBezTo>
                    <a:pt x="65" y="15"/>
                    <a:pt x="63" y="15"/>
                    <a:pt x="63" y="12"/>
                  </a:cubicBezTo>
                  <a:cubicBezTo>
                    <a:pt x="65" y="12"/>
                    <a:pt x="66" y="11"/>
                    <a:pt x="69" y="11"/>
                  </a:cubicBezTo>
                  <a:close/>
                  <a:moveTo>
                    <a:pt x="63" y="25"/>
                  </a:moveTo>
                  <a:cubicBezTo>
                    <a:pt x="63" y="30"/>
                    <a:pt x="60" y="31"/>
                    <a:pt x="58" y="35"/>
                  </a:cubicBezTo>
                  <a:cubicBezTo>
                    <a:pt x="56" y="35"/>
                    <a:pt x="56" y="33"/>
                    <a:pt x="56" y="31"/>
                  </a:cubicBezTo>
                  <a:cubicBezTo>
                    <a:pt x="61" y="30"/>
                    <a:pt x="57" y="25"/>
                    <a:pt x="63" y="25"/>
                  </a:cubicBezTo>
                  <a:close/>
                  <a:moveTo>
                    <a:pt x="51" y="37"/>
                  </a:moveTo>
                  <a:cubicBezTo>
                    <a:pt x="51" y="37"/>
                    <a:pt x="52" y="37"/>
                    <a:pt x="53" y="37"/>
                  </a:cubicBezTo>
                  <a:cubicBezTo>
                    <a:pt x="51" y="40"/>
                    <a:pt x="52" y="39"/>
                    <a:pt x="54" y="40"/>
                  </a:cubicBezTo>
                  <a:cubicBezTo>
                    <a:pt x="55" y="42"/>
                    <a:pt x="54" y="43"/>
                    <a:pt x="52" y="44"/>
                  </a:cubicBezTo>
                  <a:cubicBezTo>
                    <a:pt x="51" y="42"/>
                    <a:pt x="49" y="39"/>
                    <a:pt x="51" y="37"/>
                  </a:cubicBezTo>
                  <a:close/>
                  <a:moveTo>
                    <a:pt x="49" y="29"/>
                  </a:moveTo>
                  <a:cubicBezTo>
                    <a:pt x="50" y="32"/>
                    <a:pt x="47" y="34"/>
                    <a:pt x="47" y="36"/>
                  </a:cubicBezTo>
                  <a:cubicBezTo>
                    <a:pt x="46" y="34"/>
                    <a:pt x="44" y="35"/>
                    <a:pt x="44" y="32"/>
                  </a:cubicBezTo>
                  <a:cubicBezTo>
                    <a:pt x="46" y="31"/>
                    <a:pt x="48" y="31"/>
                    <a:pt x="49" y="29"/>
                  </a:cubicBezTo>
                  <a:close/>
                  <a:moveTo>
                    <a:pt x="39" y="45"/>
                  </a:moveTo>
                  <a:cubicBezTo>
                    <a:pt x="41" y="44"/>
                    <a:pt x="37" y="43"/>
                    <a:pt x="38" y="42"/>
                  </a:cubicBezTo>
                  <a:cubicBezTo>
                    <a:pt x="40" y="41"/>
                    <a:pt x="40" y="39"/>
                    <a:pt x="41" y="38"/>
                  </a:cubicBezTo>
                  <a:cubicBezTo>
                    <a:pt x="42" y="39"/>
                    <a:pt x="43" y="41"/>
                    <a:pt x="43" y="42"/>
                  </a:cubicBezTo>
                  <a:cubicBezTo>
                    <a:pt x="42" y="43"/>
                    <a:pt x="40" y="44"/>
                    <a:pt x="39" y="47"/>
                  </a:cubicBezTo>
                  <a:cubicBezTo>
                    <a:pt x="37" y="47"/>
                    <a:pt x="38" y="44"/>
                    <a:pt x="37" y="44"/>
                  </a:cubicBezTo>
                  <a:cubicBezTo>
                    <a:pt x="38" y="41"/>
                    <a:pt x="38" y="45"/>
                    <a:pt x="39" y="45"/>
                  </a:cubicBezTo>
                  <a:close/>
                  <a:moveTo>
                    <a:pt x="36" y="53"/>
                  </a:moveTo>
                  <a:cubicBezTo>
                    <a:pt x="35" y="54"/>
                    <a:pt x="32" y="52"/>
                    <a:pt x="33" y="49"/>
                  </a:cubicBezTo>
                  <a:cubicBezTo>
                    <a:pt x="35" y="50"/>
                    <a:pt x="36" y="51"/>
                    <a:pt x="36" y="53"/>
                  </a:cubicBezTo>
                  <a:close/>
                  <a:moveTo>
                    <a:pt x="30" y="73"/>
                  </a:moveTo>
                  <a:cubicBezTo>
                    <a:pt x="29" y="70"/>
                    <a:pt x="32" y="69"/>
                    <a:pt x="32" y="66"/>
                  </a:cubicBezTo>
                  <a:cubicBezTo>
                    <a:pt x="34" y="67"/>
                    <a:pt x="32" y="72"/>
                    <a:pt x="30" y="73"/>
                  </a:cubicBezTo>
                  <a:close/>
                  <a:moveTo>
                    <a:pt x="31" y="45"/>
                  </a:moveTo>
                  <a:cubicBezTo>
                    <a:pt x="33" y="47"/>
                    <a:pt x="27" y="52"/>
                    <a:pt x="26" y="55"/>
                  </a:cubicBezTo>
                  <a:cubicBezTo>
                    <a:pt x="26" y="57"/>
                    <a:pt x="26" y="58"/>
                    <a:pt x="28" y="58"/>
                  </a:cubicBezTo>
                  <a:cubicBezTo>
                    <a:pt x="28" y="58"/>
                    <a:pt x="28" y="58"/>
                    <a:pt x="28" y="57"/>
                  </a:cubicBezTo>
                  <a:cubicBezTo>
                    <a:pt x="28" y="57"/>
                    <a:pt x="28" y="57"/>
                    <a:pt x="27" y="57"/>
                  </a:cubicBezTo>
                  <a:cubicBezTo>
                    <a:pt x="27" y="57"/>
                    <a:pt x="28" y="57"/>
                    <a:pt x="28" y="57"/>
                  </a:cubicBezTo>
                  <a:cubicBezTo>
                    <a:pt x="32" y="58"/>
                    <a:pt x="29" y="66"/>
                    <a:pt x="27" y="68"/>
                  </a:cubicBezTo>
                  <a:cubicBezTo>
                    <a:pt x="25" y="67"/>
                    <a:pt x="25" y="65"/>
                    <a:pt x="24" y="64"/>
                  </a:cubicBezTo>
                  <a:cubicBezTo>
                    <a:pt x="20" y="65"/>
                    <a:pt x="20" y="70"/>
                    <a:pt x="15" y="71"/>
                  </a:cubicBezTo>
                  <a:cubicBezTo>
                    <a:pt x="19" y="61"/>
                    <a:pt x="25" y="53"/>
                    <a:pt x="31" y="45"/>
                  </a:cubicBezTo>
                  <a:close/>
                  <a:moveTo>
                    <a:pt x="10" y="93"/>
                  </a:moveTo>
                  <a:cubicBezTo>
                    <a:pt x="9" y="88"/>
                    <a:pt x="11" y="85"/>
                    <a:pt x="11" y="82"/>
                  </a:cubicBezTo>
                  <a:cubicBezTo>
                    <a:pt x="15" y="82"/>
                    <a:pt x="17" y="92"/>
                    <a:pt x="10" y="93"/>
                  </a:cubicBezTo>
                  <a:close/>
                  <a:moveTo>
                    <a:pt x="15" y="104"/>
                  </a:moveTo>
                  <a:cubicBezTo>
                    <a:pt x="18" y="105"/>
                    <a:pt x="19" y="109"/>
                    <a:pt x="17" y="111"/>
                  </a:cubicBezTo>
                  <a:cubicBezTo>
                    <a:pt x="14" y="110"/>
                    <a:pt x="15" y="107"/>
                    <a:pt x="15" y="104"/>
                  </a:cubicBezTo>
                  <a:close/>
                  <a:moveTo>
                    <a:pt x="17" y="127"/>
                  </a:moveTo>
                  <a:cubicBezTo>
                    <a:pt x="19" y="126"/>
                    <a:pt x="19" y="128"/>
                    <a:pt x="19" y="131"/>
                  </a:cubicBezTo>
                  <a:cubicBezTo>
                    <a:pt x="17" y="130"/>
                    <a:pt x="16" y="128"/>
                    <a:pt x="17" y="127"/>
                  </a:cubicBezTo>
                  <a:close/>
                  <a:moveTo>
                    <a:pt x="20" y="144"/>
                  </a:moveTo>
                  <a:cubicBezTo>
                    <a:pt x="22" y="144"/>
                    <a:pt x="21" y="147"/>
                    <a:pt x="22" y="147"/>
                  </a:cubicBezTo>
                  <a:cubicBezTo>
                    <a:pt x="21" y="148"/>
                    <a:pt x="21" y="151"/>
                    <a:pt x="20" y="152"/>
                  </a:cubicBezTo>
                  <a:cubicBezTo>
                    <a:pt x="16" y="150"/>
                    <a:pt x="20" y="148"/>
                    <a:pt x="20" y="144"/>
                  </a:cubicBezTo>
                  <a:close/>
                  <a:moveTo>
                    <a:pt x="31" y="167"/>
                  </a:moveTo>
                  <a:cubicBezTo>
                    <a:pt x="27" y="165"/>
                    <a:pt x="24" y="158"/>
                    <a:pt x="22" y="156"/>
                  </a:cubicBezTo>
                  <a:cubicBezTo>
                    <a:pt x="27" y="149"/>
                    <a:pt x="30" y="158"/>
                    <a:pt x="34" y="162"/>
                  </a:cubicBezTo>
                  <a:cubicBezTo>
                    <a:pt x="33" y="164"/>
                    <a:pt x="31" y="165"/>
                    <a:pt x="31" y="167"/>
                  </a:cubicBezTo>
                  <a:close/>
                  <a:moveTo>
                    <a:pt x="39" y="188"/>
                  </a:moveTo>
                  <a:cubicBezTo>
                    <a:pt x="37" y="187"/>
                    <a:pt x="35" y="185"/>
                    <a:pt x="35" y="182"/>
                  </a:cubicBezTo>
                  <a:cubicBezTo>
                    <a:pt x="38" y="182"/>
                    <a:pt x="41" y="185"/>
                    <a:pt x="39" y="188"/>
                  </a:cubicBezTo>
                  <a:close/>
                  <a:moveTo>
                    <a:pt x="43" y="193"/>
                  </a:moveTo>
                  <a:cubicBezTo>
                    <a:pt x="48" y="190"/>
                    <a:pt x="51" y="198"/>
                    <a:pt x="54" y="201"/>
                  </a:cubicBezTo>
                  <a:cubicBezTo>
                    <a:pt x="50" y="201"/>
                    <a:pt x="44" y="198"/>
                    <a:pt x="43" y="193"/>
                  </a:cubicBezTo>
                  <a:close/>
                  <a:moveTo>
                    <a:pt x="47" y="185"/>
                  </a:moveTo>
                  <a:cubicBezTo>
                    <a:pt x="49" y="188"/>
                    <a:pt x="53" y="188"/>
                    <a:pt x="54" y="192"/>
                  </a:cubicBezTo>
                  <a:cubicBezTo>
                    <a:pt x="51" y="193"/>
                    <a:pt x="48" y="188"/>
                    <a:pt x="47" y="185"/>
                  </a:cubicBezTo>
                  <a:close/>
                  <a:moveTo>
                    <a:pt x="53" y="172"/>
                  </a:moveTo>
                  <a:cubicBezTo>
                    <a:pt x="57" y="174"/>
                    <a:pt x="58" y="178"/>
                    <a:pt x="61" y="181"/>
                  </a:cubicBezTo>
                  <a:cubicBezTo>
                    <a:pt x="60" y="183"/>
                    <a:pt x="60" y="185"/>
                    <a:pt x="58" y="187"/>
                  </a:cubicBezTo>
                  <a:cubicBezTo>
                    <a:pt x="56" y="182"/>
                    <a:pt x="51" y="178"/>
                    <a:pt x="53" y="172"/>
                  </a:cubicBezTo>
                  <a:close/>
                  <a:moveTo>
                    <a:pt x="67" y="211"/>
                  </a:moveTo>
                  <a:cubicBezTo>
                    <a:pt x="66" y="204"/>
                    <a:pt x="61" y="200"/>
                    <a:pt x="59" y="195"/>
                  </a:cubicBezTo>
                  <a:cubicBezTo>
                    <a:pt x="64" y="200"/>
                    <a:pt x="69" y="206"/>
                    <a:pt x="73" y="212"/>
                  </a:cubicBezTo>
                  <a:cubicBezTo>
                    <a:pt x="71" y="212"/>
                    <a:pt x="69" y="212"/>
                    <a:pt x="67" y="211"/>
                  </a:cubicBezTo>
                  <a:close/>
                  <a:moveTo>
                    <a:pt x="71" y="198"/>
                  </a:moveTo>
                  <a:cubicBezTo>
                    <a:pt x="75" y="200"/>
                    <a:pt x="75" y="205"/>
                    <a:pt x="79" y="206"/>
                  </a:cubicBezTo>
                  <a:cubicBezTo>
                    <a:pt x="76" y="211"/>
                    <a:pt x="70" y="202"/>
                    <a:pt x="71" y="198"/>
                  </a:cubicBezTo>
                  <a:close/>
                  <a:moveTo>
                    <a:pt x="87" y="214"/>
                  </a:moveTo>
                  <a:cubicBezTo>
                    <a:pt x="85" y="212"/>
                    <a:pt x="83" y="210"/>
                    <a:pt x="85" y="207"/>
                  </a:cubicBezTo>
                  <a:cubicBezTo>
                    <a:pt x="86" y="208"/>
                    <a:pt x="86" y="208"/>
                    <a:pt x="87" y="207"/>
                  </a:cubicBezTo>
                  <a:cubicBezTo>
                    <a:pt x="86" y="202"/>
                    <a:pt x="89" y="202"/>
                    <a:pt x="89" y="198"/>
                  </a:cubicBezTo>
                  <a:cubicBezTo>
                    <a:pt x="93" y="198"/>
                    <a:pt x="92" y="202"/>
                    <a:pt x="95" y="203"/>
                  </a:cubicBezTo>
                  <a:cubicBezTo>
                    <a:pt x="93" y="207"/>
                    <a:pt x="91" y="212"/>
                    <a:pt x="87" y="214"/>
                  </a:cubicBezTo>
                  <a:close/>
                  <a:moveTo>
                    <a:pt x="93" y="227"/>
                  </a:moveTo>
                  <a:cubicBezTo>
                    <a:pt x="97" y="227"/>
                    <a:pt x="98" y="224"/>
                    <a:pt x="103" y="225"/>
                  </a:cubicBezTo>
                  <a:cubicBezTo>
                    <a:pt x="103" y="229"/>
                    <a:pt x="99" y="229"/>
                    <a:pt x="99" y="234"/>
                  </a:cubicBezTo>
                  <a:cubicBezTo>
                    <a:pt x="95" y="233"/>
                    <a:pt x="94" y="230"/>
                    <a:pt x="93" y="227"/>
                  </a:cubicBezTo>
                  <a:close/>
                  <a:moveTo>
                    <a:pt x="140" y="195"/>
                  </a:moveTo>
                  <a:cubicBezTo>
                    <a:pt x="134" y="207"/>
                    <a:pt x="126" y="224"/>
                    <a:pt x="118" y="231"/>
                  </a:cubicBezTo>
                  <a:cubicBezTo>
                    <a:pt x="114" y="235"/>
                    <a:pt x="107" y="239"/>
                    <a:pt x="100" y="235"/>
                  </a:cubicBezTo>
                  <a:cubicBezTo>
                    <a:pt x="103" y="231"/>
                    <a:pt x="107" y="228"/>
                    <a:pt x="109" y="223"/>
                  </a:cubicBezTo>
                  <a:cubicBezTo>
                    <a:pt x="115" y="223"/>
                    <a:pt x="119" y="221"/>
                    <a:pt x="123" y="219"/>
                  </a:cubicBezTo>
                  <a:cubicBezTo>
                    <a:pt x="123" y="217"/>
                    <a:pt x="122" y="219"/>
                    <a:pt x="121" y="219"/>
                  </a:cubicBezTo>
                  <a:cubicBezTo>
                    <a:pt x="133" y="213"/>
                    <a:pt x="137" y="191"/>
                    <a:pt x="147" y="179"/>
                  </a:cubicBezTo>
                  <a:cubicBezTo>
                    <a:pt x="147" y="177"/>
                    <a:pt x="147" y="177"/>
                    <a:pt x="148" y="176"/>
                  </a:cubicBezTo>
                  <a:cubicBezTo>
                    <a:pt x="148" y="182"/>
                    <a:pt x="144" y="188"/>
                    <a:pt x="140" y="195"/>
                  </a:cubicBezTo>
                  <a:close/>
                  <a:moveTo>
                    <a:pt x="147" y="159"/>
                  </a:moveTo>
                  <a:cubicBezTo>
                    <a:pt x="144" y="160"/>
                    <a:pt x="145" y="156"/>
                    <a:pt x="143" y="156"/>
                  </a:cubicBezTo>
                  <a:cubicBezTo>
                    <a:pt x="144" y="153"/>
                    <a:pt x="145" y="152"/>
                    <a:pt x="146" y="149"/>
                  </a:cubicBezTo>
                  <a:cubicBezTo>
                    <a:pt x="148" y="149"/>
                    <a:pt x="147" y="151"/>
                    <a:pt x="149" y="150"/>
                  </a:cubicBezTo>
                  <a:cubicBezTo>
                    <a:pt x="149" y="154"/>
                    <a:pt x="147" y="155"/>
                    <a:pt x="147" y="159"/>
                  </a:cubicBezTo>
                  <a:close/>
                  <a:moveTo>
                    <a:pt x="152" y="129"/>
                  </a:moveTo>
                  <a:cubicBezTo>
                    <a:pt x="150" y="128"/>
                    <a:pt x="149" y="123"/>
                    <a:pt x="147" y="125"/>
                  </a:cubicBezTo>
                  <a:cubicBezTo>
                    <a:pt x="147" y="123"/>
                    <a:pt x="149" y="117"/>
                    <a:pt x="153" y="117"/>
                  </a:cubicBezTo>
                  <a:cubicBezTo>
                    <a:pt x="153" y="120"/>
                    <a:pt x="152" y="125"/>
                    <a:pt x="152" y="129"/>
                  </a:cubicBezTo>
                  <a:close/>
                  <a:moveTo>
                    <a:pt x="154" y="156"/>
                  </a:moveTo>
                  <a:cubicBezTo>
                    <a:pt x="154" y="150"/>
                    <a:pt x="156" y="139"/>
                    <a:pt x="158" y="131"/>
                  </a:cubicBezTo>
                  <a:cubicBezTo>
                    <a:pt x="160" y="140"/>
                    <a:pt x="156" y="148"/>
                    <a:pt x="154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59126" y="2679701"/>
              <a:ext cx="1438275" cy="1908175"/>
            </a:xfrm>
            <a:custGeom>
              <a:avLst/>
              <a:gdLst>
                <a:gd name="T0" fmla="*/ 16 w 666"/>
                <a:gd name="T1" fmla="*/ 195 h 887"/>
                <a:gd name="T2" fmla="*/ 204 w 666"/>
                <a:gd name="T3" fmla="*/ 880 h 887"/>
                <a:gd name="T4" fmla="*/ 359 w 666"/>
                <a:gd name="T5" fmla="*/ 824 h 887"/>
                <a:gd name="T6" fmla="*/ 215 w 666"/>
                <a:gd name="T7" fmla="*/ 868 h 887"/>
                <a:gd name="T8" fmla="*/ 284 w 666"/>
                <a:gd name="T9" fmla="*/ 441 h 887"/>
                <a:gd name="T10" fmla="*/ 219 w 666"/>
                <a:gd name="T11" fmla="*/ 55 h 887"/>
                <a:gd name="T12" fmla="*/ 260 w 666"/>
                <a:gd name="T13" fmla="*/ 374 h 887"/>
                <a:gd name="T14" fmla="*/ 162 w 666"/>
                <a:gd name="T15" fmla="*/ 704 h 887"/>
                <a:gd name="T16" fmla="*/ 162 w 666"/>
                <a:gd name="T17" fmla="*/ 461 h 887"/>
                <a:gd name="T18" fmla="*/ 244 w 666"/>
                <a:gd name="T19" fmla="*/ 204 h 887"/>
                <a:gd name="T20" fmla="*/ 193 w 666"/>
                <a:gd name="T21" fmla="*/ 276 h 887"/>
                <a:gd name="T22" fmla="*/ 193 w 666"/>
                <a:gd name="T23" fmla="*/ 267 h 887"/>
                <a:gd name="T24" fmla="*/ 185 w 666"/>
                <a:gd name="T25" fmla="*/ 186 h 887"/>
                <a:gd name="T26" fmla="*/ 224 w 666"/>
                <a:gd name="T27" fmla="*/ 238 h 887"/>
                <a:gd name="T28" fmla="*/ 183 w 666"/>
                <a:gd name="T29" fmla="*/ 216 h 887"/>
                <a:gd name="T30" fmla="*/ 208 w 666"/>
                <a:gd name="T31" fmla="*/ 344 h 887"/>
                <a:gd name="T32" fmla="*/ 227 w 666"/>
                <a:gd name="T33" fmla="*/ 126 h 887"/>
                <a:gd name="T34" fmla="*/ 171 w 666"/>
                <a:gd name="T35" fmla="*/ 261 h 887"/>
                <a:gd name="T36" fmla="*/ 196 w 666"/>
                <a:gd name="T37" fmla="*/ 430 h 887"/>
                <a:gd name="T38" fmla="*/ 237 w 666"/>
                <a:gd name="T39" fmla="*/ 279 h 887"/>
                <a:gd name="T40" fmla="*/ 232 w 666"/>
                <a:gd name="T41" fmla="*/ 111 h 887"/>
                <a:gd name="T42" fmla="*/ 167 w 666"/>
                <a:gd name="T43" fmla="*/ 145 h 887"/>
                <a:gd name="T44" fmla="*/ 178 w 666"/>
                <a:gd name="T45" fmla="*/ 473 h 887"/>
                <a:gd name="T46" fmla="*/ 240 w 666"/>
                <a:gd name="T47" fmla="*/ 305 h 887"/>
                <a:gd name="T48" fmla="*/ 249 w 666"/>
                <a:gd name="T49" fmla="*/ 318 h 887"/>
                <a:gd name="T50" fmla="*/ 268 w 666"/>
                <a:gd name="T51" fmla="*/ 180 h 887"/>
                <a:gd name="T52" fmla="*/ 249 w 666"/>
                <a:gd name="T53" fmla="*/ 89 h 887"/>
                <a:gd name="T54" fmla="*/ 183 w 666"/>
                <a:gd name="T55" fmla="*/ 82 h 887"/>
                <a:gd name="T56" fmla="*/ 165 w 666"/>
                <a:gd name="T57" fmla="*/ 576 h 887"/>
                <a:gd name="T58" fmla="*/ 200 w 666"/>
                <a:gd name="T59" fmla="*/ 457 h 887"/>
                <a:gd name="T60" fmla="*/ 263 w 666"/>
                <a:gd name="T61" fmla="*/ 261 h 887"/>
                <a:gd name="T62" fmla="*/ 303 w 666"/>
                <a:gd name="T63" fmla="*/ 188 h 887"/>
                <a:gd name="T64" fmla="*/ 308 w 666"/>
                <a:gd name="T65" fmla="*/ 667 h 887"/>
                <a:gd name="T66" fmla="*/ 300 w 666"/>
                <a:gd name="T67" fmla="*/ 115 h 887"/>
                <a:gd name="T68" fmla="*/ 317 w 666"/>
                <a:gd name="T69" fmla="*/ 293 h 887"/>
                <a:gd name="T70" fmla="*/ 296 w 666"/>
                <a:gd name="T71" fmla="*/ 139 h 887"/>
                <a:gd name="T72" fmla="*/ 290 w 666"/>
                <a:gd name="T73" fmla="*/ 414 h 887"/>
                <a:gd name="T74" fmla="*/ 286 w 666"/>
                <a:gd name="T75" fmla="*/ 173 h 887"/>
                <a:gd name="T76" fmla="*/ 265 w 666"/>
                <a:gd name="T77" fmla="*/ 286 h 887"/>
                <a:gd name="T78" fmla="*/ 290 w 666"/>
                <a:gd name="T79" fmla="*/ 424 h 887"/>
                <a:gd name="T80" fmla="*/ 308 w 666"/>
                <a:gd name="T81" fmla="*/ 46 h 887"/>
                <a:gd name="T82" fmla="*/ 278 w 666"/>
                <a:gd name="T83" fmla="*/ 174 h 887"/>
                <a:gd name="T84" fmla="*/ 214 w 666"/>
                <a:gd name="T85" fmla="*/ 69 h 887"/>
                <a:gd name="T86" fmla="*/ 152 w 666"/>
                <a:gd name="T87" fmla="*/ 154 h 887"/>
                <a:gd name="T88" fmla="*/ 181 w 666"/>
                <a:gd name="T89" fmla="*/ 652 h 887"/>
                <a:gd name="T90" fmla="*/ 217 w 666"/>
                <a:gd name="T91" fmla="*/ 452 h 887"/>
                <a:gd name="T92" fmla="*/ 278 w 666"/>
                <a:gd name="T93" fmla="*/ 431 h 887"/>
                <a:gd name="T94" fmla="*/ 294 w 666"/>
                <a:gd name="T95" fmla="*/ 560 h 887"/>
                <a:gd name="T96" fmla="*/ 301 w 666"/>
                <a:gd name="T97" fmla="*/ 811 h 887"/>
                <a:gd name="T98" fmla="*/ 321 w 666"/>
                <a:gd name="T99" fmla="*/ 827 h 887"/>
                <a:gd name="T100" fmla="*/ 319 w 666"/>
                <a:gd name="T101" fmla="*/ 15 h 887"/>
                <a:gd name="T102" fmla="*/ 214 w 666"/>
                <a:gd name="T103" fmla="*/ 27 h 887"/>
                <a:gd name="T104" fmla="*/ 134 w 666"/>
                <a:gd name="T105" fmla="*/ 48 h 887"/>
                <a:gd name="T106" fmla="*/ 136 w 666"/>
                <a:gd name="T107" fmla="*/ 98 h 887"/>
                <a:gd name="T108" fmla="*/ 138 w 666"/>
                <a:gd name="T109" fmla="*/ 861 h 887"/>
                <a:gd name="T110" fmla="*/ 175 w 666"/>
                <a:gd name="T111" fmla="*/ 851 h 887"/>
                <a:gd name="T112" fmla="*/ 189 w 666"/>
                <a:gd name="T113" fmla="*/ 778 h 887"/>
                <a:gd name="T114" fmla="*/ 235 w 666"/>
                <a:gd name="T115" fmla="*/ 423 h 887"/>
                <a:gd name="T116" fmla="*/ 277 w 666"/>
                <a:gd name="T117" fmla="*/ 585 h 887"/>
                <a:gd name="T118" fmla="*/ 334 w 666"/>
                <a:gd name="T119" fmla="*/ 852 h 887"/>
                <a:gd name="T120" fmla="*/ 371 w 666"/>
                <a:gd name="T121" fmla="*/ 120 h 887"/>
                <a:gd name="T122" fmla="*/ 416 w 666"/>
                <a:gd name="T123" fmla="*/ 211 h 887"/>
                <a:gd name="T124" fmla="*/ 611 w 666"/>
                <a:gd name="T125" fmla="*/ 37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6" h="887">
                  <a:moveTo>
                    <a:pt x="649" y="14"/>
                  </a:moveTo>
                  <a:cubicBezTo>
                    <a:pt x="643" y="16"/>
                    <a:pt x="636" y="16"/>
                    <a:pt x="631" y="20"/>
                  </a:cubicBezTo>
                  <a:cubicBezTo>
                    <a:pt x="628" y="20"/>
                    <a:pt x="627" y="21"/>
                    <a:pt x="624" y="21"/>
                  </a:cubicBezTo>
                  <a:cubicBezTo>
                    <a:pt x="623" y="22"/>
                    <a:pt x="622" y="24"/>
                    <a:pt x="621" y="25"/>
                  </a:cubicBezTo>
                  <a:cubicBezTo>
                    <a:pt x="616" y="24"/>
                    <a:pt x="611" y="28"/>
                    <a:pt x="606" y="29"/>
                  </a:cubicBezTo>
                  <a:cubicBezTo>
                    <a:pt x="601" y="26"/>
                    <a:pt x="598" y="28"/>
                    <a:pt x="593" y="27"/>
                  </a:cubicBezTo>
                  <a:cubicBezTo>
                    <a:pt x="590" y="26"/>
                    <a:pt x="586" y="21"/>
                    <a:pt x="581" y="18"/>
                  </a:cubicBezTo>
                  <a:cubicBezTo>
                    <a:pt x="580" y="17"/>
                    <a:pt x="578" y="18"/>
                    <a:pt x="577" y="17"/>
                  </a:cubicBezTo>
                  <a:cubicBezTo>
                    <a:pt x="573" y="14"/>
                    <a:pt x="570" y="10"/>
                    <a:pt x="567" y="8"/>
                  </a:cubicBezTo>
                  <a:cubicBezTo>
                    <a:pt x="556" y="1"/>
                    <a:pt x="544" y="0"/>
                    <a:pt x="540" y="11"/>
                  </a:cubicBezTo>
                  <a:cubicBezTo>
                    <a:pt x="536" y="11"/>
                    <a:pt x="534" y="10"/>
                    <a:pt x="531" y="9"/>
                  </a:cubicBezTo>
                  <a:cubicBezTo>
                    <a:pt x="529" y="10"/>
                    <a:pt x="528" y="13"/>
                    <a:pt x="524" y="13"/>
                  </a:cubicBezTo>
                  <a:cubicBezTo>
                    <a:pt x="525" y="38"/>
                    <a:pt x="503" y="46"/>
                    <a:pt x="499" y="67"/>
                  </a:cubicBezTo>
                  <a:cubicBezTo>
                    <a:pt x="492" y="74"/>
                    <a:pt x="488" y="82"/>
                    <a:pt x="484" y="91"/>
                  </a:cubicBezTo>
                  <a:cubicBezTo>
                    <a:pt x="475" y="104"/>
                    <a:pt x="467" y="119"/>
                    <a:pt x="459" y="135"/>
                  </a:cubicBezTo>
                  <a:cubicBezTo>
                    <a:pt x="451" y="150"/>
                    <a:pt x="441" y="163"/>
                    <a:pt x="431" y="176"/>
                  </a:cubicBezTo>
                  <a:cubicBezTo>
                    <a:pt x="428" y="181"/>
                    <a:pt x="426" y="187"/>
                    <a:pt x="422" y="191"/>
                  </a:cubicBezTo>
                  <a:cubicBezTo>
                    <a:pt x="418" y="195"/>
                    <a:pt x="409" y="201"/>
                    <a:pt x="416" y="206"/>
                  </a:cubicBezTo>
                  <a:cubicBezTo>
                    <a:pt x="414" y="206"/>
                    <a:pt x="414" y="208"/>
                    <a:pt x="412" y="209"/>
                  </a:cubicBezTo>
                  <a:cubicBezTo>
                    <a:pt x="405" y="194"/>
                    <a:pt x="402" y="180"/>
                    <a:pt x="395" y="169"/>
                  </a:cubicBezTo>
                  <a:cubicBezTo>
                    <a:pt x="395" y="168"/>
                    <a:pt x="397" y="168"/>
                    <a:pt x="397" y="167"/>
                  </a:cubicBezTo>
                  <a:cubicBezTo>
                    <a:pt x="394" y="163"/>
                    <a:pt x="395" y="149"/>
                    <a:pt x="389" y="144"/>
                  </a:cubicBezTo>
                  <a:cubicBezTo>
                    <a:pt x="391" y="143"/>
                    <a:pt x="389" y="143"/>
                    <a:pt x="391" y="142"/>
                  </a:cubicBezTo>
                  <a:cubicBezTo>
                    <a:pt x="378" y="105"/>
                    <a:pt x="371" y="72"/>
                    <a:pt x="359" y="31"/>
                  </a:cubicBezTo>
                  <a:cubicBezTo>
                    <a:pt x="357" y="31"/>
                    <a:pt x="355" y="31"/>
                    <a:pt x="353" y="31"/>
                  </a:cubicBezTo>
                  <a:cubicBezTo>
                    <a:pt x="352" y="33"/>
                    <a:pt x="353" y="37"/>
                    <a:pt x="353" y="40"/>
                  </a:cubicBezTo>
                  <a:cubicBezTo>
                    <a:pt x="358" y="46"/>
                    <a:pt x="359" y="54"/>
                    <a:pt x="360" y="63"/>
                  </a:cubicBezTo>
                  <a:cubicBezTo>
                    <a:pt x="358" y="61"/>
                    <a:pt x="356" y="59"/>
                    <a:pt x="357" y="55"/>
                  </a:cubicBezTo>
                  <a:cubicBezTo>
                    <a:pt x="352" y="45"/>
                    <a:pt x="349" y="33"/>
                    <a:pt x="346" y="19"/>
                  </a:cubicBezTo>
                  <a:cubicBezTo>
                    <a:pt x="344" y="19"/>
                    <a:pt x="343" y="20"/>
                    <a:pt x="340" y="19"/>
                  </a:cubicBezTo>
                  <a:cubicBezTo>
                    <a:pt x="340" y="30"/>
                    <a:pt x="347" y="43"/>
                    <a:pt x="348" y="54"/>
                  </a:cubicBezTo>
                  <a:cubicBezTo>
                    <a:pt x="344" y="49"/>
                    <a:pt x="344" y="40"/>
                    <a:pt x="340" y="35"/>
                  </a:cubicBezTo>
                  <a:cubicBezTo>
                    <a:pt x="339" y="36"/>
                    <a:pt x="337" y="36"/>
                    <a:pt x="336" y="37"/>
                  </a:cubicBezTo>
                  <a:cubicBezTo>
                    <a:pt x="336" y="42"/>
                    <a:pt x="343" y="47"/>
                    <a:pt x="339" y="51"/>
                  </a:cubicBezTo>
                  <a:cubicBezTo>
                    <a:pt x="335" y="43"/>
                    <a:pt x="335" y="29"/>
                    <a:pt x="329" y="25"/>
                  </a:cubicBezTo>
                  <a:cubicBezTo>
                    <a:pt x="333" y="21"/>
                    <a:pt x="339" y="16"/>
                    <a:pt x="336" y="8"/>
                  </a:cubicBezTo>
                  <a:cubicBezTo>
                    <a:pt x="325" y="7"/>
                    <a:pt x="315" y="14"/>
                    <a:pt x="304" y="13"/>
                  </a:cubicBezTo>
                  <a:cubicBezTo>
                    <a:pt x="293" y="12"/>
                    <a:pt x="288" y="14"/>
                    <a:pt x="281" y="16"/>
                  </a:cubicBezTo>
                  <a:cubicBezTo>
                    <a:pt x="269" y="19"/>
                    <a:pt x="261" y="13"/>
                    <a:pt x="249" y="13"/>
                  </a:cubicBezTo>
                  <a:cubicBezTo>
                    <a:pt x="244" y="13"/>
                    <a:pt x="239" y="14"/>
                    <a:pt x="233" y="14"/>
                  </a:cubicBezTo>
                  <a:cubicBezTo>
                    <a:pt x="219" y="14"/>
                    <a:pt x="211" y="16"/>
                    <a:pt x="199" y="15"/>
                  </a:cubicBezTo>
                  <a:cubicBezTo>
                    <a:pt x="199" y="12"/>
                    <a:pt x="202" y="12"/>
                    <a:pt x="202" y="9"/>
                  </a:cubicBezTo>
                  <a:cubicBezTo>
                    <a:pt x="196" y="7"/>
                    <a:pt x="192" y="9"/>
                    <a:pt x="190" y="14"/>
                  </a:cubicBezTo>
                  <a:cubicBezTo>
                    <a:pt x="183" y="7"/>
                    <a:pt x="170" y="13"/>
                    <a:pt x="162" y="12"/>
                  </a:cubicBezTo>
                  <a:cubicBezTo>
                    <a:pt x="157" y="14"/>
                    <a:pt x="152" y="16"/>
                    <a:pt x="147" y="18"/>
                  </a:cubicBezTo>
                  <a:cubicBezTo>
                    <a:pt x="141" y="27"/>
                    <a:pt x="131" y="32"/>
                    <a:pt x="128" y="43"/>
                  </a:cubicBezTo>
                  <a:cubicBezTo>
                    <a:pt x="120" y="51"/>
                    <a:pt x="113" y="61"/>
                    <a:pt x="108" y="72"/>
                  </a:cubicBezTo>
                  <a:cubicBezTo>
                    <a:pt x="93" y="92"/>
                    <a:pt x="82" y="114"/>
                    <a:pt x="67" y="133"/>
                  </a:cubicBezTo>
                  <a:cubicBezTo>
                    <a:pt x="50" y="154"/>
                    <a:pt x="31" y="174"/>
                    <a:pt x="16" y="195"/>
                  </a:cubicBezTo>
                  <a:cubicBezTo>
                    <a:pt x="17" y="199"/>
                    <a:pt x="14" y="199"/>
                    <a:pt x="14" y="201"/>
                  </a:cubicBezTo>
                  <a:cubicBezTo>
                    <a:pt x="9" y="205"/>
                    <a:pt x="0" y="207"/>
                    <a:pt x="2" y="216"/>
                  </a:cubicBezTo>
                  <a:cubicBezTo>
                    <a:pt x="6" y="217"/>
                    <a:pt x="6" y="214"/>
                    <a:pt x="9" y="213"/>
                  </a:cubicBezTo>
                  <a:cubicBezTo>
                    <a:pt x="12" y="216"/>
                    <a:pt x="15" y="219"/>
                    <a:pt x="16" y="223"/>
                  </a:cubicBezTo>
                  <a:cubicBezTo>
                    <a:pt x="18" y="224"/>
                    <a:pt x="20" y="226"/>
                    <a:pt x="22" y="227"/>
                  </a:cubicBezTo>
                  <a:cubicBezTo>
                    <a:pt x="35" y="243"/>
                    <a:pt x="51" y="257"/>
                    <a:pt x="65" y="273"/>
                  </a:cubicBezTo>
                  <a:cubicBezTo>
                    <a:pt x="67" y="275"/>
                    <a:pt x="69" y="281"/>
                    <a:pt x="72" y="280"/>
                  </a:cubicBezTo>
                  <a:cubicBezTo>
                    <a:pt x="71" y="279"/>
                    <a:pt x="75" y="282"/>
                    <a:pt x="75" y="283"/>
                  </a:cubicBezTo>
                  <a:cubicBezTo>
                    <a:pt x="74" y="283"/>
                    <a:pt x="74" y="282"/>
                    <a:pt x="73" y="282"/>
                  </a:cubicBezTo>
                  <a:cubicBezTo>
                    <a:pt x="77" y="288"/>
                    <a:pt x="80" y="297"/>
                    <a:pt x="88" y="296"/>
                  </a:cubicBezTo>
                  <a:cubicBezTo>
                    <a:pt x="96" y="309"/>
                    <a:pt x="108" y="317"/>
                    <a:pt x="115" y="330"/>
                  </a:cubicBezTo>
                  <a:cubicBezTo>
                    <a:pt x="119" y="342"/>
                    <a:pt x="120" y="365"/>
                    <a:pt x="110" y="378"/>
                  </a:cubicBezTo>
                  <a:cubicBezTo>
                    <a:pt x="110" y="382"/>
                    <a:pt x="113" y="383"/>
                    <a:pt x="113" y="386"/>
                  </a:cubicBezTo>
                  <a:cubicBezTo>
                    <a:pt x="112" y="392"/>
                    <a:pt x="110" y="398"/>
                    <a:pt x="113" y="401"/>
                  </a:cubicBezTo>
                  <a:cubicBezTo>
                    <a:pt x="117" y="402"/>
                    <a:pt x="116" y="397"/>
                    <a:pt x="119" y="396"/>
                  </a:cubicBezTo>
                  <a:cubicBezTo>
                    <a:pt x="122" y="399"/>
                    <a:pt x="121" y="406"/>
                    <a:pt x="122" y="411"/>
                  </a:cubicBezTo>
                  <a:cubicBezTo>
                    <a:pt x="125" y="411"/>
                    <a:pt x="125" y="408"/>
                    <a:pt x="125" y="407"/>
                  </a:cubicBezTo>
                  <a:cubicBezTo>
                    <a:pt x="130" y="412"/>
                    <a:pt x="133" y="418"/>
                    <a:pt x="139" y="422"/>
                  </a:cubicBezTo>
                  <a:cubicBezTo>
                    <a:pt x="142" y="425"/>
                    <a:pt x="142" y="431"/>
                    <a:pt x="144" y="436"/>
                  </a:cubicBezTo>
                  <a:cubicBezTo>
                    <a:pt x="145" y="439"/>
                    <a:pt x="148" y="441"/>
                    <a:pt x="149" y="443"/>
                  </a:cubicBezTo>
                  <a:cubicBezTo>
                    <a:pt x="150" y="450"/>
                    <a:pt x="149" y="460"/>
                    <a:pt x="149" y="468"/>
                  </a:cubicBezTo>
                  <a:cubicBezTo>
                    <a:pt x="153" y="523"/>
                    <a:pt x="156" y="591"/>
                    <a:pt x="153" y="655"/>
                  </a:cubicBezTo>
                  <a:cubicBezTo>
                    <a:pt x="152" y="676"/>
                    <a:pt x="150" y="695"/>
                    <a:pt x="151" y="718"/>
                  </a:cubicBezTo>
                  <a:cubicBezTo>
                    <a:pt x="151" y="728"/>
                    <a:pt x="154" y="745"/>
                    <a:pt x="154" y="754"/>
                  </a:cubicBezTo>
                  <a:cubicBezTo>
                    <a:pt x="154" y="764"/>
                    <a:pt x="150" y="774"/>
                    <a:pt x="151" y="785"/>
                  </a:cubicBezTo>
                  <a:cubicBezTo>
                    <a:pt x="151" y="789"/>
                    <a:pt x="154" y="793"/>
                    <a:pt x="151" y="797"/>
                  </a:cubicBezTo>
                  <a:cubicBezTo>
                    <a:pt x="145" y="803"/>
                    <a:pt x="127" y="801"/>
                    <a:pt x="120" y="807"/>
                  </a:cubicBezTo>
                  <a:cubicBezTo>
                    <a:pt x="116" y="810"/>
                    <a:pt x="117" y="815"/>
                    <a:pt x="123" y="816"/>
                  </a:cubicBezTo>
                  <a:cubicBezTo>
                    <a:pt x="128" y="807"/>
                    <a:pt x="142" y="808"/>
                    <a:pt x="151" y="804"/>
                  </a:cubicBezTo>
                  <a:cubicBezTo>
                    <a:pt x="150" y="807"/>
                    <a:pt x="150" y="811"/>
                    <a:pt x="147" y="812"/>
                  </a:cubicBezTo>
                  <a:cubicBezTo>
                    <a:pt x="146" y="811"/>
                    <a:pt x="144" y="811"/>
                    <a:pt x="142" y="811"/>
                  </a:cubicBezTo>
                  <a:cubicBezTo>
                    <a:pt x="142" y="816"/>
                    <a:pt x="137" y="816"/>
                    <a:pt x="136" y="820"/>
                  </a:cubicBezTo>
                  <a:cubicBezTo>
                    <a:pt x="135" y="823"/>
                    <a:pt x="137" y="825"/>
                    <a:pt x="137" y="828"/>
                  </a:cubicBezTo>
                  <a:cubicBezTo>
                    <a:pt x="137" y="831"/>
                    <a:pt x="134" y="835"/>
                    <a:pt x="131" y="836"/>
                  </a:cubicBezTo>
                  <a:cubicBezTo>
                    <a:pt x="129" y="832"/>
                    <a:pt x="128" y="826"/>
                    <a:pt x="124" y="824"/>
                  </a:cubicBezTo>
                  <a:cubicBezTo>
                    <a:pt x="119" y="828"/>
                    <a:pt x="124" y="838"/>
                    <a:pt x="118" y="842"/>
                  </a:cubicBezTo>
                  <a:cubicBezTo>
                    <a:pt x="116" y="840"/>
                    <a:pt x="115" y="834"/>
                    <a:pt x="111" y="836"/>
                  </a:cubicBezTo>
                  <a:cubicBezTo>
                    <a:pt x="106" y="845"/>
                    <a:pt x="117" y="859"/>
                    <a:pt x="113" y="869"/>
                  </a:cubicBezTo>
                  <a:cubicBezTo>
                    <a:pt x="111" y="865"/>
                    <a:pt x="109" y="856"/>
                    <a:pt x="103" y="861"/>
                  </a:cubicBezTo>
                  <a:cubicBezTo>
                    <a:pt x="104" y="867"/>
                    <a:pt x="109" y="873"/>
                    <a:pt x="112" y="878"/>
                  </a:cubicBezTo>
                  <a:cubicBezTo>
                    <a:pt x="114" y="881"/>
                    <a:pt x="115" y="887"/>
                    <a:pt x="121" y="886"/>
                  </a:cubicBezTo>
                  <a:cubicBezTo>
                    <a:pt x="122" y="883"/>
                    <a:pt x="121" y="879"/>
                    <a:pt x="122" y="876"/>
                  </a:cubicBezTo>
                  <a:cubicBezTo>
                    <a:pt x="127" y="875"/>
                    <a:pt x="124" y="881"/>
                    <a:pt x="128" y="881"/>
                  </a:cubicBezTo>
                  <a:cubicBezTo>
                    <a:pt x="133" y="880"/>
                    <a:pt x="133" y="876"/>
                    <a:pt x="138" y="875"/>
                  </a:cubicBezTo>
                  <a:cubicBezTo>
                    <a:pt x="141" y="875"/>
                    <a:pt x="143" y="877"/>
                    <a:pt x="145" y="877"/>
                  </a:cubicBezTo>
                  <a:cubicBezTo>
                    <a:pt x="149" y="877"/>
                    <a:pt x="152" y="873"/>
                    <a:pt x="155" y="876"/>
                  </a:cubicBezTo>
                  <a:cubicBezTo>
                    <a:pt x="153" y="879"/>
                    <a:pt x="155" y="880"/>
                    <a:pt x="157" y="882"/>
                  </a:cubicBezTo>
                  <a:cubicBezTo>
                    <a:pt x="161" y="882"/>
                    <a:pt x="163" y="878"/>
                    <a:pt x="166" y="876"/>
                  </a:cubicBezTo>
                  <a:cubicBezTo>
                    <a:pt x="178" y="878"/>
                    <a:pt x="192" y="884"/>
                    <a:pt x="204" y="880"/>
                  </a:cubicBezTo>
                  <a:cubicBezTo>
                    <a:pt x="206" y="879"/>
                    <a:pt x="208" y="875"/>
                    <a:pt x="210" y="874"/>
                  </a:cubicBezTo>
                  <a:cubicBezTo>
                    <a:pt x="217" y="870"/>
                    <a:pt x="224" y="874"/>
                    <a:pt x="231" y="871"/>
                  </a:cubicBezTo>
                  <a:cubicBezTo>
                    <a:pt x="231" y="869"/>
                    <a:pt x="233" y="868"/>
                    <a:pt x="234" y="866"/>
                  </a:cubicBezTo>
                  <a:cubicBezTo>
                    <a:pt x="228" y="850"/>
                    <a:pt x="223" y="835"/>
                    <a:pt x="215" y="822"/>
                  </a:cubicBezTo>
                  <a:cubicBezTo>
                    <a:pt x="212" y="821"/>
                    <a:pt x="213" y="825"/>
                    <a:pt x="210" y="825"/>
                  </a:cubicBezTo>
                  <a:cubicBezTo>
                    <a:pt x="205" y="815"/>
                    <a:pt x="194" y="809"/>
                    <a:pt x="187" y="800"/>
                  </a:cubicBezTo>
                  <a:cubicBezTo>
                    <a:pt x="187" y="797"/>
                    <a:pt x="190" y="796"/>
                    <a:pt x="191" y="793"/>
                  </a:cubicBezTo>
                  <a:cubicBezTo>
                    <a:pt x="193" y="791"/>
                    <a:pt x="190" y="791"/>
                    <a:pt x="191" y="789"/>
                  </a:cubicBezTo>
                  <a:cubicBezTo>
                    <a:pt x="197" y="764"/>
                    <a:pt x="197" y="740"/>
                    <a:pt x="196" y="717"/>
                  </a:cubicBezTo>
                  <a:cubicBezTo>
                    <a:pt x="196" y="714"/>
                    <a:pt x="199" y="705"/>
                    <a:pt x="199" y="699"/>
                  </a:cubicBezTo>
                  <a:cubicBezTo>
                    <a:pt x="199" y="697"/>
                    <a:pt x="198" y="696"/>
                    <a:pt x="198" y="694"/>
                  </a:cubicBezTo>
                  <a:cubicBezTo>
                    <a:pt x="198" y="688"/>
                    <a:pt x="201" y="682"/>
                    <a:pt x="201" y="676"/>
                  </a:cubicBezTo>
                  <a:cubicBezTo>
                    <a:pt x="201" y="671"/>
                    <a:pt x="202" y="670"/>
                    <a:pt x="202" y="667"/>
                  </a:cubicBezTo>
                  <a:cubicBezTo>
                    <a:pt x="204" y="662"/>
                    <a:pt x="203" y="657"/>
                    <a:pt x="203" y="652"/>
                  </a:cubicBezTo>
                  <a:cubicBezTo>
                    <a:pt x="203" y="651"/>
                    <a:pt x="206" y="651"/>
                    <a:pt x="205" y="649"/>
                  </a:cubicBezTo>
                  <a:cubicBezTo>
                    <a:pt x="205" y="639"/>
                    <a:pt x="209" y="634"/>
                    <a:pt x="208" y="623"/>
                  </a:cubicBezTo>
                  <a:cubicBezTo>
                    <a:pt x="212" y="614"/>
                    <a:pt x="212" y="604"/>
                    <a:pt x="213" y="594"/>
                  </a:cubicBezTo>
                  <a:cubicBezTo>
                    <a:pt x="216" y="576"/>
                    <a:pt x="221" y="560"/>
                    <a:pt x="221" y="541"/>
                  </a:cubicBezTo>
                  <a:cubicBezTo>
                    <a:pt x="226" y="522"/>
                    <a:pt x="227" y="503"/>
                    <a:pt x="231" y="482"/>
                  </a:cubicBezTo>
                  <a:cubicBezTo>
                    <a:pt x="233" y="482"/>
                    <a:pt x="234" y="482"/>
                    <a:pt x="234" y="481"/>
                  </a:cubicBezTo>
                  <a:cubicBezTo>
                    <a:pt x="232" y="474"/>
                    <a:pt x="232" y="468"/>
                    <a:pt x="236" y="460"/>
                  </a:cubicBezTo>
                  <a:cubicBezTo>
                    <a:pt x="239" y="461"/>
                    <a:pt x="238" y="465"/>
                    <a:pt x="243" y="464"/>
                  </a:cubicBezTo>
                  <a:cubicBezTo>
                    <a:pt x="245" y="459"/>
                    <a:pt x="240" y="454"/>
                    <a:pt x="239" y="450"/>
                  </a:cubicBezTo>
                  <a:cubicBezTo>
                    <a:pt x="242" y="447"/>
                    <a:pt x="244" y="443"/>
                    <a:pt x="248" y="441"/>
                  </a:cubicBezTo>
                  <a:cubicBezTo>
                    <a:pt x="247" y="444"/>
                    <a:pt x="250" y="443"/>
                    <a:pt x="250" y="444"/>
                  </a:cubicBezTo>
                  <a:cubicBezTo>
                    <a:pt x="253" y="448"/>
                    <a:pt x="253" y="455"/>
                    <a:pt x="255" y="460"/>
                  </a:cubicBezTo>
                  <a:cubicBezTo>
                    <a:pt x="252" y="459"/>
                    <a:pt x="252" y="464"/>
                    <a:pt x="253" y="464"/>
                  </a:cubicBezTo>
                  <a:cubicBezTo>
                    <a:pt x="253" y="463"/>
                    <a:pt x="254" y="462"/>
                    <a:pt x="255" y="462"/>
                  </a:cubicBezTo>
                  <a:cubicBezTo>
                    <a:pt x="258" y="468"/>
                    <a:pt x="258" y="478"/>
                    <a:pt x="257" y="486"/>
                  </a:cubicBezTo>
                  <a:cubicBezTo>
                    <a:pt x="259" y="487"/>
                    <a:pt x="259" y="483"/>
                    <a:pt x="259" y="485"/>
                  </a:cubicBezTo>
                  <a:cubicBezTo>
                    <a:pt x="257" y="488"/>
                    <a:pt x="260" y="486"/>
                    <a:pt x="261" y="487"/>
                  </a:cubicBezTo>
                  <a:cubicBezTo>
                    <a:pt x="265" y="546"/>
                    <a:pt x="269" y="600"/>
                    <a:pt x="273" y="657"/>
                  </a:cubicBezTo>
                  <a:cubicBezTo>
                    <a:pt x="274" y="678"/>
                    <a:pt x="278" y="699"/>
                    <a:pt x="279" y="721"/>
                  </a:cubicBezTo>
                  <a:cubicBezTo>
                    <a:pt x="279" y="732"/>
                    <a:pt x="283" y="742"/>
                    <a:pt x="280" y="753"/>
                  </a:cubicBezTo>
                  <a:cubicBezTo>
                    <a:pt x="286" y="762"/>
                    <a:pt x="279" y="783"/>
                    <a:pt x="283" y="791"/>
                  </a:cubicBezTo>
                  <a:cubicBezTo>
                    <a:pt x="281" y="792"/>
                    <a:pt x="281" y="796"/>
                    <a:pt x="279" y="797"/>
                  </a:cubicBezTo>
                  <a:cubicBezTo>
                    <a:pt x="277" y="798"/>
                    <a:pt x="277" y="796"/>
                    <a:pt x="275" y="797"/>
                  </a:cubicBezTo>
                  <a:cubicBezTo>
                    <a:pt x="276" y="802"/>
                    <a:pt x="283" y="804"/>
                    <a:pt x="287" y="800"/>
                  </a:cubicBezTo>
                  <a:cubicBezTo>
                    <a:pt x="287" y="806"/>
                    <a:pt x="281" y="808"/>
                    <a:pt x="278" y="812"/>
                  </a:cubicBezTo>
                  <a:cubicBezTo>
                    <a:pt x="266" y="827"/>
                    <a:pt x="256" y="844"/>
                    <a:pt x="252" y="865"/>
                  </a:cubicBezTo>
                  <a:cubicBezTo>
                    <a:pt x="255" y="869"/>
                    <a:pt x="254" y="870"/>
                    <a:pt x="255" y="874"/>
                  </a:cubicBezTo>
                  <a:cubicBezTo>
                    <a:pt x="258" y="876"/>
                    <a:pt x="262" y="873"/>
                    <a:pt x="265" y="873"/>
                  </a:cubicBezTo>
                  <a:cubicBezTo>
                    <a:pt x="273" y="873"/>
                    <a:pt x="283" y="879"/>
                    <a:pt x="293" y="880"/>
                  </a:cubicBezTo>
                  <a:cubicBezTo>
                    <a:pt x="306" y="880"/>
                    <a:pt x="320" y="871"/>
                    <a:pt x="332" y="871"/>
                  </a:cubicBezTo>
                  <a:cubicBezTo>
                    <a:pt x="342" y="871"/>
                    <a:pt x="349" y="875"/>
                    <a:pt x="355" y="879"/>
                  </a:cubicBezTo>
                  <a:cubicBezTo>
                    <a:pt x="356" y="877"/>
                    <a:pt x="357" y="875"/>
                    <a:pt x="358" y="874"/>
                  </a:cubicBezTo>
                  <a:cubicBezTo>
                    <a:pt x="356" y="871"/>
                    <a:pt x="353" y="869"/>
                    <a:pt x="353" y="865"/>
                  </a:cubicBezTo>
                  <a:cubicBezTo>
                    <a:pt x="359" y="859"/>
                    <a:pt x="355" y="851"/>
                    <a:pt x="355" y="844"/>
                  </a:cubicBezTo>
                  <a:cubicBezTo>
                    <a:pt x="356" y="836"/>
                    <a:pt x="363" y="830"/>
                    <a:pt x="359" y="824"/>
                  </a:cubicBezTo>
                  <a:cubicBezTo>
                    <a:pt x="353" y="822"/>
                    <a:pt x="351" y="827"/>
                    <a:pt x="347" y="828"/>
                  </a:cubicBezTo>
                  <a:cubicBezTo>
                    <a:pt x="344" y="824"/>
                    <a:pt x="344" y="818"/>
                    <a:pt x="336" y="819"/>
                  </a:cubicBezTo>
                  <a:cubicBezTo>
                    <a:pt x="335" y="821"/>
                    <a:pt x="337" y="824"/>
                    <a:pt x="336" y="824"/>
                  </a:cubicBezTo>
                  <a:cubicBezTo>
                    <a:pt x="324" y="821"/>
                    <a:pt x="326" y="802"/>
                    <a:pt x="326" y="791"/>
                  </a:cubicBezTo>
                  <a:cubicBezTo>
                    <a:pt x="321" y="776"/>
                    <a:pt x="325" y="765"/>
                    <a:pt x="329" y="752"/>
                  </a:cubicBezTo>
                  <a:cubicBezTo>
                    <a:pt x="328" y="750"/>
                    <a:pt x="326" y="750"/>
                    <a:pt x="325" y="749"/>
                  </a:cubicBezTo>
                  <a:cubicBezTo>
                    <a:pt x="326" y="737"/>
                    <a:pt x="321" y="719"/>
                    <a:pt x="326" y="712"/>
                  </a:cubicBezTo>
                  <a:cubicBezTo>
                    <a:pt x="328" y="714"/>
                    <a:pt x="325" y="723"/>
                    <a:pt x="330" y="722"/>
                  </a:cubicBezTo>
                  <a:cubicBezTo>
                    <a:pt x="331" y="716"/>
                    <a:pt x="330" y="710"/>
                    <a:pt x="330" y="703"/>
                  </a:cubicBezTo>
                  <a:cubicBezTo>
                    <a:pt x="328" y="661"/>
                    <a:pt x="328" y="622"/>
                    <a:pt x="329" y="573"/>
                  </a:cubicBezTo>
                  <a:cubicBezTo>
                    <a:pt x="329" y="572"/>
                    <a:pt x="330" y="570"/>
                    <a:pt x="331" y="569"/>
                  </a:cubicBezTo>
                  <a:cubicBezTo>
                    <a:pt x="328" y="549"/>
                    <a:pt x="330" y="531"/>
                    <a:pt x="331" y="512"/>
                  </a:cubicBezTo>
                  <a:cubicBezTo>
                    <a:pt x="333" y="508"/>
                    <a:pt x="337" y="505"/>
                    <a:pt x="338" y="500"/>
                  </a:cubicBezTo>
                  <a:cubicBezTo>
                    <a:pt x="337" y="498"/>
                    <a:pt x="334" y="498"/>
                    <a:pt x="332" y="496"/>
                  </a:cubicBezTo>
                  <a:cubicBezTo>
                    <a:pt x="336" y="438"/>
                    <a:pt x="339" y="389"/>
                    <a:pt x="338" y="345"/>
                  </a:cubicBezTo>
                  <a:cubicBezTo>
                    <a:pt x="342" y="322"/>
                    <a:pt x="338" y="287"/>
                    <a:pt x="340" y="261"/>
                  </a:cubicBezTo>
                  <a:cubicBezTo>
                    <a:pt x="340" y="234"/>
                    <a:pt x="344" y="221"/>
                    <a:pt x="342" y="193"/>
                  </a:cubicBezTo>
                  <a:cubicBezTo>
                    <a:pt x="346" y="183"/>
                    <a:pt x="343" y="168"/>
                    <a:pt x="346" y="157"/>
                  </a:cubicBezTo>
                  <a:cubicBezTo>
                    <a:pt x="348" y="148"/>
                    <a:pt x="353" y="138"/>
                    <a:pt x="347" y="131"/>
                  </a:cubicBezTo>
                  <a:cubicBezTo>
                    <a:pt x="344" y="130"/>
                    <a:pt x="344" y="133"/>
                    <a:pt x="343" y="134"/>
                  </a:cubicBezTo>
                  <a:cubicBezTo>
                    <a:pt x="342" y="131"/>
                    <a:pt x="342" y="128"/>
                    <a:pt x="342" y="124"/>
                  </a:cubicBezTo>
                  <a:cubicBezTo>
                    <a:pt x="343" y="122"/>
                    <a:pt x="345" y="121"/>
                    <a:pt x="346" y="120"/>
                  </a:cubicBezTo>
                  <a:cubicBezTo>
                    <a:pt x="359" y="152"/>
                    <a:pt x="370" y="187"/>
                    <a:pt x="385" y="218"/>
                  </a:cubicBezTo>
                  <a:cubicBezTo>
                    <a:pt x="389" y="229"/>
                    <a:pt x="398" y="235"/>
                    <a:pt x="402" y="245"/>
                  </a:cubicBezTo>
                  <a:cubicBezTo>
                    <a:pt x="402" y="246"/>
                    <a:pt x="403" y="250"/>
                    <a:pt x="403" y="252"/>
                  </a:cubicBezTo>
                  <a:cubicBezTo>
                    <a:pt x="410" y="254"/>
                    <a:pt x="413" y="243"/>
                    <a:pt x="416" y="241"/>
                  </a:cubicBezTo>
                  <a:cubicBezTo>
                    <a:pt x="417" y="246"/>
                    <a:pt x="412" y="245"/>
                    <a:pt x="412" y="250"/>
                  </a:cubicBezTo>
                  <a:cubicBezTo>
                    <a:pt x="413" y="251"/>
                    <a:pt x="414" y="252"/>
                    <a:pt x="416" y="252"/>
                  </a:cubicBezTo>
                  <a:cubicBezTo>
                    <a:pt x="422" y="248"/>
                    <a:pt x="426" y="241"/>
                    <a:pt x="427" y="232"/>
                  </a:cubicBezTo>
                  <a:cubicBezTo>
                    <a:pt x="438" y="209"/>
                    <a:pt x="452" y="189"/>
                    <a:pt x="462" y="165"/>
                  </a:cubicBezTo>
                  <a:cubicBezTo>
                    <a:pt x="473" y="146"/>
                    <a:pt x="485" y="129"/>
                    <a:pt x="492" y="108"/>
                  </a:cubicBezTo>
                  <a:cubicBezTo>
                    <a:pt x="505" y="85"/>
                    <a:pt x="516" y="56"/>
                    <a:pt x="529" y="35"/>
                  </a:cubicBezTo>
                  <a:cubicBezTo>
                    <a:pt x="532" y="34"/>
                    <a:pt x="530" y="38"/>
                    <a:pt x="532" y="39"/>
                  </a:cubicBezTo>
                  <a:cubicBezTo>
                    <a:pt x="541" y="39"/>
                    <a:pt x="543" y="38"/>
                    <a:pt x="550" y="36"/>
                  </a:cubicBezTo>
                  <a:cubicBezTo>
                    <a:pt x="560" y="43"/>
                    <a:pt x="569" y="44"/>
                    <a:pt x="580" y="50"/>
                  </a:cubicBezTo>
                  <a:cubicBezTo>
                    <a:pt x="581" y="49"/>
                    <a:pt x="579" y="48"/>
                    <a:pt x="582" y="48"/>
                  </a:cubicBezTo>
                  <a:cubicBezTo>
                    <a:pt x="582" y="49"/>
                    <a:pt x="581" y="49"/>
                    <a:pt x="581" y="50"/>
                  </a:cubicBezTo>
                  <a:cubicBezTo>
                    <a:pt x="589" y="52"/>
                    <a:pt x="597" y="58"/>
                    <a:pt x="607" y="54"/>
                  </a:cubicBezTo>
                  <a:cubicBezTo>
                    <a:pt x="623" y="36"/>
                    <a:pt x="652" y="30"/>
                    <a:pt x="666" y="10"/>
                  </a:cubicBezTo>
                  <a:cubicBezTo>
                    <a:pt x="661" y="6"/>
                    <a:pt x="655" y="12"/>
                    <a:pt x="649" y="14"/>
                  </a:cubicBezTo>
                  <a:close/>
                  <a:moveTo>
                    <a:pt x="115" y="849"/>
                  </a:moveTo>
                  <a:cubicBezTo>
                    <a:pt x="116" y="850"/>
                    <a:pt x="117" y="852"/>
                    <a:pt x="117" y="854"/>
                  </a:cubicBezTo>
                  <a:cubicBezTo>
                    <a:pt x="115" y="854"/>
                    <a:pt x="116" y="851"/>
                    <a:pt x="115" y="849"/>
                  </a:cubicBezTo>
                  <a:close/>
                  <a:moveTo>
                    <a:pt x="119" y="869"/>
                  </a:moveTo>
                  <a:cubicBezTo>
                    <a:pt x="119" y="866"/>
                    <a:pt x="122" y="865"/>
                    <a:pt x="125" y="865"/>
                  </a:cubicBezTo>
                  <a:cubicBezTo>
                    <a:pt x="123" y="866"/>
                    <a:pt x="123" y="869"/>
                    <a:pt x="119" y="869"/>
                  </a:cubicBezTo>
                  <a:close/>
                  <a:moveTo>
                    <a:pt x="218" y="842"/>
                  </a:moveTo>
                  <a:cubicBezTo>
                    <a:pt x="223" y="849"/>
                    <a:pt x="225" y="858"/>
                    <a:pt x="227" y="865"/>
                  </a:cubicBezTo>
                  <a:cubicBezTo>
                    <a:pt x="224" y="867"/>
                    <a:pt x="220" y="868"/>
                    <a:pt x="215" y="868"/>
                  </a:cubicBezTo>
                  <a:cubicBezTo>
                    <a:pt x="217" y="861"/>
                    <a:pt x="219" y="851"/>
                    <a:pt x="218" y="842"/>
                  </a:cubicBezTo>
                  <a:close/>
                  <a:moveTo>
                    <a:pt x="274" y="826"/>
                  </a:moveTo>
                  <a:cubicBezTo>
                    <a:pt x="274" y="829"/>
                    <a:pt x="271" y="833"/>
                    <a:pt x="268" y="835"/>
                  </a:cubicBezTo>
                  <a:cubicBezTo>
                    <a:pt x="269" y="831"/>
                    <a:pt x="272" y="829"/>
                    <a:pt x="274" y="826"/>
                  </a:cubicBezTo>
                  <a:close/>
                  <a:moveTo>
                    <a:pt x="274" y="867"/>
                  </a:moveTo>
                  <a:cubicBezTo>
                    <a:pt x="272" y="866"/>
                    <a:pt x="272" y="867"/>
                    <a:pt x="270" y="867"/>
                  </a:cubicBezTo>
                  <a:cubicBezTo>
                    <a:pt x="271" y="863"/>
                    <a:pt x="273" y="862"/>
                    <a:pt x="275" y="859"/>
                  </a:cubicBezTo>
                  <a:cubicBezTo>
                    <a:pt x="277" y="861"/>
                    <a:pt x="274" y="864"/>
                    <a:pt x="274" y="867"/>
                  </a:cubicBezTo>
                  <a:close/>
                  <a:moveTo>
                    <a:pt x="266" y="861"/>
                  </a:moveTo>
                  <a:cubicBezTo>
                    <a:pt x="269" y="853"/>
                    <a:pt x="273" y="848"/>
                    <a:pt x="276" y="842"/>
                  </a:cubicBezTo>
                  <a:cubicBezTo>
                    <a:pt x="277" y="843"/>
                    <a:pt x="276" y="846"/>
                    <a:pt x="278" y="849"/>
                  </a:cubicBezTo>
                  <a:cubicBezTo>
                    <a:pt x="274" y="853"/>
                    <a:pt x="272" y="858"/>
                    <a:pt x="266" y="861"/>
                  </a:cubicBezTo>
                  <a:close/>
                  <a:moveTo>
                    <a:pt x="332" y="51"/>
                  </a:moveTo>
                  <a:cubicBezTo>
                    <a:pt x="334" y="52"/>
                    <a:pt x="335" y="56"/>
                    <a:pt x="332" y="55"/>
                  </a:cubicBezTo>
                  <a:cubicBezTo>
                    <a:pt x="331" y="53"/>
                    <a:pt x="332" y="52"/>
                    <a:pt x="332" y="51"/>
                  </a:cubicBezTo>
                  <a:close/>
                  <a:moveTo>
                    <a:pt x="332" y="101"/>
                  </a:moveTo>
                  <a:cubicBezTo>
                    <a:pt x="328" y="101"/>
                    <a:pt x="330" y="93"/>
                    <a:pt x="329" y="90"/>
                  </a:cubicBezTo>
                  <a:cubicBezTo>
                    <a:pt x="332" y="89"/>
                    <a:pt x="333" y="97"/>
                    <a:pt x="332" y="101"/>
                  </a:cubicBezTo>
                  <a:close/>
                  <a:moveTo>
                    <a:pt x="332" y="130"/>
                  </a:moveTo>
                  <a:cubicBezTo>
                    <a:pt x="329" y="130"/>
                    <a:pt x="329" y="125"/>
                    <a:pt x="329" y="122"/>
                  </a:cubicBezTo>
                  <a:cubicBezTo>
                    <a:pt x="332" y="122"/>
                    <a:pt x="330" y="127"/>
                    <a:pt x="332" y="130"/>
                  </a:cubicBezTo>
                  <a:close/>
                  <a:moveTo>
                    <a:pt x="330" y="201"/>
                  </a:moveTo>
                  <a:cubicBezTo>
                    <a:pt x="326" y="199"/>
                    <a:pt x="327" y="192"/>
                    <a:pt x="327" y="186"/>
                  </a:cubicBezTo>
                  <a:cubicBezTo>
                    <a:pt x="333" y="188"/>
                    <a:pt x="329" y="195"/>
                    <a:pt x="330" y="201"/>
                  </a:cubicBezTo>
                  <a:close/>
                  <a:moveTo>
                    <a:pt x="315" y="814"/>
                  </a:moveTo>
                  <a:cubicBezTo>
                    <a:pt x="318" y="815"/>
                    <a:pt x="320" y="818"/>
                    <a:pt x="321" y="821"/>
                  </a:cubicBezTo>
                  <a:cubicBezTo>
                    <a:pt x="320" y="824"/>
                    <a:pt x="318" y="826"/>
                    <a:pt x="316" y="827"/>
                  </a:cubicBezTo>
                  <a:cubicBezTo>
                    <a:pt x="318" y="822"/>
                    <a:pt x="318" y="818"/>
                    <a:pt x="315" y="814"/>
                  </a:cubicBezTo>
                  <a:close/>
                  <a:moveTo>
                    <a:pt x="288" y="780"/>
                  </a:moveTo>
                  <a:cubicBezTo>
                    <a:pt x="288" y="777"/>
                    <a:pt x="290" y="770"/>
                    <a:pt x="293" y="774"/>
                  </a:cubicBezTo>
                  <a:cubicBezTo>
                    <a:pt x="291" y="775"/>
                    <a:pt x="292" y="779"/>
                    <a:pt x="288" y="780"/>
                  </a:cubicBezTo>
                  <a:close/>
                  <a:moveTo>
                    <a:pt x="291" y="799"/>
                  </a:moveTo>
                  <a:cubicBezTo>
                    <a:pt x="290" y="799"/>
                    <a:pt x="291" y="796"/>
                    <a:pt x="291" y="795"/>
                  </a:cubicBezTo>
                  <a:cubicBezTo>
                    <a:pt x="293" y="795"/>
                    <a:pt x="293" y="798"/>
                    <a:pt x="291" y="799"/>
                  </a:cubicBezTo>
                  <a:close/>
                  <a:moveTo>
                    <a:pt x="280" y="486"/>
                  </a:moveTo>
                  <a:cubicBezTo>
                    <a:pt x="278" y="484"/>
                    <a:pt x="277" y="481"/>
                    <a:pt x="276" y="479"/>
                  </a:cubicBezTo>
                  <a:cubicBezTo>
                    <a:pt x="275" y="477"/>
                    <a:pt x="277" y="477"/>
                    <a:pt x="278" y="475"/>
                  </a:cubicBezTo>
                  <a:cubicBezTo>
                    <a:pt x="281" y="478"/>
                    <a:pt x="278" y="482"/>
                    <a:pt x="280" y="486"/>
                  </a:cubicBezTo>
                  <a:close/>
                  <a:moveTo>
                    <a:pt x="280" y="502"/>
                  </a:moveTo>
                  <a:cubicBezTo>
                    <a:pt x="281" y="503"/>
                    <a:pt x="281" y="504"/>
                    <a:pt x="281" y="505"/>
                  </a:cubicBezTo>
                  <a:cubicBezTo>
                    <a:pt x="279" y="506"/>
                    <a:pt x="280" y="504"/>
                    <a:pt x="279" y="503"/>
                  </a:cubicBezTo>
                  <a:cubicBezTo>
                    <a:pt x="279" y="503"/>
                    <a:pt x="280" y="503"/>
                    <a:pt x="280" y="502"/>
                  </a:cubicBezTo>
                  <a:close/>
                  <a:moveTo>
                    <a:pt x="282" y="522"/>
                  </a:moveTo>
                  <a:cubicBezTo>
                    <a:pt x="281" y="524"/>
                    <a:pt x="279" y="520"/>
                    <a:pt x="280" y="518"/>
                  </a:cubicBezTo>
                  <a:cubicBezTo>
                    <a:pt x="283" y="518"/>
                    <a:pt x="280" y="521"/>
                    <a:pt x="282" y="522"/>
                  </a:cubicBezTo>
                  <a:close/>
                  <a:moveTo>
                    <a:pt x="280" y="445"/>
                  </a:moveTo>
                  <a:cubicBezTo>
                    <a:pt x="278" y="445"/>
                    <a:pt x="279" y="441"/>
                    <a:pt x="276" y="442"/>
                  </a:cubicBezTo>
                  <a:cubicBezTo>
                    <a:pt x="278" y="439"/>
                    <a:pt x="279" y="433"/>
                    <a:pt x="284" y="435"/>
                  </a:cubicBezTo>
                  <a:cubicBezTo>
                    <a:pt x="283" y="438"/>
                    <a:pt x="284" y="439"/>
                    <a:pt x="284" y="441"/>
                  </a:cubicBezTo>
                  <a:cubicBezTo>
                    <a:pt x="282" y="442"/>
                    <a:pt x="280" y="442"/>
                    <a:pt x="280" y="445"/>
                  </a:cubicBezTo>
                  <a:close/>
                  <a:moveTo>
                    <a:pt x="243" y="394"/>
                  </a:moveTo>
                  <a:cubicBezTo>
                    <a:pt x="241" y="394"/>
                    <a:pt x="241" y="393"/>
                    <a:pt x="239" y="392"/>
                  </a:cubicBezTo>
                  <a:cubicBezTo>
                    <a:pt x="241" y="389"/>
                    <a:pt x="244" y="384"/>
                    <a:pt x="247" y="388"/>
                  </a:cubicBezTo>
                  <a:cubicBezTo>
                    <a:pt x="246" y="391"/>
                    <a:pt x="243" y="391"/>
                    <a:pt x="243" y="394"/>
                  </a:cubicBezTo>
                  <a:close/>
                  <a:moveTo>
                    <a:pt x="240" y="408"/>
                  </a:moveTo>
                  <a:cubicBezTo>
                    <a:pt x="247" y="411"/>
                    <a:pt x="240" y="413"/>
                    <a:pt x="240" y="408"/>
                  </a:cubicBezTo>
                  <a:close/>
                  <a:moveTo>
                    <a:pt x="203" y="482"/>
                  </a:moveTo>
                  <a:cubicBezTo>
                    <a:pt x="204" y="479"/>
                    <a:pt x="199" y="474"/>
                    <a:pt x="203" y="471"/>
                  </a:cubicBezTo>
                  <a:cubicBezTo>
                    <a:pt x="206" y="471"/>
                    <a:pt x="206" y="474"/>
                    <a:pt x="208" y="475"/>
                  </a:cubicBezTo>
                  <a:cubicBezTo>
                    <a:pt x="207" y="478"/>
                    <a:pt x="205" y="480"/>
                    <a:pt x="203" y="482"/>
                  </a:cubicBezTo>
                  <a:close/>
                  <a:moveTo>
                    <a:pt x="206" y="502"/>
                  </a:moveTo>
                  <a:cubicBezTo>
                    <a:pt x="204" y="502"/>
                    <a:pt x="200" y="497"/>
                    <a:pt x="203" y="494"/>
                  </a:cubicBezTo>
                  <a:cubicBezTo>
                    <a:pt x="205" y="495"/>
                    <a:pt x="205" y="499"/>
                    <a:pt x="206" y="502"/>
                  </a:cubicBezTo>
                  <a:close/>
                  <a:moveTo>
                    <a:pt x="197" y="555"/>
                  </a:moveTo>
                  <a:cubicBezTo>
                    <a:pt x="194" y="554"/>
                    <a:pt x="193" y="550"/>
                    <a:pt x="195" y="547"/>
                  </a:cubicBezTo>
                  <a:cubicBezTo>
                    <a:pt x="195" y="547"/>
                    <a:pt x="196" y="547"/>
                    <a:pt x="197" y="547"/>
                  </a:cubicBezTo>
                  <a:cubicBezTo>
                    <a:pt x="198" y="550"/>
                    <a:pt x="199" y="553"/>
                    <a:pt x="197" y="555"/>
                  </a:cubicBezTo>
                  <a:close/>
                  <a:moveTo>
                    <a:pt x="196" y="608"/>
                  </a:moveTo>
                  <a:cubicBezTo>
                    <a:pt x="195" y="606"/>
                    <a:pt x="195" y="602"/>
                    <a:pt x="196" y="600"/>
                  </a:cubicBezTo>
                  <a:cubicBezTo>
                    <a:pt x="198" y="602"/>
                    <a:pt x="200" y="607"/>
                    <a:pt x="196" y="608"/>
                  </a:cubicBezTo>
                  <a:close/>
                  <a:moveTo>
                    <a:pt x="153" y="366"/>
                  </a:moveTo>
                  <a:cubicBezTo>
                    <a:pt x="154" y="367"/>
                    <a:pt x="157" y="367"/>
                    <a:pt x="158" y="365"/>
                  </a:cubicBezTo>
                  <a:cubicBezTo>
                    <a:pt x="160" y="367"/>
                    <a:pt x="160" y="370"/>
                    <a:pt x="161" y="373"/>
                  </a:cubicBezTo>
                  <a:cubicBezTo>
                    <a:pt x="159" y="372"/>
                    <a:pt x="158" y="370"/>
                    <a:pt x="157" y="369"/>
                  </a:cubicBezTo>
                  <a:cubicBezTo>
                    <a:pt x="155" y="370"/>
                    <a:pt x="154" y="371"/>
                    <a:pt x="154" y="373"/>
                  </a:cubicBezTo>
                  <a:cubicBezTo>
                    <a:pt x="152" y="371"/>
                    <a:pt x="154" y="369"/>
                    <a:pt x="153" y="366"/>
                  </a:cubicBezTo>
                  <a:close/>
                  <a:moveTo>
                    <a:pt x="142" y="161"/>
                  </a:moveTo>
                  <a:cubicBezTo>
                    <a:pt x="147" y="181"/>
                    <a:pt x="148" y="211"/>
                    <a:pt x="151" y="229"/>
                  </a:cubicBezTo>
                  <a:cubicBezTo>
                    <a:pt x="149" y="232"/>
                    <a:pt x="149" y="233"/>
                    <a:pt x="147" y="236"/>
                  </a:cubicBezTo>
                  <a:cubicBezTo>
                    <a:pt x="144" y="231"/>
                    <a:pt x="146" y="225"/>
                    <a:pt x="145" y="220"/>
                  </a:cubicBezTo>
                  <a:cubicBezTo>
                    <a:pt x="144" y="199"/>
                    <a:pt x="142" y="183"/>
                    <a:pt x="142" y="161"/>
                  </a:cubicBezTo>
                  <a:close/>
                  <a:moveTo>
                    <a:pt x="146" y="144"/>
                  </a:moveTo>
                  <a:cubicBezTo>
                    <a:pt x="143" y="134"/>
                    <a:pt x="145" y="123"/>
                    <a:pt x="143" y="111"/>
                  </a:cubicBezTo>
                  <a:cubicBezTo>
                    <a:pt x="145" y="111"/>
                    <a:pt x="146" y="110"/>
                    <a:pt x="147" y="109"/>
                  </a:cubicBezTo>
                  <a:cubicBezTo>
                    <a:pt x="146" y="120"/>
                    <a:pt x="148" y="132"/>
                    <a:pt x="146" y="144"/>
                  </a:cubicBezTo>
                  <a:close/>
                  <a:moveTo>
                    <a:pt x="165" y="67"/>
                  </a:moveTo>
                  <a:cubicBezTo>
                    <a:pt x="162" y="70"/>
                    <a:pt x="160" y="73"/>
                    <a:pt x="158" y="76"/>
                  </a:cubicBezTo>
                  <a:cubicBezTo>
                    <a:pt x="156" y="75"/>
                    <a:pt x="155" y="73"/>
                    <a:pt x="155" y="71"/>
                  </a:cubicBezTo>
                  <a:cubicBezTo>
                    <a:pt x="157" y="68"/>
                    <a:pt x="160" y="66"/>
                    <a:pt x="162" y="63"/>
                  </a:cubicBezTo>
                  <a:cubicBezTo>
                    <a:pt x="163" y="64"/>
                    <a:pt x="165" y="65"/>
                    <a:pt x="165" y="67"/>
                  </a:cubicBezTo>
                  <a:close/>
                  <a:moveTo>
                    <a:pt x="163" y="55"/>
                  </a:moveTo>
                  <a:cubicBezTo>
                    <a:pt x="162" y="52"/>
                    <a:pt x="167" y="49"/>
                    <a:pt x="168" y="46"/>
                  </a:cubicBezTo>
                  <a:cubicBezTo>
                    <a:pt x="170" y="46"/>
                    <a:pt x="169" y="48"/>
                    <a:pt x="170" y="48"/>
                  </a:cubicBezTo>
                  <a:cubicBezTo>
                    <a:pt x="168" y="50"/>
                    <a:pt x="166" y="54"/>
                    <a:pt x="163" y="55"/>
                  </a:cubicBezTo>
                  <a:close/>
                  <a:moveTo>
                    <a:pt x="222" y="55"/>
                  </a:moveTo>
                  <a:cubicBezTo>
                    <a:pt x="224" y="59"/>
                    <a:pt x="218" y="60"/>
                    <a:pt x="218" y="63"/>
                  </a:cubicBezTo>
                  <a:cubicBezTo>
                    <a:pt x="217" y="63"/>
                    <a:pt x="217" y="61"/>
                    <a:pt x="215" y="61"/>
                  </a:cubicBezTo>
                  <a:cubicBezTo>
                    <a:pt x="217" y="59"/>
                    <a:pt x="220" y="59"/>
                    <a:pt x="219" y="55"/>
                  </a:cubicBezTo>
                  <a:cubicBezTo>
                    <a:pt x="220" y="55"/>
                    <a:pt x="221" y="55"/>
                    <a:pt x="222" y="55"/>
                  </a:cubicBezTo>
                  <a:close/>
                  <a:moveTo>
                    <a:pt x="220" y="33"/>
                  </a:moveTo>
                  <a:cubicBezTo>
                    <a:pt x="222" y="32"/>
                    <a:pt x="224" y="30"/>
                    <a:pt x="228" y="31"/>
                  </a:cubicBezTo>
                  <a:cubicBezTo>
                    <a:pt x="226" y="33"/>
                    <a:pt x="224" y="36"/>
                    <a:pt x="220" y="33"/>
                  </a:cubicBezTo>
                  <a:close/>
                  <a:moveTo>
                    <a:pt x="280" y="113"/>
                  </a:moveTo>
                  <a:cubicBezTo>
                    <a:pt x="281" y="115"/>
                    <a:pt x="284" y="116"/>
                    <a:pt x="283" y="119"/>
                  </a:cubicBezTo>
                  <a:cubicBezTo>
                    <a:pt x="283" y="120"/>
                    <a:pt x="282" y="120"/>
                    <a:pt x="281" y="121"/>
                  </a:cubicBezTo>
                  <a:cubicBezTo>
                    <a:pt x="279" y="120"/>
                    <a:pt x="281" y="116"/>
                    <a:pt x="280" y="113"/>
                  </a:cubicBezTo>
                  <a:close/>
                  <a:moveTo>
                    <a:pt x="289" y="53"/>
                  </a:moveTo>
                  <a:cubicBezTo>
                    <a:pt x="296" y="58"/>
                    <a:pt x="287" y="63"/>
                    <a:pt x="285" y="68"/>
                  </a:cubicBezTo>
                  <a:cubicBezTo>
                    <a:pt x="279" y="63"/>
                    <a:pt x="285" y="57"/>
                    <a:pt x="289" y="53"/>
                  </a:cubicBezTo>
                  <a:close/>
                  <a:moveTo>
                    <a:pt x="284" y="55"/>
                  </a:moveTo>
                  <a:cubicBezTo>
                    <a:pt x="284" y="52"/>
                    <a:pt x="286" y="50"/>
                    <a:pt x="289" y="50"/>
                  </a:cubicBezTo>
                  <a:cubicBezTo>
                    <a:pt x="288" y="53"/>
                    <a:pt x="287" y="54"/>
                    <a:pt x="284" y="55"/>
                  </a:cubicBezTo>
                  <a:close/>
                  <a:moveTo>
                    <a:pt x="316" y="87"/>
                  </a:moveTo>
                  <a:cubicBezTo>
                    <a:pt x="318" y="89"/>
                    <a:pt x="320" y="92"/>
                    <a:pt x="319" y="95"/>
                  </a:cubicBezTo>
                  <a:cubicBezTo>
                    <a:pt x="317" y="93"/>
                    <a:pt x="313" y="89"/>
                    <a:pt x="316" y="87"/>
                  </a:cubicBezTo>
                  <a:close/>
                  <a:moveTo>
                    <a:pt x="316" y="66"/>
                  </a:moveTo>
                  <a:cubicBezTo>
                    <a:pt x="318" y="68"/>
                    <a:pt x="319" y="71"/>
                    <a:pt x="320" y="73"/>
                  </a:cubicBezTo>
                  <a:cubicBezTo>
                    <a:pt x="320" y="75"/>
                    <a:pt x="318" y="74"/>
                    <a:pt x="317" y="76"/>
                  </a:cubicBezTo>
                  <a:cubicBezTo>
                    <a:pt x="314" y="73"/>
                    <a:pt x="316" y="70"/>
                    <a:pt x="316" y="66"/>
                  </a:cubicBezTo>
                  <a:close/>
                  <a:moveTo>
                    <a:pt x="317" y="118"/>
                  </a:moveTo>
                  <a:cubicBezTo>
                    <a:pt x="315" y="117"/>
                    <a:pt x="315" y="113"/>
                    <a:pt x="312" y="113"/>
                  </a:cubicBezTo>
                  <a:cubicBezTo>
                    <a:pt x="314" y="110"/>
                    <a:pt x="313" y="109"/>
                    <a:pt x="315" y="106"/>
                  </a:cubicBezTo>
                  <a:cubicBezTo>
                    <a:pt x="320" y="108"/>
                    <a:pt x="319" y="113"/>
                    <a:pt x="317" y="118"/>
                  </a:cubicBezTo>
                  <a:close/>
                  <a:moveTo>
                    <a:pt x="322" y="213"/>
                  </a:moveTo>
                  <a:cubicBezTo>
                    <a:pt x="321" y="213"/>
                    <a:pt x="322" y="211"/>
                    <a:pt x="320" y="211"/>
                  </a:cubicBezTo>
                  <a:cubicBezTo>
                    <a:pt x="320" y="210"/>
                    <a:pt x="322" y="210"/>
                    <a:pt x="322" y="209"/>
                  </a:cubicBezTo>
                  <a:cubicBezTo>
                    <a:pt x="323" y="209"/>
                    <a:pt x="322" y="209"/>
                    <a:pt x="322" y="209"/>
                  </a:cubicBezTo>
                  <a:cubicBezTo>
                    <a:pt x="322" y="211"/>
                    <a:pt x="323" y="212"/>
                    <a:pt x="322" y="213"/>
                  </a:cubicBezTo>
                  <a:close/>
                  <a:moveTo>
                    <a:pt x="311" y="740"/>
                  </a:moveTo>
                  <a:cubicBezTo>
                    <a:pt x="309" y="732"/>
                    <a:pt x="315" y="728"/>
                    <a:pt x="317" y="723"/>
                  </a:cubicBezTo>
                  <a:cubicBezTo>
                    <a:pt x="322" y="730"/>
                    <a:pt x="313" y="735"/>
                    <a:pt x="311" y="740"/>
                  </a:cubicBezTo>
                  <a:close/>
                  <a:moveTo>
                    <a:pt x="312" y="761"/>
                  </a:moveTo>
                  <a:cubicBezTo>
                    <a:pt x="311" y="761"/>
                    <a:pt x="311" y="758"/>
                    <a:pt x="312" y="755"/>
                  </a:cubicBezTo>
                  <a:cubicBezTo>
                    <a:pt x="314" y="756"/>
                    <a:pt x="315" y="760"/>
                    <a:pt x="312" y="761"/>
                  </a:cubicBezTo>
                  <a:close/>
                  <a:moveTo>
                    <a:pt x="309" y="821"/>
                  </a:moveTo>
                  <a:cubicBezTo>
                    <a:pt x="309" y="822"/>
                    <a:pt x="307" y="821"/>
                    <a:pt x="307" y="822"/>
                  </a:cubicBezTo>
                  <a:cubicBezTo>
                    <a:pt x="306" y="821"/>
                    <a:pt x="309" y="815"/>
                    <a:pt x="311" y="817"/>
                  </a:cubicBezTo>
                  <a:cubicBezTo>
                    <a:pt x="310" y="817"/>
                    <a:pt x="308" y="820"/>
                    <a:pt x="309" y="821"/>
                  </a:cubicBezTo>
                  <a:close/>
                  <a:moveTo>
                    <a:pt x="278" y="399"/>
                  </a:moveTo>
                  <a:cubicBezTo>
                    <a:pt x="278" y="396"/>
                    <a:pt x="282" y="398"/>
                    <a:pt x="283" y="396"/>
                  </a:cubicBezTo>
                  <a:cubicBezTo>
                    <a:pt x="285" y="398"/>
                    <a:pt x="283" y="402"/>
                    <a:pt x="283" y="404"/>
                  </a:cubicBezTo>
                  <a:cubicBezTo>
                    <a:pt x="281" y="403"/>
                    <a:pt x="280" y="401"/>
                    <a:pt x="278" y="399"/>
                  </a:cubicBezTo>
                  <a:close/>
                  <a:moveTo>
                    <a:pt x="283" y="413"/>
                  </a:moveTo>
                  <a:cubicBezTo>
                    <a:pt x="284" y="415"/>
                    <a:pt x="283" y="416"/>
                    <a:pt x="281" y="416"/>
                  </a:cubicBezTo>
                  <a:cubicBezTo>
                    <a:pt x="279" y="414"/>
                    <a:pt x="281" y="412"/>
                    <a:pt x="283" y="413"/>
                  </a:cubicBezTo>
                  <a:close/>
                  <a:moveTo>
                    <a:pt x="259" y="373"/>
                  </a:moveTo>
                  <a:cubicBezTo>
                    <a:pt x="259" y="373"/>
                    <a:pt x="259" y="374"/>
                    <a:pt x="260" y="374"/>
                  </a:cubicBezTo>
                  <a:cubicBezTo>
                    <a:pt x="259" y="372"/>
                    <a:pt x="257" y="374"/>
                    <a:pt x="257" y="371"/>
                  </a:cubicBezTo>
                  <a:cubicBezTo>
                    <a:pt x="258" y="369"/>
                    <a:pt x="259" y="366"/>
                    <a:pt x="262" y="365"/>
                  </a:cubicBezTo>
                  <a:cubicBezTo>
                    <a:pt x="262" y="368"/>
                    <a:pt x="262" y="368"/>
                    <a:pt x="263" y="372"/>
                  </a:cubicBezTo>
                  <a:cubicBezTo>
                    <a:pt x="261" y="372"/>
                    <a:pt x="259" y="377"/>
                    <a:pt x="259" y="373"/>
                  </a:cubicBezTo>
                  <a:close/>
                  <a:moveTo>
                    <a:pt x="263" y="388"/>
                  </a:moveTo>
                  <a:cubicBezTo>
                    <a:pt x="262" y="388"/>
                    <a:pt x="261" y="388"/>
                    <a:pt x="261" y="389"/>
                  </a:cubicBezTo>
                  <a:cubicBezTo>
                    <a:pt x="258" y="388"/>
                    <a:pt x="259" y="385"/>
                    <a:pt x="259" y="383"/>
                  </a:cubicBezTo>
                  <a:cubicBezTo>
                    <a:pt x="261" y="384"/>
                    <a:pt x="262" y="386"/>
                    <a:pt x="263" y="388"/>
                  </a:cubicBezTo>
                  <a:close/>
                  <a:moveTo>
                    <a:pt x="252" y="366"/>
                  </a:moveTo>
                  <a:cubicBezTo>
                    <a:pt x="249" y="362"/>
                    <a:pt x="246" y="358"/>
                    <a:pt x="242" y="354"/>
                  </a:cubicBezTo>
                  <a:cubicBezTo>
                    <a:pt x="243" y="350"/>
                    <a:pt x="246" y="349"/>
                    <a:pt x="248" y="347"/>
                  </a:cubicBezTo>
                  <a:cubicBezTo>
                    <a:pt x="252" y="350"/>
                    <a:pt x="254" y="355"/>
                    <a:pt x="258" y="360"/>
                  </a:cubicBezTo>
                  <a:cubicBezTo>
                    <a:pt x="257" y="363"/>
                    <a:pt x="255" y="365"/>
                    <a:pt x="252" y="366"/>
                  </a:cubicBezTo>
                  <a:close/>
                  <a:moveTo>
                    <a:pt x="255" y="380"/>
                  </a:moveTo>
                  <a:cubicBezTo>
                    <a:pt x="254" y="378"/>
                    <a:pt x="253" y="377"/>
                    <a:pt x="253" y="375"/>
                  </a:cubicBezTo>
                  <a:cubicBezTo>
                    <a:pt x="254" y="376"/>
                    <a:pt x="256" y="378"/>
                    <a:pt x="255" y="380"/>
                  </a:cubicBezTo>
                  <a:close/>
                  <a:moveTo>
                    <a:pt x="251" y="384"/>
                  </a:moveTo>
                  <a:cubicBezTo>
                    <a:pt x="251" y="381"/>
                    <a:pt x="249" y="382"/>
                    <a:pt x="249" y="379"/>
                  </a:cubicBezTo>
                  <a:cubicBezTo>
                    <a:pt x="252" y="378"/>
                    <a:pt x="254" y="384"/>
                    <a:pt x="251" y="384"/>
                  </a:cubicBezTo>
                  <a:close/>
                  <a:moveTo>
                    <a:pt x="221" y="413"/>
                  </a:moveTo>
                  <a:cubicBezTo>
                    <a:pt x="222" y="414"/>
                    <a:pt x="223" y="415"/>
                    <a:pt x="223" y="417"/>
                  </a:cubicBezTo>
                  <a:cubicBezTo>
                    <a:pt x="222" y="416"/>
                    <a:pt x="221" y="415"/>
                    <a:pt x="221" y="413"/>
                  </a:cubicBezTo>
                  <a:close/>
                  <a:moveTo>
                    <a:pt x="225" y="435"/>
                  </a:moveTo>
                  <a:cubicBezTo>
                    <a:pt x="224" y="435"/>
                    <a:pt x="223" y="435"/>
                    <a:pt x="222" y="435"/>
                  </a:cubicBezTo>
                  <a:cubicBezTo>
                    <a:pt x="222" y="433"/>
                    <a:pt x="221" y="432"/>
                    <a:pt x="223" y="431"/>
                  </a:cubicBezTo>
                  <a:cubicBezTo>
                    <a:pt x="224" y="431"/>
                    <a:pt x="226" y="434"/>
                    <a:pt x="225" y="435"/>
                  </a:cubicBezTo>
                  <a:close/>
                  <a:moveTo>
                    <a:pt x="220" y="405"/>
                  </a:moveTo>
                  <a:cubicBezTo>
                    <a:pt x="219" y="404"/>
                    <a:pt x="219" y="402"/>
                    <a:pt x="217" y="403"/>
                  </a:cubicBezTo>
                  <a:cubicBezTo>
                    <a:pt x="219" y="400"/>
                    <a:pt x="215" y="399"/>
                    <a:pt x="214" y="396"/>
                  </a:cubicBezTo>
                  <a:cubicBezTo>
                    <a:pt x="214" y="394"/>
                    <a:pt x="216" y="393"/>
                    <a:pt x="217" y="391"/>
                  </a:cubicBezTo>
                  <a:cubicBezTo>
                    <a:pt x="220" y="393"/>
                    <a:pt x="222" y="397"/>
                    <a:pt x="225" y="399"/>
                  </a:cubicBezTo>
                  <a:cubicBezTo>
                    <a:pt x="224" y="402"/>
                    <a:pt x="223" y="404"/>
                    <a:pt x="220" y="405"/>
                  </a:cubicBezTo>
                  <a:close/>
                  <a:moveTo>
                    <a:pt x="181" y="605"/>
                  </a:moveTo>
                  <a:cubicBezTo>
                    <a:pt x="179" y="603"/>
                    <a:pt x="183" y="601"/>
                    <a:pt x="183" y="599"/>
                  </a:cubicBezTo>
                  <a:cubicBezTo>
                    <a:pt x="185" y="601"/>
                    <a:pt x="181" y="603"/>
                    <a:pt x="181" y="605"/>
                  </a:cubicBezTo>
                  <a:close/>
                  <a:moveTo>
                    <a:pt x="183" y="626"/>
                  </a:moveTo>
                  <a:cubicBezTo>
                    <a:pt x="181" y="629"/>
                    <a:pt x="183" y="631"/>
                    <a:pt x="179" y="632"/>
                  </a:cubicBezTo>
                  <a:cubicBezTo>
                    <a:pt x="177" y="629"/>
                    <a:pt x="180" y="627"/>
                    <a:pt x="181" y="625"/>
                  </a:cubicBezTo>
                  <a:cubicBezTo>
                    <a:pt x="182" y="625"/>
                    <a:pt x="182" y="626"/>
                    <a:pt x="183" y="626"/>
                  </a:cubicBezTo>
                  <a:close/>
                  <a:moveTo>
                    <a:pt x="178" y="598"/>
                  </a:moveTo>
                  <a:cubicBezTo>
                    <a:pt x="175" y="594"/>
                    <a:pt x="180" y="592"/>
                    <a:pt x="181" y="589"/>
                  </a:cubicBezTo>
                  <a:cubicBezTo>
                    <a:pt x="184" y="592"/>
                    <a:pt x="181" y="597"/>
                    <a:pt x="178" y="598"/>
                  </a:cubicBezTo>
                  <a:close/>
                  <a:moveTo>
                    <a:pt x="162" y="682"/>
                  </a:moveTo>
                  <a:cubicBezTo>
                    <a:pt x="163" y="681"/>
                    <a:pt x="163" y="679"/>
                    <a:pt x="164" y="677"/>
                  </a:cubicBezTo>
                  <a:cubicBezTo>
                    <a:pt x="165" y="678"/>
                    <a:pt x="164" y="680"/>
                    <a:pt x="166" y="681"/>
                  </a:cubicBezTo>
                  <a:cubicBezTo>
                    <a:pt x="165" y="682"/>
                    <a:pt x="163" y="683"/>
                    <a:pt x="162" y="682"/>
                  </a:cubicBezTo>
                  <a:close/>
                  <a:moveTo>
                    <a:pt x="162" y="704"/>
                  </a:moveTo>
                  <a:cubicBezTo>
                    <a:pt x="161" y="702"/>
                    <a:pt x="163" y="698"/>
                    <a:pt x="164" y="696"/>
                  </a:cubicBezTo>
                  <a:cubicBezTo>
                    <a:pt x="168" y="698"/>
                    <a:pt x="163" y="702"/>
                    <a:pt x="162" y="704"/>
                  </a:cubicBezTo>
                  <a:close/>
                  <a:moveTo>
                    <a:pt x="164" y="589"/>
                  </a:moveTo>
                  <a:cubicBezTo>
                    <a:pt x="167" y="577"/>
                    <a:pt x="176" y="598"/>
                    <a:pt x="167" y="600"/>
                  </a:cubicBezTo>
                  <a:cubicBezTo>
                    <a:pt x="168" y="596"/>
                    <a:pt x="164" y="592"/>
                    <a:pt x="164" y="589"/>
                  </a:cubicBezTo>
                  <a:close/>
                  <a:moveTo>
                    <a:pt x="162" y="509"/>
                  </a:moveTo>
                  <a:cubicBezTo>
                    <a:pt x="166" y="512"/>
                    <a:pt x="166" y="520"/>
                    <a:pt x="167" y="525"/>
                  </a:cubicBezTo>
                  <a:cubicBezTo>
                    <a:pt x="158" y="525"/>
                    <a:pt x="170" y="539"/>
                    <a:pt x="162" y="543"/>
                  </a:cubicBezTo>
                  <a:cubicBezTo>
                    <a:pt x="162" y="537"/>
                    <a:pt x="161" y="517"/>
                    <a:pt x="162" y="509"/>
                  </a:cubicBezTo>
                  <a:close/>
                  <a:moveTo>
                    <a:pt x="151" y="171"/>
                  </a:moveTo>
                  <a:cubicBezTo>
                    <a:pt x="155" y="176"/>
                    <a:pt x="157" y="188"/>
                    <a:pt x="151" y="191"/>
                  </a:cubicBezTo>
                  <a:cubicBezTo>
                    <a:pt x="152" y="185"/>
                    <a:pt x="151" y="177"/>
                    <a:pt x="151" y="171"/>
                  </a:cubicBezTo>
                  <a:close/>
                  <a:moveTo>
                    <a:pt x="153" y="199"/>
                  </a:moveTo>
                  <a:cubicBezTo>
                    <a:pt x="156" y="199"/>
                    <a:pt x="155" y="207"/>
                    <a:pt x="155" y="211"/>
                  </a:cubicBezTo>
                  <a:cubicBezTo>
                    <a:pt x="152" y="211"/>
                    <a:pt x="153" y="201"/>
                    <a:pt x="153" y="199"/>
                  </a:cubicBezTo>
                  <a:close/>
                  <a:moveTo>
                    <a:pt x="155" y="87"/>
                  </a:moveTo>
                  <a:cubicBezTo>
                    <a:pt x="156" y="87"/>
                    <a:pt x="157" y="86"/>
                    <a:pt x="157" y="85"/>
                  </a:cubicBezTo>
                  <a:cubicBezTo>
                    <a:pt x="162" y="85"/>
                    <a:pt x="161" y="91"/>
                    <a:pt x="158" y="93"/>
                  </a:cubicBezTo>
                  <a:cubicBezTo>
                    <a:pt x="156" y="92"/>
                    <a:pt x="156" y="90"/>
                    <a:pt x="155" y="87"/>
                  </a:cubicBezTo>
                  <a:close/>
                  <a:moveTo>
                    <a:pt x="246" y="332"/>
                  </a:moveTo>
                  <a:cubicBezTo>
                    <a:pt x="246" y="331"/>
                    <a:pt x="247" y="330"/>
                    <a:pt x="248" y="329"/>
                  </a:cubicBezTo>
                  <a:cubicBezTo>
                    <a:pt x="250" y="329"/>
                    <a:pt x="251" y="332"/>
                    <a:pt x="251" y="334"/>
                  </a:cubicBezTo>
                  <a:cubicBezTo>
                    <a:pt x="250" y="335"/>
                    <a:pt x="249" y="337"/>
                    <a:pt x="248" y="338"/>
                  </a:cubicBezTo>
                  <a:cubicBezTo>
                    <a:pt x="245" y="337"/>
                    <a:pt x="248" y="333"/>
                    <a:pt x="246" y="332"/>
                  </a:cubicBezTo>
                  <a:close/>
                  <a:moveTo>
                    <a:pt x="210" y="399"/>
                  </a:moveTo>
                  <a:cubicBezTo>
                    <a:pt x="214" y="398"/>
                    <a:pt x="217" y="406"/>
                    <a:pt x="217" y="409"/>
                  </a:cubicBezTo>
                  <a:cubicBezTo>
                    <a:pt x="213" y="407"/>
                    <a:pt x="211" y="404"/>
                    <a:pt x="210" y="399"/>
                  </a:cubicBezTo>
                  <a:close/>
                  <a:moveTo>
                    <a:pt x="215" y="426"/>
                  </a:moveTo>
                  <a:cubicBezTo>
                    <a:pt x="214" y="424"/>
                    <a:pt x="213" y="421"/>
                    <a:pt x="214" y="420"/>
                  </a:cubicBezTo>
                  <a:cubicBezTo>
                    <a:pt x="217" y="420"/>
                    <a:pt x="219" y="426"/>
                    <a:pt x="215" y="426"/>
                  </a:cubicBezTo>
                  <a:close/>
                  <a:moveTo>
                    <a:pt x="173" y="662"/>
                  </a:moveTo>
                  <a:cubicBezTo>
                    <a:pt x="175" y="664"/>
                    <a:pt x="176" y="668"/>
                    <a:pt x="174" y="670"/>
                  </a:cubicBezTo>
                  <a:cubicBezTo>
                    <a:pt x="171" y="669"/>
                    <a:pt x="170" y="664"/>
                    <a:pt x="173" y="662"/>
                  </a:cubicBezTo>
                  <a:close/>
                  <a:moveTo>
                    <a:pt x="171" y="692"/>
                  </a:moveTo>
                  <a:cubicBezTo>
                    <a:pt x="168" y="690"/>
                    <a:pt x="171" y="684"/>
                    <a:pt x="172" y="683"/>
                  </a:cubicBezTo>
                  <a:cubicBezTo>
                    <a:pt x="175" y="685"/>
                    <a:pt x="173" y="690"/>
                    <a:pt x="171" y="692"/>
                  </a:cubicBezTo>
                  <a:close/>
                  <a:moveTo>
                    <a:pt x="170" y="608"/>
                  </a:moveTo>
                  <a:cubicBezTo>
                    <a:pt x="171" y="606"/>
                    <a:pt x="172" y="604"/>
                    <a:pt x="173" y="602"/>
                  </a:cubicBezTo>
                  <a:cubicBezTo>
                    <a:pt x="175" y="604"/>
                    <a:pt x="173" y="607"/>
                    <a:pt x="170" y="608"/>
                  </a:cubicBezTo>
                  <a:close/>
                  <a:moveTo>
                    <a:pt x="174" y="636"/>
                  </a:moveTo>
                  <a:cubicBezTo>
                    <a:pt x="177" y="638"/>
                    <a:pt x="174" y="641"/>
                    <a:pt x="173" y="642"/>
                  </a:cubicBezTo>
                  <a:cubicBezTo>
                    <a:pt x="171" y="641"/>
                    <a:pt x="173" y="638"/>
                    <a:pt x="174" y="636"/>
                  </a:cubicBezTo>
                  <a:close/>
                  <a:moveTo>
                    <a:pt x="173" y="616"/>
                  </a:moveTo>
                  <a:cubicBezTo>
                    <a:pt x="173" y="613"/>
                    <a:pt x="174" y="611"/>
                    <a:pt x="177" y="610"/>
                  </a:cubicBezTo>
                  <a:cubicBezTo>
                    <a:pt x="176" y="613"/>
                    <a:pt x="175" y="615"/>
                    <a:pt x="173" y="616"/>
                  </a:cubicBezTo>
                  <a:close/>
                  <a:moveTo>
                    <a:pt x="174" y="589"/>
                  </a:moveTo>
                  <a:cubicBezTo>
                    <a:pt x="173" y="585"/>
                    <a:pt x="172" y="582"/>
                    <a:pt x="172" y="580"/>
                  </a:cubicBezTo>
                  <a:cubicBezTo>
                    <a:pt x="172" y="578"/>
                    <a:pt x="175" y="577"/>
                    <a:pt x="175" y="575"/>
                  </a:cubicBezTo>
                  <a:cubicBezTo>
                    <a:pt x="181" y="577"/>
                    <a:pt x="179" y="586"/>
                    <a:pt x="174" y="589"/>
                  </a:cubicBezTo>
                  <a:close/>
                  <a:moveTo>
                    <a:pt x="161" y="442"/>
                  </a:moveTo>
                  <a:cubicBezTo>
                    <a:pt x="166" y="447"/>
                    <a:pt x="162" y="453"/>
                    <a:pt x="162" y="461"/>
                  </a:cubicBezTo>
                  <a:cubicBezTo>
                    <a:pt x="165" y="461"/>
                    <a:pt x="166" y="460"/>
                    <a:pt x="167" y="458"/>
                  </a:cubicBezTo>
                  <a:cubicBezTo>
                    <a:pt x="171" y="461"/>
                    <a:pt x="166" y="464"/>
                    <a:pt x="165" y="467"/>
                  </a:cubicBezTo>
                  <a:cubicBezTo>
                    <a:pt x="165" y="468"/>
                    <a:pt x="166" y="468"/>
                    <a:pt x="166" y="470"/>
                  </a:cubicBezTo>
                  <a:cubicBezTo>
                    <a:pt x="168" y="471"/>
                    <a:pt x="169" y="471"/>
                    <a:pt x="170" y="469"/>
                  </a:cubicBezTo>
                  <a:cubicBezTo>
                    <a:pt x="173" y="471"/>
                    <a:pt x="173" y="476"/>
                    <a:pt x="175" y="479"/>
                  </a:cubicBezTo>
                  <a:cubicBezTo>
                    <a:pt x="174" y="482"/>
                    <a:pt x="172" y="484"/>
                    <a:pt x="170" y="486"/>
                  </a:cubicBezTo>
                  <a:cubicBezTo>
                    <a:pt x="166" y="482"/>
                    <a:pt x="168" y="476"/>
                    <a:pt x="165" y="471"/>
                  </a:cubicBezTo>
                  <a:cubicBezTo>
                    <a:pt x="163" y="470"/>
                    <a:pt x="163" y="471"/>
                    <a:pt x="161" y="471"/>
                  </a:cubicBezTo>
                  <a:cubicBezTo>
                    <a:pt x="161" y="464"/>
                    <a:pt x="162" y="451"/>
                    <a:pt x="161" y="442"/>
                  </a:cubicBezTo>
                  <a:close/>
                  <a:moveTo>
                    <a:pt x="162" y="385"/>
                  </a:moveTo>
                  <a:cubicBezTo>
                    <a:pt x="168" y="390"/>
                    <a:pt x="169" y="400"/>
                    <a:pt x="172" y="407"/>
                  </a:cubicBezTo>
                  <a:cubicBezTo>
                    <a:pt x="172" y="410"/>
                    <a:pt x="169" y="413"/>
                    <a:pt x="167" y="415"/>
                  </a:cubicBezTo>
                  <a:cubicBezTo>
                    <a:pt x="165" y="418"/>
                    <a:pt x="164" y="422"/>
                    <a:pt x="162" y="421"/>
                  </a:cubicBezTo>
                  <a:cubicBezTo>
                    <a:pt x="163" y="407"/>
                    <a:pt x="165" y="398"/>
                    <a:pt x="162" y="385"/>
                  </a:cubicBezTo>
                  <a:close/>
                  <a:moveTo>
                    <a:pt x="242" y="176"/>
                  </a:moveTo>
                  <a:cubicBezTo>
                    <a:pt x="244" y="177"/>
                    <a:pt x="245" y="179"/>
                    <a:pt x="246" y="182"/>
                  </a:cubicBezTo>
                  <a:cubicBezTo>
                    <a:pt x="244" y="184"/>
                    <a:pt x="242" y="187"/>
                    <a:pt x="239" y="188"/>
                  </a:cubicBezTo>
                  <a:cubicBezTo>
                    <a:pt x="240" y="185"/>
                    <a:pt x="238" y="179"/>
                    <a:pt x="242" y="176"/>
                  </a:cubicBezTo>
                  <a:close/>
                  <a:moveTo>
                    <a:pt x="249" y="177"/>
                  </a:moveTo>
                  <a:cubicBezTo>
                    <a:pt x="246" y="176"/>
                    <a:pt x="248" y="174"/>
                    <a:pt x="246" y="173"/>
                  </a:cubicBezTo>
                  <a:cubicBezTo>
                    <a:pt x="246" y="168"/>
                    <a:pt x="251" y="168"/>
                    <a:pt x="252" y="163"/>
                  </a:cubicBezTo>
                  <a:cubicBezTo>
                    <a:pt x="255" y="164"/>
                    <a:pt x="254" y="167"/>
                    <a:pt x="256" y="168"/>
                  </a:cubicBezTo>
                  <a:cubicBezTo>
                    <a:pt x="254" y="172"/>
                    <a:pt x="251" y="174"/>
                    <a:pt x="249" y="177"/>
                  </a:cubicBezTo>
                  <a:close/>
                  <a:moveTo>
                    <a:pt x="253" y="191"/>
                  </a:moveTo>
                  <a:cubicBezTo>
                    <a:pt x="252" y="194"/>
                    <a:pt x="249" y="196"/>
                    <a:pt x="248" y="199"/>
                  </a:cubicBezTo>
                  <a:cubicBezTo>
                    <a:pt x="240" y="196"/>
                    <a:pt x="244" y="190"/>
                    <a:pt x="248" y="185"/>
                  </a:cubicBezTo>
                  <a:cubicBezTo>
                    <a:pt x="251" y="185"/>
                    <a:pt x="251" y="190"/>
                    <a:pt x="253" y="191"/>
                  </a:cubicBezTo>
                  <a:close/>
                  <a:moveTo>
                    <a:pt x="253" y="156"/>
                  </a:moveTo>
                  <a:cubicBezTo>
                    <a:pt x="250" y="155"/>
                    <a:pt x="250" y="150"/>
                    <a:pt x="248" y="148"/>
                  </a:cubicBezTo>
                  <a:cubicBezTo>
                    <a:pt x="247" y="147"/>
                    <a:pt x="249" y="147"/>
                    <a:pt x="249" y="146"/>
                  </a:cubicBezTo>
                  <a:cubicBezTo>
                    <a:pt x="252" y="147"/>
                    <a:pt x="252" y="151"/>
                    <a:pt x="255" y="154"/>
                  </a:cubicBezTo>
                  <a:cubicBezTo>
                    <a:pt x="255" y="155"/>
                    <a:pt x="253" y="154"/>
                    <a:pt x="253" y="156"/>
                  </a:cubicBezTo>
                  <a:close/>
                  <a:moveTo>
                    <a:pt x="244" y="127"/>
                  </a:moveTo>
                  <a:cubicBezTo>
                    <a:pt x="245" y="123"/>
                    <a:pt x="248" y="122"/>
                    <a:pt x="248" y="119"/>
                  </a:cubicBezTo>
                  <a:cubicBezTo>
                    <a:pt x="253" y="121"/>
                    <a:pt x="254" y="125"/>
                    <a:pt x="256" y="130"/>
                  </a:cubicBezTo>
                  <a:cubicBezTo>
                    <a:pt x="254" y="132"/>
                    <a:pt x="251" y="135"/>
                    <a:pt x="249" y="138"/>
                  </a:cubicBezTo>
                  <a:cubicBezTo>
                    <a:pt x="247" y="134"/>
                    <a:pt x="245" y="131"/>
                    <a:pt x="244" y="127"/>
                  </a:cubicBezTo>
                  <a:close/>
                  <a:moveTo>
                    <a:pt x="246" y="140"/>
                  </a:moveTo>
                  <a:cubicBezTo>
                    <a:pt x="247" y="142"/>
                    <a:pt x="244" y="142"/>
                    <a:pt x="245" y="144"/>
                  </a:cubicBezTo>
                  <a:cubicBezTo>
                    <a:pt x="242" y="142"/>
                    <a:pt x="241" y="139"/>
                    <a:pt x="242" y="135"/>
                  </a:cubicBezTo>
                  <a:cubicBezTo>
                    <a:pt x="244" y="136"/>
                    <a:pt x="244" y="139"/>
                    <a:pt x="246" y="140"/>
                  </a:cubicBezTo>
                  <a:close/>
                  <a:moveTo>
                    <a:pt x="244" y="152"/>
                  </a:moveTo>
                  <a:cubicBezTo>
                    <a:pt x="247" y="153"/>
                    <a:pt x="248" y="157"/>
                    <a:pt x="250" y="159"/>
                  </a:cubicBezTo>
                  <a:cubicBezTo>
                    <a:pt x="247" y="162"/>
                    <a:pt x="246" y="166"/>
                    <a:pt x="242" y="167"/>
                  </a:cubicBezTo>
                  <a:cubicBezTo>
                    <a:pt x="237" y="163"/>
                    <a:pt x="240" y="155"/>
                    <a:pt x="244" y="152"/>
                  </a:cubicBezTo>
                  <a:close/>
                  <a:moveTo>
                    <a:pt x="244" y="204"/>
                  </a:moveTo>
                  <a:cubicBezTo>
                    <a:pt x="243" y="205"/>
                    <a:pt x="241" y="206"/>
                    <a:pt x="240" y="208"/>
                  </a:cubicBezTo>
                  <a:cubicBezTo>
                    <a:pt x="238" y="205"/>
                    <a:pt x="239" y="200"/>
                    <a:pt x="239" y="198"/>
                  </a:cubicBezTo>
                  <a:cubicBezTo>
                    <a:pt x="241" y="199"/>
                    <a:pt x="243" y="201"/>
                    <a:pt x="244" y="204"/>
                  </a:cubicBezTo>
                  <a:close/>
                  <a:moveTo>
                    <a:pt x="240" y="267"/>
                  </a:moveTo>
                  <a:cubicBezTo>
                    <a:pt x="240" y="270"/>
                    <a:pt x="241" y="271"/>
                    <a:pt x="240" y="275"/>
                  </a:cubicBezTo>
                  <a:cubicBezTo>
                    <a:pt x="239" y="274"/>
                    <a:pt x="237" y="273"/>
                    <a:pt x="236" y="272"/>
                  </a:cubicBezTo>
                  <a:cubicBezTo>
                    <a:pt x="236" y="271"/>
                    <a:pt x="236" y="270"/>
                    <a:pt x="236" y="268"/>
                  </a:cubicBezTo>
                  <a:cubicBezTo>
                    <a:pt x="238" y="270"/>
                    <a:pt x="238" y="267"/>
                    <a:pt x="240" y="267"/>
                  </a:cubicBezTo>
                  <a:close/>
                  <a:moveTo>
                    <a:pt x="196" y="358"/>
                  </a:moveTo>
                  <a:cubicBezTo>
                    <a:pt x="193" y="357"/>
                    <a:pt x="192" y="354"/>
                    <a:pt x="189" y="352"/>
                  </a:cubicBezTo>
                  <a:cubicBezTo>
                    <a:pt x="189" y="350"/>
                    <a:pt x="192" y="351"/>
                    <a:pt x="192" y="348"/>
                  </a:cubicBezTo>
                  <a:cubicBezTo>
                    <a:pt x="196" y="350"/>
                    <a:pt x="200" y="355"/>
                    <a:pt x="196" y="358"/>
                  </a:cubicBezTo>
                  <a:close/>
                  <a:moveTo>
                    <a:pt x="195" y="382"/>
                  </a:moveTo>
                  <a:cubicBezTo>
                    <a:pt x="191" y="379"/>
                    <a:pt x="191" y="375"/>
                    <a:pt x="195" y="373"/>
                  </a:cubicBezTo>
                  <a:cubicBezTo>
                    <a:pt x="198" y="375"/>
                    <a:pt x="198" y="380"/>
                    <a:pt x="195" y="382"/>
                  </a:cubicBezTo>
                  <a:close/>
                  <a:moveTo>
                    <a:pt x="184" y="420"/>
                  </a:moveTo>
                  <a:cubicBezTo>
                    <a:pt x="182" y="419"/>
                    <a:pt x="180" y="415"/>
                    <a:pt x="181" y="412"/>
                  </a:cubicBezTo>
                  <a:cubicBezTo>
                    <a:pt x="184" y="413"/>
                    <a:pt x="185" y="415"/>
                    <a:pt x="187" y="416"/>
                  </a:cubicBezTo>
                  <a:cubicBezTo>
                    <a:pt x="186" y="419"/>
                    <a:pt x="186" y="420"/>
                    <a:pt x="184" y="420"/>
                  </a:cubicBezTo>
                  <a:close/>
                  <a:moveTo>
                    <a:pt x="189" y="422"/>
                  </a:moveTo>
                  <a:cubicBezTo>
                    <a:pt x="191" y="424"/>
                    <a:pt x="188" y="426"/>
                    <a:pt x="186" y="427"/>
                  </a:cubicBezTo>
                  <a:cubicBezTo>
                    <a:pt x="186" y="424"/>
                    <a:pt x="189" y="424"/>
                    <a:pt x="189" y="422"/>
                  </a:cubicBezTo>
                  <a:close/>
                  <a:moveTo>
                    <a:pt x="184" y="386"/>
                  </a:moveTo>
                  <a:cubicBezTo>
                    <a:pt x="185" y="385"/>
                    <a:pt x="186" y="384"/>
                    <a:pt x="187" y="382"/>
                  </a:cubicBezTo>
                  <a:cubicBezTo>
                    <a:pt x="189" y="382"/>
                    <a:pt x="190" y="384"/>
                    <a:pt x="191" y="386"/>
                  </a:cubicBezTo>
                  <a:cubicBezTo>
                    <a:pt x="189" y="387"/>
                    <a:pt x="188" y="388"/>
                    <a:pt x="188" y="389"/>
                  </a:cubicBezTo>
                  <a:cubicBezTo>
                    <a:pt x="185" y="389"/>
                    <a:pt x="186" y="386"/>
                    <a:pt x="184" y="386"/>
                  </a:cubicBezTo>
                  <a:close/>
                  <a:moveTo>
                    <a:pt x="174" y="350"/>
                  </a:moveTo>
                  <a:cubicBezTo>
                    <a:pt x="175" y="349"/>
                    <a:pt x="176" y="348"/>
                    <a:pt x="177" y="347"/>
                  </a:cubicBezTo>
                  <a:cubicBezTo>
                    <a:pt x="181" y="349"/>
                    <a:pt x="180" y="355"/>
                    <a:pt x="176" y="356"/>
                  </a:cubicBezTo>
                  <a:cubicBezTo>
                    <a:pt x="176" y="353"/>
                    <a:pt x="173" y="353"/>
                    <a:pt x="174" y="350"/>
                  </a:cubicBezTo>
                  <a:close/>
                  <a:moveTo>
                    <a:pt x="193" y="161"/>
                  </a:moveTo>
                  <a:cubicBezTo>
                    <a:pt x="190" y="162"/>
                    <a:pt x="190" y="166"/>
                    <a:pt x="187" y="166"/>
                  </a:cubicBezTo>
                  <a:cubicBezTo>
                    <a:pt x="187" y="163"/>
                    <a:pt x="184" y="163"/>
                    <a:pt x="183" y="162"/>
                  </a:cubicBezTo>
                  <a:cubicBezTo>
                    <a:pt x="185" y="159"/>
                    <a:pt x="185" y="154"/>
                    <a:pt x="191" y="154"/>
                  </a:cubicBezTo>
                  <a:cubicBezTo>
                    <a:pt x="189" y="157"/>
                    <a:pt x="192" y="158"/>
                    <a:pt x="193" y="161"/>
                  </a:cubicBezTo>
                  <a:close/>
                  <a:moveTo>
                    <a:pt x="183" y="330"/>
                  </a:moveTo>
                  <a:cubicBezTo>
                    <a:pt x="184" y="327"/>
                    <a:pt x="188" y="322"/>
                    <a:pt x="190" y="326"/>
                  </a:cubicBezTo>
                  <a:cubicBezTo>
                    <a:pt x="189" y="328"/>
                    <a:pt x="187" y="332"/>
                    <a:pt x="183" y="330"/>
                  </a:cubicBezTo>
                  <a:close/>
                  <a:moveTo>
                    <a:pt x="187" y="342"/>
                  </a:moveTo>
                  <a:cubicBezTo>
                    <a:pt x="186" y="343"/>
                    <a:pt x="186" y="345"/>
                    <a:pt x="184" y="345"/>
                  </a:cubicBezTo>
                  <a:cubicBezTo>
                    <a:pt x="182" y="345"/>
                    <a:pt x="182" y="343"/>
                    <a:pt x="181" y="342"/>
                  </a:cubicBezTo>
                  <a:cubicBezTo>
                    <a:pt x="182" y="338"/>
                    <a:pt x="187" y="338"/>
                    <a:pt x="187" y="342"/>
                  </a:cubicBezTo>
                  <a:close/>
                  <a:moveTo>
                    <a:pt x="183" y="289"/>
                  </a:moveTo>
                  <a:cubicBezTo>
                    <a:pt x="184" y="289"/>
                    <a:pt x="185" y="287"/>
                    <a:pt x="188" y="288"/>
                  </a:cubicBezTo>
                  <a:cubicBezTo>
                    <a:pt x="188" y="289"/>
                    <a:pt x="190" y="290"/>
                    <a:pt x="190" y="292"/>
                  </a:cubicBezTo>
                  <a:cubicBezTo>
                    <a:pt x="188" y="294"/>
                    <a:pt x="186" y="296"/>
                    <a:pt x="184" y="299"/>
                  </a:cubicBezTo>
                  <a:cubicBezTo>
                    <a:pt x="183" y="298"/>
                    <a:pt x="182" y="297"/>
                    <a:pt x="181" y="296"/>
                  </a:cubicBezTo>
                  <a:cubicBezTo>
                    <a:pt x="181" y="293"/>
                    <a:pt x="186" y="292"/>
                    <a:pt x="183" y="289"/>
                  </a:cubicBezTo>
                  <a:close/>
                  <a:moveTo>
                    <a:pt x="194" y="287"/>
                  </a:moveTo>
                  <a:cubicBezTo>
                    <a:pt x="190" y="286"/>
                    <a:pt x="191" y="283"/>
                    <a:pt x="189" y="282"/>
                  </a:cubicBezTo>
                  <a:cubicBezTo>
                    <a:pt x="189" y="279"/>
                    <a:pt x="192" y="278"/>
                    <a:pt x="193" y="276"/>
                  </a:cubicBezTo>
                  <a:cubicBezTo>
                    <a:pt x="196" y="277"/>
                    <a:pt x="197" y="280"/>
                    <a:pt x="198" y="283"/>
                  </a:cubicBezTo>
                  <a:cubicBezTo>
                    <a:pt x="195" y="283"/>
                    <a:pt x="195" y="286"/>
                    <a:pt x="194" y="287"/>
                  </a:cubicBezTo>
                  <a:close/>
                  <a:moveTo>
                    <a:pt x="198" y="303"/>
                  </a:moveTo>
                  <a:cubicBezTo>
                    <a:pt x="196" y="307"/>
                    <a:pt x="195" y="309"/>
                    <a:pt x="191" y="311"/>
                  </a:cubicBezTo>
                  <a:cubicBezTo>
                    <a:pt x="190" y="307"/>
                    <a:pt x="187" y="306"/>
                    <a:pt x="187" y="302"/>
                  </a:cubicBezTo>
                  <a:cubicBezTo>
                    <a:pt x="190" y="301"/>
                    <a:pt x="191" y="298"/>
                    <a:pt x="193" y="296"/>
                  </a:cubicBezTo>
                  <a:cubicBezTo>
                    <a:pt x="195" y="297"/>
                    <a:pt x="196" y="301"/>
                    <a:pt x="198" y="303"/>
                  </a:cubicBezTo>
                  <a:close/>
                  <a:moveTo>
                    <a:pt x="190" y="239"/>
                  </a:moveTo>
                  <a:cubicBezTo>
                    <a:pt x="193" y="239"/>
                    <a:pt x="192" y="243"/>
                    <a:pt x="195" y="244"/>
                  </a:cubicBezTo>
                  <a:cubicBezTo>
                    <a:pt x="194" y="246"/>
                    <a:pt x="193" y="248"/>
                    <a:pt x="191" y="248"/>
                  </a:cubicBezTo>
                  <a:cubicBezTo>
                    <a:pt x="192" y="246"/>
                    <a:pt x="188" y="245"/>
                    <a:pt x="187" y="243"/>
                  </a:cubicBezTo>
                  <a:cubicBezTo>
                    <a:pt x="188" y="241"/>
                    <a:pt x="189" y="239"/>
                    <a:pt x="190" y="239"/>
                  </a:cubicBezTo>
                  <a:close/>
                  <a:moveTo>
                    <a:pt x="186" y="226"/>
                  </a:moveTo>
                  <a:cubicBezTo>
                    <a:pt x="186" y="220"/>
                    <a:pt x="193" y="223"/>
                    <a:pt x="189" y="227"/>
                  </a:cubicBezTo>
                  <a:cubicBezTo>
                    <a:pt x="187" y="227"/>
                    <a:pt x="188" y="226"/>
                    <a:pt x="186" y="226"/>
                  </a:cubicBezTo>
                  <a:close/>
                  <a:moveTo>
                    <a:pt x="203" y="210"/>
                  </a:moveTo>
                  <a:cubicBezTo>
                    <a:pt x="202" y="209"/>
                    <a:pt x="201" y="207"/>
                    <a:pt x="200" y="207"/>
                  </a:cubicBezTo>
                  <a:cubicBezTo>
                    <a:pt x="201" y="204"/>
                    <a:pt x="204" y="203"/>
                    <a:pt x="205" y="200"/>
                  </a:cubicBezTo>
                  <a:cubicBezTo>
                    <a:pt x="208" y="200"/>
                    <a:pt x="208" y="203"/>
                    <a:pt x="209" y="204"/>
                  </a:cubicBezTo>
                  <a:cubicBezTo>
                    <a:pt x="207" y="206"/>
                    <a:pt x="206" y="209"/>
                    <a:pt x="203" y="210"/>
                  </a:cubicBezTo>
                  <a:close/>
                  <a:moveTo>
                    <a:pt x="212" y="209"/>
                  </a:moveTo>
                  <a:cubicBezTo>
                    <a:pt x="215" y="210"/>
                    <a:pt x="215" y="213"/>
                    <a:pt x="217" y="216"/>
                  </a:cubicBezTo>
                  <a:cubicBezTo>
                    <a:pt x="216" y="219"/>
                    <a:pt x="213" y="221"/>
                    <a:pt x="212" y="223"/>
                  </a:cubicBezTo>
                  <a:cubicBezTo>
                    <a:pt x="211" y="220"/>
                    <a:pt x="209" y="218"/>
                    <a:pt x="207" y="217"/>
                  </a:cubicBezTo>
                  <a:cubicBezTo>
                    <a:pt x="208" y="214"/>
                    <a:pt x="209" y="210"/>
                    <a:pt x="212" y="209"/>
                  </a:cubicBezTo>
                  <a:close/>
                  <a:moveTo>
                    <a:pt x="204" y="220"/>
                  </a:moveTo>
                  <a:cubicBezTo>
                    <a:pt x="207" y="220"/>
                    <a:pt x="208" y="224"/>
                    <a:pt x="209" y="226"/>
                  </a:cubicBezTo>
                  <a:cubicBezTo>
                    <a:pt x="208" y="229"/>
                    <a:pt x="206" y="230"/>
                    <a:pt x="204" y="232"/>
                  </a:cubicBezTo>
                  <a:cubicBezTo>
                    <a:pt x="201" y="232"/>
                    <a:pt x="202" y="228"/>
                    <a:pt x="198" y="228"/>
                  </a:cubicBezTo>
                  <a:cubicBezTo>
                    <a:pt x="200" y="225"/>
                    <a:pt x="202" y="223"/>
                    <a:pt x="204" y="220"/>
                  </a:cubicBezTo>
                  <a:close/>
                  <a:moveTo>
                    <a:pt x="202" y="236"/>
                  </a:moveTo>
                  <a:cubicBezTo>
                    <a:pt x="200" y="238"/>
                    <a:pt x="200" y="240"/>
                    <a:pt x="197" y="241"/>
                  </a:cubicBezTo>
                  <a:cubicBezTo>
                    <a:pt x="197" y="238"/>
                    <a:pt x="194" y="237"/>
                    <a:pt x="193" y="235"/>
                  </a:cubicBezTo>
                  <a:cubicBezTo>
                    <a:pt x="193" y="233"/>
                    <a:pt x="195" y="232"/>
                    <a:pt x="196" y="230"/>
                  </a:cubicBezTo>
                  <a:cubicBezTo>
                    <a:pt x="199" y="231"/>
                    <a:pt x="199" y="235"/>
                    <a:pt x="202" y="236"/>
                  </a:cubicBezTo>
                  <a:close/>
                  <a:moveTo>
                    <a:pt x="195" y="220"/>
                  </a:moveTo>
                  <a:cubicBezTo>
                    <a:pt x="193" y="220"/>
                    <a:pt x="191" y="219"/>
                    <a:pt x="191" y="217"/>
                  </a:cubicBezTo>
                  <a:cubicBezTo>
                    <a:pt x="193" y="214"/>
                    <a:pt x="196" y="214"/>
                    <a:pt x="197" y="210"/>
                  </a:cubicBezTo>
                  <a:cubicBezTo>
                    <a:pt x="199" y="210"/>
                    <a:pt x="199" y="212"/>
                    <a:pt x="200" y="213"/>
                  </a:cubicBezTo>
                  <a:cubicBezTo>
                    <a:pt x="199" y="216"/>
                    <a:pt x="196" y="218"/>
                    <a:pt x="195" y="220"/>
                  </a:cubicBezTo>
                  <a:close/>
                  <a:moveTo>
                    <a:pt x="185" y="277"/>
                  </a:moveTo>
                  <a:cubicBezTo>
                    <a:pt x="182" y="273"/>
                    <a:pt x="184" y="270"/>
                    <a:pt x="187" y="267"/>
                  </a:cubicBezTo>
                  <a:cubicBezTo>
                    <a:pt x="188" y="268"/>
                    <a:pt x="189" y="270"/>
                    <a:pt x="190" y="272"/>
                  </a:cubicBezTo>
                  <a:cubicBezTo>
                    <a:pt x="188" y="274"/>
                    <a:pt x="187" y="276"/>
                    <a:pt x="185" y="277"/>
                  </a:cubicBezTo>
                  <a:close/>
                  <a:moveTo>
                    <a:pt x="193" y="267"/>
                  </a:moveTo>
                  <a:cubicBezTo>
                    <a:pt x="190" y="267"/>
                    <a:pt x="191" y="264"/>
                    <a:pt x="190" y="262"/>
                  </a:cubicBezTo>
                  <a:cubicBezTo>
                    <a:pt x="192" y="261"/>
                    <a:pt x="193" y="260"/>
                    <a:pt x="193" y="258"/>
                  </a:cubicBezTo>
                  <a:cubicBezTo>
                    <a:pt x="195" y="259"/>
                    <a:pt x="197" y="261"/>
                    <a:pt x="197" y="264"/>
                  </a:cubicBezTo>
                  <a:cubicBezTo>
                    <a:pt x="195" y="265"/>
                    <a:pt x="194" y="266"/>
                    <a:pt x="193" y="267"/>
                  </a:cubicBezTo>
                  <a:close/>
                  <a:moveTo>
                    <a:pt x="196" y="256"/>
                  </a:moveTo>
                  <a:cubicBezTo>
                    <a:pt x="197" y="247"/>
                    <a:pt x="207" y="255"/>
                    <a:pt x="200" y="259"/>
                  </a:cubicBezTo>
                  <a:cubicBezTo>
                    <a:pt x="198" y="259"/>
                    <a:pt x="198" y="256"/>
                    <a:pt x="196" y="256"/>
                  </a:cubicBezTo>
                  <a:close/>
                  <a:moveTo>
                    <a:pt x="202" y="248"/>
                  </a:moveTo>
                  <a:cubicBezTo>
                    <a:pt x="203" y="245"/>
                    <a:pt x="204" y="243"/>
                    <a:pt x="206" y="241"/>
                  </a:cubicBezTo>
                  <a:cubicBezTo>
                    <a:pt x="208" y="242"/>
                    <a:pt x="209" y="245"/>
                    <a:pt x="210" y="246"/>
                  </a:cubicBezTo>
                  <a:cubicBezTo>
                    <a:pt x="209" y="248"/>
                    <a:pt x="207" y="249"/>
                    <a:pt x="207" y="251"/>
                  </a:cubicBezTo>
                  <a:cubicBezTo>
                    <a:pt x="204" y="251"/>
                    <a:pt x="204" y="249"/>
                    <a:pt x="202" y="248"/>
                  </a:cubicBezTo>
                  <a:close/>
                  <a:moveTo>
                    <a:pt x="209" y="239"/>
                  </a:moveTo>
                  <a:cubicBezTo>
                    <a:pt x="209" y="235"/>
                    <a:pt x="213" y="235"/>
                    <a:pt x="213" y="231"/>
                  </a:cubicBezTo>
                  <a:cubicBezTo>
                    <a:pt x="215" y="233"/>
                    <a:pt x="216" y="234"/>
                    <a:pt x="217" y="237"/>
                  </a:cubicBezTo>
                  <a:cubicBezTo>
                    <a:pt x="216" y="239"/>
                    <a:pt x="215" y="242"/>
                    <a:pt x="212" y="243"/>
                  </a:cubicBezTo>
                  <a:cubicBezTo>
                    <a:pt x="211" y="241"/>
                    <a:pt x="211" y="240"/>
                    <a:pt x="209" y="239"/>
                  </a:cubicBezTo>
                  <a:close/>
                  <a:moveTo>
                    <a:pt x="215" y="227"/>
                  </a:moveTo>
                  <a:cubicBezTo>
                    <a:pt x="217" y="225"/>
                    <a:pt x="218" y="222"/>
                    <a:pt x="220" y="220"/>
                  </a:cubicBezTo>
                  <a:cubicBezTo>
                    <a:pt x="224" y="221"/>
                    <a:pt x="222" y="226"/>
                    <a:pt x="225" y="227"/>
                  </a:cubicBezTo>
                  <a:cubicBezTo>
                    <a:pt x="225" y="230"/>
                    <a:pt x="222" y="231"/>
                    <a:pt x="221" y="233"/>
                  </a:cubicBezTo>
                  <a:cubicBezTo>
                    <a:pt x="218" y="233"/>
                    <a:pt x="218" y="228"/>
                    <a:pt x="215" y="227"/>
                  </a:cubicBezTo>
                  <a:close/>
                  <a:moveTo>
                    <a:pt x="219" y="212"/>
                  </a:moveTo>
                  <a:cubicBezTo>
                    <a:pt x="219" y="209"/>
                    <a:pt x="216" y="208"/>
                    <a:pt x="215" y="207"/>
                  </a:cubicBezTo>
                  <a:cubicBezTo>
                    <a:pt x="216" y="203"/>
                    <a:pt x="219" y="202"/>
                    <a:pt x="221" y="199"/>
                  </a:cubicBezTo>
                  <a:cubicBezTo>
                    <a:pt x="224" y="200"/>
                    <a:pt x="223" y="203"/>
                    <a:pt x="225" y="205"/>
                  </a:cubicBezTo>
                  <a:cubicBezTo>
                    <a:pt x="224" y="208"/>
                    <a:pt x="223" y="211"/>
                    <a:pt x="219" y="212"/>
                  </a:cubicBezTo>
                  <a:close/>
                  <a:moveTo>
                    <a:pt x="224" y="196"/>
                  </a:moveTo>
                  <a:cubicBezTo>
                    <a:pt x="226" y="193"/>
                    <a:pt x="229" y="191"/>
                    <a:pt x="231" y="188"/>
                  </a:cubicBezTo>
                  <a:cubicBezTo>
                    <a:pt x="234" y="188"/>
                    <a:pt x="234" y="191"/>
                    <a:pt x="236" y="193"/>
                  </a:cubicBezTo>
                  <a:cubicBezTo>
                    <a:pt x="234" y="196"/>
                    <a:pt x="232" y="199"/>
                    <a:pt x="229" y="201"/>
                  </a:cubicBezTo>
                  <a:cubicBezTo>
                    <a:pt x="226" y="201"/>
                    <a:pt x="226" y="197"/>
                    <a:pt x="224" y="196"/>
                  </a:cubicBezTo>
                  <a:close/>
                  <a:moveTo>
                    <a:pt x="221" y="191"/>
                  </a:moveTo>
                  <a:cubicBezTo>
                    <a:pt x="220" y="189"/>
                    <a:pt x="218" y="187"/>
                    <a:pt x="216" y="186"/>
                  </a:cubicBezTo>
                  <a:cubicBezTo>
                    <a:pt x="218" y="182"/>
                    <a:pt x="221" y="180"/>
                    <a:pt x="223" y="176"/>
                  </a:cubicBezTo>
                  <a:cubicBezTo>
                    <a:pt x="225" y="178"/>
                    <a:pt x="227" y="180"/>
                    <a:pt x="228" y="183"/>
                  </a:cubicBezTo>
                  <a:cubicBezTo>
                    <a:pt x="226" y="186"/>
                    <a:pt x="224" y="189"/>
                    <a:pt x="221" y="191"/>
                  </a:cubicBezTo>
                  <a:close/>
                  <a:moveTo>
                    <a:pt x="218" y="194"/>
                  </a:moveTo>
                  <a:cubicBezTo>
                    <a:pt x="217" y="197"/>
                    <a:pt x="215" y="199"/>
                    <a:pt x="213" y="201"/>
                  </a:cubicBezTo>
                  <a:cubicBezTo>
                    <a:pt x="211" y="200"/>
                    <a:pt x="210" y="198"/>
                    <a:pt x="208" y="197"/>
                  </a:cubicBezTo>
                  <a:cubicBezTo>
                    <a:pt x="209" y="192"/>
                    <a:pt x="212" y="192"/>
                    <a:pt x="213" y="188"/>
                  </a:cubicBezTo>
                  <a:cubicBezTo>
                    <a:pt x="215" y="190"/>
                    <a:pt x="217" y="192"/>
                    <a:pt x="218" y="194"/>
                  </a:cubicBezTo>
                  <a:close/>
                  <a:moveTo>
                    <a:pt x="205" y="190"/>
                  </a:moveTo>
                  <a:cubicBezTo>
                    <a:pt x="200" y="189"/>
                    <a:pt x="201" y="184"/>
                    <a:pt x="198" y="180"/>
                  </a:cubicBezTo>
                  <a:cubicBezTo>
                    <a:pt x="199" y="178"/>
                    <a:pt x="201" y="177"/>
                    <a:pt x="202" y="174"/>
                  </a:cubicBezTo>
                  <a:cubicBezTo>
                    <a:pt x="206" y="176"/>
                    <a:pt x="207" y="180"/>
                    <a:pt x="210" y="183"/>
                  </a:cubicBezTo>
                  <a:cubicBezTo>
                    <a:pt x="209" y="186"/>
                    <a:pt x="207" y="188"/>
                    <a:pt x="205" y="190"/>
                  </a:cubicBezTo>
                  <a:close/>
                  <a:moveTo>
                    <a:pt x="202" y="195"/>
                  </a:moveTo>
                  <a:cubicBezTo>
                    <a:pt x="199" y="196"/>
                    <a:pt x="199" y="199"/>
                    <a:pt x="196" y="200"/>
                  </a:cubicBezTo>
                  <a:cubicBezTo>
                    <a:pt x="193" y="198"/>
                    <a:pt x="193" y="194"/>
                    <a:pt x="189" y="192"/>
                  </a:cubicBezTo>
                  <a:cubicBezTo>
                    <a:pt x="191" y="189"/>
                    <a:pt x="192" y="185"/>
                    <a:pt x="196" y="185"/>
                  </a:cubicBezTo>
                  <a:cubicBezTo>
                    <a:pt x="197" y="189"/>
                    <a:pt x="200" y="191"/>
                    <a:pt x="202" y="195"/>
                  </a:cubicBezTo>
                  <a:close/>
                  <a:moveTo>
                    <a:pt x="185" y="186"/>
                  </a:moveTo>
                  <a:cubicBezTo>
                    <a:pt x="185" y="185"/>
                    <a:pt x="184" y="186"/>
                    <a:pt x="183" y="186"/>
                  </a:cubicBezTo>
                  <a:cubicBezTo>
                    <a:pt x="184" y="182"/>
                    <a:pt x="187" y="180"/>
                    <a:pt x="189" y="176"/>
                  </a:cubicBezTo>
                  <a:cubicBezTo>
                    <a:pt x="194" y="180"/>
                    <a:pt x="189" y="185"/>
                    <a:pt x="185" y="186"/>
                  </a:cubicBezTo>
                  <a:close/>
                  <a:moveTo>
                    <a:pt x="186" y="195"/>
                  </a:moveTo>
                  <a:cubicBezTo>
                    <a:pt x="192" y="200"/>
                    <a:pt x="195" y="206"/>
                    <a:pt x="187" y="211"/>
                  </a:cubicBezTo>
                  <a:cubicBezTo>
                    <a:pt x="183" y="210"/>
                    <a:pt x="183" y="206"/>
                    <a:pt x="180" y="205"/>
                  </a:cubicBezTo>
                  <a:cubicBezTo>
                    <a:pt x="181" y="200"/>
                    <a:pt x="184" y="198"/>
                    <a:pt x="186" y="195"/>
                  </a:cubicBezTo>
                  <a:close/>
                  <a:moveTo>
                    <a:pt x="185" y="231"/>
                  </a:moveTo>
                  <a:cubicBezTo>
                    <a:pt x="184" y="232"/>
                    <a:pt x="183" y="232"/>
                    <a:pt x="182" y="234"/>
                  </a:cubicBezTo>
                  <a:cubicBezTo>
                    <a:pt x="180" y="233"/>
                    <a:pt x="181" y="230"/>
                    <a:pt x="183" y="229"/>
                  </a:cubicBezTo>
                  <a:cubicBezTo>
                    <a:pt x="184" y="229"/>
                    <a:pt x="183" y="231"/>
                    <a:pt x="185" y="231"/>
                  </a:cubicBezTo>
                  <a:close/>
                  <a:moveTo>
                    <a:pt x="183" y="246"/>
                  </a:moveTo>
                  <a:cubicBezTo>
                    <a:pt x="186" y="246"/>
                    <a:pt x="186" y="249"/>
                    <a:pt x="189" y="249"/>
                  </a:cubicBezTo>
                  <a:cubicBezTo>
                    <a:pt x="190" y="253"/>
                    <a:pt x="187" y="254"/>
                    <a:pt x="185" y="256"/>
                  </a:cubicBezTo>
                  <a:cubicBezTo>
                    <a:pt x="182" y="256"/>
                    <a:pt x="183" y="252"/>
                    <a:pt x="179" y="252"/>
                  </a:cubicBezTo>
                  <a:cubicBezTo>
                    <a:pt x="181" y="250"/>
                    <a:pt x="182" y="248"/>
                    <a:pt x="183" y="246"/>
                  </a:cubicBezTo>
                  <a:close/>
                  <a:moveTo>
                    <a:pt x="191" y="329"/>
                  </a:moveTo>
                  <a:cubicBezTo>
                    <a:pt x="194" y="330"/>
                    <a:pt x="194" y="335"/>
                    <a:pt x="191" y="337"/>
                  </a:cubicBezTo>
                  <a:cubicBezTo>
                    <a:pt x="188" y="336"/>
                    <a:pt x="188" y="334"/>
                    <a:pt x="188" y="332"/>
                  </a:cubicBezTo>
                  <a:cubicBezTo>
                    <a:pt x="189" y="331"/>
                    <a:pt x="191" y="331"/>
                    <a:pt x="191" y="329"/>
                  </a:cubicBezTo>
                  <a:close/>
                  <a:moveTo>
                    <a:pt x="193" y="326"/>
                  </a:moveTo>
                  <a:cubicBezTo>
                    <a:pt x="196" y="326"/>
                    <a:pt x="198" y="329"/>
                    <a:pt x="196" y="331"/>
                  </a:cubicBezTo>
                  <a:cubicBezTo>
                    <a:pt x="195" y="330"/>
                    <a:pt x="193" y="329"/>
                    <a:pt x="193" y="326"/>
                  </a:cubicBezTo>
                  <a:close/>
                  <a:moveTo>
                    <a:pt x="196" y="316"/>
                  </a:moveTo>
                  <a:cubicBezTo>
                    <a:pt x="195" y="313"/>
                    <a:pt x="200" y="311"/>
                    <a:pt x="201" y="308"/>
                  </a:cubicBezTo>
                  <a:cubicBezTo>
                    <a:pt x="204" y="310"/>
                    <a:pt x="198" y="317"/>
                    <a:pt x="196" y="316"/>
                  </a:cubicBezTo>
                  <a:close/>
                  <a:moveTo>
                    <a:pt x="200" y="300"/>
                  </a:moveTo>
                  <a:cubicBezTo>
                    <a:pt x="200" y="296"/>
                    <a:pt x="197" y="295"/>
                    <a:pt x="196" y="293"/>
                  </a:cubicBezTo>
                  <a:cubicBezTo>
                    <a:pt x="201" y="279"/>
                    <a:pt x="214" y="299"/>
                    <a:pt x="200" y="300"/>
                  </a:cubicBezTo>
                  <a:close/>
                  <a:moveTo>
                    <a:pt x="204" y="270"/>
                  </a:moveTo>
                  <a:cubicBezTo>
                    <a:pt x="204" y="272"/>
                    <a:pt x="204" y="276"/>
                    <a:pt x="201" y="277"/>
                  </a:cubicBezTo>
                  <a:cubicBezTo>
                    <a:pt x="196" y="276"/>
                    <a:pt x="196" y="270"/>
                    <a:pt x="200" y="267"/>
                  </a:cubicBezTo>
                  <a:cubicBezTo>
                    <a:pt x="202" y="268"/>
                    <a:pt x="203" y="270"/>
                    <a:pt x="205" y="270"/>
                  </a:cubicBezTo>
                  <a:cubicBezTo>
                    <a:pt x="205" y="271"/>
                    <a:pt x="204" y="270"/>
                    <a:pt x="204" y="270"/>
                  </a:cubicBezTo>
                  <a:close/>
                  <a:moveTo>
                    <a:pt x="203" y="265"/>
                  </a:moveTo>
                  <a:cubicBezTo>
                    <a:pt x="203" y="262"/>
                    <a:pt x="205" y="262"/>
                    <a:pt x="206" y="260"/>
                  </a:cubicBezTo>
                  <a:cubicBezTo>
                    <a:pt x="210" y="260"/>
                    <a:pt x="213" y="267"/>
                    <a:pt x="208" y="269"/>
                  </a:cubicBezTo>
                  <a:cubicBezTo>
                    <a:pt x="205" y="269"/>
                    <a:pt x="206" y="265"/>
                    <a:pt x="203" y="265"/>
                  </a:cubicBezTo>
                  <a:close/>
                  <a:moveTo>
                    <a:pt x="210" y="257"/>
                  </a:moveTo>
                  <a:cubicBezTo>
                    <a:pt x="210" y="254"/>
                    <a:pt x="212" y="252"/>
                    <a:pt x="213" y="250"/>
                  </a:cubicBezTo>
                  <a:cubicBezTo>
                    <a:pt x="216" y="252"/>
                    <a:pt x="217" y="255"/>
                    <a:pt x="219" y="258"/>
                  </a:cubicBezTo>
                  <a:cubicBezTo>
                    <a:pt x="218" y="259"/>
                    <a:pt x="216" y="260"/>
                    <a:pt x="214" y="261"/>
                  </a:cubicBezTo>
                  <a:cubicBezTo>
                    <a:pt x="212" y="261"/>
                    <a:pt x="211" y="258"/>
                    <a:pt x="210" y="257"/>
                  </a:cubicBezTo>
                  <a:close/>
                  <a:moveTo>
                    <a:pt x="217" y="248"/>
                  </a:moveTo>
                  <a:cubicBezTo>
                    <a:pt x="217" y="245"/>
                    <a:pt x="220" y="244"/>
                    <a:pt x="220" y="241"/>
                  </a:cubicBezTo>
                  <a:cubicBezTo>
                    <a:pt x="224" y="242"/>
                    <a:pt x="224" y="246"/>
                    <a:pt x="227" y="248"/>
                  </a:cubicBezTo>
                  <a:cubicBezTo>
                    <a:pt x="227" y="251"/>
                    <a:pt x="224" y="251"/>
                    <a:pt x="223" y="254"/>
                  </a:cubicBezTo>
                  <a:cubicBezTo>
                    <a:pt x="220" y="253"/>
                    <a:pt x="219" y="250"/>
                    <a:pt x="217" y="248"/>
                  </a:cubicBezTo>
                  <a:close/>
                  <a:moveTo>
                    <a:pt x="224" y="238"/>
                  </a:moveTo>
                  <a:cubicBezTo>
                    <a:pt x="225" y="235"/>
                    <a:pt x="227" y="234"/>
                    <a:pt x="228" y="232"/>
                  </a:cubicBezTo>
                  <a:cubicBezTo>
                    <a:pt x="231" y="234"/>
                    <a:pt x="231" y="237"/>
                    <a:pt x="234" y="239"/>
                  </a:cubicBezTo>
                  <a:cubicBezTo>
                    <a:pt x="233" y="241"/>
                    <a:pt x="231" y="243"/>
                    <a:pt x="230" y="245"/>
                  </a:cubicBezTo>
                  <a:cubicBezTo>
                    <a:pt x="229" y="243"/>
                    <a:pt x="226" y="241"/>
                    <a:pt x="224" y="238"/>
                  </a:cubicBezTo>
                  <a:close/>
                  <a:moveTo>
                    <a:pt x="228" y="223"/>
                  </a:moveTo>
                  <a:cubicBezTo>
                    <a:pt x="221" y="219"/>
                    <a:pt x="224" y="215"/>
                    <a:pt x="228" y="210"/>
                  </a:cubicBezTo>
                  <a:cubicBezTo>
                    <a:pt x="231" y="211"/>
                    <a:pt x="232" y="214"/>
                    <a:pt x="234" y="217"/>
                  </a:cubicBezTo>
                  <a:cubicBezTo>
                    <a:pt x="231" y="219"/>
                    <a:pt x="231" y="222"/>
                    <a:pt x="228" y="223"/>
                  </a:cubicBezTo>
                  <a:close/>
                  <a:moveTo>
                    <a:pt x="233" y="210"/>
                  </a:moveTo>
                  <a:cubicBezTo>
                    <a:pt x="235" y="207"/>
                    <a:pt x="231" y="208"/>
                    <a:pt x="232" y="205"/>
                  </a:cubicBezTo>
                  <a:cubicBezTo>
                    <a:pt x="234" y="204"/>
                    <a:pt x="234" y="201"/>
                    <a:pt x="236" y="201"/>
                  </a:cubicBezTo>
                  <a:cubicBezTo>
                    <a:pt x="236" y="206"/>
                    <a:pt x="236" y="207"/>
                    <a:pt x="236" y="212"/>
                  </a:cubicBezTo>
                  <a:cubicBezTo>
                    <a:pt x="234" y="213"/>
                    <a:pt x="235" y="210"/>
                    <a:pt x="233" y="210"/>
                  </a:cubicBezTo>
                  <a:close/>
                  <a:moveTo>
                    <a:pt x="232" y="179"/>
                  </a:moveTo>
                  <a:cubicBezTo>
                    <a:pt x="229" y="178"/>
                    <a:pt x="229" y="175"/>
                    <a:pt x="227" y="174"/>
                  </a:cubicBezTo>
                  <a:cubicBezTo>
                    <a:pt x="227" y="170"/>
                    <a:pt x="231" y="168"/>
                    <a:pt x="233" y="165"/>
                  </a:cubicBezTo>
                  <a:cubicBezTo>
                    <a:pt x="238" y="167"/>
                    <a:pt x="236" y="178"/>
                    <a:pt x="232" y="179"/>
                  </a:cubicBezTo>
                  <a:close/>
                  <a:moveTo>
                    <a:pt x="223" y="169"/>
                  </a:moveTo>
                  <a:cubicBezTo>
                    <a:pt x="220" y="166"/>
                    <a:pt x="218" y="163"/>
                    <a:pt x="216" y="159"/>
                  </a:cubicBezTo>
                  <a:cubicBezTo>
                    <a:pt x="217" y="156"/>
                    <a:pt x="221" y="155"/>
                    <a:pt x="223" y="151"/>
                  </a:cubicBezTo>
                  <a:cubicBezTo>
                    <a:pt x="226" y="153"/>
                    <a:pt x="227" y="158"/>
                    <a:pt x="230" y="160"/>
                  </a:cubicBezTo>
                  <a:cubicBezTo>
                    <a:pt x="229" y="163"/>
                    <a:pt x="227" y="167"/>
                    <a:pt x="223" y="169"/>
                  </a:cubicBezTo>
                  <a:close/>
                  <a:moveTo>
                    <a:pt x="220" y="172"/>
                  </a:moveTo>
                  <a:cubicBezTo>
                    <a:pt x="218" y="175"/>
                    <a:pt x="216" y="178"/>
                    <a:pt x="213" y="180"/>
                  </a:cubicBezTo>
                  <a:cubicBezTo>
                    <a:pt x="210" y="177"/>
                    <a:pt x="209" y="174"/>
                    <a:pt x="206" y="171"/>
                  </a:cubicBezTo>
                  <a:cubicBezTo>
                    <a:pt x="207" y="167"/>
                    <a:pt x="211" y="166"/>
                    <a:pt x="212" y="163"/>
                  </a:cubicBezTo>
                  <a:cubicBezTo>
                    <a:pt x="216" y="165"/>
                    <a:pt x="218" y="168"/>
                    <a:pt x="220" y="172"/>
                  </a:cubicBezTo>
                  <a:close/>
                  <a:moveTo>
                    <a:pt x="203" y="167"/>
                  </a:moveTo>
                  <a:cubicBezTo>
                    <a:pt x="201" y="166"/>
                    <a:pt x="200" y="164"/>
                    <a:pt x="199" y="163"/>
                  </a:cubicBezTo>
                  <a:cubicBezTo>
                    <a:pt x="200" y="159"/>
                    <a:pt x="202" y="156"/>
                    <a:pt x="204" y="153"/>
                  </a:cubicBezTo>
                  <a:cubicBezTo>
                    <a:pt x="213" y="157"/>
                    <a:pt x="207" y="162"/>
                    <a:pt x="203" y="167"/>
                  </a:cubicBezTo>
                  <a:close/>
                  <a:moveTo>
                    <a:pt x="200" y="171"/>
                  </a:moveTo>
                  <a:cubicBezTo>
                    <a:pt x="198" y="172"/>
                    <a:pt x="196" y="173"/>
                    <a:pt x="196" y="176"/>
                  </a:cubicBezTo>
                  <a:cubicBezTo>
                    <a:pt x="194" y="176"/>
                    <a:pt x="193" y="175"/>
                    <a:pt x="192" y="174"/>
                  </a:cubicBezTo>
                  <a:cubicBezTo>
                    <a:pt x="192" y="168"/>
                    <a:pt x="199" y="163"/>
                    <a:pt x="200" y="171"/>
                  </a:cubicBezTo>
                  <a:close/>
                  <a:moveTo>
                    <a:pt x="179" y="155"/>
                  </a:moveTo>
                  <a:cubicBezTo>
                    <a:pt x="180" y="152"/>
                    <a:pt x="181" y="147"/>
                    <a:pt x="185" y="149"/>
                  </a:cubicBezTo>
                  <a:cubicBezTo>
                    <a:pt x="184" y="152"/>
                    <a:pt x="183" y="155"/>
                    <a:pt x="179" y="155"/>
                  </a:cubicBezTo>
                  <a:close/>
                  <a:moveTo>
                    <a:pt x="180" y="164"/>
                  </a:moveTo>
                  <a:cubicBezTo>
                    <a:pt x="183" y="164"/>
                    <a:pt x="183" y="168"/>
                    <a:pt x="185" y="169"/>
                  </a:cubicBezTo>
                  <a:cubicBezTo>
                    <a:pt x="185" y="173"/>
                    <a:pt x="181" y="174"/>
                    <a:pt x="179" y="177"/>
                  </a:cubicBezTo>
                  <a:cubicBezTo>
                    <a:pt x="177" y="176"/>
                    <a:pt x="177" y="174"/>
                    <a:pt x="175" y="173"/>
                  </a:cubicBezTo>
                  <a:cubicBezTo>
                    <a:pt x="176" y="169"/>
                    <a:pt x="178" y="167"/>
                    <a:pt x="180" y="164"/>
                  </a:cubicBezTo>
                  <a:close/>
                  <a:moveTo>
                    <a:pt x="181" y="188"/>
                  </a:moveTo>
                  <a:cubicBezTo>
                    <a:pt x="182" y="188"/>
                    <a:pt x="183" y="190"/>
                    <a:pt x="183" y="191"/>
                  </a:cubicBezTo>
                  <a:cubicBezTo>
                    <a:pt x="180" y="193"/>
                    <a:pt x="179" y="197"/>
                    <a:pt x="176" y="198"/>
                  </a:cubicBezTo>
                  <a:cubicBezTo>
                    <a:pt x="175" y="194"/>
                    <a:pt x="181" y="192"/>
                    <a:pt x="181" y="188"/>
                  </a:cubicBezTo>
                  <a:close/>
                  <a:moveTo>
                    <a:pt x="177" y="207"/>
                  </a:moveTo>
                  <a:cubicBezTo>
                    <a:pt x="179" y="209"/>
                    <a:pt x="182" y="212"/>
                    <a:pt x="183" y="216"/>
                  </a:cubicBezTo>
                  <a:cubicBezTo>
                    <a:pt x="183" y="216"/>
                    <a:pt x="182" y="216"/>
                    <a:pt x="182" y="217"/>
                  </a:cubicBezTo>
                  <a:cubicBezTo>
                    <a:pt x="178" y="216"/>
                    <a:pt x="174" y="211"/>
                    <a:pt x="177" y="207"/>
                  </a:cubicBezTo>
                  <a:close/>
                  <a:moveTo>
                    <a:pt x="175" y="241"/>
                  </a:moveTo>
                  <a:cubicBezTo>
                    <a:pt x="175" y="241"/>
                    <a:pt x="174" y="240"/>
                    <a:pt x="174" y="240"/>
                  </a:cubicBezTo>
                  <a:cubicBezTo>
                    <a:pt x="174" y="238"/>
                    <a:pt x="175" y="236"/>
                    <a:pt x="178" y="236"/>
                  </a:cubicBezTo>
                  <a:cubicBezTo>
                    <a:pt x="179" y="238"/>
                    <a:pt x="177" y="241"/>
                    <a:pt x="175" y="241"/>
                  </a:cubicBezTo>
                  <a:close/>
                  <a:moveTo>
                    <a:pt x="177" y="254"/>
                  </a:moveTo>
                  <a:cubicBezTo>
                    <a:pt x="179" y="255"/>
                    <a:pt x="180" y="258"/>
                    <a:pt x="182" y="260"/>
                  </a:cubicBezTo>
                  <a:cubicBezTo>
                    <a:pt x="181" y="262"/>
                    <a:pt x="180" y="263"/>
                    <a:pt x="178" y="264"/>
                  </a:cubicBezTo>
                  <a:cubicBezTo>
                    <a:pt x="176" y="262"/>
                    <a:pt x="176" y="259"/>
                    <a:pt x="174" y="258"/>
                  </a:cubicBezTo>
                  <a:cubicBezTo>
                    <a:pt x="175" y="256"/>
                    <a:pt x="176" y="255"/>
                    <a:pt x="177" y="254"/>
                  </a:cubicBezTo>
                  <a:close/>
                  <a:moveTo>
                    <a:pt x="179" y="277"/>
                  </a:moveTo>
                  <a:cubicBezTo>
                    <a:pt x="182" y="277"/>
                    <a:pt x="182" y="279"/>
                    <a:pt x="183" y="280"/>
                  </a:cubicBezTo>
                  <a:cubicBezTo>
                    <a:pt x="181" y="284"/>
                    <a:pt x="179" y="286"/>
                    <a:pt x="177" y="288"/>
                  </a:cubicBezTo>
                  <a:cubicBezTo>
                    <a:pt x="174" y="289"/>
                    <a:pt x="175" y="286"/>
                    <a:pt x="174" y="285"/>
                  </a:cubicBezTo>
                  <a:cubicBezTo>
                    <a:pt x="176" y="282"/>
                    <a:pt x="178" y="280"/>
                    <a:pt x="179" y="277"/>
                  </a:cubicBezTo>
                  <a:close/>
                  <a:moveTo>
                    <a:pt x="175" y="303"/>
                  </a:moveTo>
                  <a:cubicBezTo>
                    <a:pt x="176" y="304"/>
                    <a:pt x="176" y="306"/>
                    <a:pt x="177" y="307"/>
                  </a:cubicBezTo>
                  <a:cubicBezTo>
                    <a:pt x="175" y="308"/>
                    <a:pt x="174" y="310"/>
                    <a:pt x="173" y="311"/>
                  </a:cubicBezTo>
                  <a:cubicBezTo>
                    <a:pt x="169" y="309"/>
                    <a:pt x="174" y="305"/>
                    <a:pt x="175" y="303"/>
                  </a:cubicBezTo>
                  <a:close/>
                  <a:moveTo>
                    <a:pt x="180" y="311"/>
                  </a:moveTo>
                  <a:cubicBezTo>
                    <a:pt x="182" y="313"/>
                    <a:pt x="183" y="316"/>
                    <a:pt x="185" y="318"/>
                  </a:cubicBezTo>
                  <a:cubicBezTo>
                    <a:pt x="184" y="321"/>
                    <a:pt x="182" y="323"/>
                    <a:pt x="179" y="324"/>
                  </a:cubicBezTo>
                  <a:cubicBezTo>
                    <a:pt x="178" y="321"/>
                    <a:pt x="177" y="318"/>
                    <a:pt x="176" y="316"/>
                  </a:cubicBezTo>
                  <a:cubicBezTo>
                    <a:pt x="178" y="315"/>
                    <a:pt x="179" y="313"/>
                    <a:pt x="180" y="311"/>
                  </a:cubicBezTo>
                  <a:close/>
                  <a:moveTo>
                    <a:pt x="178" y="339"/>
                  </a:moveTo>
                  <a:cubicBezTo>
                    <a:pt x="178" y="337"/>
                    <a:pt x="177" y="337"/>
                    <a:pt x="177" y="335"/>
                  </a:cubicBezTo>
                  <a:cubicBezTo>
                    <a:pt x="178" y="334"/>
                    <a:pt x="179" y="333"/>
                    <a:pt x="179" y="332"/>
                  </a:cubicBezTo>
                  <a:cubicBezTo>
                    <a:pt x="181" y="333"/>
                    <a:pt x="181" y="334"/>
                    <a:pt x="182" y="335"/>
                  </a:cubicBezTo>
                  <a:cubicBezTo>
                    <a:pt x="181" y="337"/>
                    <a:pt x="180" y="338"/>
                    <a:pt x="178" y="339"/>
                  </a:cubicBezTo>
                  <a:close/>
                  <a:moveTo>
                    <a:pt x="184" y="358"/>
                  </a:moveTo>
                  <a:cubicBezTo>
                    <a:pt x="189" y="360"/>
                    <a:pt x="190" y="367"/>
                    <a:pt x="186" y="370"/>
                  </a:cubicBezTo>
                  <a:cubicBezTo>
                    <a:pt x="183" y="369"/>
                    <a:pt x="183" y="366"/>
                    <a:pt x="181" y="364"/>
                  </a:cubicBezTo>
                  <a:cubicBezTo>
                    <a:pt x="181" y="361"/>
                    <a:pt x="184" y="361"/>
                    <a:pt x="184" y="358"/>
                  </a:cubicBezTo>
                  <a:close/>
                  <a:moveTo>
                    <a:pt x="188" y="358"/>
                  </a:moveTo>
                  <a:cubicBezTo>
                    <a:pt x="190" y="358"/>
                    <a:pt x="190" y="360"/>
                    <a:pt x="191" y="362"/>
                  </a:cubicBezTo>
                  <a:cubicBezTo>
                    <a:pt x="191" y="362"/>
                    <a:pt x="188" y="360"/>
                    <a:pt x="188" y="358"/>
                  </a:cubicBezTo>
                  <a:close/>
                  <a:moveTo>
                    <a:pt x="196" y="344"/>
                  </a:moveTo>
                  <a:cubicBezTo>
                    <a:pt x="197" y="343"/>
                    <a:pt x="198" y="342"/>
                    <a:pt x="198" y="341"/>
                  </a:cubicBezTo>
                  <a:cubicBezTo>
                    <a:pt x="201" y="342"/>
                    <a:pt x="203" y="345"/>
                    <a:pt x="204" y="348"/>
                  </a:cubicBezTo>
                  <a:cubicBezTo>
                    <a:pt x="203" y="348"/>
                    <a:pt x="203" y="350"/>
                    <a:pt x="202" y="350"/>
                  </a:cubicBezTo>
                  <a:cubicBezTo>
                    <a:pt x="198" y="350"/>
                    <a:pt x="199" y="345"/>
                    <a:pt x="196" y="344"/>
                  </a:cubicBezTo>
                  <a:close/>
                  <a:moveTo>
                    <a:pt x="202" y="362"/>
                  </a:moveTo>
                  <a:cubicBezTo>
                    <a:pt x="206" y="362"/>
                    <a:pt x="205" y="366"/>
                    <a:pt x="208" y="367"/>
                  </a:cubicBezTo>
                  <a:cubicBezTo>
                    <a:pt x="208" y="368"/>
                    <a:pt x="207" y="369"/>
                    <a:pt x="206" y="369"/>
                  </a:cubicBezTo>
                  <a:cubicBezTo>
                    <a:pt x="202" y="369"/>
                    <a:pt x="204" y="366"/>
                    <a:pt x="201" y="365"/>
                  </a:cubicBezTo>
                  <a:cubicBezTo>
                    <a:pt x="201" y="364"/>
                    <a:pt x="202" y="364"/>
                    <a:pt x="202" y="362"/>
                  </a:cubicBezTo>
                  <a:close/>
                  <a:moveTo>
                    <a:pt x="202" y="336"/>
                  </a:moveTo>
                  <a:cubicBezTo>
                    <a:pt x="205" y="338"/>
                    <a:pt x="208" y="339"/>
                    <a:pt x="208" y="344"/>
                  </a:cubicBezTo>
                  <a:cubicBezTo>
                    <a:pt x="207" y="344"/>
                    <a:pt x="207" y="345"/>
                    <a:pt x="206" y="346"/>
                  </a:cubicBezTo>
                  <a:cubicBezTo>
                    <a:pt x="204" y="343"/>
                    <a:pt x="199" y="340"/>
                    <a:pt x="202" y="336"/>
                  </a:cubicBezTo>
                  <a:close/>
                  <a:moveTo>
                    <a:pt x="203" y="323"/>
                  </a:moveTo>
                  <a:cubicBezTo>
                    <a:pt x="201" y="322"/>
                    <a:pt x="200" y="321"/>
                    <a:pt x="199" y="319"/>
                  </a:cubicBezTo>
                  <a:cubicBezTo>
                    <a:pt x="199" y="316"/>
                    <a:pt x="203" y="316"/>
                    <a:pt x="203" y="312"/>
                  </a:cubicBezTo>
                  <a:cubicBezTo>
                    <a:pt x="210" y="315"/>
                    <a:pt x="206" y="319"/>
                    <a:pt x="203" y="323"/>
                  </a:cubicBezTo>
                  <a:close/>
                  <a:moveTo>
                    <a:pt x="206" y="305"/>
                  </a:moveTo>
                  <a:cubicBezTo>
                    <a:pt x="206" y="305"/>
                    <a:pt x="206" y="305"/>
                    <a:pt x="206" y="305"/>
                  </a:cubicBezTo>
                  <a:cubicBezTo>
                    <a:pt x="206" y="305"/>
                    <a:pt x="206" y="305"/>
                    <a:pt x="206" y="305"/>
                  </a:cubicBezTo>
                  <a:cubicBezTo>
                    <a:pt x="205" y="303"/>
                    <a:pt x="209" y="299"/>
                    <a:pt x="212" y="298"/>
                  </a:cubicBezTo>
                  <a:cubicBezTo>
                    <a:pt x="210" y="301"/>
                    <a:pt x="208" y="303"/>
                    <a:pt x="206" y="305"/>
                  </a:cubicBezTo>
                  <a:cubicBezTo>
                    <a:pt x="206" y="305"/>
                    <a:pt x="206" y="305"/>
                    <a:pt x="206" y="305"/>
                  </a:cubicBezTo>
                  <a:close/>
                  <a:moveTo>
                    <a:pt x="209" y="291"/>
                  </a:moveTo>
                  <a:cubicBezTo>
                    <a:pt x="210" y="288"/>
                    <a:pt x="205" y="286"/>
                    <a:pt x="205" y="282"/>
                  </a:cubicBezTo>
                  <a:cubicBezTo>
                    <a:pt x="206" y="281"/>
                    <a:pt x="207" y="280"/>
                    <a:pt x="208" y="278"/>
                  </a:cubicBezTo>
                  <a:cubicBezTo>
                    <a:pt x="211" y="280"/>
                    <a:pt x="213" y="283"/>
                    <a:pt x="215" y="286"/>
                  </a:cubicBezTo>
                  <a:cubicBezTo>
                    <a:pt x="214" y="288"/>
                    <a:pt x="212" y="290"/>
                    <a:pt x="209" y="291"/>
                  </a:cubicBezTo>
                  <a:close/>
                  <a:moveTo>
                    <a:pt x="212" y="276"/>
                  </a:moveTo>
                  <a:cubicBezTo>
                    <a:pt x="211" y="273"/>
                    <a:pt x="215" y="273"/>
                    <a:pt x="215" y="271"/>
                  </a:cubicBezTo>
                  <a:cubicBezTo>
                    <a:pt x="218" y="272"/>
                    <a:pt x="220" y="275"/>
                    <a:pt x="221" y="278"/>
                  </a:cubicBezTo>
                  <a:cubicBezTo>
                    <a:pt x="220" y="280"/>
                    <a:pt x="220" y="283"/>
                    <a:pt x="217" y="283"/>
                  </a:cubicBezTo>
                  <a:cubicBezTo>
                    <a:pt x="217" y="281"/>
                    <a:pt x="214" y="279"/>
                    <a:pt x="212" y="276"/>
                  </a:cubicBezTo>
                  <a:close/>
                  <a:moveTo>
                    <a:pt x="218" y="269"/>
                  </a:moveTo>
                  <a:cubicBezTo>
                    <a:pt x="220" y="260"/>
                    <a:pt x="227" y="263"/>
                    <a:pt x="229" y="269"/>
                  </a:cubicBezTo>
                  <a:cubicBezTo>
                    <a:pt x="228" y="272"/>
                    <a:pt x="227" y="273"/>
                    <a:pt x="225" y="275"/>
                  </a:cubicBezTo>
                  <a:cubicBezTo>
                    <a:pt x="222" y="274"/>
                    <a:pt x="221" y="270"/>
                    <a:pt x="218" y="269"/>
                  </a:cubicBezTo>
                  <a:close/>
                  <a:moveTo>
                    <a:pt x="227" y="258"/>
                  </a:moveTo>
                  <a:cubicBezTo>
                    <a:pt x="229" y="250"/>
                    <a:pt x="234" y="257"/>
                    <a:pt x="237" y="261"/>
                  </a:cubicBezTo>
                  <a:cubicBezTo>
                    <a:pt x="237" y="264"/>
                    <a:pt x="234" y="264"/>
                    <a:pt x="233" y="267"/>
                  </a:cubicBezTo>
                  <a:cubicBezTo>
                    <a:pt x="230" y="265"/>
                    <a:pt x="228" y="261"/>
                    <a:pt x="227" y="258"/>
                  </a:cubicBezTo>
                  <a:close/>
                  <a:moveTo>
                    <a:pt x="233" y="250"/>
                  </a:moveTo>
                  <a:cubicBezTo>
                    <a:pt x="234" y="247"/>
                    <a:pt x="236" y="247"/>
                    <a:pt x="237" y="245"/>
                  </a:cubicBezTo>
                  <a:cubicBezTo>
                    <a:pt x="238" y="249"/>
                    <a:pt x="238" y="250"/>
                    <a:pt x="239" y="256"/>
                  </a:cubicBezTo>
                  <a:cubicBezTo>
                    <a:pt x="237" y="255"/>
                    <a:pt x="236" y="252"/>
                    <a:pt x="233" y="250"/>
                  </a:cubicBezTo>
                  <a:close/>
                  <a:moveTo>
                    <a:pt x="231" y="229"/>
                  </a:moveTo>
                  <a:cubicBezTo>
                    <a:pt x="232" y="226"/>
                    <a:pt x="235" y="224"/>
                    <a:pt x="236" y="222"/>
                  </a:cubicBezTo>
                  <a:cubicBezTo>
                    <a:pt x="238" y="224"/>
                    <a:pt x="236" y="232"/>
                    <a:pt x="238" y="236"/>
                  </a:cubicBezTo>
                  <a:cubicBezTo>
                    <a:pt x="234" y="235"/>
                    <a:pt x="234" y="231"/>
                    <a:pt x="231" y="229"/>
                  </a:cubicBezTo>
                  <a:close/>
                  <a:moveTo>
                    <a:pt x="234" y="157"/>
                  </a:moveTo>
                  <a:cubicBezTo>
                    <a:pt x="231" y="154"/>
                    <a:pt x="228" y="151"/>
                    <a:pt x="227" y="148"/>
                  </a:cubicBezTo>
                  <a:cubicBezTo>
                    <a:pt x="228" y="143"/>
                    <a:pt x="232" y="141"/>
                    <a:pt x="234" y="137"/>
                  </a:cubicBezTo>
                  <a:cubicBezTo>
                    <a:pt x="240" y="139"/>
                    <a:pt x="237" y="154"/>
                    <a:pt x="234" y="157"/>
                  </a:cubicBezTo>
                  <a:close/>
                  <a:moveTo>
                    <a:pt x="236" y="129"/>
                  </a:moveTo>
                  <a:cubicBezTo>
                    <a:pt x="232" y="129"/>
                    <a:pt x="232" y="125"/>
                    <a:pt x="230" y="123"/>
                  </a:cubicBezTo>
                  <a:cubicBezTo>
                    <a:pt x="230" y="121"/>
                    <a:pt x="232" y="121"/>
                    <a:pt x="232" y="119"/>
                  </a:cubicBezTo>
                  <a:cubicBezTo>
                    <a:pt x="235" y="121"/>
                    <a:pt x="238" y="125"/>
                    <a:pt x="236" y="129"/>
                  </a:cubicBezTo>
                  <a:close/>
                  <a:moveTo>
                    <a:pt x="232" y="133"/>
                  </a:moveTo>
                  <a:cubicBezTo>
                    <a:pt x="229" y="136"/>
                    <a:pt x="225" y="138"/>
                    <a:pt x="224" y="143"/>
                  </a:cubicBezTo>
                  <a:cubicBezTo>
                    <a:pt x="213" y="139"/>
                    <a:pt x="223" y="131"/>
                    <a:pt x="227" y="126"/>
                  </a:cubicBezTo>
                  <a:cubicBezTo>
                    <a:pt x="229" y="128"/>
                    <a:pt x="230" y="130"/>
                    <a:pt x="232" y="133"/>
                  </a:cubicBezTo>
                  <a:close/>
                  <a:moveTo>
                    <a:pt x="220" y="147"/>
                  </a:moveTo>
                  <a:cubicBezTo>
                    <a:pt x="218" y="150"/>
                    <a:pt x="215" y="151"/>
                    <a:pt x="213" y="155"/>
                  </a:cubicBezTo>
                  <a:cubicBezTo>
                    <a:pt x="211" y="154"/>
                    <a:pt x="211" y="152"/>
                    <a:pt x="209" y="151"/>
                  </a:cubicBezTo>
                  <a:cubicBezTo>
                    <a:pt x="208" y="145"/>
                    <a:pt x="213" y="144"/>
                    <a:pt x="215" y="140"/>
                  </a:cubicBezTo>
                  <a:cubicBezTo>
                    <a:pt x="218" y="141"/>
                    <a:pt x="218" y="145"/>
                    <a:pt x="220" y="147"/>
                  </a:cubicBezTo>
                  <a:close/>
                  <a:moveTo>
                    <a:pt x="204" y="144"/>
                  </a:moveTo>
                  <a:cubicBezTo>
                    <a:pt x="198" y="141"/>
                    <a:pt x="204" y="134"/>
                    <a:pt x="207" y="130"/>
                  </a:cubicBezTo>
                  <a:cubicBezTo>
                    <a:pt x="209" y="131"/>
                    <a:pt x="211" y="134"/>
                    <a:pt x="212" y="137"/>
                  </a:cubicBezTo>
                  <a:cubicBezTo>
                    <a:pt x="210" y="139"/>
                    <a:pt x="208" y="143"/>
                    <a:pt x="204" y="144"/>
                  </a:cubicBezTo>
                  <a:close/>
                  <a:moveTo>
                    <a:pt x="198" y="135"/>
                  </a:moveTo>
                  <a:cubicBezTo>
                    <a:pt x="191" y="131"/>
                    <a:pt x="198" y="124"/>
                    <a:pt x="200" y="120"/>
                  </a:cubicBezTo>
                  <a:cubicBezTo>
                    <a:pt x="202" y="121"/>
                    <a:pt x="203" y="124"/>
                    <a:pt x="204" y="125"/>
                  </a:cubicBezTo>
                  <a:cubicBezTo>
                    <a:pt x="203" y="129"/>
                    <a:pt x="199" y="131"/>
                    <a:pt x="198" y="135"/>
                  </a:cubicBezTo>
                  <a:close/>
                  <a:moveTo>
                    <a:pt x="202" y="148"/>
                  </a:moveTo>
                  <a:cubicBezTo>
                    <a:pt x="200" y="152"/>
                    <a:pt x="198" y="154"/>
                    <a:pt x="196" y="156"/>
                  </a:cubicBezTo>
                  <a:cubicBezTo>
                    <a:pt x="194" y="155"/>
                    <a:pt x="193" y="154"/>
                    <a:pt x="191" y="152"/>
                  </a:cubicBezTo>
                  <a:cubicBezTo>
                    <a:pt x="192" y="146"/>
                    <a:pt x="199" y="140"/>
                    <a:pt x="202" y="148"/>
                  </a:cubicBezTo>
                  <a:close/>
                  <a:moveTo>
                    <a:pt x="189" y="146"/>
                  </a:moveTo>
                  <a:cubicBezTo>
                    <a:pt x="188" y="146"/>
                    <a:pt x="187" y="145"/>
                    <a:pt x="186" y="144"/>
                  </a:cubicBezTo>
                  <a:cubicBezTo>
                    <a:pt x="187" y="141"/>
                    <a:pt x="191" y="133"/>
                    <a:pt x="195" y="138"/>
                  </a:cubicBezTo>
                  <a:cubicBezTo>
                    <a:pt x="193" y="141"/>
                    <a:pt x="190" y="142"/>
                    <a:pt x="189" y="146"/>
                  </a:cubicBezTo>
                  <a:close/>
                  <a:moveTo>
                    <a:pt x="182" y="137"/>
                  </a:moveTo>
                  <a:cubicBezTo>
                    <a:pt x="179" y="137"/>
                    <a:pt x="180" y="133"/>
                    <a:pt x="177" y="133"/>
                  </a:cubicBezTo>
                  <a:cubicBezTo>
                    <a:pt x="178" y="129"/>
                    <a:pt x="181" y="127"/>
                    <a:pt x="183" y="124"/>
                  </a:cubicBezTo>
                  <a:cubicBezTo>
                    <a:pt x="186" y="124"/>
                    <a:pt x="186" y="127"/>
                    <a:pt x="187" y="129"/>
                  </a:cubicBezTo>
                  <a:cubicBezTo>
                    <a:pt x="186" y="132"/>
                    <a:pt x="183" y="134"/>
                    <a:pt x="182" y="137"/>
                  </a:cubicBezTo>
                  <a:close/>
                  <a:moveTo>
                    <a:pt x="174" y="146"/>
                  </a:moveTo>
                  <a:cubicBezTo>
                    <a:pt x="171" y="142"/>
                    <a:pt x="172" y="139"/>
                    <a:pt x="174" y="135"/>
                  </a:cubicBezTo>
                  <a:cubicBezTo>
                    <a:pt x="179" y="137"/>
                    <a:pt x="179" y="145"/>
                    <a:pt x="174" y="146"/>
                  </a:cubicBezTo>
                  <a:close/>
                  <a:moveTo>
                    <a:pt x="176" y="157"/>
                  </a:moveTo>
                  <a:cubicBezTo>
                    <a:pt x="179" y="159"/>
                    <a:pt x="173" y="165"/>
                    <a:pt x="171" y="167"/>
                  </a:cubicBezTo>
                  <a:cubicBezTo>
                    <a:pt x="170" y="164"/>
                    <a:pt x="175" y="161"/>
                    <a:pt x="176" y="157"/>
                  </a:cubicBezTo>
                  <a:close/>
                  <a:moveTo>
                    <a:pt x="172" y="176"/>
                  </a:moveTo>
                  <a:cubicBezTo>
                    <a:pt x="174" y="176"/>
                    <a:pt x="174" y="180"/>
                    <a:pt x="176" y="181"/>
                  </a:cubicBezTo>
                  <a:cubicBezTo>
                    <a:pt x="175" y="184"/>
                    <a:pt x="172" y="186"/>
                    <a:pt x="171" y="189"/>
                  </a:cubicBezTo>
                  <a:cubicBezTo>
                    <a:pt x="167" y="189"/>
                    <a:pt x="168" y="185"/>
                    <a:pt x="166" y="184"/>
                  </a:cubicBezTo>
                  <a:cubicBezTo>
                    <a:pt x="167" y="181"/>
                    <a:pt x="170" y="179"/>
                    <a:pt x="172" y="176"/>
                  </a:cubicBezTo>
                  <a:close/>
                  <a:moveTo>
                    <a:pt x="172" y="214"/>
                  </a:moveTo>
                  <a:cubicBezTo>
                    <a:pt x="175" y="216"/>
                    <a:pt x="180" y="222"/>
                    <a:pt x="174" y="224"/>
                  </a:cubicBezTo>
                  <a:cubicBezTo>
                    <a:pt x="172" y="222"/>
                    <a:pt x="171" y="219"/>
                    <a:pt x="170" y="216"/>
                  </a:cubicBezTo>
                  <a:cubicBezTo>
                    <a:pt x="171" y="215"/>
                    <a:pt x="171" y="215"/>
                    <a:pt x="172" y="214"/>
                  </a:cubicBezTo>
                  <a:close/>
                  <a:moveTo>
                    <a:pt x="169" y="242"/>
                  </a:moveTo>
                  <a:cubicBezTo>
                    <a:pt x="170" y="241"/>
                    <a:pt x="175" y="248"/>
                    <a:pt x="170" y="247"/>
                  </a:cubicBezTo>
                  <a:cubicBezTo>
                    <a:pt x="169" y="246"/>
                    <a:pt x="170" y="242"/>
                    <a:pt x="169" y="242"/>
                  </a:cubicBezTo>
                  <a:close/>
                  <a:moveTo>
                    <a:pt x="171" y="261"/>
                  </a:moveTo>
                  <a:cubicBezTo>
                    <a:pt x="173" y="262"/>
                    <a:pt x="173" y="267"/>
                    <a:pt x="176" y="268"/>
                  </a:cubicBezTo>
                  <a:cubicBezTo>
                    <a:pt x="173" y="271"/>
                    <a:pt x="172" y="276"/>
                    <a:pt x="168" y="277"/>
                  </a:cubicBezTo>
                  <a:cubicBezTo>
                    <a:pt x="164" y="272"/>
                    <a:pt x="165" y="265"/>
                    <a:pt x="171" y="261"/>
                  </a:cubicBezTo>
                  <a:close/>
                  <a:moveTo>
                    <a:pt x="166" y="332"/>
                  </a:moveTo>
                  <a:cubicBezTo>
                    <a:pt x="168" y="333"/>
                    <a:pt x="170" y="338"/>
                    <a:pt x="166" y="339"/>
                  </a:cubicBezTo>
                  <a:cubicBezTo>
                    <a:pt x="166" y="336"/>
                    <a:pt x="166" y="334"/>
                    <a:pt x="166" y="332"/>
                  </a:cubicBezTo>
                  <a:close/>
                  <a:moveTo>
                    <a:pt x="166" y="299"/>
                  </a:moveTo>
                  <a:cubicBezTo>
                    <a:pt x="168" y="298"/>
                    <a:pt x="166" y="296"/>
                    <a:pt x="166" y="294"/>
                  </a:cubicBezTo>
                  <a:cubicBezTo>
                    <a:pt x="169" y="292"/>
                    <a:pt x="169" y="294"/>
                    <a:pt x="170" y="296"/>
                  </a:cubicBezTo>
                  <a:cubicBezTo>
                    <a:pt x="170" y="298"/>
                    <a:pt x="169" y="299"/>
                    <a:pt x="166" y="299"/>
                  </a:cubicBezTo>
                  <a:close/>
                  <a:moveTo>
                    <a:pt x="170" y="356"/>
                  </a:moveTo>
                  <a:cubicBezTo>
                    <a:pt x="170" y="359"/>
                    <a:pt x="171" y="361"/>
                    <a:pt x="172" y="363"/>
                  </a:cubicBezTo>
                  <a:cubicBezTo>
                    <a:pt x="170" y="363"/>
                    <a:pt x="171" y="365"/>
                    <a:pt x="169" y="364"/>
                  </a:cubicBezTo>
                  <a:cubicBezTo>
                    <a:pt x="168" y="361"/>
                    <a:pt x="169" y="360"/>
                    <a:pt x="168" y="356"/>
                  </a:cubicBezTo>
                  <a:cubicBezTo>
                    <a:pt x="169" y="356"/>
                    <a:pt x="170" y="356"/>
                    <a:pt x="170" y="356"/>
                  </a:cubicBezTo>
                  <a:close/>
                  <a:moveTo>
                    <a:pt x="172" y="322"/>
                  </a:moveTo>
                  <a:cubicBezTo>
                    <a:pt x="175" y="323"/>
                    <a:pt x="178" y="330"/>
                    <a:pt x="174" y="331"/>
                  </a:cubicBezTo>
                  <a:cubicBezTo>
                    <a:pt x="172" y="332"/>
                    <a:pt x="168" y="325"/>
                    <a:pt x="172" y="322"/>
                  </a:cubicBezTo>
                  <a:close/>
                  <a:moveTo>
                    <a:pt x="174" y="345"/>
                  </a:moveTo>
                  <a:cubicBezTo>
                    <a:pt x="174" y="345"/>
                    <a:pt x="173" y="345"/>
                    <a:pt x="172" y="345"/>
                  </a:cubicBezTo>
                  <a:cubicBezTo>
                    <a:pt x="173" y="343"/>
                    <a:pt x="171" y="343"/>
                    <a:pt x="172" y="341"/>
                  </a:cubicBezTo>
                  <a:cubicBezTo>
                    <a:pt x="174" y="341"/>
                    <a:pt x="175" y="343"/>
                    <a:pt x="174" y="345"/>
                  </a:cubicBezTo>
                  <a:close/>
                  <a:moveTo>
                    <a:pt x="176" y="419"/>
                  </a:moveTo>
                  <a:cubicBezTo>
                    <a:pt x="178" y="420"/>
                    <a:pt x="178" y="424"/>
                    <a:pt x="179" y="427"/>
                  </a:cubicBezTo>
                  <a:cubicBezTo>
                    <a:pt x="180" y="429"/>
                    <a:pt x="177" y="429"/>
                    <a:pt x="177" y="431"/>
                  </a:cubicBezTo>
                  <a:cubicBezTo>
                    <a:pt x="175" y="429"/>
                    <a:pt x="173" y="423"/>
                    <a:pt x="176" y="419"/>
                  </a:cubicBezTo>
                  <a:close/>
                  <a:moveTo>
                    <a:pt x="176" y="454"/>
                  </a:moveTo>
                  <a:cubicBezTo>
                    <a:pt x="174" y="454"/>
                    <a:pt x="174" y="457"/>
                    <a:pt x="172" y="457"/>
                  </a:cubicBezTo>
                  <a:cubicBezTo>
                    <a:pt x="171" y="454"/>
                    <a:pt x="173" y="453"/>
                    <a:pt x="174" y="449"/>
                  </a:cubicBezTo>
                  <a:cubicBezTo>
                    <a:pt x="176" y="450"/>
                    <a:pt x="175" y="452"/>
                    <a:pt x="176" y="454"/>
                  </a:cubicBezTo>
                  <a:close/>
                  <a:moveTo>
                    <a:pt x="177" y="378"/>
                  </a:moveTo>
                  <a:cubicBezTo>
                    <a:pt x="176" y="375"/>
                    <a:pt x="174" y="374"/>
                    <a:pt x="174" y="371"/>
                  </a:cubicBezTo>
                  <a:cubicBezTo>
                    <a:pt x="175" y="370"/>
                    <a:pt x="176" y="369"/>
                    <a:pt x="177" y="367"/>
                  </a:cubicBezTo>
                  <a:cubicBezTo>
                    <a:pt x="180" y="368"/>
                    <a:pt x="180" y="372"/>
                    <a:pt x="182" y="374"/>
                  </a:cubicBezTo>
                  <a:cubicBezTo>
                    <a:pt x="181" y="376"/>
                    <a:pt x="180" y="378"/>
                    <a:pt x="177" y="378"/>
                  </a:cubicBezTo>
                  <a:close/>
                  <a:moveTo>
                    <a:pt x="180" y="390"/>
                  </a:moveTo>
                  <a:cubicBezTo>
                    <a:pt x="183" y="390"/>
                    <a:pt x="184" y="393"/>
                    <a:pt x="183" y="395"/>
                  </a:cubicBezTo>
                  <a:cubicBezTo>
                    <a:pt x="180" y="395"/>
                    <a:pt x="178" y="392"/>
                    <a:pt x="180" y="390"/>
                  </a:cubicBezTo>
                  <a:close/>
                  <a:moveTo>
                    <a:pt x="183" y="437"/>
                  </a:moveTo>
                  <a:cubicBezTo>
                    <a:pt x="188" y="440"/>
                    <a:pt x="185" y="446"/>
                    <a:pt x="181" y="448"/>
                  </a:cubicBezTo>
                  <a:cubicBezTo>
                    <a:pt x="178" y="444"/>
                    <a:pt x="181" y="440"/>
                    <a:pt x="183" y="437"/>
                  </a:cubicBezTo>
                  <a:close/>
                  <a:moveTo>
                    <a:pt x="188" y="451"/>
                  </a:moveTo>
                  <a:cubicBezTo>
                    <a:pt x="194" y="453"/>
                    <a:pt x="189" y="461"/>
                    <a:pt x="187" y="464"/>
                  </a:cubicBezTo>
                  <a:cubicBezTo>
                    <a:pt x="184" y="462"/>
                    <a:pt x="184" y="459"/>
                    <a:pt x="184" y="454"/>
                  </a:cubicBezTo>
                  <a:cubicBezTo>
                    <a:pt x="186" y="454"/>
                    <a:pt x="187" y="452"/>
                    <a:pt x="188" y="451"/>
                  </a:cubicBezTo>
                  <a:close/>
                  <a:moveTo>
                    <a:pt x="193" y="464"/>
                  </a:moveTo>
                  <a:cubicBezTo>
                    <a:pt x="195" y="466"/>
                    <a:pt x="191" y="469"/>
                    <a:pt x="189" y="470"/>
                  </a:cubicBezTo>
                  <a:cubicBezTo>
                    <a:pt x="189" y="466"/>
                    <a:pt x="192" y="466"/>
                    <a:pt x="193" y="464"/>
                  </a:cubicBezTo>
                  <a:close/>
                  <a:moveTo>
                    <a:pt x="190" y="437"/>
                  </a:moveTo>
                  <a:cubicBezTo>
                    <a:pt x="189" y="436"/>
                    <a:pt x="188" y="433"/>
                    <a:pt x="187" y="431"/>
                  </a:cubicBezTo>
                  <a:cubicBezTo>
                    <a:pt x="189" y="429"/>
                    <a:pt x="191" y="428"/>
                    <a:pt x="191" y="425"/>
                  </a:cubicBezTo>
                  <a:cubicBezTo>
                    <a:pt x="194" y="426"/>
                    <a:pt x="195" y="429"/>
                    <a:pt x="196" y="430"/>
                  </a:cubicBezTo>
                  <a:cubicBezTo>
                    <a:pt x="195" y="434"/>
                    <a:pt x="193" y="436"/>
                    <a:pt x="190" y="437"/>
                  </a:cubicBezTo>
                  <a:close/>
                  <a:moveTo>
                    <a:pt x="191" y="411"/>
                  </a:moveTo>
                  <a:cubicBezTo>
                    <a:pt x="189" y="410"/>
                    <a:pt x="187" y="411"/>
                    <a:pt x="185" y="409"/>
                  </a:cubicBezTo>
                  <a:cubicBezTo>
                    <a:pt x="186" y="406"/>
                    <a:pt x="188" y="404"/>
                    <a:pt x="190" y="401"/>
                  </a:cubicBezTo>
                  <a:cubicBezTo>
                    <a:pt x="193" y="402"/>
                    <a:pt x="193" y="405"/>
                    <a:pt x="195" y="406"/>
                  </a:cubicBezTo>
                  <a:cubicBezTo>
                    <a:pt x="194" y="408"/>
                    <a:pt x="192" y="409"/>
                    <a:pt x="191" y="411"/>
                  </a:cubicBezTo>
                  <a:close/>
                  <a:moveTo>
                    <a:pt x="195" y="394"/>
                  </a:moveTo>
                  <a:cubicBezTo>
                    <a:pt x="199" y="395"/>
                    <a:pt x="201" y="399"/>
                    <a:pt x="198" y="402"/>
                  </a:cubicBezTo>
                  <a:cubicBezTo>
                    <a:pt x="195" y="401"/>
                    <a:pt x="192" y="397"/>
                    <a:pt x="195" y="394"/>
                  </a:cubicBezTo>
                  <a:close/>
                  <a:moveTo>
                    <a:pt x="197" y="369"/>
                  </a:moveTo>
                  <a:cubicBezTo>
                    <a:pt x="200" y="370"/>
                    <a:pt x="202" y="373"/>
                    <a:pt x="201" y="375"/>
                  </a:cubicBezTo>
                  <a:cubicBezTo>
                    <a:pt x="198" y="375"/>
                    <a:pt x="196" y="372"/>
                    <a:pt x="197" y="369"/>
                  </a:cubicBezTo>
                  <a:close/>
                  <a:moveTo>
                    <a:pt x="202" y="385"/>
                  </a:moveTo>
                  <a:cubicBezTo>
                    <a:pt x="205" y="384"/>
                    <a:pt x="208" y="392"/>
                    <a:pt x="204" y="394"/>
                  </a:cubicBezTo>
                  <a:cubicBezTo>
                    <a:pt x="200" y="393"/>
                    <a:pt x="201" y="386"/>
                    <a:pt x="202" y="385"/>
                  </a:cubicBezTo>
                  <a:close/>
                  <a:moveTo>
                    <a:pt x="204" y="383"/>
                  </a:moveTo>
                  <a:cubicBezTo>
                    <a:pt x="208" y="373"/>
                    <a:pt x="215" y="389"/>
                    <a:pt x="207" y="386"/>
                  </a:cubicBezTo>
                  <a:cubicBezTo>
                    <a:pt x="205" y="386"/>
                    <a:pt x="207" y="383"/>
                    <a:pt x="204" y="383"/>
                  </a:cubicBezTo>
                  <a:close/>
                  <a:moveTo>
                    <a:pt x="210" y="363"/>
                  </a:moveTo>
                  <a:cubicBezTo>
                    <a:pt x="212" y="360"/>
                    <a:pt x="207" y="360"/>
                    <a:pt x="207" y="357"/>
                  </a:cubicBezTo>
                  <a:cubicBezTo>
                    <a:pt x="208" y="357"/>
                    <a:pt x="207" y="356"/>
                    <a:pt x="208" y="355"/>
                  </a:cubicBezTo>
                  <a:cubicBezTo>
                    <a:pt x="208" y="355"/>
                    <a:pt x="209" y="355"/>
                    <a:pt x="210" y="355"/>
                  </a:cubicBezTo>
                  <a:cubicBezTo>
                    <a:pt x="210" y="358"/>
                    <a:pt x="213" y="358"/>
                    <a:pt x="213" y="362"/>
                  </a:cubicBezTo>
                  <a:cubicBezTo>
                    <a:pt x="212" y="362"/>
                    <a:pt x="211" y="363"/>
                    <a:pt x="210" y="363"/>
                  </a:cubicBezTo>
                  <a:close/>
                  <a:moveTo>
                    <a:pt x="211" y="375"/>
                  </a:moveTo>
                  <a:cubicBezTo>
                    <a:pt x="214" y="375"/>
                    <a:pt x="214" y="378"/>
                    <a:pt x="215" y="380"/>
                  </a:cubicBezTo>
                  <a:cubicBezTo>
                    <a:pt x="213" y="378"/>
                    <a:pt x="210" y="377"/>
                    <a:pt x="211" y="375"/>
                  </a:cubicBezTo>
                  <a:close/>
                  <a:moveTo>
                    <a:pt x="214" y="358"/>
                  </a:moveTo>
                  <a:cubicBezTo>
                    <a:pt x="213" y="356"/>
                    <a:pt x="211" y="354"/>
                    <a:pt x="210" y="351"/>
                  </a:cubicBezTo>
                  <a:cubicBezTo>
                    <a:pt x="212" y="351"/>
                    <a:pt x="212" y="349"/>
                    <a:pt x="213" y="348"/>
                  </a:cubicBezTo>
                  <a:cubicBezTo>
                    <a:pt x="217" y="350"/>
                    <a:pt x="221" y="357"/>
                    <a:pt x="214" y="358"/>
                  </a:cubicBezTo>
                  <a:close/>
                  <a:moveTo>
                    <a:pt x="207" y="330"/>
                  </a:moveTo>
                  <a:cubicBezTo>
                    <a:pt x="208" y="327"/>
                    <a:pt x="210" y="325"/>
                    <a:pt x="212" y="324"/>
                  </a:cubicBezTo>
                  <a:cubicBezTo>
                    <a:pt x="215" y="325"/>
                    <a:pt x="216" y="329"/>
                    <a:pt x="218" y="331"/>
                  </a:cubicBezTo>
                  <a:cubicBezTo>
                    <a:pt x="214" y="339"/>
                    <a:pt x="211" y="334"/>
                    <a:pt x="207" y="330"/>
                  </a:cubicBezTo>
                  <a:close/>
                  <a:moveTo>
                    <a:pt x="212" y="311"/>
                  </a:moveTo>
                  <a:cubicBezTo>
                    <a:pt x="210" y="310"/>
                    <a:pt x="209" y="308"/>
                    <a:pt x="207" y="308"/>
                  </a:cubicBezTo>
                  <a:cubicBezTo>
                    <a:pt x="208" y="305"/>
                    <a:pt x="211" y="304"/>
                    <a:pt x="212" y="301"/>
                  </a:cubicBezTo>
                  <a:cubicBezTo>
                    <a:pt x="215" y="300"/>
                    <a:pt x="214" y="304"/>
                    <a:pt x="217" y="305"/>
                  </a:cubicBezTo>
                  <a:cubicBezTo>
                    <a:pt x="216" y="308"/>
                    <a:pt x="213" y="308"/>
                    <a:pt x="212" y="311"/>
                  </a:cubicBezTo>
                  <a:close/>
                  <a:moveTo>
                    <a:pt x="215" y="298"/>
                  </a:moveTo>
                  <a:cubicBezTo>
                    <a:pt x="215" y="294"/>
                    <a:pt x="218" y="295"/>
                    <a:pt x="219" y="292"/>
                  </a:cubicBezTo>
                  <a:cubicBezTo>
                    <a:pt x="221" y="293"/>
                    <a:pt x="222" y="295"/>
                    <a:pt x="223" y="296"/>
                  </a:cubicBezTo>
                  <a:cubicBezTo>
                    <a:pt x="222" y="298"/>
                    <a:pt x="221" y="301"/>
                    <a:pt x="219" y="302"/>
                  </a:cubicBezTo>
                  <a:cubicBezTo>
                    <a:pt x="219" y="299"/>
                    <a:pt x="217" y="299"/>
                    <a:pt x="215" y="298"/>
                  </a:cubicBezTo>
                  <a:close/>
                  <a:moveTo>
                    <a:pt x="226" y="283"/>
                  </a:moveTo>
                  <a:cubicBezTo>
                    <a:pt x="227" y="286"/>
                    <a:pt x="232" y="290"/>
                    <a:pt x="227" y="293"/>
                  </a:cubicBezTo>
                  <a:cubicBezTo>
                    <a:pt x="223" y="291"/>
                    <a:pt x="220" y="284"/>
                    <a:pt x="226" y="283"/>
                  </a:cubicBezTo>
                  <a:close/>
                  <a:moveTo>
                    <a:pt x="237" y="279"/>
                  </a:moveTo>
                  <a:cubicBezTo>
                    <a:pt x="237" y="282"/>
                    <a:pt x="235" y="283"/>
                    <a:pt x="233" y="285"/>
                  </a:cubicBezTo>
                  <a:cubicBezTo>
                    <a:pt x="220" y="282"/>
                    <a:pt x="237" y="268"/>
                    <a:pt x="237" y="279"/>
                  </a:cubicBezTo>
                  <a:close/>
                  <a:moveTo>
                    <a:pt x="240" y="284"/>
                  </a:moveTo>
                  <a:cubicBezTo>
                    <a:pt x="242" y="289"/>
                    <a:pt x="241" y="291"/>
                    <a:pt x="242" y="297"/>
                  </a:cubicBezTo>
                  <a:cubicBezTo>
                    <a:pt x="239" y="296"/>
                    <a:pt x="238" y="293"/>
                    <a:pt x="236" y="290"/>
                  </a:cubicBezTo>
                  <a:cubicBezTo>
                    <a:pt x="237" y="288"/>
                    <a:pt x="239" y="287"/>
                    <a:pt x="240" y="284"/>
                  </a:cubicBezTo>
                  <a:close/>
                  <a:moveTo>
                    <a:pt x="240" y="227"/>
                  </a:moveTo>
                  <a:cubicBezTo>
                    <a:pt x="242" y="227"/>
                    <a:pt x="241" y="229"/>
                    <a:pt x="243" y="229"/>
                  </a:cubicBezTo>
                  <a:cubicBezTo>
                    <a:pt x="243" y="230"/>
                    <a:pt x="242" y="230"/>
                    <a:pt x="242" y="231"/>
                  </a:cubicBezTo>
                  <a:cubicBezTo>
                    <a:pt x="240" y="230"/>
                    <a:pt x="240" y="228"/>
                    <a:pt x="240" y="227"/>
                  </a:cubicBezTo>
                  <a:close/>
                  <a:moveTo>
                    <a:pt x="246" y="234"/>
                  </a:moveTo>
                  <a:cubicBezTo>
                    <a:pt x="249" y="236"/>
                    <a:pt x="250" y="240"/>
                    <a:pt x="252" y="243"/>
                  </a:cubicBezTo>
                  <a:cubicBezTo>
                    <a:pt x="251" y="246"/>
                    <a:pt x="249" y="248"/>
                    <a:pt x="246" y="249"/>
                  </a:cubicBezTo>
                  <a:cubicBezTo>
                    <a:pt x="242" y="244"/>
                    <a:pt x="239" y="238"/>
                    <a:pt x="246" y="234"/>
                  </a:cubicBezTo>
                  <a:close/>
                  <a:moveTo>
                    <a:pt x="240" y="216"/>
                  </a:moveTo>
                  <a:cubicBezTo>
                    <a:pt x="243" y="214"/>
                    <a:pt x="244" y="211"/>
                    <a:pt x="246" y="208"/>
                  </a:cubicBezTo>
                  <a:cubicBezTo>
                    <a:pt x="255" y="211"/>
                    <a:pt x="253" y="222"/>
                    <a:pt x="246" y="225"/>
                  </a:cubicBezTo>
                  <a:cubicBezTo>
                    <a:pt x="242" y="224"/>
                    <a:pt x="242" y="219"/>
                    <a:pt x="240" y="216"/>
                  </a:cubicBezTo>
                  <a:close/>
                  <a:moveTo>
                    <a:pt x="250" y="204"/>
                  </a:moveTo>
                  <a:cubicBezTo>
                    <a:pt x="251" y="201"/>
                    <a:pt x="254" y="199"/>
                    <a:pt x="255" y="196"/>
                  </a:cubicBezTo>
                  <a:cubicBezTo>
                    <a:pt x="256" y="196"/>
                    <a:pt x="256" y="197"/>
                    <a:pt x="257" y="197"/>
                  </a:cubicBezTo>
                  <a:cubicBezTo>
                    <a:pt x="257" y="202"/>
                    <a:pt x="257" y="206"/>
                    <a:pt x="257" y="211"/>
                  </a:cubicBezTo>
                  <a:cubicBezTo>
                    <a:pt x="254" y="210"/>
                    <a:pt x="252" y="207"/>
                    <a:pt x="250" y="204"/>
                  </a:cubicBezTo>
                  <a:close/>
                  <a:moveTo>
                    <a:pt x="257" y="187"/>
                  </a:moveTo>
                  <a:cubicBezTo>
                    <a:pt x="250" y="186"/>
                    <a:pt x="253" y="179"/>
                    <a:pt x="256" y="176"/>
                  </a:cubicBezTo>
                  <a:cubicBezTo>
                    <a:pt x="259" y="177"/>
                    <a:pt x="257" y="185"/>
                    <a:pt x="257" y="187"/>
                  </a:cubicBezTo>
                  <a:close/>
                  <a:moveTo>
                    <a:pt x="256" y="147"/>
                  </a:moveTo>
                  <a:cubicBezTo>
                    <a:pt x="254" y="145"/>
                    <a:pt x="253" y="143"/>
                    <a:pt x="252" y="140"/>
                  </a:cubicBezTo>
                  <a:cubicBezTo>
                    <a:pt x="253" y="140"/>
                    <a:pt x="255" y="139"/>
                    <a:pt x="254" y="137"/>
                  </a:cubicBezTo>
                  <a:cubicBezTo>
                    <a:pt x="255" y="137"/>
                    <a:pt x="256" y="137"/>
                    <a:pt x="257" y="137"/>
                  </a:cubicBezTo>
                  <a:cubicBezTo>
                    <a:pt x="256" y="141"/>
                    <a:pt x="258" y="143"/>
                    <a:pt x="256" y="147"/>
                  </a:cubicBezTo>
                  <a:close/>
                  <a:moveTo>
                    <a:pt x="257" y="120"/>
                  </a:moveTo>
                  <a:cubicBezTo>
                    <a:pt x="255" y="119"/>
                    <a:pt x="255" y="117"/>
                    <a:pt x="253" y="116"/>
                  </a:cubicBezTo>
                  <a:cubicBezTo>
                    <a:pt x="253" y="114"/>
                    <a:pt x="255" y="113"/>
                    <a:pt x="255" y="112"/>
                  </a:cubicBezTo>
                  <a:cubicBezTo>
                    <a:pt x="258" y="112"/>
                    <a:pt x="256" y="117"/>
                    <a:pt x="257" y="120"/>
                  </a:cubicBezTo>
                  <a:close/>
                  <a:moveTo>
                    <a:pt x="249" y="110"/>
                  </a:moveTo>
                  <a:cubicBezTo>
                    <a:pt x="248" y="108"/>
                    <a:pt x="247" y="106"/>
                    <a:pt x="245" y="104"/>
                  </a:cubicBezTo>
                  <a:cubicBezTo>
                    <a:pt x="246" y="101"/>
                    <a:pt x="248" y="100"/>
                    <a:pt x="249" y="97"/>
                  </a:cubicBezTo>
                  <a:cubicBezTo>
                    <a:pt x="252" y="99"/>
                    <a:pt x="253" y="103"/>
                    <a:pt x="255" y="106"/>
                  </a:cubicBezTo>
                  <a:cubicBezTo>
                    <a:pt x="253" y="107"/>
                    <a:pt x="252" y="110"/>
                    <a:pt x="249" y="110"/>
                  </a:cubicBezTo>
                  <a:close/>
                  <a:moveTo>
                    <a:pt x="247" y="114"/>
                  </a:moveTo>
                  <a:cubicBezTo>
                    <a:pt x="246" y="118"/>
                    <a:pt x="242" y="119"/>
                    <a:pt x="241" y="122"/>
                  </a:cubicBezTo>
                  <a:cubicBezTo>
                    <a:pt x="237" y="121"/>
                    <a:pt x="238" y="119"/>
                    <a:pt x="236" y="116"/>
                  </a:cubicBezTo>
                  <a:cubicBezTo>
                    <a:pt x="237" y="112"/>
                    <a:pt x="240" y="111"/>
                    <a:pt x="242" y="108"/>
                  </a:cubicBezTo>
                  <a:cubicBezTo>
                    <a:pt x="244" y="109"/>
                    <a:pt x="244" y="113"/>
                    <a:pt x="247" y="114"/>
                  </a:cubicBezTo>
                  <a:close/>
                  <a:moveTo>
                    <a:pt x="232" y="111"/>
                  </a:moveTo>
                  <a:cubicBezTo>
                    <a:pt x="228" y="109"/>
                    <a:pt x="227" y="99"/>
                    <a:pt x="234" y="96"/>
                  </a:cubicBezTo>
                  <a:cubicBezTo>
                    <a:pt x="237" y="97"/>
                    <a:pt x="236" y="101"/>
                    <a:pt x="238" y="103"/>
                  </a:cubicBezTo>
                  <a:cubicBezTo>
                    <a:pt x="237" y="106"/>
                    <a:pt x="234" y="108"/>
                    <a:pt x="232" y="111"/>
                  </a:cubicBezTo>
                  <a:close/>
                  <a:moveTo>
                    <a:pt x="230" y="116"/>
                  </a:moveTo>
                  <a:cubicBezTo>
                    <a:pt x="229" y="116"/>
                    <a:pt x="227" y="116"/>
                    <a:pt x="228" y="118"/>
                  </a:cubicBezTo>
                  <a:cubicBezTo>
                    <a:pt x="223" y="116"/>
                    <a:pt x="218" y="109"/>
                    <a:pt x="227" y="108"/>
                  </a:cubicBezTo>
                  <a:cubicBezTo>
                    <a:pt x="227" y="111"/>
                    <a:pt x="230" y="112"/>
                    <a:pt x="230" y="116"/>
                  </a:cubicBezTo>
                  <a:close/>
                  <a:moveTo>
                    <a:pt x="224" y="121"/>
                  </a:moveTo>
                  <a:cubicBezTo>
                    <a:pt x="221" y="125"/>
                    <a:pt x="218" y="129"/>
                    <a:pt x="215" y="133"/>
                  </a:cubicBezTo>
                  <a:cubicBezTo>
                    <a:pt x="211" y="131"/>
                    <a:pt x="213" y="128"/>
                    <a:pt x="210" y="126"/>
                  </a:cubicBezTo>
                  <a:cubicBezTo>
                    <a:pt x="212" y="122"/>
                    <a:pt x="216" y="119"/>
                    <a:pt x="218" y="115"/>
                  </a:cubicBezTo>
                  <a:cubicBezTo>
                    <a:pt x="221" y="116"/>
                    <a:pt x="221" y="119"/>
                    <a:pt x="224" y="121"/>
                  </a:cubicBezTo>
                  <a:close/>
                  <a:moveTo>
                    <a:pt x="219" y="106"/>
                  </a:moveTo>
                  <a:cubicBezTo>
                    <a:pt x="217" y="106"/>
                    <a:pt x="216" y="104"/>
                    <a:pt x="215" y="103"/>
                  </a:cubicBezTo>
                  <a:cubicBezTo>
                    <a:pt x="216" y="92"/>
                    <a:pt x="226" y="102"/>
                    <a:pt x="219" y="106"/>
                  </a:cubicBezTo>
                  <a:close/>
                  <a:moveTo>
                    <a:pt x="216" y="111"/>
                  </a:moveTo>
                  <a:cubicBezTo>
                    <a:pt x="213" y="114"/>
                    <a:pt x="210" y="118"/>
                    <a:pt x="208" y="122"/>
                  </a:cubicBezTo>
                  <a:cubicBezTo>
                    <a:pt x="206" y="120"/>
                    <a:pt x="205" y="120"/>
                    <a:pt x="204" y="118"/>
                  </a:cubicBezTo>
                  <a:cubicBezTo>
                    <a:pt x="206" y="111"/>
                    <a:pt x="208" y="110"/>
                    <a:pt x="212" y="105"/>
                  </a:cubicBezTo>
                  <a:cubicBezTo>
                    <a:pt x="214" y="106"/>
                    <a:pt x="215" y="109"/>
                    <a:pt x="216" y="111"/>
                  </a:cubicBezTo>
                  <a:close/>
                  <a:moveTo>
                    <a:pt x="199" y="112"/>
                  </a:moveTo>
                  <a:cubicBezTo>
                    <a:pt x="200" y="109"/>
                    <a:pt x="198" y="109"/>
                    <a:pt x="196" y="108"/>
                  </a:cubicBezTo>
                  <a:cubicBezTo>
                    <a:pt x="197" y="101"/>
                    <a:pt x="203" y="100"/>
                    <a:pt x="204" y="95"/>
                  </a:cubicBezTo>
                  <a:cubicBezTo>
                    <a:pt x="206" y="96"/>
                    <a:pt x="208" y="99"/>
                    <a:pt x="209" y="101"/>
                  </a:cubicBezTo>
                  <a:cubicBezTo>
                    <a:pt x="205" y="104"/>
                    <a:pt x="204" y="110"/>
                    <a:pt x="199" y="112"/>
                  </a:cubicBezTo>
                  <a:close/>
                  <a:moveTo>
                    <a:pt x="191" y="125"/>
                  </a:moveTo>
                  <a:cubicBezTo>
                    <a:pt x="188" y="124"/>
                    <a:pt x="188" y="121"/>
                    <a:pt x="186" y="120"/>
                  </a:cubicBezTo>
                  <a:cubicBezTo>
                    <a:pt x="188" y="116"/>
                    <a:pt x="192" y="114"/>
                    <a:pt x="193" y="110"/>
                  </a:cubicBezTo>
                  <a:cubicBezTo>
                    <a:pt x="201" y="115"/>
                    <a:pt x="195" y="120"/>
                    <a:pt x="191" y="125"/>
                  </a:cubicBezTo>
                  <a:close/>
                  <a:moveTo>
                    <a:pt x="179" y="112"/>
                  </a:moveTo>
                  <a:cubicBezTo>
                    <a:pt x="180" y="106"/>
                    <a:pt x="185" y="105"/>
                    <a:pt x="186" y="100"/>
                  </a:cubicBezTo>
                  <a:cubicBezTo>
                    <a:pt x="188" y="100"/>
                    <a:pt x="187" y="102"/>
                    <a:pt x="189" y="103"/>
                  </a:cubicBezTo>
                  <a:cubicBezTo>
                    <a:pt x="185" y="105"/>
                    <a:pt x="184" y="113"/>
                    <a:pt x="179" y="112"/>
                  </a:cubicBezTo>
                  <a:close/>
                  <a:moveTo>
                    <a:pt x="178" y="107"/>
                  </a:moveTo>
                  <a:cubicBezTo>
                    <a:pt x="176" y="103"/>
                    <a:pt x="182" y="100"/>
                    <a:pt x="183" y="96"/>
                  </a:cubicBezTo>
                  <a:cubicBezTo>
                    <a:pt x="187" y="100"/>
                    <a:pt x="179" y="103"/>
                    <a:pt x="178" y="107"/>
                  </a:cubicBezTo>
                  <a:close/>
                  <a:moveTo>
                    <a:pt x="178" y="116"/>
                  </a:moveTo>
                  <a:cubicBezTo>
                    <a:pt x="178" y="119"/>
                    <a:pt x="174" y="119"/>
                    <a:pt x="174" y="123"/>
                  </a:cubicBezTo>
                  <a:cubicBezTo>
                    <a:pt x="171" y="123"/>
                    <a:pt x="172" y="122"/>
                    <a:pt x="170" y="122"/>
                  </a:cubicBezTo>
                  <a:cubicBezTo>
                    <a:pt x="173" y="120"/>
                    <a:pt x="174" y="116"/>
                    <a:pt x="176" y="114"/>
                  </a:cubicBezTo>
                  <a:cubicBezTo>
                    <a:pt x="178" y="114"/>
                    <a:pt x="177" y="116"/>
                    <a:pt x="178" y="116"/>
                  </a:cubicBezTo>
                  <a:close/>
                  <a:moveTo>
                    <a:pt x="170" y="118"/>
                  </a:moveTo>
                  <a:cubicBezTo>
                    <a:pt x="168" y="115"/>
                    <a:pt x="173" y="114"/>
                    <a:pt x="173" y="110"/>
                  </a:cubicBezTo>
                  <a:cubicBezTo>
                    <a:pt x="176" y="113"/>
                    <a:pt x="170" y="116"/>
                    <a:pt x="170" y="118"/>
                  </a:cubicBezTo>
                  <a:close/>
                  <a:moveTo>
                    <a:pt x="170" y="127"/>
                  </a:moveTo>
                  <a:cubicBezTo>
                    <a:pt x="169" y="128"/>
                    <a:pt x="169" y="129"/>
                    <a:pt x="167" y="129"/>
                  </a:cubicBezTo>
                  <a:cubicBezTo>
                    <a:pt x="167" y="127"/>
                    <a:pt x="167" y="127"/>
                    <a:pt x="168" y="126"/>
                  </a:cubicBezTo>
                  <a:cubicBezTo>
                    <a:pt x="169" y="126"/>
                    <a:pt x="169" y="127"/>
                    <a:pt x="170" y="127"/>
                  </a:cubicBezTo>
                  <a:close/>
                  <a:moveTo>
                    <a:pt x="172" y="150"/>
                  </a:moveTo>
                  <a:cubicBezTo>
                    <a:pt x="170" y="153"/>
                    <a:pt x="169" y="157"/>
                    <a:pt x="166" y="159"/>
                  </a:cubicBezTo>
                  <a:cubicBezTo>
                    <a:pt x="164" y="158"/>
                    <a:pt x="163" y="156"/>
                    <a:pt x="162" y="154"/>
                  </a:cubicBezTo>
                  <a:cubicBezTo>
                    <a:pt x="163" y="150"/>
                    <a:pt x="166" y="149"/>
                    <a:pt x="167" y="145"/>
                  </a:cubicBezTo>
                  <a:cubicBezTo>
                    <a:pt x="170" y="145"/>
                    <a:pt x="170" y="148"/>
                    <a:pt x="172" y="150"/>
                  </a:cubicBezTo>
                  <a:close/>
                  <a:moveTo>
                    <a:pt x="168" y="170"/>
                  </a:moveTo>
                  <a:cubicBezTo>
                    <a:pt x="168" y="173"/>
                    <a:pt x="164" y="177"/>
                    <a:pt x="161" y="179"/>
                  </a:cubicBezTo>
                  <a:cubicBezTo>
                    <a:pt x="160" y="176"/>
                    <a:pt x="166" y="173"/>
                    <a:pt x="168" y="170"/>
                  </a:cubicBezTo>
                  <a:close/>
                  <a:moveTo>
                    <a:pt x="162" y="188"/>
                  </a:moveTo>
                  <a:cubicBezTo>
                    <a:pt x="166" y="189"/>
                    <a:pt x="170" y="197"/>
                    <a:pt x="163" y="195"/>
                  </a:cubicBezTo>
                  <a:cubicBezTo>
                    <a:pt x="161" y="197"/>
                    <a:pt x="162" y="199"/>
                    <a:pt x="161" y="201"/>
                  </a:cubicBezTo>
                  <a:cubicBezTo>
                    <a:pt x="160" y="201"/>
                    <a:pt x="160" y="200"/>
                    <a:pt x="159" y="200"/>
                  </a:cubicBezTo>
                  <a:cubicBezTo>
                    <a:pt x="160" y="195"/>
                    <a:pt x="159" y="191"/>
                    <a:pt x="162" y="188"/>
                  </a:cubicBezTo>
                  <a:close/>
                  <a:moveTo>
                    <a:pt x="166" y="220"/>
                  </a:moveTo>
                  <a:cubicBezTo>
                    <a:pt x="168" y="223"/>
                    <a:pt x="171" y="225"/>
                    <a:pt x="172" y="229"/>
                  </a:cubicBezTo>
                  <a:cubicBezTo>
                    <a:pt x="169" y="229"/>
                    <a:pt x="169" y="225"/>
                    <a:pt x="166" y="225"/>
                  </a:cubicBezTo>
                  <a:cubicBezTo>
                    <a:pt x="166" y="225"/>
                    <a:pt x="165" y="226"/>
                    <a:pt x="164" y="225"/>
                  </a:cubicBezTo>
                  <a:cubicBezTo>
                    <a:pt x="167" y="236"/>
                    <a:pt x="166" y="242"/>
                    <a:pt x="167" y="251"/>
                  </a:cubicBezTo>
                  <a:cubicBezTo>
                    <a:pt x="167" y="254"/>
                    <a:pt x="164" y="254"/>
                    <a:pt x="164" y="257"/>
                  </a:cubicBezTo>
                  <a:cubicBezTo>
                    <a:pt x="163" y="243"/>
                    <a:pt x="157" y="231"/>
                    <a:pt x="166" y="220"/>
                  </a:cubicBezTo>
                  <a:close/>
                  <a:moveTo>
                    <a:pt x="165" y="427"/>
                  </a:moveTo>
                  <a:cubicBezTo>
                    <a:pt x="167" y="427"/>
                    <a:pt x="168" y="426"/>
                    <a:pt x="170" y="426"/>
                  </a:cubicBezTo>
                  <a:cubicBezTo>
                    <a:pt x="170" y="433"/>
                    <a:pt x="175" y="440"/>
                    <a:pt x="168" y="443"/>
                  </a:cubicBezTo>
                  <a:cubicBezTo>
                    <a:pt x="165" y="437"/>
                    <a:pt x="163" y="431"/>
                    <a:pt x="162" y="423"/>
                  </a:cubicBezTo>
                  <a:cubicBezTo>
                    <a:pt x="164" y="423"/>
                    <a:pt x="163" y="427"/>
                    <a:pt x="165" y="427"/>
                  </a:cubicBezTo>
                  <a:close/>
                  <a:moveTo>
                    <a:pt x="172" y="538"/>
                  </a:moveTo>
                  <a:cubicBezTo>
                    <a:pt x="174" y="538"/>
                    <a:pt x="175" y="542"/>
                    <a:pt x="174" y="544"/>
                  </a:cubicBezTo>
                  <a:cubicBezTo>
                    <a:pt x="171" y="543"/>
                    <a:pt x="170" y="539"/>
                    <a:pt x="172" y="538"/>
                  </a:cubicBezTo>
                  <a:close/>
                  <a:moveTo>
                    <a:pt x="168" y="503"/>
                  </a:moveTo>
                  <a:cubicBezTo>
                    <a:pt x="171" y="504"/>
                    <a:pt x="172" y="510"/>
                    <a:pt x="170" y="513"/>
                  </a:cubicBezTo>
                  <a:cubicBezTo>
                    <a:pt x="168" y="511"/>
                    <a:pt x="167" y="506"/>
                    <a:pt x="168" y="503"/>
                  </a:cubicBezTo>
                  <a:close/>
                  <a:moveTo>
                    <a:pt x="171" y="556"/>
                  </a:moveTo>
                  <a:cubicBezTo>
                    <a:pt x="171" y="560"/>
                    <a:pt x="169" y="562"/>
                    <a:pt x="166" y="562"/>
                  </a:cubicBezTo>
                  <a:cubicBezTo>
                    <a:pt x="166" y="558"/>
                    <a:pt x="168" y="555"/>
                    <a:pt x="171" y="556"/>
                  </a:cubicBezTo>
                  <a:close/>
                  <a:moveTo>
                    <a:pt x="173" y="564"/>
                  </a:moveTo>
                  <a:cubicBezTo>
                    <a:pt x="176" y="567"/>
                    <a:pt x="175" y="573"/>
                    <a:pt x="170" y="573"/>
                  </a:cubicBezTo>
                  <a:cubicBezTo>
                    <a:pt x="168" y="569"/>
                    <a:pt x="171" y="567"/>
                    <a:pt x="173" y="564"/>
                  </a:cubicBezTo>
                  <a:close/>
                  <a:moveTo>
                    <a:pt x="174" y="552"/>
                  </a:moveTo>
                  <a:cubicBezTo>
                    <a:pt x="174" y="550"/>
                    <a:pt x="174" y="549"/>
                    <a:pt x="175" y="549"/>
                  </a:cubicBezTo>
                  <a:cubicBezTo>
                    <a:pt x="176" y="548"/>
                    <a:pt x="176" y="549"/>
                    <a:pt x="177" y="549"/>
                  </a:cubicBezTo>
                  <a:cubicBezTo>
                    <a:pt x="176" y="550"/>
                    <a:pt x="176" y="552"/>
                    <a:pt x="174" y="552"/>
                  </a:cubicBezTo>
                  <a:close/>
                  <a:moveTo>
                    <a:pt x="177" y="529"/>
                  </a:moveTo>
                  <a:cubicBezTo>
                    <a:pt x="178" y="531"/>
                    <a:pt x="182" y="537"/>
                    <a:pt x="178" y="538"/>
                  </a:cubicBezTo>
                  <a:cubicBezTo>
                    <a:pt x="176" y="535"/>
                    <a:pt x="175" y="532"/>
                    <a:pt x="177" y="529"/>
                  </a:cubicBezTo>
                  <a:close/>
                  <a:moveTo>
                    <a:pt x="174" y="502"/>
                  </a:moveTo>
                  <a:cubicBezTo>
                    <a:pt x="175" y="499"/>
                    <a:pt x="173" y="499"/>
                    <a:pt x="173" y="497"/>
                  </a:cubicBezTo>
                  <a:cubicBezTo>
                    <a:pt x="175" y="496"/>
                    <a:pt x="176" y="493"/>
                    <a:pt x="178" y="491"/>
                  </a:cubicBezTo>
                  <a:cubicBezTo>
                    <a:pt x="181" y="494"/>
                    <a:pt x="177" y="500"/>
                    <a:pt x="174" y="502"/>
                  </a:cubicBezTo>
                  <a:close/>
                  <a:moveTo>
                    <a:pt x="178" y="473"/>
                  </a:moveTo>
                  <a:cubicBezTo>
                    <a:pt x="177" y="471"/>
                    <a:pt x="177" y="468"/>
                    <a:pt x="175" y="467"/>
                  </a:cubicBezTo>
                  <a:cubicBezTo>
                    <a:pt x="176" y="465"/>
                    <a:pt x="176" y="462"/>
                    <a:pt x="179" y="462"/>
                  </a:cubicBezTo>
                  <a:cubicBezTo>
                    <a:pt x="180" y="465"/>
                    <a:pt x="181" y="468"/>
                    <a:pt x="182" y="469"/>
                  </a:cubicBezTo>
                  <a:cubicBezTo>
                    <a:pt x="181" y="471"/>
                    <a:pt x="181" y="473"/>
                    <a:pt x="178" y="473"/>
                  </a:cubicBezTo>
                  <a:close/>
                  <a:moveTo>
                    <a:pt x="185" y="481"/>
                  </a:moveTo>
                  <a:cubicBezTo>
                    <a:pt x="187" y="480"/>
                    <a:pt x="186" y="482"/>
                    <a:pt x="187" y="482"/>
                  </a:cubicBezTo>
                  <a:cubicBezTo>
                    <a:pt x="188" y="486"/>
                    <a:pt x="185" y="486"/>
                    <a:pt x="184" y="488"/>
                  </a:cubicBezTo>
                  <a:cubicBezTo>
                    <a:pt x="183" y="488"/>
                    <a:pt x="182" y="486"/>
                    <a:pt x="182" y="485"/>
                  </a:cubicBezTo>
                  <a:cubicBezTo>
                    <a:pt x="184" y="484"/>
                    <a:pt x="185" y="482"/>
                    <a:pt x="185" y="481"/>
                  </a:cubicBezTo>
                  <a:close/>
                  <a:moveTo>
                    <a:pt x="191" y="490"/>
                  </a:moveTo>
                  <a:cubicBezTo>
                    <a:pt x="192" y="495"/>
                    <a:pt x="192" y="499"/>
                    <a:pt x="187" y="500"/>
                  </a:cubicBezTo>
                  <a:cubicBezTo>
                    <a:pt x="185" y="496"/>
                    <a:pt x="186" y="491"/>
                    <a:pt x="191" y="490"/>
                  </a:cubicBezTo>
                  <a:close/>
                  <a:moveTo>
                    <a:pt x="191" y="477"/>
                  </a:moveTo>
                  <a:cubicBezTo>
                    <a:pt x="190" y="473"/>
                    <a:pt x="194" y="474"/>
                    <a:pt x="194" y="470"/>
                  </a:cubicBezTo>
                  <a:cubicBezTo>
                    <a:pt x="195" y="470"/>
                    <a:pt x="195" y="470"/>
                    <a:pt x="196" y="470"/>
                  </a:cubicBezTo>
                  <a:cubicBezTo>
                    <a:pt x="196" y="474"/>
                    <a:pt x="193" y="477"/>
                    <a:pt x="191" y="477"/>
                  </a:cubicBezTo>
                  <a:close/>
                  <a:moveTo>
                    <a:pt x="200" y="436"/>
                  </a:moveTo>
                  <a:cubicBezTo>
                    <a:pt x="202" y="437"/>
                    <a:pt x="203" y="439"/>
                    <a:pt x="204" y="441"/>
                  </a:cubicBezTo>
                  <a:cubicBezTo>
                    <a:pt x="201" y="444"/>
                    <a:pt x="199" y="446"/>
                    <a:pt x="197" y="450"/>
                  </a:cubicBezTo>
                  <a:cubicBezTo>
                    <a:pt x="191" y="445"/>
                    <a:pt x="197" y="440"/>
                    <a:pt x="200" y="436"/>
                  </a:cubicBezTo>
                  <a:close/>
                  <a:moveTo>
                    <a:pt x="200" y="427"/>
                  </a:moveTo>
                  <a:cubicBezTo>
                    <a:pt x="198" y="425"/>
                    <a:pt x="197" y="423"/>
                    <a:pt x="195" y="421"/>
                  </a:cubicBezTo>
                  <a:cubicBezTo>
                    <a:pt x="196" y="418"/>
                    <a:pt x="199" y="417"/>
                    <a:pt x="200" y="414"/>
                  </a:cubicBezTo>
                  <a:cubicBezTo>
                    <a:pt x="203" y="415"/>
                    <a:pt x="204" y="419"/>
                    <a:pt x="206" y="420"/>
                  </a:cubicBezTo>
                  <a:cubicBezTo>
                    <a:pt x="205" y="423"/>
                    <a:pt x="203" y="426"/>
                    <a:pt x="200" y="427"/>
                  </a:cubicBezTo>
                  <a:close/>
                  <a:moveTo>
                    <a:pt x="204" y="407"/>
                  </a:moveTo>
                  <a:cubicBezTo>
                    <a:pt x="205" y="407"/>
                    <a:pt x="206" y="407"/>
                    <a:pt x="207" y="407"/>
                  </a:cubicBezTo>
                  <a:cubicBezTo>
                    <a:pt x="207" y="411"/>
                    <a:pt x="212" y="411"/>
                    <a:pt x="212" y="416"/>
                  </a:cubicBezTo>
                  <a:cubicBezTo>
                    <a:pt x="207" y="417"/>
                    <a:pt x="203" y="411"/>
                    <a:pt x="204" y="407"/>
                  </a:cubicBezTo>
                  <a:close/>
                  <a:moveTo>
                    <a:pt x="212" y="392"/>
                  </a:moveTo>
                  <a:cubicBezTo>
                    <a:pt x="212" y="391"/>
                    <a:pt x="214" y="391"/>
                    <a:pt x="214" y="389"/>
                  </a:cubicBezTo>
                  <a:cubicBezTo>
                    <a:pt x="215" y="389"/>
                    <a:pt x="215" y="389"/>
                    <a:pt x="216" y="389"/>
                  </a:cubicBezTo>
                  <a:cubicBezTo>
                    <a:pt x="214" y="390"/>
                    <a:pt x="215" y="392"/>
                    <a:pt x="212" y="392"/>
                  </a:cubicBezTo>
                  <a:close/>
                  <a:moveTo>
                    <a:pt x="215" y="369"/>
                  </a:moveTo>
                  <a:cubicBezTo>
                    <a:pt x="215" y="367"/>
                    <a:pt x="217" y="368"/>
                    <a:pt x="217" y="366"/>
                  </a:cubicBezTo>
                  <a:cubicBezTo>
                    <a:pt x="219" y="367"/>
                    <a:pt x="220" y="369"/>
                    <a:pt x="221" y="372"/>
                  </a:cubicBezTo>
                  <a:cubicBezTo>
                    <a:pt x="218" y="374"/>
                    <a:pt x="218" y="369"/>
                    <a:pt x="215" y="369"/>
                  </a:cubicBezTo>
                  <a:close/>
                  <a:moveTo>
                    <a:pt x="222" y="337"/>
                  </a:moveTo>
                  <a:cubicBezTo>
                    <a:pt x="225" y="338"/>
                    <a:pt x="225" y="341"/>
                    <a:pt x="227" y="343"/>
                  </a:cubicBezTo>
                  <a:cubicBezTo>
                    <a:pt x="228" y="346"/>
                    <a:pt x="225" y="347"/>
                    <a:pt x="224" y="349"/>
                  </a:cubicBezTo>
                  <a:cubicBezTo>
                    <a:pt x="218" y="347"/>
                    <a:pt x="218" y="341"/>
                    <a:pt x="222" y="337"/>
                  </a:cubicBezTo>
                  <a:close/>
                  <a:moveTo>
                    <a:pt x="221" y="326"/>
                  </a:moveTo>
                  <a:cubicBezTo>
                    <a:pt x="220" y="323"/>
                    <a:pt x="218" y="321"/>
                    <a:pt x="216" y="319"/>
                  </a:cubicBezTo>
                  <a:cubicBezTo>
                    <a:pt x="217" y="315"/>
                    <a:pt x="219" y="314"/>
                    <a:pt x="221" y="311"/>
                  </a:cubicBezTo>
                  <a:cubicBezTo>
                    <a:pt x="224" y="313"/>
                    <a:pt x="225" y="316"/>
                    <a:pt x="227" y="319"/>
                  </a:cubicBezTo>
                  <a:cubicBezTo>
                    <a:pt x="226" y="322"/>
                    <a:pt x="224" y="324"/>
                    <a:pt x="221" y="326"/>
                  </a:cubicBezTo>
                  <a:close/>
                  <a:moveTo>
                    <a:pt x="223" y="305"/>
                  </a:moveTo>
                  <a:cubicBezTo>
                    <a:pt x="225" y="304"/>
                    <a:pt x="226" y="303"/>
                    <a:pt x="227" y="301"/>
                  </a:cubicBezTo>
                  <a:cubicBezTo>
                    <a:pt x="230" y="303"/>
                    <a:pt x="231" y="307"/>
                    <a:pt x="234" y="310"/>
                  </a:cubicBezTo>
                  <a:cubicBezTo>
                    <a:pt x="234" y="312"/>
                    <a:pt x="232" y="313"/>
                    <a:pt x="231" y="315"/>
                  </a:cubicBezTo>
                  <a:cubicBezTo>
                    <a:pt x="228" y="313"/>
                    <a:pt x="224" y="310"/>
                    <a:pt x="223" y="305"/>
                  </a:cubicBezTo>
                  <a:close/>
                  <a:moveTo>
                    <a:pt x="230" y="297"/>
                  </a:moveTo>
                  <a:cubicBezTo>
                    <a:pt x="233" y="290"/>
                    <a:pt x="238" y="301"/>
                    <a:pt x="240" y="305"/>
                  </a:cubicBezTo>
                  <a:cubicBezTo>
                    <a:pt x="239" y="305"/>
                    <a:pt x="238" y="305"/>
                    <a:pt x="238" y="306"/>
                  </a:cubicBezTo>
                  <a:cubicBezTo>
                    <a:pt x="233" y="305"/>
                    <a:pt x="234" y="299"/>
                    <a:pt x="230" y="297"/>
                  </a:cubicBezTo>
                  <a:close/>
                  <a:moveTo>
                    <a:pt x="238" y="317"/>
                  </a:moveTo>
                  <a:cubicBezTo>
                    <a:pt x="242" y="319"/>
                    <a:pt x="246" y="326"/>
                    <a:pt x="240" y="328"/>
                  </a:cubicBezTo>
                  <a:cubicBezTo>
                    <a:pt x="238" y="327"/>
                    <a:pt x="237" y="324"/>
                    <a:pt x="235" y="322"/>
                  </a:cubicBezTo>
                  <a:cubicBezTo>
                    <a:pt x="236" y="320"/>
                    <a:pt x="237" y="319"/>
                    <a:pt x="238" y="317"/>
                  </a:cubicBezTo>
                  <a:close/>
                  <a:moveTo>
                    <a:pt x="239" y="348"/>
                  </a:moveTo>
                  <a:cubicBezTo>
                    <a:pt x="237" y="348"/>
                    <a:pt x="236" y="346"/>
                    <a:pt x="235" y="344"/>
                  </a:cubicBezTo>
                  <a:cubicBezTo>
                    <a:pt x="237" y="341"/>
                    <a:pt x="239" y="340"/>
                    <a:pt x="240" y="337"/>
                  </a:cubicBezTo>
                  <a:cubicBezTo>
                    <a:pt x="247" y="339"/>
                    <a:pt x="243" y="346"/>
                    <a:pt x="239" y="348"/>
                  </a:cubicBezTo>
                  <a:close/>
                  <a:moveTo>
                    <a:pt x="244" y="260"/>
                  </a:moveTo>
                  <a:cubicBezTo>
                    <a:pt x="246" y="261"/>
                    <a:pt x="245" y="260"/>
                    <a:pt x="246" y="258"/>
                  </a:cubicBezTo>
                  <a:cubicBezTo>
                    <a:pt x="249" y="258"/>
                    <a:pt x="249" y="261"/>
                    <a:pt x="251" y="263"/>
                  </a:cubicBezTo>
                  <a:cubicBezTo>
                    <a:pt x="251" y="264"/>
                    <a:pt x="250" y="264"/>
                    <a:pt x="250" y="265"/>
                  </a:cubicBezTo>
                  <a:cubicBezTo>
                    <a:pt x="248" y="265"/>
                    <a:pt x="248" y="262"/>
                    <a:pt x="246" y="262"/>
                  </a:cubicBezTo>
                  <a:cubicBezTo>
                    <a:pt x="247" y="263"/>
                    <a:pt x="247" y="265"/>
                    <a:pt x="249" y="265"/>
                  </a:cubicBezTo>
                  <a:cubicBezTo>
                    <a:pt x="249" y="266"/>
                    <a:pt x="248" y="267"/>
                    <a:pt x="248" y="268"/>
                  </a:cubicBezTo>
                  <a:cubicBezTo>
                    <a:pt x="246" y="265"/>
                    <a:pt x="242" y="264"/>
                    <a:pt x="244" y="260"/>
                  </a:cubicBezTo>
                  <a:close/>
                  <a:moveTo>
                    <a:pt x="258" y="282"/>
                  </a:moveTo>
                  <a:cubicBezTo>
                    <a:pt x="256" y="282"/>
                    <a:pt x="257" y="279"/>
                    <a:pt x="254" y="279"/>
                  </a:cubicBezTo>
                  <a:cubicBezTo>
                    <a:pt x="257" y="275"/>
                    <a:pt x="246" y="273"/>
                    <a:pt x="252" y="271"/>
                  </a:cubicBezTo>
                  <a:cubicBezTo>
                    <a:pt x="252" y="276"/>
                    <a:pt x="259" y="278"/>
                    <a:pt x="258" y="282"/>
                  </a:cubicBezTo>
                  <a:close/>
                  <a:moveTo>
                    <a:pt x="253" y="270"/>
                  </a:moveTo>
                  <a:cubicBezTo>
                    <a:pt x="253" y="269"/>
                    <a:pt x="254" y="269"/>
                    <a:pt x="253" y="267"/>
                  </a:cubicBezTo>
                  <a:cubicBezTo>
                    <a:pt x="257" y="270"/>
                    <a:pt x="259" y="274"/>
                    <a:pt x="260" y="278"/>
                  </a:cubicBezTo>
                  <a:cubicBezTo>
                    <a:pt x="256" y="277"/>
                    <a:pt x="255" y="273"/>
                    <a:pt x="253" y="270"/>
                  </a:cubicBezTo>
                  <a:close/>
                  <a:moveTo>
                    <a:pt x="253" y="312"/>
                  </a:moveTo>
                  <a:cubicBezTo>
                    <a:pt x="251" y="310"/>
                    <a:pt x="249" y="307"/>
                    <a:pt x="247" y="305"/>
                  </a:cubicBezTo>
                  <a:cubicBezTo>
                    <a:pt x="247" y="301"/>
                    <a:pt x="250" y="301"/>
                    <a:pt x="250" y="297"/>
                  </a:cubicBezTo>
                  <a:cubicBezTo>
                    <a:pt x="254" y="299"/>
                    <a:pt x="255" y="304"/>
                    <a:pt x="258" y="307"/>
                  </a:cubicBezTo>
                  <a:cubicBezTo>
                    <a:pt x="257" y="309"/>
                    <a:pt x="255" y="312"/>
                    <a:pt x="253" y="312"/>
                  </a:cubicBezTo>
                  <a:close/>
                  <a:moveTo>
                    <a:pt x="256" y="329"/>
                  </a:moveTo>
                  <a:cubicBezTo>
                    <a:pt x="252" y="329"/>
                    <a:pt x="253" y="326"/>
                    <a:pt x="251" y="325"/>
                  </a:cubicBezTo>
                  <a:cubicBezTo>
                    <a:pt x="251" y="324"/>
                    <a:pt x="252" y="323"/>
                    <a:pt x="253" y="322"/>
                  </a:cubicBezTo>
                  <a:cubicBezTo>
                    <a:pt x="254" y="324"/>
                    <a:pt x="257" y="326"/>
                    <a:pt x="256" y="329"/>
                  </a:cubicBezTo>
                  <a:close/>
                  <a:moveTo>
                    <a:pt x="244" y="281"/>
                  </a:moveTo>
                  <a:cubicBezTo>
                    <a:pt x="244" y="278"/>
                    <a:pt x="247" y="279"/>
                    <a:pt x="247" y="275"/>
                  </a:cubicBezTo>
                  <a:cubicBezTo>
                    <a:pt x="251" y="277"/>
                    <a:pt x="251" y="283"/>
                    <a:pt x="255" y="285"/>
                  </a:cubicBezTo>
                  <a:cubicBezTo>
                    <a:pt x="254" y="287"/>
                    <a:pt x="253" y="288"/>
                    <a:pt x="251" y="290"/>
                  </a:cubicBezTo>
                  <a:cubicBezTo>
                    <a:pt x="249" y="287"/>
                    <a:pt x="246" y="284"/>
                    <a:pt x="244" y="281"/>
                  </a:cubicBezTo>
                  <a:close/>
                  <a:moveTo>
                    <a:pt x="257" y="290"/>
                  </a:moveTo>
                  <a:cubicBezTo>
                    <a:pt x="259" y="291"/>
                    <a:pt x="255" y="295"/>
                    <a:pt x="253" y="295"/>
                  </a:cubicBezTo>
                  <a:cubicBezTo>
                    <a:pt x="254" y="293"/>
                    <a:pt x="257" y="293"/>
                    <a:pt x="257" y="290"/>
                  </a:cubicBezTo>
                  <a:close/>
                  <a:moveTo>
                    <a:pt x="244" y="288"/>
                  </a:moveTo>
                  <a:cubicBezTo>
                    <a:pt x="246" y="289"/>
                    <a:pt x="247" y="291"/>
                    <a:pt x="248" y="292"/>
                  </a:cubicBezTo>
                  <a:cubicBezTo>
                    <a:pt x="248" y="295"/>
                    <a:pt x="246" y="295"/>
                    <a:pt x="246" y="297"/>
                  </a:cubicBezTo>
                  <a:cubicBezTo>
                    <a:pt x="244" y="293"/>
                    <a:pt x="243" y="292"/>
                    <a:pt x="244" y="288"/>
                  </a:cubicBezTo>
                  <a:close/>
                  <a:moveTo>
                    <a:pt x="246" y="312"/>
                  </a:moveTo>
                  <a:cubicBezTo>
                    <a:pt x="248" y="314"/>
                    <a:pt x="249" y="316"/>
                    <a:pt x="249" y="318"/>
                  </a:cubicBezTo>
                  <a:cubicBezTo>
                    <a:pt x="249" y="319"/>
                    <a:pt x="248" y="319"/>
                    <a:pt x="248" y="320"/>
                  </a:cubicBezTo>
                  <a:cubicBezTo>
                    <a:pt x="246" y="319"/>
                    <a:pt x="245" y="314"/>
                    <a:pt x="246" y="312"/>
                  </a:cubicBezTo>
                  <a:close/>
                  <a:moveTo>
                    <a:pt x="262" y="356"/>
                  </a:moveTo>
                  <a:cubicBezTo>
                    <a:pt x="257" y="353"/>
                    <a:pt x="255" y="346"/>
                    <a:pt x="251" y="343"/>
                  </a:cubicBezTo>
                  <a:cubicBezTo>
                    <a:pt x="256" y="332"/>
                    <a:pt x="265" y="349"/>
                    <a:pt x="262" y="356"/>
                  </a:cubicBezTo>
                  <a:close/>
                  <a:moveTo>
                    <a:pt x="258" y="334"/>
                  </a:moveTo>
                  <a:cubicBezTo>
                    <a:pt x="259" y="333"/>
                    <a:pt x="259" y="332"/>
                    <a:pt x="261" y="332"/>
                  </a:cubicBezTo>
                  <a:cubicBezTo>
                    <a:pt x="261" y="333"/>
                    <a:pt x="261" y="336"/>
                    <a:pt x="262" y="337"/>
                  </a:cubicBezTo>
                  <a:cubicBezTo>
                    <a:pt x="259" y="337"/>
                    <a:pt x="259" y="335"/>
                    <a:pt x="258" y="334"/>
                  </a:cubicBezTo>
                  <a:close/>
                  <a:moveTo>
                    <a:pt x="261" y="322"/>
                  </a:moveTo>
                  <a:cubicBezTo>
                    <a:pt x="258" y="322"/>
                    <a:pt x="259" y="319"/>
                    <a:pt x="256" y="318"/>
                  </a:cubicBezTo>
                  <a:cubicBezTo>
                    <a:pt x="257" y="315"/>
                    <a:pt x="259" y="314"/>
                    <a:pt x="260" y="311"/>
                  </a:cubicBezTo>
                  <a:cubicBezTo>
                    <a:pt x="261" y="315"/>
                    <a:pt x="261" y="318"/>
                    <a:pt x="261" y="322"/>
                  </a:cubicBezTo>
                  <a:close/>
                  <a:moveTo>
                    <a:pt x="256" y="295"/>
                  </a:moveTo>
                  <a:cubicBezTo>
                    <a:pt x="258" y="295"/>
                    <a:pt x="258" y="293"/>
                    <a:pt x="260" y="293"/>
                  </a:cubicBezTo>
                  <a:cubicBezTo>
                    <a:pt x="260" y="296"/>
                    <a:pt x="260" y="297"/>
                    <a:pt x="261" y="300"/>
                  </a:cubicBezTo>
                  <a:cubicBezTo>
                    <a:pt x="258" y="302"/>
                    <a:pt x="257" y="297"/>
                    <a:pt x="256" y="295"/>
                  </a:cubicBezTo>
                  <a:close/>
                  <a:moveTo>
                    <a:pt x="261" y="176"/>
                  </a:moveTo>
                  <a:cubicBezTo>
                    <a:pt x="262" y="177"/>
                    <a:pt x="263" y="179"/>
                    <a:pt x="261" y="180"/>
                  </a:cubicBezTo>
                  <a:cubicBezTo>
                    <a:pt x="260" y="180"/>
                    <a:pt x="261" y="178"/>
                    <a:pt x="261" y="176"/>
                  </a:cubicBezTo>
                  <a:close/>
                  <a:moveTo>
                    <a:pt x="269" y="114"/>
                  </a:moveTo>
                  <a:cubicBezTo>
                    <a:pt x="265" y="112"/>
                    <a:pt x="263" y="108"/>
                    <a:pt x="261" y="104"/>
                  </a:cubicBezTo>
                  <a:cubicBezTo>
                    <a:pt x="264" y="102"/>
                    <a:pt x="266" y="99"/>
                    <a:pt x="268" y="96"/>
                  </a:cubicBezTo>
                  <a:cubicBezTo>
                    <a:pt x="276" y="99"/>
                    <a:pt x="276" y="109"/>
                    <a:pt x="269" y="114"/>
                  </a:cubicBezTo>
                  <a:close/>
                  <a:moveTo>
                    <a:pt x="276" y="114"/>
                  </a:moveTo>
                  <a:cubicBezTo>
                    <a:pt x="276" y="117"/>
                    <a:pt x="277" y="122"/>
                    <a:pt x="276" y="124"/>
                  </a:cubicBezTo>
                  <a:cubicBezTo>
                    <a:pt x="275" y="122"/>
                    <a:pt x="273" y="120"/>
                    <a:pt x="272" y="118"/>
                  </a:cubicBezTo>
                  <a:cubicBezTo>
                    <a:pt x="273" y="116"/>
                    <a:pt x="274" y="114"/>
                    <a:pt x="276" y="114"/>
                  </a:cubicBezTo>
                  <a:close/>
                  <a:moveTo>
                    <a:pt x="274" y="130"/>
                  </a:moveTo>
                  <a:cubicBezTo>
                    <a:pt x="273" y="133"/>
                    <a:pt x="270" y="134"/>
                    <a:pt x="269" y="137"/>
                  </a:cubicBezTo>
                  <a:cubicBezTo>
                    <a:pt x="266" y="135"/>
                    <a:pt x="265" y="132"/>
                    <a:pt x="263" y="129"/>
                  </a:cubicBezTo>
                  <a:cubicBezTo>
                    <a:pt x="265" y="122"/>
                    <a:pt x="272" y="122"/>
                    <a:pt x="274" y="130"/>
                  </a:cubicBezTo>
                  <a:close/>
                  <a:moveTo>
                    <a:pt x="271" y="150"/>
                  </a:moveTo>
                  <a:cubicBezTo>
                    <a:pt x="269" y="153"/>
                    <a:pt x="267" y="157"/>
                    <a:pt x="263" y="158"/>
                  </a:cubicBezTo>
                  <a:cubicBezTo>
                    <a:pt x="263" y="157"/>
                    <a:pt x="261" y="157"/>
                    <a:pt x="261" y="156"/>
                  </a:cubicBezTo>
                  <a:cubicBezTo>
                    <a:pt x="263" y="151"/>
                    <a:pt x="268" y="141"/>
                    <a:pt x="271" y="150"/>
                  </a:cubicBezTo>
                  <a:close/>
                  <a:moveTo>
                    <a:pt x="267" y="174"/>
                  </a:moveTo>
                  <a:cubicBezTo>
                    <a:pt x="264" y="175"/>
                    <a:pt x="265" y="171"/>
                    <a:pt x="261" y="171"/>
                  </a:cubicBezTo>
                  <a:cubicBezTo>
                    <a:pt x="263" y="165"/>
                    <a:pt x="267" y="171"/>
                    <a:pt x="267" y="174"/>
                  </a:cubicBezTo>
                  <a:close/>
                  <a:moveTo>
                    <a:pt x="266" y="184"/>
                  </a:moveTo>
                  <a:cubicBezTo>
                    <a:pt x="268" y="187"/>
                    <a:pt x="270" y="189"/>
                    <a:pt x="271" y="192"/>
                  </a:cubicBezTo>
                  <a:cubicBezTo>
                    <a:pt x="270" y="196"/>
                    <a:pt x="267" y="196"/>
                    <a:pt x="266" y="200"/>
                  </a:cubicBezTo>
                  <a:cubicBezTo>
                    <a:pt x="259" y="198"/>
                    <a:pt x="259" y="185"/>
                    <a:pt x="266" y="184"/>
                  </a:cubicBezTo>
                  <a:close/>
                  <a:moveTo>
                    <a:pt x="273" y="197"/>
                  </a:moveTo>
                  <a:cubicBezTo>
                    <a:pt x="279" y="199"/>
                    <a:pt x="280" y="211"/>
                    <a:pt x="275" y="215"/>
                  </a:cubicBezTo>
                  <a:cubicBezTo>
                    <a:pt x="273" y="212"/>
                    <a:pt x="271" y="208"/>
                    <a:pt x="268" y="205"/>
                  </a:cubicBezTo>
                  <a:cubicBezTo>
                    <a:pt x="269" y="202"/>
                    <a:pt x="272" y="200"/>
                    <a:pt x="273" y="197"/>
                  </a:cubicBezTo>
                  <a:close/>
                  <a:moveTo>
                    <a:pt x="275" y="188"/>
                  </a:moveTo>
                  <a:cubicBezTo>
                    <a:pt x="271" y="187"/>
                    <a:pt x="271" y="181"/>
                    <a:pt x="268" y="180"/>
                  </a:cubicBezTo>
                  <a:cubicBezTo>
                    <a:pt x="268" y="179"/>
                    <a:pt x="270" y="179"/>
                    <a:pt x="270" y="178"/>
                  </a:cubicBezTo>
                  <a:cubicBezTo>
                    <a:pt x="272" y="180"/>
                    <a:pt x="277" y="184"/>
                    <a:pt x="275" y="188"/>
                  </a:cubicBezTo>
                  <a:close/>
                  <a:moveTo>
                    <a:pt x="271" y="169"/>
                  </a:moveTo>
                  <a:cubicBezTo>
                    <a:pt x="263" y="165"/>
                    <a:pt x="271" y="158"/>
                    <a:pt x="274" y="154"/>
                  </a:cubicBezTo>
                  <a:cubicBezTo>
                    <a:pt x="281" y="159"/>
                    <a:pt x="274" y="165"/>
                    <a:pt x="271" y="169"/>
                  </a:cubicBezTo>
                  <a:close/>
                  <a:moveTo>
                    <a:pt x="276" y="145"/>
                  </a:moveTo>
                  <a:cubicBezTo>
                    <a:pt x="274" y="147"/>
                    <a:pt x="273" y="142"/>
                    <a:pt x="272" y="140"/>
                  </a:cubicBezTo>
                  <a:cubicBezTo>
                    <a:pt x="273" y="138"/>
                    <a:pt x="275" y="137"/>
                    <a:pt x="276" y="135"/>
                  </a:cubicBezTo>
                  <a:cubicBezTo>
                    <a:pt x="278" y="138"/>
                    <a:pt x="276" y="143"/>
                    <a:pt x="276" y="145"/>
                  </a:cubicBezTo>
                  <a:close/>
                  <a:moveTo>
                    <a:pt x="276" y="99"/>
                  </a:moveTo>
                  <a:cubicBezTo>
                    <a:pt x="275" y="96"/>
                    <a:pt x="273" y="95"/>
                    <a:pt x="272" y="92"/>
                  </a:cubicBezTo>
                  <a:cubicBezTo>
                    <a:pt x="273" y="90"/>
                    <a:pt x="273" y="88"/>
                    <a:pt x="276" y="89"/>
                  </a:cubicBezTo>
                  <a:cubicBezTo>
                    <a:pt x="276" y="93"/>
                    <a:pt x="277" y="97"/>
                    <a:pt x="276" y="99"/>
                  </a:cubicBezTo>
                  <a:close/>
                  <a:moveTo>
                    <a:pt x="269" y="87"/>
                  </a:moveTo>
                  <a:cubicBezTo>
                    <a:pt x="265" y="84"/>
                    <a:pt x="263" y="79"/>
                    <a:pt x="267" y="74"/>
                  </a:cubicBezTo>
                  <a:cubicBezTo>
                    <a:pt x="270" y="76"/>
                    <a:pt x="270" y="81"/>
                    <a:pt x="273" y="83"/>
                  </a:cubicBezTo>
                  <a:cubicBezTo>
                    <a:pt x="272" y="84"/>
                    <a:pt x="270" y="86"/>
                    <a:pt x="269" y="87"/>
                  </a:cubicBezTo>
                  <a:close/>
                  <a:moveTo>
                    <a:pt x="266" y="90"/>
                  </a:moveTo>
                  <a:cubicBezTo>
                    <a:pt x="265" y="93"/>
                    <a:pt x="263" y="94"/>
                    <a:pt x="261" y="97"/>
                  </a:cubicBezTo>
                  <a:cubicBezTo>
                    <a:pt x="260" y="95"/>
                    <a:pt x="261" y="90"/>
                    <a:pt x="263" y="87"/>
                  </a:cubicBezTo>
                  <a:cubicBezTo>
                    <a:pt x="264" y="87"/>
                    <a:pt x="265" y="89"/>
                    <a:pt x="266" y="90"/>
                  </a:cubicBezTo>
                  <a:close/>
                  <a:moveTo>
                    <a:pt x="265" y="118"/>
                  </a:moveTo>
                  <a:cubicBezTo>
                    <a:pt x="264" y="120"/>
                    <a:pt x="262" y="122"/>
                    <a:pt x="261" y="123"/>
                  </a:cubicBezTo>
                  <a:cubicBezTo>
                    <a:pt x="259" y="121"/>
                    <a:pt x="260" y="116"/>
                    <a:pt x="260" y="113"/>
                  </a:cubicBezTo>
                  <a:cubicBezTo>
                    <a:pt x="262" y="112"/>
                    <a:pt x="263" y="116"/>
                    <a:pt x="265" y="118"/>
                  </a:cubicBezTo>
                  <a:close/>
                  <a:moveTo>
                    <a:pt x="265" y="140"/>
                  </a:moveTo>
                  <a:cubicBezTo>
                    <a:pt x="265" y="143"/>
                    <a:pt x="262" y="144"/>
                    <a:pt x="261" y="146"/>
                  </a:cubicBezTo>
                  <a:cubicBezTo>
                    <a:pt x="258" y="144"/>
                    <a:pt x="261" y="140"/>
                    <a:pt x="259" y="135"/>
                  </a:cubicBezTo>
                  <a:cubicBezTo>
                    <a:pt x="263" y="135"/>
                    <a:pt x="263" y="139"/>
                    <a:pt x="265" y="140"/>
                  </a:cubicBezTo>
                  <a:close/>
                  <a:moveTo>
                    <a:pt x="259" y="267"/>
                  </a:moveTo>
                  <a:cubicBezTo>
                    <a:pt x="258" y="266"/>
                    <a:pt x="257" y="265"/>
                    <a:pt x="257" y="263"/>
                  </a:cubicBezTo>
                  <a:cubicBezTo>
                    <a:pt x="258" y="263"/>
                    <a:pt x="258" y="262"/>
                    <a:pt x="259" y="261"/>
                  </a:cubicBezTo>
                  <a:cubicBezTo>
                    <a:pt x="261" y="263"/>
                    <a:pt x="259" y="265"/>
                    <a:pt x="259" y="267"/>
                  </a:cubicBezTo>
                  <a:close/>
                  <a:moveTo>
                    <a:pt x="253" y="260"/>
                  </a:moveTo>
                  <a:cubicBezTo>
                    <a:pt x="253" y="256"/>
                    <a:pt x="250" y="257"/>
                    <a:pt x="250" y="254"/>
                  </a:cubicBezTo>
                  <a:cubicBezTo>
                    <a:pt x="251" y="251"/>
                    <a:pt x="253" y="251"/>
                    <a:pt x="254" y="248"/>
                  </a:cubicBezTo>
                  <a:cubicBezTo>
                    <a:pt x="257" y="248"/>
                    <a:pt x="256" y="251"/>
                    <a:pt x="259" y="250"/>
                  </a:cubicBezTo>
                  <a:cubicBezTo>
                    <a:pt x="259" y="254"/>
                    <a:pt x="256" y="258"/>
                    <a:pt x="253" y="260"/>
                  </a:cubicBezTo>
                  <a:close/>
                  <a:moveTo>
                    <a:pt x="255" y="239"/>
                  </a:moveTo>
                  <a:cubicBezTo>
                    <a:pt x="253" y="237"/>
                    <a:pt x="251" y="234"/>
                    <a:pt x="249" y="229"/>
                  </a:cubicBezTo>
                  <a:cubicBezTo>
                    <a:pt x="251" y="226"/>
                    <a:pt x="254" y="224"/>
                    <a:pt x="256" y="220"/>
                  </a:cubicBezTo>
                  <a:cubicBezTo>
                    <a:pt x="259" y="225"/>
                    <a:pt x="260" y="236"/>
                    <a:pt x="255" y="239"/>
                  </a:cubicBezTo>
                  <a:close/>
                  <a:moveTo>
                    <a:pt x="257" y="99"/>
                  </a:moveTo>
                  <a:cubicBezTo>
                    <a:pt x="255" y="98"/>
                    <a:pt x="254" y="97"/>
                    <a:pt x="253" y="96"/>
                  </a:cubicBezTo>
                  <a:cubicBezTo>
                    <a:pt x="252" y="91"/>
                    <a:pt x="256" y="90"/>
                    <a:pt x="257" y="86"/>
                  </a:cubicBezTo>
                  <a:cubicBezTo>
                    <a:pt x="259" y="90"/>
                    <a:pt x="257" y="95"/>
                    <a:pt x="257" y="99"/>
                  </a:cubicBezTo>
                  <a:close/>
                  <a:moveTo>
                    <a:pt x="249" y="89"/>
                  </a:moveTo>
                  <a:cubicBezTo>
                    <a:pt x="238" y="84"/>
                    <a:pt x="255" y="63"/>
                    <a:pt x="258" y="78"/>
                  </a:cubicBezTo>
                  <a:cubicBezTo>
                    <a:pt x="255" y="82"/>
                    <a:pt x="253" y="86"/>
                    <a:pt x="249" y="89"/>
                  </a:cubicBezTo>
                  <a:close/>
                  <a:moveTo>
                    <a:pt x="246" y="93"/>
                  </a:moveTo>
                  <a:cubicBezTo>
                    <a:pt x="246" y="96"/>
                    <a:pt x="243" y="98"/>
                    <a:pt x="241" y="99"/>
                  </a:cubicBezTo>
                  <a:cubicBezTo>
                    <a:pt x="237" y="97"/>
                    <a:pt x="236" y="89"/>
                    <a:pt x="241" y="86"/>
                  </a:cubicBezTo>
                  <a:cubicBezTo>
                    <a:pt x="244" y="87"/>
                    <a:pt x="245" y="91"/>
                    <a:pt x="246" y="93"/>
                  </a:cubicBezTo>
                  <a:close/>
                  <a:moveTo>
                    <a:pt x="234" y="87"/>
                  </a:moveTo>
                  <a:cubicBezTo>
                    <a:pt x="228" y="86"/>
                    <a:pt x="230" y="78"/>
                    <a:pt x="234" y="75"/>
                  </a:cubicBezTo>
                  <a:cubicBezTo>
                    <a:pt x="236" y="76"/>
                    <a:pt x="237" y="79"/>
                    <a:pt x="238" y="82"/>
                  </a:cubicBezTo>
                  <a:cubicBezTo>
                    <a:pt x="238" y="84"/>
                    <a:pt x="235" y="85"/>
                    <a:pt x="234" y="87"/>
                  </a:cubicBezTo>
                  <a:close/>
                  <a:moveTo>
                    <a:pt x="230" y="91"/>
                  </a:moveTo>
                  <a:cubicBezTo>
                    <a:pt x="229" y="94"/>
                    <a:pt x="228" y="97"/>
                    <a:pt x="224" y="98"/>
                  </a:cubicBezTo>
                  <a:cubicBezTo>
                    <a:pt x="223" y="96"/>
                    <a:pt x="222" y="94"/>
                    <a:pt x="221" y="92"/>
                  </a:cubicBezTo>
                  <a:cubicBezTo>
                    <a:pt x="223" y="90"/>
                    <a:pt x="225" y="88"/>
                    <a:pt x="227" y="86"/>
                  </a:cubicBezTo>
                  <a:cubicBezTo>
                    <a:pt x="228" y="87"/>
                    <a:pt x="230" y="89"/>
                    <a:pt x="230" y="91"/>
                  </a:cubicBezTo>
                  <a:close/>
                  <a:moveTo>
                    <a:pt x="218" y="89"/>
                  </a:moveTo>
                  <a:cubicBezTo>
                    <a:pt x="217" y="86"/>
                    <a:pt x="216" y="84"/>
                    <a:pt x="214" y="82"/>
                  </a:cubicBezTo>
                  <a:cubicBezTo>
                    <a:pt x="220" y="70"/>
                    <a:pt x="228" y="84"/>
                    <a:pt x="218" y="89"/>
                  </a:cubicBezTo>
                  <a:close/>
                  <a:moveTo>
                    <a:pt x="213" y="80"/>
                  </a:moveTo>
                  <a:cubicBezTo>
                    <a:pt x="213" y="78"/>
                    <a:pt x="215" y="73"/>
                    <a:pt x="219" y="72"/>
                  </a:cubicBezTo>
                  <a:cubicBezTo>
                    <a:pt x="218" y="76"/>
                    <a:pt x="214" y="77"/>
                    <a:pt x="213" y="80"/>
                  </a:cubicBezTo>
                  <a:close/>
                  <a:moveTo>
                    <a:pt x="215" y="91"/>
                  </a:moveTo>
                  <a:cubicBezTo>
                    <a:pt x="215" y="94"/>
                    <a:pt x="213" y="95"/>
                    <a:pt x="212" y="97"/>
                  </a:cubicBezTo>
                  <a:cubicBezTo>
                    <a:pt x="209" y="95"/>
                    <a:pt x="208" y="92"/>
                    <a:pt x="207" y="91"/>
                  </a:cubicBezTo>
                  <a:cubicBezTo>
                    <a:pt x="208" y="89"/>
                    <a:pt x="209" y="87"/>
                    <a:pt x="213" y="87"/>
                  </a:cubicBezTo>
                  <a:cubicBezTo>
                    <a:pt x="213" y="89"/>
                    <a:pt x="214" y="91"/>
                    <a:pt x="215" y="91"/>
                  </a:cubicBezTo>
                  <a:close/>
                  <a:moveTo>
                    <a:pt x="203" y="84"/>
                  </a:moveTo>
                  <a:cubicBezTo>
                    <a:pt x="201" y="84"/>
                    <a:pt x="201" y="82"/>
                    <a:pt x="200" y="81"/>
                  </a:cubicBezTo>
                  <a:cubicBezTo>
                    <a:pt x="200" y="78"/>
                    <a:pt x="203" y="77"/>
                    <a:pt x="204" y="75"/>
                  </a:cubicBezTo>
                  <a:cubicBezTo>
                    <a:pt x="206" y="75"/>
                    <a:pt x="205" y="78"/>
                    <a:pt x="207" y="78"/>
                  </a:cubicBezTo>
                  <a:cubicBezTo>
                    <a:pt x="206" y="81"/>
                    <a:pt x="204" y="82"/>
                    <a:pt x="203" y="84"/>
                  </a:cubicBezTo>
                  <a:close/>
                  <a:moveTo>
                    <a:pt x="197" y="78"/>
                  </a:moveTo>
                  <a:cubicBezTo>
                    <a:pt x="197" y="75"/>
                    <a:pt x="200" y="74"/>
                    <a:pt x="201" y="71"/>
                  </a:cubicBezTo>
                  <a:cubicBezTo>
                    <a:pt x="202" y="71"/>
                    <a:pt x="202" y="72"/>
                    <a:pt x="203" y="72"/>
                  </a:cubicBezTo>
                  <a:cubicBezTo>
                    <a:pt x="201" y="74"/>
                    <a:pt x="201" y="78"/>
                    <a:pt x="197" y="78"/>
                  </a:cubicBezTo>
                  <a:close/>
                  <a:moveTo>
                    <a:pt x="200" y="87"/>
                  </a:moveTo>
                  <a:cubicBezTo>
                    <a:pt x="197" y="91"/>
                    <a:pt x="195" y="96"/>
                    <a:pt x="191" y="99"/>
                  </a:cubicBezTo>
                  <a:cubicBezTo>
                    <a:pt x="188" y="93"/>
                    <a:pt x="195" y="90"/>
                    <a:pt x="196" y="85"/>
                  </a:cubicBezTo>
                  <a:cubicBezTo>
                    <a:pt x="199" y="85"/>
                    <a:pt x="198" y="87"/>
                    <a:pt x="200" y="87"/>
                  </a:cubicBezTo>
                  <a:close/>
                  <a:moveTo>
                    <a:pt x="187" y="93"/>
                  </a:moveTo>
                  <a:cubicBezTo>
                    <a:pt x="188" y="88"/>
                    <a:pt x="192" y="85"/>
                    <a:pt x="194" y="81"/>
                  </a:cubicBezTo>
                  <a:cubicBezTo>
                    <a:pt x="195" y="81"/>
                    <a:pt x="195" y="81"/>
                    <a:pt x="195" y="82"/>
                  </a:cubicBezTo>
                  <a:cubicBezTo>
                    <a:pt x="194" y="87"/>
                    <a:pt x="190" y="90"/>
                    <a:pt x="187" y="93"/>
                  </a:cubicBezTo>
                  <a:close/>
                  <a:moveTo>
                    <a:pt x="183" y="87"/>
                  </a:moveTo>
                  <a:cubicBezTo>
                    <a:pt x="183" y="83"/>
                    <a:pt x="188" y="79"/>
                    <a:pt x="190" y="76"/>
                  </a:cubicBezTo>
                  <a:cubicBezTo>
                    <a:pt x="191" y="80"/>
                    <a:pt x="185" y="83"/>
                    <a:pt x="183" y="87"/>
                  </a:cubicBezTo>
                  <a:close/>
                  <a:moveTo>
                    <a:pt x="183" y="82"/>
                  </a:moveTo>
                  <a:cubicBezTo>
                    <a:pt x="183" y="83"/>
                    <a:pt x="181" y="82"/>
                    <a:pt x="181" y="84"/>
                  </a:cubicBezTo>
                  <a:cubicBezTo>
                    <a:pt x="174" y="79"/>
                    <a:pt x="185" y="75"/>
                    <a:pt x="185" y="69"/>
                  </a:cubicBezTo>
                  <a:cubicBezTo>
                    <a:pt x="187" y="70"/>
                    <a:pt x="188" y="72"/>
                    <a:pt x="189" y="73"/>
                  </a:cubicBezTo>
                  <a:cubicBezTo>
                    <a:pt x="187" y="76"/>
                    <a:pt x="182" y="79"/>
                    <a:pt x="183" y="82"/>
                  </a:cubicBezTo>
                  <a:close/>
                  <a:moveTo>
                    <a:pt x="179" y="90"/>
                  </a:moveTo>
                  <a:cubicBezTo>
                    <a:pt x="182" y="94"/>
                    <a:pt x="175" y="99"/>
                    <a:pt x="173" y="101"/>
                  </a:cubicBezTo>
                  <a:cubicBezTo>
                    <a:pt x="171" y="97"/>
                    <a:pt x="177" y="95"/>
                    <a:pt x="179" y="90"/>
                  </a:cubicBezTo>
                  <a:close/>
                  <a:moveTo>
                    <a:pt x="169" y="97"/>
                  </a:moveTo>
                  <a:cubicBezTo>
                    <a:pt x="167" y="91"/>
                    <a:pt x="174" y="89"/>
                    <a:pt x="176" y="84"/>
                  </a:cubicBezTo>
                  <a:cubicBezTo>
                    <a:pt x="177" y="84"/>
                    <a:pt x="177" y="86"/>
                    <a:pt x="178" y="87"/>
                  </a:cubicBezTo>
                  <a:cubicBezTo>
                    <a:pt x="175" y="91"/>
                    <a:pt x="173" y="95"/>
                    <a:pt x="169" y="97"/>
                  </a:cubicBezTo>
                  <a:close/>
                  <a:moveTo>
                    <a:pt x="164" y="113"/>
                  </a:moveTo>
                  <a:cubicBezTo>
                    <a:pt x="164" y="108"/>
                    <a:pt x="167" y="106"/>
                    <a:pt x="169" y="103"/>
                  </a:cubicBezTo>
                  <a:cubicBezTo>
                    <a:pt x="173" y="106"/>
                    <a:pt x="167" y="111"/>
                    <a:pt x="164" y="113"/>
                  </a:cubicBezTo>
                  <a:close/>
                  <a:moveTo>
                    <a:pt x="161" y="106"/>
                  </a:moveTo>
                  <a:cubicBezTo>
                    <a:pt x="162" y="102"/>
                    <a:pt x="164" y="101"/>
                    <a:pt x="166" y="98"/>
                  </a:cubicBezTo>
                  <a:cubicBezTo>
                    <a:pt x="169" y="100"/>
                    <a:pt x="164" y="105"/>
                    <a:pt x="161" y="106"/>
                  </a:cubicBezTo>
                  <a:close/>
                  <a:moveTo>
                    <a:pt x="157" y="123"/>
                  </a:moveTo>
                  <a:cubicBezTo>
                    <a:pt x="158" y="119"/>
                    <a:pt x="158" y="116"/>
                    <a:pt x="161" y="114"/>
                  </a:cubicBezTo>
                  <a:cubicBezTo>
                    <a:pt x="165" y="116"/>
                    <a:pt x="160" y="122"/>
                    <a:pt x="157" y="123"/>
                  </a:cubicBezTo>
                  <a:close/>
                  <a:moveTo>
                    <a:pt x="161" y="134"/>
                  </a:moveTo>
                  <a:cubicBezTo>
                    <a:pt x="162" y="134"/>
                    <a:pt x="162" y="135"/>
                    <a:pt x="163" y="135"/>
                  </a:cubicBezTo>
                  <a:cubicBezTo>
                    <a:pt x="163" y="140"/>
                    <a:pt x="160" y="141"/>
                    <a:pt x="158" y="144"/>
                  </a:cubicBezTo>
                  <a:cubicBezTo>
                    <a:pt x="155" y="142"/>
                    <a:pt x="160" y="137"/>
                    <a:pt x="161" y="134"/>
                  </a:cubicBezTo>
                  <a:close/>
                  <a:moveTo>
                    <a:pt x="159" y="158"/>
                  </a:moveTo>
                  <a:cubicBezTo>
                    <a:pt x="161" y="160"/>
                    <a:pt x="162" y="161"/>
                    <a:pt x="163" y="164"/>
                  </a:cubicBezTo>
                  <a:cubicBezTo>
                    <a:pt x="162" y="165"/>
                    <a:pt x="160" y="167"/>
                    <a:pt x="160" y="169"/>
                  </a:cubicBezTo>
                  <a:cubicBezTo>
                    <a:pt x="156" y="167"/>
                    <a:pt x="157" y="163"/>
                    <a:pt x="159" y="158"/>
                  </a:cubicBezTo>
                  <a:close/>
                  <a:moveTo>
                    <a:pt x="160" y="322"/>
                  </a:moveTo>
                  <a:cubicBezTo>
                    <a:pt x="161" y="322"/>
                    <a:pt x="161" y="322"/>
                    <a:pt x="161" y="323"/>
                  </a:cubicBezTo>
                  <a:cubicBezTo>
                    <a:pt x="160" y="328"/>
                    <a:pt x="158" y="332"/>
                    <a:pt x="153" y="333"/>
                  </a:cubicBezTo>
                  <a:cubicBezTo>
                    <a:pt x="155" y="329"/>
                    <a:pt x="157" y="326"/>
                    <a:pt x="160" y="322"/>
                  </a:cubicBezTo>
                  <a:close/>
                  <a:moveTo>
                    <a:pt x="161" y="337"/>
                  </a:moveTo>
                  <a:cubicBezTo>
                    <a:pt x="163" y="344"/>
                    <a:pt x="158" y="350"/>
                    <a:pt x="155" y="354"/>
                  </a:cubicBezTo>
                  <a:cubicBezTo>
                    <a:pt x="153" y="348"/>
                    <a:pt x="156" y="340"/>
                    <a:pt x="161" y="337"/>
                  </a:cubicBezTo>
                  <a:close/>
                  <a:moveTo>
                    <a:pt x="162" y="356"/>
                  </a:moveTo>
                  <a:cubicBezTo>
                    <a:pt x="161" y="358"/>
                    <a:pt x="159" y="359"/>
                    <a:pt x="157" y="360"/>
                  </a:cubicBezTo>
                  <a:cubicBezTo>
                    <a:pt x="158" y="358"/>
                    <a:pt x="160" y="354"/>
                    <a:pt x="162" y="356"/>
                  </a:cubicBezTo>
                  <a:close/>
                  <a:moveTo>
                    <a:pt x="161" y="407"/>
                  </a:moveTo>
                  <a:cubicBezTo>
                    <a:pt x="160" y="404"/>
                    <a:pt x="161" y="403"/>
                    <a:pt x="162" y="401"/>
                  </a:cubicBezTo>
                  <a:cubicBezTo>
                    <a:pt x="162" y="401"/>
                    <a:pt x="163" y="406"/>
                    <a:pt x="161" y="407"/>
                  </a:cubicBezTo>
                  <a:close/>
                  <a:moveTo>
                    <a:pt x="159" y="618"/>
                  </a:moveTo>
                  <a:cubicBezTo>
                    <a:pt x="156" y="608"/>
                    <a:pt x="158" y="593"/>
                    <a:pt x="158" y="585"/>
                  </a:cubicBezTo>
                  <a:cubicBezTo>
                    <a:pt x="159" y="586"/>
                    <a:pt x="160" y="587"/>
                    <a:pt x="161" y="588"/>
                  </a:cubicBezTo>
                  <a:cubicBezTo>
                    <a:pt x="159" y="597"/>
                    <a:pt x="164" y="611"/>
                    <a:pt x="159" y="618"/>
                  </a:cubicBezTo>
                  <a:close/>
                  <a:moveTo>
                    <a:pt x="161" y="498"/>
                  </a:moveTo>
                  <a:cubicBezTo>
                    <a:pt x="162" y="493"/>
                    <a:pt x="162" y="487"/>
                    <a:pt x="161" y="479"/>
                  </a:cubicBezTo>
                  <a:cubicBezTo>
                    <a:pt x="164" y="482"/>
                    <a:pt x="164" y="489"/>
                    <a:pt x="166" y="492"/>
                  </a:cubicBezTo>
                  <a:cubicBezTo>
                    <a:pt x="164" y="494"/>
                    <a:pt x="164" y="498"/>
                    <a:pt x="161" y="498"/>
                  </a:cubicBezTo>
                  <a:close/>
                  <a:moveTo>
                    <a:pt x="166" y="545"/>
                  </a:moveTo>
                  <a:cubicBezTo>
                    <a:pt x="171" y="548"/>
                    <a:pt x="166" y="554"/>
                    <a:pt x="163" y="555"/>
                  </a:cubicBezTo>
                  <a:cubicBezTo>
                    <a:pt x="164" y="551"/>
                    <a:pt x="165" y="549"/>
                    <a:pt x="166" y="545"/>
                  </a:cubicBezTo>
                  <a:close/>
                  <a:moveTo>
                    <a:pt x="165" y="576"/>
                  </a:moveTo>
                  <a:cubicBezTo>
                    <a:pt x="168" y="577"/>
                    <a:pt x="166" y="581"/>
                    <a:pt x="164" y="581"/>
                  </a:cubicBezTo>
                  <a:cubicBezTo>
                    <a:pt x="163" y="580"/>
                    <a:pt x="165" y="578"/>
                    <a:pt x="165" y="576"/>
                  </a:cubicBezTo>
                  <a:close/>
                  <a:moveTo>
                    <a:pt x="168" y="620"/>
                  </a:moveTo>
                  <a:cubicBezTo>
                    <a:pt x="169" y="620"/>
                    <a:pt x="169" y="621"/>
                    <a:pt x="170" y="621"/>
                  </a:cubicBezTo>
                  <a:cubicBezTo>
                    <a:pt x="170" y="623"/>
                    <a:pt x="168" y="624"/>
                    <a:pt x="166" y="624"/>
                  </a:cubicBezTo>
                  <a:cubicBezTo>
                    <a:pt x="166" y="622"/>
                    <a:pt x="167" y="621"/>
                    <a:pt x="168" y="620"/>
                  </a:cubicBezTo>
                  <a:close/>
                  <a:moveTo>
                    <a:pt x="171" y="753"/>
                  </a:moveTo>
                  <a:cubicBezTo>
                    <a:pt x="174" y="754"/>
                    <a:pt x="171" y="760"/>
                    <a:pt x="169" y="760"/>
                  </a:cubicBezTo>
                  <a:cubicBezTo>
                    <a:pt x="167" y="758"/>
                    <a:pt x="170" y="755"/>
                    <a:pt x="171" y="753"/>
                  </a:cubicBezTo>
                  <a:close/>
                  <a:moveTo>
                    <a:pt x="173" y="717"/>
                  </a:moveTo>
                  <a:cubicBezTo>
                    <a:pt x="174" y="717"/>
                    <a:pt x="174" y="717"/>
                    <a:pt x="175" y="717"/>
                  </a:cubicBezTo>
                  <a:cubicBezTo>
                    <a:pt x="175" y="720"/>
                    <a:pt x="174" y="721"/>
                    <a:pt x="173" y="722"/>
                  </a:cubicBezTo>
                  <a:cubicBezTo>
                    <a:pt x="172" y="721"/>
                    <a:pt x="172" y="717"/>
                    <a:pt x="173" y="717"/>
                  </a:cubicBezTo>
                  <a:close/>
                  <a:moveTo>
                    <a:pt x="173" y="698"/>
                  </a:moveTo>
                  <a:cubicBezTo>
                    <a:pt x="173" y="697"/>
                    <a:pt x="173" y="693"/>
                    <a:pt x="176" y="693"/>
                  </a:cubicBezTo>
                  <a:cubicBezTo>
                    <a:pt x="175" y="695"/>
                    <a:pt x="175" y="698"/>
                    <a:pt x="173" y="698"/>
                  </a:cubicBezTo>
                  <a:close/>
                  <a:moveTo>
                    <a:pt x="178" y="674"/>
                  </a:moveTo>
                  <a:cubicBezTo>
                    <a:pt x="181" y="673"/>
                    <a:pt x="180" y="680"/>
                    <a:pt x="177" y="679"/>
                  </a:cubicBezTo>
                  <a:cubicBezTo>
                    <a:pt x="175" y="677"/>
                    <a:pt x="177" y="675"/>
                    <a:pt x="178" y="674"/>
                  </a:cubicBezTo>
                  <a:close/>
                  <a:moveTo>
                    <a:pt x="174" y="648"/>
                  </a:moveTo>
                  <a:cubicBezTo>
                    <a:pt x="175" y="646"/>
                    <a:pt x="177" y="646"/>
                    <a:pt x="177" y="643"/>
                  </a:cubicBezTo>
                  <a:cubicBezTo>
                    <a:pt x="180" y="644"/>
                    <a:pt x="177" y="648"/>
                    <a:pt x="174" y="648"/>
                  </a:cubicBezTo>
                  <a:close/>
                  <a:moveTo>
                    <a:pt x="178" y="563"/>
                  </a:moveTo>
                  <a:cubicBezTo>
                    <a:pt x="177" y="560"/>
                    <a:pt x="177" y="558"/>
                    <a:pt x="179" y="556"/>
                  </a:cubicBezTo>
                  <a:cubicBezTo>
                    <a:pt x="180" y="557"/>
                    <a:pt x="182" y="563"/>
                    <a:pt x="178" y="563"/>
                  </a:cubicBezTo>
                  <a:close/>
                  <a:moveTo>
                    <a:pt x="178" y="511"/>
                  </a:moveTo>
                  <a:cubicBezTo>
                    <a:pt x="176" y="507"/>
                    <a:pt x="180" y="505"/>
                    <a:pt x="181" y="502"/>
                  </a:cubicBezTo>
                  <a:cubicBezTo>
                    <a:pt x="186" y="505"/>
                    <a:pt x="181" y="511"/>
                    <a:pt x="178" y="511"/>
                  </a:cubicBezTo>
                  <a:close/>
                  <a:moveTo>
                    <a:pt x="186" y="515"/>
                  </a:moveTo>
                  <a:cubicBezTo>
                    <a:pt x="190" y="518"/>
                    <a:pt x="190" y="527"/>
                    <a:pt x="185" y="530"/>
                  </a:cubicBezTo>
                  <a:cubicBezTo>
                    <a:pt x="182" y="529"/>
                    <a:pt x="183" y="525"/>
                    <a:pt x="181" y="524"/>
                  </a:cubicBezTo>
                  <a:cubicBezTo>
                    <a:pt x="182" y="521"/>
                    <a:pt x="185" y="519"/>
                    <a:pt x="186" y="515"/>
                  </a:cubicBezTo>
                  <a:close/>
                  <a:moveTo>
                    <a:pt x="189" y="567"/>
                  </a:moveTo>
                  <a:cubicBezTo>
                    <a:pt x="187" y="565"/>
                    <a:pt x="185" y="561"/>
                    <a:pt x="187" y="558"/>
                  </a:cubicBezTo>
                  <a:cubicBezTo>
                    <a:pt x="190" y="559"/>
                    <a:pt x="190" y="564"/>
                    <a:pt x="189" y="567"/>
                  </a:cubicBezTo>
                  <a:close/>
                  <a:moveTo>
                    <a:pt x="195" y="534"/>
                  </a:moveTo>
                  <a:cubicBezTo>
                    <a:pt x="195" y="537"/>
                    <a:pt x="196" y="543"/>
                    <a:pt x="192" y="546"/>
                  </a:cubicBezTo>
                  <a:cubicBezTo>
                    <a:pt x="186" y="542"/>
                    <a:pt x="193" y="538"/>
                    <a:pt x="195" y="534"/>
                  </a:cubicBezTo>
                  <a:close/>
                  <a:moveTo>
                    <a:pt x="194" y="505"/>
                  </a:moveTo>
                  <a:cubicBezTo>
                    <a:pt x="196" y="507"/>
                    <a:pt x="196" y="511"/>
                    <a:pt x="197" y="513"/>
                  </a:cubicBezTo>
                  <a:cubicBezTo>
                    <a:pt x="198" y="515"/>
                    <a:pt x="195" y="515"/>
                    <a:pt x="196" y="517"/>
                  </a:cubicBezTo>
                  <a:cubicBezTo>
                    <a:pt x="194" y="514"/>
                    <a:pt x="189" y="508"/>
                    <a:pt x="194" y="505"/>
                  </a:cubicBezTo>
                  <a:close/>
                  <a:moveTo>
                    <a:pt x="198" y="478"/>
                  </a:moveTo>
                  <a:cubicBezTo>
                    <a:pt x="201" y="480"/>
                    <a:pt x="202" y="486"/>
                    <a:pt x="198" y="488"/>
                  </a:cubicBezTo>
                  <a:cubicBezTo>
                    <a:pt x="193" y="487"/>
                    <a:pt x="194" y="480"/>
                    <a:pt x="198" y="478"/>
                  </a:cubicBezTo>
                  <a:close/>
                  <a:moveTo>
                    <a:pt x="200" y="457"/>
                  </a:moveTo>
                  <a:cubicBezTo>
                    <a:pt x="197" y="453"/>
                    <a:pt x="205" y="450"/>
                    <a:pt x="206" y="446"/>
                  </a:cubicBezTo>
                  <a:cubicBezTo>
                    <a:pt x="207" y="446"/>
                    <a:pt x="207" y="447"/>
                    <a:pt x="208" y="447"/>
                  </a:cubicBezTo>
                  <a:cubicBezTo>
                    <a:pt x="205" y="450"/>
                    <a:pt x="202" y="453"/>
                    <a:pt x="200" y="457"/>
                  </a:cubicBezTo>
                  <a:close/>
                  <a:moveTo>
                    <a:pt x="209" y="450"/>
                  </a:moveTo>
                  <a:cubicBezTo>
                    <a:pt x="213" y="452"/>
                    <a:pt x="205" y="460"/>
                    <a:pt x="202" y="460"/>
                  </a:cubicBezTo>
                  <a:cubicBezTo>
                    <a:pt x="204" y="456"/>
                    <a:pt x="206" y="454"/>
                    <a:pt x="209" y="450"/>
                  </a:cubicBezTo>
                  <a:close/>
                  <a:moveTo>
                    <a:pt x="207" y="436"/>
                  </a:moveTo>
                  <a:cubicBezTo>
                    <a:pt x="205" y="436"/>
                    <a:pt x="205" y="434"/>
                    <a:pt x="204" y="434"/>
                  </a:cubicBezTo>
                  <a:cubicBezTo>
                    <a:pt x="205" y="430"/>
                    <a:pt x="208" y="429"/>
                    <a:pt x="210" y="426"/>
                  </a:cubicBezTo>
                  <a:cubicBezTo>
                    <a:pt x="211" y="426"/>
                    <a:pt x="211" y="428"/>
                    <a:pt x="212" y="429"/>
                  </a:cubicBezTo>
                  <a:cubicBezTo>
                    <a:pt x="211" y="432"/>
                    <a:pt x="209" y="434"/>
                    <a:pt x="207" y="436"/>
                  </a:cubicBezTo>
                  <a:close/>
                  <a:moveTo>
                    <a:pt x="217" y="435"/>
                  </a:moveTo>
                  <a:cubicBezTo>
                    <a:pt x="214" y="437"/>
                    <a:pt x="213" y="440"/>
                    <a:pt x="210" y="442"/>
                  </a:cubicBezTo>
                  <a:cubicBezTo>
                    <a:pt x="211" y="439"/>
                    <a:pt x="214" y="434"/>
                    <a:pt x="217" y="435"/>
                  </a:cubicBezTo>
                  <a:close/>
                  <a:moveTo>
                    <a:pt x="217" y="437"/>
                  </a:moveTo>
                  <a:cubicBezTo>
                    <a:pt x="219" y="437"/>
                    <a:pt x="219" y="439"/>
                    <a:pt x="220" y="439"/>
                  </a:cubicBezTo>
                  <a:cubicBezTo>
                    <a:pt x="218" y="442"/>
                    <a:pt x="216" y="447"/>
                    <a:pt x="213" y="447"/>
                  </a:cubicBezTo>
                  <a:cubicBezTo>
                    <a:pt x="213" y="442"/>
                    <a:pt x="217" y="441"/>
                    <a:pt x="217" y="437"/>
                  </a:cubicBezTo>
                  <a:close/>
                  <a:moveTo>
                    <a:pt x="222" y="369"/>
                  </a:moveTo>
                  <a:cubicBezTo>
                    <a:pt x="218" y="367"/>
                    <a:pt x="219" y="363"/>
                    <a:pt x="222" y="360"/>
                  </a:cubicBezTo>
                  <a:cubicBezTo>
                    <a:pt x="225" y="361"/>
                    <a:pt x="225" y="363"/>
                    <a:pt x="227" y="365"/>
                  </a:cubicBezTo>
                  <a:cubicBezTo>
                    <a:pt x="226" y="367"/>
                    <a:pt x="224" y="368"/>
                    <a:pt x="222" y="369"/>
                  </a:cubicBezTo>
                  <a:close/>
                  <a:moveTo>
                    <a:pt x="226" y="379"/>
                  </a:moveTo>
                  <a:cubicBezTo>
                    <a:pt x="230" y="382"/>
                    <a:pt x="232" y="384"/>
                    <a:pt x="234" y="390"/>
                  </a:cubicBezTo>
                  <a:cubicBezTo>
                    <a:pt x="230" y="389"/>
                    <a:pt x="231" y="385"/>
                    <a:pt x="227" y="385"/>
                  </a:cubicBezTo>
                  <a:cubicBezTo>
                    <a:pt x="228" y="382"/>
                    <a:pt x="224" y="381"/>
                    <a:pt x="226" y="379"/>
                  </a:cubicBezTo>
                  <a:close/>
                  <a:moveTo>
                    <a:pt x="229" y="369"/>
                  </a:moveTo>
                  <a:cubicBezTo>
                    <a:pt x="232" y="370"/>
                    <a:pt x="228" y="375"/>
                    <a:pt x="226" y="375"/>
                  </a:cubicBezTo>
                  <a:cubicBezTo>
                    <a:pt x="226" y="372"/>
                    <a:pt x="229" y="372"/>
                    <a:pt x="229" y="369"/>
                  </a:cubicBezTo>
                  <a:close/>
                  <a:moveTo>
                    <a:pt x="227" y="354"/>
                  </a:moveTo>
                  <a:cubicBezTo>
                    <a:pt x="229" y="344"/>
                    <a:pt x="239" y="354"/>
                    <a:pt x="231" y="358"/>
                  </a:cubicBezTo>
                  <a:cubicBezTo>
                    <a:pt x="229" y="357"/>
                    <a:pt x="229" y="356"/>
                    <a:pt x="227" y="354"/>
                  </a:cubicBezTo>
                  <a:close/>
                  <a:moveTo>
                    <a:pt x="232" y="339"/>
                  </a:moveTo>
                  <a:cubicBezTo>
                    <a:pt x="229" y="338"/>
                    <a:pt x="228" y="335"/>
                    <a:pt x="227" y="333"/>
                  </a:cubicBezTo>
                  <a:cubicBezTo>
                    <a:pt x="228" y="330"/>
                    <a:pt x="230" y="328"/>
                    <a:pt x="231" y="325"/>
                  </a:cubicBezTo>
                  <a:cubicBezTo>
                    <a:pt x="233" y="327"/>
                    <a:pt x="235" y="329"/>
                    <a:pt x="237" y="332"/>
                  </a:cubicBezTo>
                  <a:cubicBezTo>
                    <a:pt x="236" y="335"/>
                    <a:pt x="233" y="336"/>
                    <a:pt x="232" y="339"/>
                  </a:cubicBezTo>
                  <a:close/>
                  <a:moveTo>
                    <a:pt x="238" y="358"/>
                  </a:moveTo>
                  <a:cubicBezTo>
                    <a:pt x="242" y="362"/>
                    <a:pt x="243" y="369"/>
                    <a:pt x="247" y="374"/>
                  </a:cubicBezTo>
                  <a:cubicBezTo>
                    <a:pt x="246" y="374"/>
                    <a:pt x="246" y="375"/>
                    <a:pt x="246" y="376"/>
                  </a:cubicBezTo>
                  <a:cubicBezTo>
                    <a:pt x="241" y="373"/>
                    <a:pt x="239" y="367"/>
                    <a:pt x="234" y="364"/>
                  </a:cubicBezTo>
                  <a:cubicBezTo>
                    <a:pt x="235" y="361"/>
                    <a:pt x="236" y="359"/>
                    <a:pt x="238" y="358"/>
                  </a:cubicBezTo>
                  <a:close/>
                  <a:moveTo>
                    <a:pt x="261" y="215"/>
                  </a:moveTo>
                  <a:cubicBezTo>
                    <a:pt x="262" y="213"/>
                    <a:pt x="263" y="210"/>
                    <a:pt x="265" y="209"/>
                  </a:cubicBezTo>
                  <a:cubicBezTo>
                    <a:pt x="269" y="210"/>
                    <a:pt x="269" y="215"/>
                    <a:pt x="272" y="218"/>
                  </a:cubicBezTo>
                  <a:cubicBezTo>
                    <a:pt x="271" y="221"/>
                    <a:pt x="268" y="222"/>
                    <a:pt x="267" y="225"/>
                  </a:cubicBezTo>
                  <a:cubicBezTo>
                    <a:pt x="263" y="223"/>
                    <a:pt x="262" y="219"/>
                    <a:pt x="261" y="215"/>
                  </a:cubicBezTo>
                  <a:close/>
                  <a:moveTo>
                    <a:pt x="266" y="233"/>
                  </a:moveTo>
                  <a:cubicBezTo>
                    <a:pt x="269" y="235"/>
                    <a:pt x="270" y="237"/>
                    <a:pt x="270" y="239"/>
                  </a:cubicBezTo>
                  <a:cubicBezTo>
                    <a:pt x="268" y="242"/>
                    <a:pt x="266" y="246"/>
                    <a:pt x="263" y="248"/>
                  </a:cubicBezTo>
                  <a:cubicBezTo>
                    <a:pt x="263" y="242"/>
                    <a:pt x="261" y="237"/>
                    <a:pt x="266" y="233"/>
                  </a:cubicBezTo>
                  <a:close/>
                  <a:moveTo>
                    <a:pt x="263" y="261"/>
                  </a:moveTo>
                  <a:cubicBezTo>
                    <a:pt x="265" y="263"/>
                    <a:pt x="267" y="266"/>
                    <a:pt x="268" y="269"/>
                  </a:cubicBezTo>
                  <a:cubicBezTo>
                    <a:pt x="267" y="271"/>
                    <a:pt x="267" y="274"/>
                    <a:pt x="264" y="274"/>
                  </a:cubicBezTo>
                  <a:cubicBezTo>
                    <a:pt x="263" y="271"/>
                    <a:pt x="262" y="263"/>
                    <a:pt x="263" y="261"/>
                  </a:cubicBezTo>
                  <a:close/>
                  <a:moveTo>
                    <a:pt x="280" y="270"/>
                  </a:moveTo>
                  <a:cubicBezTo>
                    <a:pt x="281" y="273"/>
                    <a:pt x="280" y="275"/>
                    <a:pt x="280" y="278"/>
                  </a:cubicBezTo>
                  <a:cubicBezTo>
                    <a:pt x="277" y="277"/>
                    <a:pt x="276" y="273"/>
                    <a:pt x="274" y="269"/>
                  </a:cubicBezTo>
                  <a:cubicBezTo>
                    <a:pt x="276" y="268"/>
                    <a:pt x="277" y="266"/>
                    <a:pt x="279" y="263"/>
                  </a:cubicBezTo>
                  <a:cubicBezTo>
                    <a:pt x="283" y="266"/>
                    <a:pt x="276" y="269"/>
                    <a:pt x="276" y="272"/>
                  </a:cubicBezTo>
                  <a:cubicBezTo>
                    <a:pt x="278" y="272"/>
                    <a:pt x="278" y="270"/>
                    <a:pt x="280" y="270"/>
                  </a:cubicBezTo>
                  <a:close/>
                  <a:moveTo>
                    <a:pt x="287" y="105"/>
                  </a:moveTo>
                  <a:cubicBezTo>
                    <a:pt x="290" y="108"/>
                    <a:pt x="291" y="109"/>
                    <a:pt x="289" y="113"/>
                  </a:cubicBezTo>
                  <a:cubicBezTo>
                    <a:pt x="285" y="114"/>
                    <a:pt x="286" y="110"/>
                    <a:pt x="283" y="110"/>
                  </a:cubicBezTo>
                  <a:cubicBezTo>
                    <a:pt x="284" y="108"/>
                    <a:pt x="285" y="106"/>
                    <a:pt x="287" y="105"/>
                  </a:cubicBezTo>
                  <a:close/>
                  <a:moveTo>
                    <a:pt x="286" y="103"/>
                  </a:moveTo>
                  <a:cubicBezTo>
                    <a:pt x="285" y="104"/>
                    <a:pt x="283" y="105"/>
                    <a:pt x="283" y="106"/>
                  </a:cubicBezTo>
                  <a:cubicBezTo>
                    <a:pt x="280" y="106"/>
                    <a:pt x="284" y="100"/>
                    <a:pt x="286" y="103"/>
                  </a:cubicBezTo>
                  <a:close/>
                  <a:moveTo>
                    <a:pt x="311" y="161"/>
                  </a:moveTo>
                  <a:cubicBezTo>
                    <a:pt x="312" y="159"/>
                    <a:pt x="313" y="163"/>
                    <a:pt x="314" y="164"/>
                  </a:cubicBezTo>
                  <a:cubicBezTo>
                    <a:pt x="314" y="166"/>
                    <a:pt x="313" y="168"/>
                    <a:pt x="311" y="167"/>
                  </a:cubicBezTo>
                  <a:cubicBezTo>
                    <a:pt x="311" y="164"/>
                    <a:pt x="312" y="163"/>
                    <a:pt x="311" y="161"/>
                  </a:cubicBezTo>
                  <a:close/>
                  <a:moveTo>
                    <a:pt x="316" y="303"/>
                  </a:moveTo>
                  <a:cubicBezTo>
                    <a:pt x="319" y="303"/>
                    <a:pt x="319" y="306"/>
                    <a:pt x="320" y="307"/>
                  </a:cubicBezTo>
                  <a:cubicBezTo>
                    <a:pt x="320" y="309"/>
                    <a:pt x="317" y="311"/>
                    <a:pt x="316" y="310"/>
                  </a:cubicBezTo>
                  <a:cubicBezTo>
                    <a:pt x="317" y="307"/>
                    <a:pt x="317" y="307"/>
                    <a:pt x="316" y="303"/>
                  </a:cubicBezTo>
                  <a:close/>
                  <a:moveTo>
                    <a:pt x="306" y="741"/>
                  </a:moveTo>
                  <a:cubicBezTo>
                    <a:pt x="307" y="742"/>
                    <a:pt x="307" y="746"/>
                    <a:pt x="306" y="747"/>
                  </a:cubicBezTo>
                  <a:cubicBezTo>
                    <a:pt x="304" y="746"/>
                    <a:pt x="307" y="743"/>
                    <a:pt x="306" y="741"/>
                  </a:cubicBezTo>
                  <a:close/>
                  <a:moveTo>
                    <a:pt x="295" y="274"/>
                  </a:moveTo>
                  <a:cubicBezTo>
                    <a:pt x="297" y="274"/>
                    <a:pt x="297" y="277"/>
                    <a:pt x="298" y="279"/>
                  </a:cubicBezTo>
                  <a:cubicBezTo>
                    <a:pt x="297" y="280"/>
                    <a:pt x="295" y="281"/>
                    <a:pt x="295" y="282"/>
                  </a:cubicBezTo>
                  <a:cubicBezTo>
                    <a:pt x="294" y="279"/>
                    <a:pt x="296" y="277"/>
                    <a:pt x="295" y="274"/>
                  </a:cubicBezTo>
                  <a:close/>
                  <a:moveTo>
                    <a:pt x="295" y="255"/>
                  </a:moveTo>
                  <a:cubicBezTo>
                    <a:pt x="297" y="255"/>
                    <a:pt x="297" y="257"/>
                    <a:pt x="298" y="258"/>
                  </a:cubicBezTo>
                  <a:cubicBezTo>
                    <a:pt x="298" y="260"/>
                    <a:pt x="296" y="260"/>
                    <a:pt x="296" y="261"/>
                  </a:cubicBezTo>
                  <a:cubicBezTo>
                    <a:pt x="295" y="260"/>
                    <a:pt x="294" y="258"/>
                    <a:pt x="295" y="255"/>
                  </a:cubicBezTo>
                  <a:close/>
                  <a:moveTo>
                    <a:pt x="297" y="248"/>
                  </a:moveTo>
                  <a:cubicBezTo>
                    <a:pt x="293" y="245"/>
                    <a:pt x="296" y="240"/>
                    <a:pt x="299" y="237"/>
                  </a:cubicBezTo>
                  <a:cubicBezTo>
                    <a:pt x="301" y="239"/>
                    <a:pt x="302" y="242"/>
                    <a:pt x="303" y="244"/>
                  </a:cubicBezTo>
                  <a:cubicBezTo>
                    <a:pt x="301" y="245"/>
                    <a:pt x="301" y="248"/>
                    <a:pt x="297" y="248"/>
                  </a:cubicBezTo>
                  <a:close/>
                  <a:moveTo>
                    <a:pt x="300" y="229"/>
                  </a:moveTo>
                  <a:cubicBezTo>
                    <a:pt x="297" y="226"/>
                    <a:pt x="292" y="221"/>
                    <a:pt x="295" y="217"/>
                  </a:cubicBezTo>
                  <a:cubicBezTo>
                    <a:pt x="299" y="218"/>
                    <a:pt x="301" y="222"/>
                    <a:pt x="302" y="225"/>
                  </a:cubicBezTo>
                  <a:cubicBezTo>
                    <a:pt x="302" y="227"/>
                    <a:pt x="300" y="227"/>
                    <a:pt x="300" y="229"/>
                  </a:cubicBezTo>
                  <a:close/>
                  <a:moveTo>
                    <a:pt x="299" y="206"/>
                  </a:moveTo>
                  <a:cubicBezTo>
                    <a:pt x="296" y="204"/>
                    <a:pt x="298" y="206"/>
                    <a:pt x="297" y="208"/>
                  </a:cubicBezTo>
                  <a:cubicBezTo>
                    <a:pt x="296" y="207"/>
                    <a:pt x="295" y="207"/>
                    <a:pt x="295" y="205"/>
                  </a:cubicBezTo>
                  <a:cubicBezTo>
                    <a:pt x="298" y="204"/>
                    <a:pt x="302" y="199"/>
                    <a:pt x="305" y="199"/>
                  </a:cubicBezTo>
                  <a:cubicBezTo>
                    <a:pt x="303" y="201"/>
                    <a:pt x="300" y="203"/>
                    <a:pt x="299" y="206"/>
                  </a:cubicBezTo>
                  <a:close/>
                  <a:moveTo>
                    <a:pt x="303" y="188"/>
                  </a:moveTo>
                  <a:cubicBezTo>
                    <a:pt x="303" y="185"/>
                    <a:pt x="306" y="186"/>
                    <a:pt x="306" y="184"/>
                  </a:cubicBezTo>
                  <a:cubicBezTo>
                    <a:pt x="308" y="184"/>
                    <a:pt x="306" y="189"/>
                    <a:pt x="306" y="191"/>
                  </a:cubicBezTo>
                  <a:cubicBezTo>
                    <a:pt x="305" y="190"/>
                    <a:pt x="303" y="190"/>
                    <a:pt x="303" y="188"/>
                  </a:cubicBezTo>
                  <a:close/>
                  <a:moveTo>
                    <a:pt x="315" y="575"/>
                  </a:moveTo>
                  <a:cubicBezTo>
                    <a:pt x="311" y="578"/>
                    <a:pt x="309" y="569"/>
                    <a:pt x="307" y="566"/>
                  </a:cubicBezTo>
                  <a:cubicBezTo>
                    <a:pt x="309" y="566"/>
                    <a:pt x="307" y="561"/>
                    <a:pt x="308" y="560"/>
                  </a:cubicBezTo>
                  <a:cubicBezTo>
                    <a:pt x="311" y="562"/>
                    <a:pt x="311" y="570"/>
                    <a:pt x="314" y="570"/>
                  </a:cubicBezTo>
                  <a:cubicBezTo>
                    <a:pt x="315" y="570"/>
                    <a:pt x="313" y="573"/>
                    <a:pt x="315" y="575"/>
                  </a:cubicBezTo>
                  <a:close/>
                  <a:moveTo>
                    <a:pt x="316" y="360"/>
                  </a:moveTo>
                  <a:cubicBezTo>
                    <a:pt x="315" y="359"/>
                    <a:pt x="317" y="356"/>
                    <a:pt x="316" y="353"/>
                  </a:cubicBezTo>
                  <a:cubicBezTo>
                    <a:pt x="318" y="353"/>
                    <a:pt x="318" y="352"/>
                    <a:pt x="319" y="351"/>
                  </a:cubicBezTo>
                  <a:cubicBezTo>
                    <a:pt x="320" y="352"/>
                    <a:pt x="320" y="359"/>
                    <a:pt x="316" y="360"/>
                  </a:cubicBezTo>
                  <a:close/>
                  <a:moveTo>
                    <a:pt x="320" y="399"/>
                  </a:moveTo>
                  <a:cubicBezTo>
                    <a:pt x="317" y="400"/>
                    <a:pt x="320" y="394"/>
                    <a:pt x="317" y="395"/>
                  </a:cubicBezTo>
                  <a:cubicBezTo>
                    <a:pt x="317" y="393"/>
                    <a:pt x="320" y="394"/>
                    <a:pt x="319" y="392"/>
                  </a:cubicBezTo>
                  <a:cubicBezTo>
                    <a:pt x="321" y="393"/>
                    <a:pt x="320" y="397"/>
                    <a:pt x="320" y="399"/>
                  </a:cubicBezTo>
                  <a:close/>
                  <a:moveTo>
                    <a:pt x="316" y="545"/>
                  </a:moveTo>
                  <a:cubicBezTo>
                    <a:pt x="315" y="545"/>
                    <a:pt x="316" y="542"/>
                    <a:pt x="316" y="541"/>
                  </a:cubicBezTo>
                  <a:cubicBezTo>
                    <a:pt x="318" y="540"/>
                    <a:pt x="317" y="545"/>
                    <a:pt x="316" y="545"/>
                  </a:cubicBezTo>
                  <a:close/>
                  <a:moveTo>
                    <a:pt x="317" y="596"/>
                  </a:moveTo>
                  <a:cubicBezTo>
                    <a:pt x="316" y="594"/>
                    <a:pt x="317" y="591"/>
                    <a:pt x="315" y="590"/>
                  </a:cubicBezTo>
                  <a:cubicBezTo>
                    <a:pt x="317" y="589"/>
                    <a:pt x="323" y="595"/>
                    <a:pt x="317" y="596"/>
                  </a:cubicBezTo>
                  <a:close/>
                  <a:moveTo>
                    <a:pt x="316" y="502"/>
                  </a:moveTo>
                  <a:cubicBezTo>
                    <a:pt x="314" y="502"/>
                    <a:pt x="315" y="499"/>
                    <a:pt x="316" y="498"/>
                  </a:cubicBezTo>
                  <a:cubicBezTo>
                    <a:pt x="317" y="498"/>
                    <a:pt x="316" y="501"/>
                    <a:pt x="316" y="502"/>
                  </a:cubicBezTo>
                  <a:close/>
                  <a:moveTo>
                    <a:pt x="314" y="623"/>
                  </a:moveTo>
                  <a:cubicBezTo>
                    <a:pt x="314" y="625"/>
                    <a:pt x="315" y="625"/>
                    <a:pt x="315" y="627"/>
                  </a:cubicBezTo>
                  <a:cubicBezTo>
                    <a:pt x="313" y="628"/>
                    <a:pt x="311" y="626"/>
                    <a:pt x="311" y="624"/>
                  </a:cubicBezTo>
                  <a:cubicBezTo>
                    <a:pt x="312" y="624"/>
                    <a:pt x="312" y="622"/>
                    <a:pt x="314" y="623"/>
                  </a:cubicBezTo>
                  <a:close/>
                  <a:moveTo>
                    <a:pt x="312" y="608"/>
                  </a:moveTo>
                  <a:cubicBezTo>
                    <a:pt x="313" y="608"/>
                    <a:pt x="315" y="608"/>
                    <a:pt x="314" y="610"/>
                  </a:cubicBezTo>
                  <a:cubicBezTo>
                    <a:pt x="313" y="609"/>
                    <a:pt x="311" y="610"/>
                    <a:pt x="312" y="608"/>
                  </a:cubicBezTo>
                  <a:close/>
                  <a:moveTo>
                    <a:pt x="312" y="595"/>
                  </a:moveTo>
                  <a:cubicBezTo>
                    <a:pt x="314" y="595"/>
                    <a:pt x="314" y="597"/>
                    <a:pt x="315" y="599"/>
                  </a:cubicBezTo>
                  <a:cubicBezTo>
                    <a:pt x="313" y="599"/>
                    <a:pt x="312" y="598"/>
                    <a:pt x="312" y="595"/>
                  </a:cubicBezTo>
                  <a:close/>
                  <a:moveTo>
                    <a:pt x="317" y="685"/>
                  </a:moveTo>
                  <a:cubicBezTo>
                    <a:pt x="314" y="684"/>
                    <a:pt x="313" y="680"/>
                    <a:pt x="310" y="677"/>
                  </a:cubicBezTo>
                  <a:cubicBezTo>
                    <a:pt x="310" y="675"/>
                    <a:pt x="312" y="676"/>
                    <a:pt x="312" y="674"/>
                  </a:cubicBezTo>
                  <a:cubicBezTo>
                    <a:pt x="314" y="677"/>
                    <a:pt x="316" y="682"/>
                    <a:pt x="317" y="685"/>
                  </a:cubicBezTo>
                  <a:close/>
                  <a:moveTo>
                    <a:pt x="316" y="668"/>
                  </a:moveTo>
                  <a:cubicBezTo>
                    <a:pt x="319" y="668"/>
                    <a:pt x="319" y="674"/>
                    <a:pt x="318" y="676"/>
                  </a:cubicBezTo>
                  <a:cubicBezTo>
                    <a:pt x="317" y="674"/>
                    <a:pt x="314" y="671"/>
                    <a:pt x="316" y="668"/>
                  </a:cubicBezTo>
                  <a:close/>
                  <a:moveTo>
                    <a:pt x="312" y="693"/>
                  </a:moveTo>
                  <a:cubicBezTo>
                    <a:pt x="310" y="694"/>
                    <a:pt x="309" y="694"/>
                    <a:pt x="306" y="695"/>
                  </a:cubicBezTo>
                  <a:cubicBezTo>
                    <a:pt x="306" y="690"/>
                    <a:pt x="307" y="690"/>
                    <a:pt x="307" y="685"/>
                  </a:cubicBezTo>
                  <a:cubicBezTo>
                    <a:pt x="310" y="686"/>
                    <a:pt x="309" y="691"/>
                    <a:pt x="312" y="693"/>
                  </a:cubicBezTo>
                  <a:close/>
                  <a:moveTo>
                    <a:pt x="308" y="661"/>
                  </a:moveTo>
                  <a:cubicBezTo>
                    <a:pt x="309" y="661"/>
                    <a:pt x="309" y="663"/>
                    <a:pt x="310" y="664"/>
                  </a:cubicBezTo>
                  <a:cubicBezTo>
                    <a:pt x="310" y="666"/>
                    <a:pt x="308" y="665"/>
                    <a:pt x="308" y="667"/>
                  </a:cubicBezTo>
                  <a:cubicBezTo>
                    <a:pt x="307" y="665"/>
                    <a:pt x="308" y="663"/>
                    <a:pt x="308" y="661"/>
                  </a:cubicBezTo>
                  <a:close/>
                  <a:moveTo>
                    <a:pt x="308" y="619"/>
                  </a:moveTo>
                  <a:cubicBezTo>
                    <a:pt x="308" y="616"/>
                    <a:pt x="308" y="613"/>
                    <a:pt x="308" y="611"/>
                  </a:cubicBezTo>
                  <a:cubicBezTo>
                    <a:pt x="312" y="611"/>
                    <a:pt x="311" y="618"/>
                    <a:pt x="308" y="619"/>
                  </a:cubicBezTo>
                  <a:close/>
                  <a:moveTo>
                    <a:pt x="308" y="512"/>
                  </a:moveTo>
                  <a:cubicBezTo>
                    <a:pt x="312" y="513"/>
                    <a:pt x="309" y="519"/>
                    <a:pt x="309" y="522"/>
                  </a:cubicBezTo>
                  <a:cubicBezTo>
                    <a:pt x="307" y="519"/>
                    <a:pt x="309" y="514"/>
                    <a:pt x="308" y="512"/>
                  </a:cubicBezTo>
                  <a:close/>
                  <a:moveTo>
                    <a:pt x="308" y="144"/>
                  </a:moveTo>
                  <a:cubicBezTo>
                    <a:pt x="305" y="144"/>
                    <a:pt x="305" y="140"/>
                    <a:pt x="303" y="139"/>
                  </a:cubicBezTo>
                  <a:cubicBezTo>
                    <a:pt x="303" y="137"/>
                    <a:pt x="305" y="136"/>
                    <a:pt x="306" y="134"/>
                  </a:cubicBezTo>
                  <a:cubicBezTo>
                    <a:pt x="310" y="136"/>
                    <a:pt x="306" y="141"/>
                    <a:pt x="308" y="144"/>
                  </a:cubicBezTo>
                  <a:close/>
                  <a:moveTo>
                    <a:pt x="306" y="154"/>
                  </a:moveTo>
                  <a:cubicBezTo>
                    <a:pt x="308" y="158"/>
                    <a:pt x="308" y="167"/>
                    <a:pt x="305" y="170"/>
                  </a:cubicBezTo>
                  <a:cubicBezTo>
                    <a:pt x="306" y="168"/>
                    <a:pt x="303" y="164"/>
                    <a:pt x="301" y="161"/>
                  </a:cubicBezTo>
                  <a:cubicBezTo>
                    <a:pt x="302" y="157"/>
                    <a:pt x="305" y="156"/>
                    <a:pt x="306" y="154"/>
                  </a:cubicBezTo>
                  <a:close/>
                  <a:moveTo>
                    <a:pt x="308" y="234"/>
                  </a:moveTo>
                  <a:cubicBezTo>
                    <a:pt x="309" y="235"/>
                    <a:pt x="311" y="237"/>
                    <a:pt x="309" y="239"/>
                  </a:cubicBezTo>
                  <a:cubicBezTo>
                    <a:pt x="307" y="239"/>
                    <a:pt x="307" y="235"/>
                    <a:pt x="308" y="234"/>
                  </a:cubicBezTo>
                  <a:close/>
                  <a:moveTo>
                    <a:pt x="312" y="240"/>
                  </a:moveTo>
                  <a:cubicBezTo>
                    <a:pt x="312" y="242"/>
                    <a:pt x="311" y="243"/>
                    <a:pt x="310" y="244"/>
                  </a:cubicBezTo>
                  <a:cubicBezTo>
                    <a:pt x="307" y="244"/>
                    <a:pt x="309" y="239"/>
                    <a:pt x="312" y="240"/>
                  </a:cubicBezTo>
                  <a:close/>
                  <a:moveTo>
                    <a:pt x="309" y="254"/>
                  </a:moveTo>
                  <a:cubicBezTo>
                    <a:pt x="313" y="256"/>
                    <a:pt x="313" y="262"/>
                    <a:pt x="307" y="262"/>
                  </a:cubicBezTo>
                  <a:cubicBezTo>
                    <a:pt x="306" y="258"/>
                    <a:pt x="306" y="256"/>
                    <a:pt x="309" y="254"/>
                  </a:cubicBezTo>
                  <a:close/>
                  <a:moveTo>
                    <a:pt x="308" y="274"/>
                  </a:moveTo>
                  <a:cubicBezTo>
                    <a:pt x="313" y="276"/>
                    <a:pt x="313" y="283"/>
                    <a:pt x="312" y="287"/>
                  </a:cubicBezTo>
                  <a:cubicBezTo>
                    <a:pt x="308" y="285"/>
                    <a:pt x="304" y="278"/>
                    <a:pt x="308" y="274"/>
                  </a:cubicBezTo>
                  <a:close/>
                  <a:moveTo>
                    <a:pt x="313" y="330"/>
                  </a:moveTo>
                  <a:cubicBezTo>
                    <a:pt x="313" y="331"/>
                    <a:pt x="310" y="331"/>
                    <a:pt x="311" y="333"/>
                  </a:cubicBezTo>
                  <a:cubicBezTo>
                    <a:pt x="310" y="332"/>
                    <a:pt x="308" y="331"/>
                    <a:pt x="308" y="329"/>
                  </a:cubicBezTo>
                  <a:cubicBezTo>
                    <a:pt x="311" y="327"/>
                    <a:pt x="310" y="330"/>
                    <a:pt x="313" y="330"/>
                  </a:cubicBezTo>
                  <a:close/>
                  <a:moveTo>
                    <a:pt x="312" y="230"/>
                  </a:moveTo>
                  <a:cubicBezTo>
                    <a:pt x="310" y="229"/>
                    <a:pt x="309" y="227"/>
                    <a:pt x="308" y="225"/>
                  </a:cubicBezTo>
                  <a:cubicBezTo>
                    <a:pt x="310" y="224"/>
                    <a:pt x="310" y="222"/>
                    <a:pt x="312" y="221"/>
                  </a:cubicBezTo>
                  <a:cubicBezTo>
                    <a:pt x="315" y="222"/>
                    <a:pt x="312" y="228"/>
                    <a:pt x="312" y="230"/>
                  </a:cubicBezTo>
                  <a:close/>
                  <a:moveTo>
                    <a:pt x="308" y="217"/>
                  </a:moveTo>
                  <a:cubicBezTo>
                    <a:pt x="310" y="215"/>
                    <a:pt x="306" y="212"/>
                    <a:pt x="312" y="212"/>
                  </a:cubicBezTo>
                  <a:cubicBezTo>
                    <a:pt x="311" y="211"/>
                    <a:pt x="312" y="211"/>
                    <a:pt x="313" y="211"/>
                  </a:cubicBezTo>
                  <a:cubicBezTo>
                    <a:pt x="311" y="213"/>
                    <a:pt x="311" y="216"/>
                    <a:pt x="308" y="217"/>
                  </a:cubicBezTo>
                  <a:close/>
                  <a:moveTo>
                    <a:pt x="308" y="209"/>
                  </a:moveTo>
                  <a:cubicBezTo>
                    <a:pt x="309" y="208"/>
                    <a:pt x="309" y="207"/>
                    <a:pt x="310" y="207"/>
                  </a:cubicBezTo>
                  <a:cubicBezTo>
                    <a:pt x="312" y="207"/>
                    <a:pt x="310" y="211"/>
                    <a:pt x="308" y="209"/>
                  </a:cubicBezTo>
                  <a:close/>
                  <a:moveTo>
                    <a:pt x="308" y="126"/>
                  </a:moveTo>
                  <a:cubicBezTo>
                    <a:pt x="306" y="125"/>
                    <a:pt x="306" y="121"/>
                    <a:pt x="302" y="122"/>
                  </a:cubicBezTo>
                  <a:cubicBezTo>
                    <a:pt x="302" y="119"/>
                    <a:pt x="304" y="117"/>
                    <a:pt x="306" y="115"/>
                  </a:cubicBezTo>
                  <a:cubicBezTo>
                    <a:pt x="308" y="118"/>
                    <a:pt x="310" y="121"/>
                    <a:pt x="308" y="126"/>
                  </a:cubicBezTo>
                  <a:close/>
                  <a:moveTo>
                    <a:pt x="300" y="115"/>
                  </a:moveTo>
                  <a:cubicBezTo>
                    <a:pt x="292" y="112"/>
                    <a:pt x="301" y="101"/>
                    <a:pt x="304" y="110"/>
                  </a:cubicBezTo>
                  <a:cubicBezTo>
                    <a:pt x="303" y="112"/>
                    <a:pt x="301" y="113"/>
                    <a:pt x="300" y="115"/>
                  </a:cubicBezTo>
                  <a:close/>
                  <a:moveTo>
                    <a:pt x="299" y="123"/>
                  </a:moveTo>
                  <a:cubicBezTo>
                    <a:pt x="302" y="124"/>
                    <a:pt x="303" y="127"/>
                    <a:pt x="304" y="131"/>
                  </a:cubicBezTo>
                  <a:cubicBezTo>
                    <a:pt x="303" y="131"/>
                    <a:pt x="301" y="132"/>
                    <a:pt x="301" y="131"/>
                  </a:cubicBezTo>
                  <a:cubicBezTo>
                    <a:pt x="300" y="131"/>
                    <a:pt x="303" y="133"/>
                    <a:pt x="301" y="134"/>
                  </a:cubicBezTo>
                  <a:cubicBezTo>
                    <a:pt x="298" y="133"/>
                    <a:pt x="297" y="130"/>
                    <a:pt x="296" y="127"/>
                  </a:cubicBezTo>
                  <a:cubicBezTo>
                    <a:pt x="295" y="125"/>
                    <a:pt x="299" y="126"/>
                    <a:pt x="299" y="123"/>
                  </a:cubicBezTo>
                  <a:close/>
                  <a:moveTo>
                    <a:pt x="299" y="142"/>
                  </a:moveTo>
                  <a:cubicBezTo>
                    <a:pt x="302" y="143"/>
                    <a:pt x="302" y="146"/>
                    <a:pt x="304" y="149"/>
                  </a:cubicBezTo>
                  <a:cubicBezTo>
                    <a:pt x="302" y="152"/>
                    <a:pt x="300" y="154"/>
                    <a:pt x="299" y="156"/>
                  </a:cubicBezTo>
                  <a:cubicBezTo>
                    <a:pt x="293" y="153"/>
                    <a:pt x="295" y="145"/>
                    <a:pt x="299" y="142"/>
                  </a:cubicBezTo>
                  <a:close/>
                  <a:moveTo>
                    <a:pt x="297" y="165"/>
                  </a:moveTo>
                  <a:cubicBezTo>
                    <a:pt x="302" y="167"/>
                    <a:pt x="302" y="173"/>
                    <a:pt x="306" y="176"/>
                  </a:cubicBezTo>
                  <a:cubicBezTo>
                    <a:pt x="304" y="179"/>
                    <a:pt x="302" y="180"/>
                    <a:pt x="300" y="183"/>
                  </a:cubicBezTo>
                  <a:cubicBezTo>
                    <a:pt x="295" y="179"/>
                    <a:pt x="291" y="171"/>
                    <a:pt x="297" y="165"/>
                  </a:cubicBezTo>
                  <a:close/>
                  <a:moveTo>
                    <a:pt x="310" y="294"/>
                  </a:moveTo>
                  <a:cubicBezTo>
                    <a:pt x="308" y="295"/>
                    <a:pt x="308" y="297"/>
                    <a:pt x="306" y="297"/>
                  </a:cubicBezTo>
                  <a:cubicBezTo>
                    <a:pt x="306" y="297"/>
                    <a:pt x="306" y="296"/>
                    <a:pt x="305" y="296"/>
                  </a:cubicBezTo>
                  <a:cubicBezTo>
                    <a:pt x="306" y="295"/>
                    <a:pt x="307" y="294"/>
                    <a:pt x="310" y="294"/>
                  </a:cubicBezTo>
                  <a:close/>
                  <a:moveTo>
                    <a:pt x="311" y="300"/>
                  </a:moveTo>
                  <a:cubicBezTo>
                    <a:pt x="313" y="302"/>
                    <a:pt x="313" y="314"/>
                    <a:pt x="308" y="316"/>
                  </a:cubicBezTo>
                  <a:cubicBezTo>
                    <a:pt x="301" y="313"/>
                    <a:pt x="307" y="302"/>
                    <a:pt x="311" y="300"/>
                  </a:cubicBezTo>
                  <a:close/>
                  <a:moveTo>
                    <a:pt x="312" y="344"/>
                  </a:moveTo>
                  <a:cubicBezTo>
                    <a:pt x="309" y="345"/>
                    <a:pt x="310" y="349"/>
                    <a:pt x="310" y="353"/>
                  </a:cubicBezTo>
                  <a:cubicBezTo>
                    <a:pt x="308" y="352"/>
                    <a:pt x="307" y="350"/>
                    <a:pt x="306" y="348"/>
                  </a:cubicBezTo>
                  <a:cubicBezTo>
                    <a:pt x="307" y="346"/>
                    <a:pt x="308" y="344"/>
                    <a:pt x="312" y="344"/>
                  </a:cubicBezTo>
                  <a:close/>
                  <a:moveTo>
                    <a:pt x="306" y="709"/>
                  </a:moveTo>
                  <a:cubicBezTo>
                    <a:pt x="308" y="711"/>
                    <a:pt x="313" y="716"/>
                    <a:pt x="310" y="719"/>
                  </a:cubicBezTo>
                  <a:cubicBezTo>
                    <a:pt x="308" y="716"/>
                    <a:pt x="307" y="713"/>
                    <a:pt x="306" y="709"/>
                  </a:cubicBezTo>
                  <a:close/>
                  <a:moveTo>
                    <a:pt x="310" y="703"/>
                  </a:moveTo>
                  <a:cubicBezTo>
                    <a:pt x="311" y="702"/>
                    <a:pt x="312" y="700"/>
                    <a:pt x="313" y="698"/>
                  </a:cubicBezTo>
                  <a:cubicBezTo>
                    <a:pt x="314" y="702"/>
                    <a:pt x="319" y="707"/>
                    <a:pt x="316" y="712"/>
                  </a:cubicBezTo>
                  <a:cubicBezTo>
                    <a:pt x="312" y="710"/>
                    <a:pt x="312" y="706"/>
                    <a:pt x="310" y="703"/>
                  </a:cubicBezTo>
                  <a:close/>
                  <a:moveTo>
                    <a:pt x="314" y="693"/>
                  </a:moveTo>
                  <a:cubicBezTo>
                    <a:pt x="316" y="694"/>
                    <a:pt x="319" y="695"/>
                    <a:pt x="319" y="700"/>
                  </a:cubicBezTo>
                  <a:cubicBezTo>
                    <a:pt x="315" y="699"/>
                    <a:pt x="317" y="695"/>
                    <a:pt x="314" y="693"/>
                  </a:cubicBezTo>
                  <a:close/>
                  <a:moveTo>
                    <a:pt x="314" y="644"/>
                  </a:moveTo>
                  <a:cubicBezTo>
                    <a:pt x="312" y="651"/>
                    <a:pt x="320" y="654"/>
                    <a:pt x="319" y="662"/>
                  </a:cubicBezTo>
                  <a:cubicBezTo>
                    <a:pt x="316" y="658"/>
                    <a:pt x="305" y="648"/>
                    <a:pt x="314" y="644"/>
                  </a:cubicBezTo>
                  <a:close/>
                  <a:moveTo>
                    <a:pt x="318" y="647"/>
                  </a:moveTo>
                  <a:cubicBezTo>
                    <a:pt x="317" y="645"/>
                    <a:pt x="313" y="641"/>
                    <a:pt x="316" y="639"/>
                  </a:cubicBezTo>
                  <a:cubicBezTo>
                    <a:pt x="318" y="639"/>
                    <a:pt x="317" y="641"/>
                    <a:pt x="319" y="641"/>
                  </a:cubicBezTo>
                  <a:cubicBezTo>
                    <a:pt x="318" y="644"/>
                    <a:pt x="319" y="645"/>
                    <a:pt x="318" y="647"/>
                  </a:cubicBezTo>
                  <a:close/>
                  <a:moveTo>
                    <a:pt x="319" y="613"/>
                  </a:moveTo>
                  <a:cubicBezTo>
                    <a:pt x="320" y="615"/>
                    <a:pt x="319" y="620"/>
                    <a:pt x="319" y="622"/>
                  </a:cubicBezTo>
                  <a:cubicBezTo>
                    <a:pt x="315" y="620"/>
                    <a:pt x="317" y="616"/>
                    <a:pt x="319" y="613"/>
                  </a:cubicBezTo>
                  <a:close/>
                  <a:moveTo>
                    <a:pt x="319" y="407"/>
                  </a:moveTo>
                  <a:cubicBezTo>
                    <a:pt x="318" y="405"/>
                    <a:pt x="318" y="404"/>
                    <a:pt x="319" y="401"/>
                  </a:cubicBezTo>
                  <a:cubicBezTo>
                    <a:pt x="321" y="402"/>
                    <a:pt x="321" y="406"/>
                    <a:pt x="319" y="407"/>
                  </a:cubicBezTo>
                  <a:close/>
                  <a:moveTo>
                    <a:pt x="317" y="293"/>
                  </a:moveTo>
                  <a:cubicBezTo>
                    <a:pt x="318" y="292"/>
                    <a:pt x="319" y="291"/>
                    <a:pt x="319" y="290"/>
                  </a:cubicBezTo>
                  <a:cubicBezTo>
                    <a:pt x="321" y="291"/>
                    <a:pt x="321" y="295"/>
                    <a:pt x="321" y="298"/>
                  </a:cubicBezTo>
                  <a:cubicBezTo>
                    <a:pt x="318" y="298"/>
                    <a:pt x="318" y="295"/>
                    <a:pt x="317" y="293"/>
                  </a:cubicBezTo>
                  <a:close/>
                  <a:moveTo>
                    <a:pt x="319" y="318"/>
                  </a:moveTo>
                  <a:cubicBezTo>
                    <a:pt x="322" y="327"/>
                    <a:pt x="319" y="336"/>
                    <a:pt x="320" y="343"/>
                  </a:cubicBezTo>
                  <a:cubicBezTo>
                    <a:pt x="319" y="344"/>
                    <a:pt x="317" y="344"/>
                    <a:pt x="317" y="345"/>
                  </a:cubicBezTo>
                  <a:cubicBezTo>
                    <a:pt x="317" y="336"/>
                    <a:pt x="314" y="324"/>
                    <a:pt x="319" y="318"/>
                  </a:cubicBezTo>
                  <a:close/>
                  <a:moveTo>
                    <a:pt x="314" y="486"/>
                  </a:moveTo>
                  <a:cubicBezTo>
                    <a:pt x="314" y="480"/>
                    <a:pt x="313" y="475"/>
                    <a:pt x="315" y="469"/>
                  </a:cubicBezTo>
                  <a:cubicBezTo>
                    <a:pt x="315" y="475"/>
                    <a:pt x="319" y="482"/>
                    <a:pt x="314" y="486"/>
                  </a:cubicBezTo>
                  <a:close/>
                  <a:moveTo>
                    <a:pt x="312" y="177"/>
                  </a:moveTo>
                  <a:cubicBezTo>
                    <a:pt x="312" y="175"/>
                    <a:pt x="314" y="175"/>
                    <a:pt x="314" y="173"/>
                  </a:cubicBezTo>
                  <a:cubicBezTo>
                    <a:pt x="315" y="174"/>
                    <a:pt x="315" y="178"/>
                    <a:pt x="312" y="177"/>
                  </a:cubicBezTo>
                  <a:close/>
                  <a:moveTo>
                    <a:pt x="316" y="455"/>
                  </a:moveTo>
                  <a:cubicBezTo>
                    <a:pt x="314" y="454"/>
                    <a:pt x="314" y="451"/>
                    <a:pt x="315" y="449"/>
                  </a:cubicBezTo>
                  <a:cubicBezTo>
                    <a:pt x="316" y="450"/>
                    <a:pt x="315" y="453"/>
                    <a:pt x="316" y="455"/>
                  </a:cubicBezTo>
                  <a:close/>
                  <a:moveTo>
                    <a:pt x="313" y="129"/>
                  </a:moveTo>
                  <a:cubicBezTo>
                    <a:pt x="314" y="130"/>
                    <a:pt x="315" y="132"/>
                    <a:pt x="316" y="133"/>
                  </a:cubicBezTo>
                  <a:cubicBezTo>
                    <a:pt x="316" y="135"/>
                    <a:pt x="315" y="136"/>
                    <a:pt x="313" y="137"/>
                  </a:cubicBezTo>
                  <a:cubicBezTo>
                    <a:pt x="314" y="132"/>
                    <a:pt x="310" y="131"/>
                    <a:pt x="313" y="129"/>
                  </a:cubicBezTo>
                  <a:close/>
                  <a:moveTo>
                    <a:pt x="313" y="144"/>
                  </a:moveTo>
                  <a:cubicBezTo>
                    <a:pt x="317" y="144"/>
                    <a:pt x="315" y="149"/>
                    <a:pt x="316" y="153"/>
                  </a:cubicBezTo>
                  <a:cubicBezTo>
                    <a:pt x="315" y="153"/>
                    <a:pt x="314" y="152"/>
                    <a:pt x="314" y="151"/>
                  </a:cubicBezTo>
                  <a:cubicBezTo>
                    <a:pt x="312" y="152"/>
                    <a:pt x="315" y="153"/>
                    <a:pt x="315" y="155"/>
                  </a:cubicBezTo>
                  <a:cubicBezTo>
                    <a:pt x="310" y="152"/>
                    <a:pt x="314" y="149"/>
                    <a:pt x="311" y="148"/>
                  </a:cubicBezTo>
                  <a:cubicBezTo>
                    <a:pt x="311" y="147"/>
                    <a:pt x="313" y="146"/>
                    <a:pt x="313" y="144"/>
                  </a:cubicBezTo>
                  <a:close/>
                  <a:moveTo>
                    <a:pt x="314" y="189"/>
                  </a:moveTo>
                  <a:cubicBezTo>
                    <a:pt x="313" y="190"/>
                    <a:pt x="311" y="190"/>
                    <a:pt x="311" y="191"/>
                  </a:cubicBezTo>
                  <a:cubicBezTo>
                    <a:pt x="310" y="190"/>
                    <a:pt x="309" y="186"/>
                    <a:pt x="310" y="185"/>
                  </a:cubicBezTo>
                  <a:cubicBezTo>
                    <a:pt x="312" y="185"/>
                    <a:pt x="313" y="187"/>
                    <a:pt x="314" y="189"/>
                  </a:cubicBezTo>
                  <a:close/>
                  <a:moveTo>
                    <a:pt x="309" y="106"/>
                  </a:moveTo>
                  <a:cubicBezTo>
                    <a:pt x="306" y="105"/>
                    <a:pt x="305" y="103"/>
                    <a:pt x="304" y="101"/>
                  </a:cubicBezTo>
                  <a:cubicBezTo>
                    <a:pt x="305" y="98"/>
                    <a:pt x="308" y="97"/>
                    <a:pt x="309" y="95"/>
                  </a:cubicBezTo>
                  <a:cubicBezTo>
                    <a:pt x="311" y="97"/>
                    <a:pt x="310" y="102"/>
                    <a:pt x="309" y="106"/>
                  </a:cubicBezTo>
                  <a:close/>
                  <a:moveTo>
                    <a:pt x="300" y="96"/>
                  </a:moveTo>
                  <a:cubicBezTo>
                    <a:pt x="298" y="94"/>
                    <a:pt x="305" y="90"/>
                    <a:pt x="308" y="88"/>
                  </a:cubicBezTo>
                  <a:cubicBezTo>
                    <a:pt x="305" y="91"/>
                    <a:pt x="302" y="98"/>
                    <a:pt x="300" y="96"/>
                  </a:cubicBezTo>
                  <a:close/>
                  <a:moveTo>
                    <a:pt x="298" y="93"/>
                  </a:moveTo>
                  <a:cubicBezTo>
                    <a:pt x="297" y="92"/>
                    <a:pt x="296" y="90"/>
                    <a:pt x="295" y="89"/>
                  </a:cubicBezTo>
                  <a:cubicBezTo>
                    <a:pt x="297" y="85"/>
                    <a:pt x="300" y="83"/>
                    <a:pt x="302" y="80"/>
                  </a:cubicBezTo>
                  <a:cubicBezTo>
                    <a:pt x="304" y="80"/>
                    <a:pt x="304" y="83"/>
                    <a:pt x="306" y="85"/>
                  </a:cubicBezTo>
                  <a:cubicBezTo>
                    <a:pt x="304" y="89"/>
                    <a:pt x="300" y="90"/>
                    <a:pt x="298" y="93"/>
                  </a:cubicBezTo>
                  <a:close/>
                  <a:moveTo>
                    <a:pt x="297" y="101"/>
                  </a:moveTo>
                  <a:cubicBezTo>
                    <a:pt x="297" y="102"/>
                    <a:pt x="297" y="104"/>
                    <a:pt x="295" y="103"/>
                  </a:cubicBezTo>
                  <a:cubicBezTo>
                    <a:pt x="295" y="101"/>
                    <a:pt x="293" y="100"/>
                    <a:pt x="295" y="99"/>
                  </a:cubicBezTo>
                  <a:cubicBezTo>
                    <a:pt x="297" y="98"/>
                    <a:pt x="295" y="102"/>
                    <a:pt x="297" y="101"/>
                  </a:cubicBezTo>
                  <a:close/>
                  <a:moveTo>
                    <a:pt x="296" y="139"/>
                  </a:moveTo>
                  <a:cubicBezTo>
                    <a:pt x="294" y="138"/>
                    <a:pt x="295" y="136"/>
                    <a:pt x="294" y="134"/>
                  </a:cubicBezTo>
                  <a:cubicBezTo>
                    <a:pt x="295" y="136"/>
                    <a:pt x="299" y="137"/>
                    <a:pt x="296" y="139"/>
                  </a:cubicBezTo>
                  <a:close/>
                  <a:moveTo>
                    <a:pt x="296" y="189"/>
                  </a:moveTo>
                  <a:cubicBezTo>
                    <a:pt x="292" y="189"/>
                    <a:pt x="296" y="187"/>
                    <a:pt x="294" y="186"/>
                  </a:cubicBezTo>
                  <a:cubicBezTo>
                    <a:pt x="295" y="184"/>
                    <a:pt x="296" y="187"/>
                    <a:pt x="296" y="189"/>
                  </a:cubicBezTo>
                  <a:close/>
                  <a:moveTo>
                    <a:pt x="302" y="196"/>
                  </a:moveTo>
                  <a:cubicBezTo>
                    <a:pt x="300" y="199"/>
                    <a:pt x="297" y="203"/>
                    <a:pt x="294" y="203"/>
                  </a:cubicBezTo>
                  <a:cubicBezTo>
                    <a:pt x="294" y="199"/>
                    <a:pt x="298" y="188"/>
                    <a:pt x="302" y="196"/>
                  </a:cubicBezTo>
                  <a:close/>
                  <a:moveTo>
                    <a:pt x="302" y="282"/>
                  </a:moveTo>
                  <a:cubicBezTo>
                    <a:pt x="303" y="291"/>
                    <a:pt x="302" y="298"/>
                    <a:pt x="295" y="299"/>
                  </a:cubicBezTo>
                  <a:cubicBezTo>
                    <a:pt x="294" y="297"/>
                    <a:pt x="295" y="293"/>
                    <a:pt x="294" y="290"/>
                  </a:cubicBezTo>
                  <a:cubicBezTo>
                    <a:pt x="297" y="288"/>
                    <a:pt x="298" y="284"/>
                    <a:pt x="302" y="282"/>
                  </a:cubicBezTo>
                  <a:close/>
                  <a:moveTo>
                    <a:pt x="295" y="381"/>
                  </a:moveTo>
                  <a:cubicBezTo>
                    <a:pt x="299" y="381"/>
                    <a:pt x="299" y="384"/>
                    <a:pt x="300" y="385"/>
                  </a:cubicBezTo>
                  <a:cubicBezTo>
                    <a:pt x="301" y="387"/>
                    <a:pt x="299" y="387"/>
                    <a:pt x="299" y="388"/>
                  </a:cubicBezTo>
                  <a:cubicBezTo>
                    <a:pt x="296" y="387"/>
                    <a:pt x="293" y="384"/>
                    <a:pt x="295" y="381"/>
                  </a:cubicBezTo>
                  <a:close/>
                  <a:moveTo>
                    <a:pt x="299" y="398"/>
                  </a:moveTo>
                  <a:cubicBezTo>
                    <a:pt x="299" y="400"/>
                    <a:pt x="297" y="399"/>
                    <a:pt x="297" y="401"/>
                  </a:cubicBezTo>
                  <a:cubicBezTo>
                    <a:pt x="295" y="401"/>
                    <a:pt x="295" y="399"/>
                    <a:pt x="296" y="397"/>
                  </a:cubicBezTo>
                  <a:cubicBezTo>
                    <a:pt x="298" y="396"/>
                    <a:pt x="297" y="398"/>
                    <a:pt x="299" y="398"/>
                  </a:cubicBezTo>
                  <a:close/>
                  <a:moveTo>
                    <a:pt x="301" y="403"/>
                  </a:moveTo>
                  <a:cubicBezTo>
                    <a:pt x="303" y="404"/>
                    <a:pt x="300" y="405"/>
                    <a:pt x="300" y="406"/>
                  </a:cubicBezTo>
                  <a:cubicBezTo>
                    <a:pt x="298" y="405"/>
                    <a:pt x="301" y="403"/>
                    <a:pt x="301" y="403"/>
                  </a:cubicBezTo>
                  <a:close/>
                  <a:moveTo>
                    <a:pt x="298" y="373"/>
                  </a:moveTo>
                  <a:cubicBezTo>
                    <a:pt x="299" y="372"/>
                    <a:pt x="299" y="370"/>
                    <a:pt x="302" y="371"/>
                  </a:cubicBezTo>
                  <a:cubicBezTo>
                    <a:pt x="302" y="374"/>
                    <a:pt x="299" y="375"/>
                    <a:pt x="298" y="373"/>
                  </a:cubicBezTo>
                  <a:close/>
                  <a:moveTo>
                    <a:pt x="298" y="327"/>
                  </a:moveTo>
                  <a:cubicBezTo>
                    <a:pt x="300" y="327"/>
                    <a:pt x="300" y="329"/>
                    <a:pt x="300" y="330"/>
                  </a:cubicBezTo>
                  <a:cubicBezTo>
                    <a:pt x="299" y="332"/>
                    <a:pt x="297" y="334"/>
                    <a:pt x="296" y="335"/>
                  </a:cubicBezTo>
                  <a:cubicBezTo>
                    <a:pt x="293" y="332"/>
                    <a:pt x="295" y="330"/>
                    <a:pt x="298" y="327"/>
                  </a:cubicBezTo>
                  <a:close/>
                  <a:moveTo>
                    <a:pt x="297" y="317"/>
                  </a:moveTo>
                  <a:cubicBezTo>
                    <a:pt x="297" y="315"/>
                    <a:pt x="299" y="315"/>
                    <a:pt x="299" y="314"/>
                  </a:cubicBezTo>
                  <a:cubicBezTo>
                    <a:pt x="301" y="315"/>
                    <a:pt x="301" y="317"/>
                    <a:pt x="300" y="320"/>
                  </a:cubicBezTo>
                  <a:cubicBezTo>
                    <a:pt x="299" y="320"/>
                    <a:pt x="298" y="318"/>
                    <a:pt x="297" y="317"/>
                  </a:cubicBezTo>
                  <a:close/>
                  <a:moveTo>
                    <a:pt x="299" y="305"/>
                  </a:moveTo>
                  <a:cubicBezTo>
                    <a:pt x="298" y="304"/>
                    <a:pt x="298" y="304"/>
                    <a:pt x="297" y="303"/>
                  </a:cubicBezTo>
                  <a:cubicBezTo>
                    <a:pt x="298" y="300"/>
                    <a:pt x="299" y="299"/>
                    <a:pt x="302" y="299"/>
                  </a:cubicBezTo>
                  <a:cubicBezTo>
                    <a:pt x="301" y="301"/>
                    <a:pt x="302" y="305"/>
                    <a:pt x="299" y="305"/>
                  </a:cubicBezTo>
                  <a:close/>
                  <a:moveTo>
                    <a:pt x="297" y="325"/>
                  </a:moveTo>
                  <a:cubicBezTo>
                    <a:pt x="295" y="325"/>
                    <a:pt x="296" y="327"/>
                    <a:pt x="294" y="326"/>
                  </a:cubicBezTo>
                  <a:cubicBezTo>
                    <a:pt x="294" y="325"/>
                    <a:pt x="294" y="323"/>
                    <a:pt x="294" y="322"/>
                  </a:cubicBezTo>
                  <a:cubicBezTo>
                    <a:pt x="295" y="322"/>
                    <a:pt x="297" y="323"/>
                    <a:pt x="297" y="325"/>
                  </a:cubicBezTo>
                  <a:close/>
                  <a:moveTo>
                    <a:pt x="295" y="344"/>
                  </a:moveTo>
                  <a:cubicBezTo>
                    <a:pt x="298" y="343"/>
                    <a:pt x="297" y="348"/>
                    <a:pt x="294" y="347"/>
                  </a:cubicBezTo>
                  <a:cubicBezTo>
                    <a:pt x="293" y="345"/>
                    <a:pt x="295" y="345"/>
                    <a:pt x="295" y="344"/>
                  </a:cubicBezTo>
                  <a:close/>
                  <a:moveTo>
                    <a:pt x="295" y="359"/>
                  </a:moveTo>
                  <a:cubicBezTo>
                    <a:pt x="298" y="359"/>
                    <a:pt x="298" y="362"/>
                    <a:pt x="300" y="364"/>
                  </a:cubicBezTo>
                  <a:cubicBezTo>
                    <a:pt x="299" y="366"/>
                    <a:pt x="297" y="368"/>
                    <a:pt x="295" y="369"/>
                  </a:cubicBezTo>
                  <a:cubicBezTo>
                    <a:pt x="294" y="365"/>
                    <a:pt x="293" y="363"/>
                    <a:pt x="295" y="359"/>
                  </a:cubicBezTo>
                  <a:close/>
                  <a:moveTo>
                    <a:pt x="296" y="411"/>
                  </a:moveTo>
                  <a:cubicBezTo>
                    <a:pt x="294" y="412"/>
                    <a:pt x="292" y="415"/>
                    <a:pt x="290" y="414"/>
                  </a:cubicBezTo>
                  <a:cubicBezTo>
                    <a:pt x="290" y="411"/>
                    <a:pt x="293" y="410"/>
                    <a:pt x="296" y="411"/>
                  </a:cubicBezTo>
                  <a:close/>
                  <a:moveTo>
                    <a:pt x="292" y="82"/>
                  </a:moveTo>
                  <a:cubicBezTo>
                    <a:pt x="290" y="81"/>
                    <a:pt x="290" y="79"/>
                    <a:pt x="289" y="76"/>
                  </a:cubicBezTo>
                  <a:cubicBezTo>
                    <a:pt x="289" y="75"/>
                    <a:pt x="290" y="75"/>
                    <a:pt x="292" y="75"/>
                  </a:cubicBezTo>
                  <a:cubicBezTo>
                    <a:pt x="291" y="78"/>
                    <a:pt x="292" y="79"/>
                    <a:pt x="292" y="82"/>
                  </a:cubicBezTo>
                  <a:close/>
                  <a:moveTo>
                    <a:pt x="274" y="313"/>
                  </a:moveTo>
                  <a:cubicBezTo>
                    <a:pt x="278" y="317"/>
                    <a:pt x="283" y="321"/>
                    <a:pt x="281" y="329"/>
                  </a:cubicBezTo>
                  <a:cubicBezTo>
                    <a:pt x="277" y="326"/>
                    <a:pt x="275" y="321"/>
                    <a:pt x="272" y="317"/>
                  </a:cubicBezTo>
                  <a:cubicBezTo>
                    <a:pt x="272" y="315"/>
                    <a:pt x="273" y="315"/>
                    <a:pt x="274" y="313"/>
                  </a:cubicBezTo>
                  <a:close/>
                  <a:moveTo>
                    <a:pt x="272" y="299"/>
                  </a:moveTo>
                  <a:cubicBezTo>
                    <a:pt x="272" y="297"/>
                    <a:pt x="274" y="298"/>
                    <a:pt x="274" y="296"/>
                  </a:cubicBezTo>
                  <a:cubicBezTo>
                    <a:pt x="276" y="296"/>
                    <a:pt x="278" y="300"/>
                    <a:pt x="277" y="303"/>
                  </a:cubicBezTo>
                  <a:cubicBezTo>
                    <a:pt x="274" y="303"/>
                    <a:pt x="274" y="300"/>
                    <a:pt x="272" y="299"/>
                  </a:cubicBezTo>
                  <a:close/>
                  <a:moveTo>
                    <a:pt x="281" y="296"/>
                  </a:moveTo>
                  <a:cubicBezTo>
                    <a:pt x="279" y="296"/>
                    <a:pt x="279" y="293"/>
                    <a:pt x="278" y="292"/>
                  </a:cubicBezTo>
                  <a:cubicBezTo>
                    <a:pt x="277" y="290"/>
                    <a:pt x="279" y="291"/>
                    <a:pt x="279" y="289"/>
                  </a:cubicBezTo>
                  <a:cubicBezTo>
                    <a:pt x="280" y="289"/>
                    <a:pt x="280" y="290"/>
                    <a:pt x="281" y="290"/>
                  </a:cubicBezTo>
                  <a:cubicBezTo>
                    <a:pt x="280" y="292"/>
                    <a:pt x="282" y="294"/>
                    <a:pt x="281" y="296"/>
                  </a:cubicBezTo>
                  <a:close/>
                  <a:moveTo>
                    <a:pt x="282" y="143"/>
                  </a:moveTo>
                  <a:cubicBezTo>
                    <a:pt x="289" y="145"/>
                    <a:pt x="286" y="154"/>
                    <a:pt x="281" y="156"/>
                  </a:cubicBezTo>
                  <a:cubicBezTo>
                    <a:pt x="282" y="151"/>
                    <a:pt x="280" y="147"/>
                    <a:pt x="282" y="143"/>
                  </a:cubicBezTo>
                  <a:close/>
                  <a:moveTo>
                    <a:pt x="289" y="154"/>
                  </a:moveTo>
                  <a:cubicBezTo>
                    <a:pt x="291" y="156"/>
                    <a:pt x="291" y="164"/>
                    <a:pt x="289" y="168"/>
                  </a:cubicBezTo>
                  <a:cubicBezTo>
                    <a:pt x="287" y="166"/>
                    <a:pt x="286" y="163"/>
                    <a:pt x="284" y="161"/>
                  </a:cubicBezTo>
                  <a:cubicBezTo>
                    <a:pt x="285" y="158"/>
                    <a:pt x="288" y="156"/>
                    <a:pt x="289" y="154"/>
                  </a:cubicBezTo>
                  <a:close/>
                  <a:moveTo>
                    <a:pt x="290" y="134"/>
                  </a:moveTo>
                  <a:cubicBezTo>
                    <a:pt x="291" y="138"/>
                    <a:pt x="290" y="140"/>
                    <a:pt x="290" y="144"/>
                  </a:cubicBezTo>
                  <a:cubicBezTo>
                    <a:pt x="286" y="140"/>
                    <a:pt x="286" y="137"/>
                    <a:pt x="290" y="134"/>
                  </a:cubicBezTo>
                  <a:close/>
                  <a:moveTo>
                    <a:pt x="288" y="197"/>
                  </a:moveTo>
                  <a:cubicBezTo>
                    <a:pt x="288" y="193"/>
                    <a:pt x="285" y="191"/>
                    <a:pt x="283" y="188"/>
                  </a:cubicBezTo>
                  <a:cubicBezTo>
                    <a:pt x="283" y="187"/>
                    <a:pt x="285" y="190"/>
                    <a:pt x="286" y="190"/>
                  </a:cubicBezTo>
                  <a:cubicBezTo>
                    <a:pt x="287" y="189"/>
                    <a:pt x="285" y="186"/>
                    <a:pt x="284" y="184"/>
                  </a:cubicBezTo>
                  <a:cubicBezTo>
                    <a:pt x="285" y="181"/>
                    <a:pt x="287" y="179"/>
                    <a:pt x="289" y="176"/>
                  </a:cubicBezTo>
                  <a:cubicBezTo>
                    <a:pt x="292" y="182"/>
                    <a:pt x="291" y="193"/>
                    <a:pt x="288" y="197"/>
                  </a:cubicBezTo>
                  <a:close/>
                  <a:moveTo>
                    <a:pt x="290" y="212"/>
                  </a:moveTo>
                  <a:cubicBezTo>
                    <a:pt x="288" y="212"/>
                    <a:pt x="287" y="210"/>
                    <a:pt x="287" y="207"/>
                  </a:cubicBezTo>
                  <a:cubicBezTo>
                    <a:pt x="288" y="207"/>
                    <a:pt x="288" y="206"/>
                    <a:pt x="288" y="205"/>
                  </a:cubicBezTo>
                  <a:cubicBezTo>
                    <a:pt x="291" y="206"/>
                    <a:pt x="290" y="210"/>
                    <a:pt x="290" y="212"/>
                  </a:cubicBezTo>
                  <a:close/>
                  <a:moveTo>
                    <a:pt x="283" y="213"/>
                  </a:moveTo>
                  <a:cubicBezTo>
                    <a:pt x="287" y="216"/>
                    <a:pt x="287" y="221"/>
                    <a:pt x="283" y="224"/>
                  </a:cubicBezTo>
                  <a:cubicBezTo>
                    <a:pt x="282" y="221"/>
                    <a:pt x="283" y="215"/>
                    <a:pt x="283" y="213"/>
                  </a:cubicBezTo>
                  <a:close/>
                  <a:moveTo>
                    <a:pt x="283" y="363"/>
                  </a:moveTo>
                  <a:cubicBezTo>
                    <a:pt x="283" y="365"/>
                    <a:pt x="283" y="366"/>
                    <a:pt x="281" y="365"/>
                  </a:cubicBezTo>
                  <a:cubicBezTo>
                    <a:pt x="280" y="364"/>
                    <a:pt x="281" y="363"/>
                    <a:pt x="283" y="363"/>
                  </a:cubicBezTo>
                  <a:close/>
                  <a:moveTo>
                    <a:pt x="281" y="197"/>
                  </a:moveTo>
                  <a:cubicBezTo>
                    <a:pt x="283" y="196"/>
                    <a:pt x="286" y="199"/>
                    <a:pt x="285" y="202"/>
                  </a:cubicBezTo>
                  <a:cubicBezTo>
                    <a:pt x="284" y="202"/>
                    <a:pt x="284" y="204"/>
                    <a:pt x="282" y="203"/>
                  </a:cubicBezTo>
                  <a:cubicBezTo>
                    <a:pt x="282" y="202"/>
                    <a:pt x="283" y="198"/>
                    <a:pt x="281" y="197"/>
                  </a:cubicBezTo>
                  <a:close/>
                  <a:moveTo>
                    <a:pt x="286" y="173"/>
                  </a:moveTo>
                  <a:cubicBezTo>
                    <a:pt x="285" y="175"/>
                    <a:pt x="284" y="176"/>
                    <a:pt x="281" y="177"/>
                  </a:cubicBezTo>
                  <a:cubicBezTo>
                    <a:pt x="281" y="174"/>
                    <a:pt x="282" y="171"/>
                    <a:pt x="281" y="166"/>
                  </a:cubicBezTo>
                  <a:cubicBezTo>
                    <a:pt x="284" y="167"/>
                    <a:pt x="285" y="170"/>
                    <a:pt x="286" y="173"/>
                  </a:cubicBezTo>
                  <a:close/>
                  <a:moveTo>
                    <a:pt x="281" y="307"/>
                  </a:moveTo>
                  <a:cubicBezTo>
                    <a:pt x="281" y="308"/>
                    <a:pt x="281" y="309"/>
                    <a:pt x="281" y="311"/>
                  </a:cubicBezTo>
                  <a:cubicBezTo>
                    <a:pt x="279" y="310"/>
                    <a:pt x="277" y="307"/>
                    <a:pt x="281" y="307"/>
                  </a:cubicBezTo>
                  <a:close/>
                  <a:moveTo>
                    <a:pt x="280" y="342"/>
                  </a:moveTo>
                  <a:cubicBezTo>
                    <a:pt x="284" y="343"/>
                    <a:pt x="283" y="350"/>
                    <a:pt x="281" y="352"/>
                  </a:cubicBezTo>
                  <a:cubicBezTo>
                    <a:pt x="276" y="350"/>
                    <a:pt x="277" y="345"/>
                    <a:pt x="280" y="342"/>
                  </a:cubicBezTo>
                  <a:close/>
                  <a:moveTo>
                    <a:pt x="278" y="369"/>
                  </a:moveTo>
                  <a:cubicBezTo>
                    <a:pt x="277" y="371"/>
                    <a:pt x="275" y="374"/>
                    <a:pt x="274" y="373"/>
                  </a:cubicBezTo>
                  <a:cubicBezTo>
                    <a:pt x="273" y="370"/>
                    <a:pt x="276" y="368"/>
                    <a:pt x="278" y="369"/>
                  </a:cubicBezTo>
                  <a:close/>
                  <a:moveTo>
                    <a:pt x="280" y="390"/>
                  </a:moveTo>
                  <a:cubicBezTo>
                    <a:pt x="281" y="391"/>
                    <a:pt x="281" y="391"/>
                    <a:pt x="282" y="392"/>
                  </a:cubicBezTo>
                  <a:cubicBezTo>
                    <a:pt x="280" y="393"/>
                    <a:pt x="279" y="395"/>
                    <a:pt x="276" y="396"/>
                  </a:cubicBezTo>
                  <a:cubicBezTo>
                    <a:pt x="277" y="393"/>
                    <a:pt x="280" y="393"/>
                    <a:pt x="280" y="390"/>
                  </a:cubicBezTo>
                  <a:close/>
                  <a:moveTo>
                    <a:pt x="278" y="377"/>
                  </a:moveTo>
                  <a:cubicBezTo>
                    <a:pt x="279" y="377"/>
                    <a:pt x="280" y="376"/>
                    <a:pt x="280" y="375"/>
                  </a:cubicBezTo>
                  <a:cubicBezTo>
                    <a:pt x="284" y="375"/>
                    <a:pt x="284" y="380"/>
                    <a:pt x="283" y="383"/>
                  </a:cubicBezTo>
                  <a:cubicBezTo>
                    <a:pt x="280" y="382"/>
                    <a:pt x="279" y="379"/>
                    <a:pt x="278" y="377"/>
                  </a:cubicBezTo>
                  <a:close/>
                  <a:moveTo>
                    <a:pt x="283" y="236"/>
                  </a:moveTo>
                  <a:cubicBezTo>
                    <a:pt x="285" y="237"/>
                    <a:pt x="286" y="241"/>
                    <a:pt x="288" y="243"/>
                  </a:cubicBezTo>
                  <a:cubicBezTo>
                    <a:pt x="287" y="246"/>
                    <a:pt x="285" y="248"/>
                    <a:pt x="283" y="249"/>
                  </a:cubicBezTo>
                  <a:cubicBezTo>
                    <a:pt x="284" y="244"/>
                    <a:pt x="283" y="242"/>
                    <a:pt x="283" y="236"/>
                  </a:cubicBezTo>
                  <a:close/>
                  <a:moveTo>
                    <a:pt x="289" y="249"/>
                  </a:moveTo>
                  <a:cubicBezTo>
                    <a:pt x="292" y="250"/>
                    <a:pt x="291" y="256"/>
                    <a:pt x="289" y="257"/>
                  </a:cubicBezTo>
                  <a:cubicBezTo>
                    <a:pt x="288" y="256"/>
                    <a:pt x="287" y="255"/>
                    <a:pt x="286" y="255"/>
                  </a:cubicBezTo>
                  <a:cubicBezTo>
                    <a:pt x="286" y="252"/>
                    <a:pt x="289" y="252"/>
                    <a:pt x="289" y="249"/>
                  </a:cubicBezTo>
                  <a:close/>
                  <a:moveTo>
                    <a:pt x="291" y="237"/>
                  </a:moveTo>
                  <a:cubicBezTo>
                    <a:pt x="289" y="235"/>
                    <a:pt x="287" y="233"/>
                    <a:pt x="285" y="230"/>
                  </a:cubicBezTo>
                  <a:cubicBezTo>
                    <a:pt x="286" y="226"/>
                    <a:pt x="289" y="226"/>
                    <a:pt x="290" y="223"/>
                  </a:cubicBezTo>
                  <a:cubicBezTo>
                    <a:pt x="292" y="227"/>
                    <a:pt x="290" y="233"/>
                    <a:pt x="291" y="237"/>
                  </a:cubicBezTo>
                  <a:close/>
                  <a:moveTo>
                    <a:pt x="289" y="95"/>
                  </a:moveTo>
                  <a:cubicBezTo>
                    <a:pt x="292" y="95"/>
                    <a:pt x="291" y="100"/>
                    <a:pt x="289" y="99"/>
                  </a:cubicBezTo>
                  <a:cubicBezTo>
                    <a:pt x="288" y="97"/>
                    <a:pt x="289" y="97"/>
                    <a:pt x="289" y="95"/>
                  </a:cubicBezTo>
                  <a:close/>
                  <a:moveTo>
                    <a:pt x="286" y="122"/>
                  </a:moveTo>
                  <a:cubicBezTo>
                    <a:pt x="287" y="123"/>
                    <a:pt x="289" y="125"/>
                    <a:pt x="289" y="127"/>
                  </a:cubicBezTo>
                  <a:cubicBezTo>
                    <a:pt x="288" y="130"/>
                    <a:pt x="286" y="132"/>
                    <a:pt x="284" y="134"/>
                  </a:cubicBezTo>
                  <a:cubicBezTo>
                    <a:pt x="282" y="133"/>
                    <a:pt x="281" y="132"/>
                    <a:pt x="280" y="130"/>
                  </a:cubicBezTo>
                  <a:cubicBezTo>
                    <a:pt x="282" y="128"/>
                    <a:pt x="284" y="125"/>
                    <a:pt x="286" y="122"/>
                  </a:cubicBezTo>
                  <a:close/>
                  <a:moveTo>
                    <a:pt x="278" y="284"/>
                  </a:moveTo>
                  <a:cubicBezTo>
                    <a:pt x="276" y="284"/>
                    <a:pt x="277" y="287"/>
                    <a:pt x="275" y="287"/>
                  </a:cubicBezTo>
                  <a:cubicBezTo>
                    <a:pt x="273" y="286"/>
                    <a:pt x="271" y="284"/>
                    <a:pt x="270" y="282"/>
                  </a:cubicBezTo>
                  <a:cubicBezTo>
                    <a:pt x="270" y="279"/>
                    <a:pt x="272" y="279"/>
                    <a:pt x="272" y="277"/>
                  </a:cubicBezTo>
                  <a:cubicBezTo>
                    <a:pt x="275" y="278"/>
                    <a:pt x="277" y="281"/>
                    <a:pt x="278" y="284"/>
                  </a:cubicBezTo>
                  <a:close/>
                  <a:moveTo>
                    <a:pt x="268" y="312"/>
                  </a:moveTo>
                  <a:cubicBezTo>
                    <a:pt x="267" y="311"/>
                    <a:pt x="266" y="309"/>
                    <a:pt x="265" y="308"/>
                  </a:cubicBezTo>
                  <a:cubicBezTo>
                    <a:pt x="266" y="299"/>
                    <a:pt x="275" y="310"/>
                    <a:pt x="268" y="312"/>
                  </a:cubicBezTo>
                  <a:close/>
                  <a:moveTo>
                    <a:pt x="265" y="286"/>
                  </a:moveTo>
                  <a:cubicBezTo>
                    <a:pt x="268" y="284"/>
                    <a:pt x="272" y="290"/>
                    <a:pt x="270" y="293"/>
                  </a:cubicBezTo>
                  <a:cubicBezTo>
                    <a:pt x="266" y="293"/>
                    <a:pt x="266" y="288"/>
                    <a:pt x="265" y="286"/>
                  </a:cubicBezTo>
                  <a:close/>
                  <a:moveTo>
                    <a:pt x="268" y="279"/>
                  </a:moveTo>
                  <a:cubicBezTo>
                    <a:pt x="268" y="276"/>
                    <a:pt x="270" y="275"/>
                    <a:pt x="272" y="274"/>
                  </a:cubicBezTo>
                  <a:cubicBezTo>
                    <a:pt x="272" y="277"/>
                    <a:pt x="270" y="278"/>
                    <a:pt x="268" y="279"/>
                  </a:cubicBezTo>
                  <a:close/>
                  <a:moveTo>
                    <a:pt x="268" y="321"/>
                  </a:moveTo>
                  <a:cubicBezTo>
                    <a:pt x="271" y="325"/>
                    <a:pt x="273" y="330"/>
                    <a:pt x="277" y="333"/>
                  </a:cubicBezTo>
                  <a:cubicBezTo>
                    <a:pt x="277" y="337"/>
                    <a:pt x="274" y="338"/>
                    <a:pt x="273" y="341"/>
                  </a:cubicBezTo>
                  <a:cubicBezTo>
                    <a:pt x="268" y="337"/>
                    <a:pt x="264" y="331"/>
                    <a:pt x="265" y="324"/>
                  </a:cubicBezTo>
                  <a:cubicBezTo>
                    <a:pt x="267" y="324"/>
                    <a:pt x="267" y="322"/>
                    <a:pt x="268" y="321"/>
                  </a:cubicBezTo>
                  <a:close/>
                  <a:moveTo>
                    <a:pt x="272" y="351"/>
                  </a:moveTo>
                  <a:cubicBezTo>
                    <a:pt x="275" y="352"/>
                    <a:pt x="276" y="354"/>
                    <a:pt x="276" y="356"/>
                  </a:cubicBezTo>
                  <a:cubicBezTo>
                    <a:pt x="274" y="358"/>
                    <a:pt x="271" y="353"/>
                    <a:pt x="272" y="351"/>
                  </a:cubicBezTo>
                  <a:close/>
                  <a:moveTo>
                    <a:pt x="274" y="382"/>
                  </a:moveTo>
                  <a:cubicBezTo>
                    <a:pt x="279" y="385"/>
                    <a:pt x="278" y="389"/>
                    <a:pt x="274" y="392"/>
                  </a:cubicBezTo>
                  <a:cubicBezTo>
                    <a:pt x="272" y="391"/>
                    <a:pt x="271" y="389"/>
                    <a:pt x="270" y="388"/>
                  </a:cubicBezTo>
                  <a:cubicBezTo>
                    <a:pt x="270" y="385"/>
                    <a:pt x="273" y="384"/>
                    <a:pt x="274" y="382"/>
                  </a:cubicBezTo>
                  <a:close/>
                  <a:moveTo>
                    <a:pt x="279" y="409"/>
                  </a:moveTo>
                  <a:cubicBezTo>
                    <a:pt x="278" y="410"/>
                    <a:pt x="278" y="410"/>
                    <a:pt x="277" y="411"/>
                  </a:cubicBezTo>
                  <a:cubicBezTo>
                    <a:pt x="267" y="407"/>
                    <a:pt x="278" y="399"/>
                    <a:pt x="279" y="409"/>
                  </a:cubicBezTo>
                  <a:close/>
                  <a:moveTo>
                    <a:pt x="291" y="267"/>
                  </a:moveTo>
                  <a:cubicBezTo>
                    <a:pt x="289" y="271"/>
                    <a:pt x="287" y="273"/>
                    <a:pt x="284" y="275"/>
                  </a:cubicBezTo>
                  <a:cubicBezTo>
                    <a:pt x="281" y="267"/>
                    <a:pt x="287" y="258"/>
                    <a:pt x="291" y="267"/>
                  </a:cubicBezTo>
                  <a:close/>
                  <a:moveTo>
                    <a:pt x="288" y="290"/>
                  </a:moveTo>
                  <a:cubicBezTo>
                    <a:pt x="283" y="290"/>
                    <a:pt x="286" y="278"/>
                    <a:pt x="290" y="277"/>
                  </a:cubicBezTo>
                  <a:cubicBezTo>
                    <a:pt x="291" y="280"/>
                    <a:pt x="292" y="289"/>
                    <a:pt x="288" y="290"/>
                  </a:cubicBezTo>
                  <a:close/>
                  <a:moveTo>
                    <a:pt x="289" y="298"/>
                  </a:moveTo>
                  <a:cubicBezTo>
                    <a:pt x="288" y="301"/>
                    <a:pt x="291" y="301"/>
                    <a:pt x="291" y="304"/>
                  </a:cubicBezTo>
                  <a:cubicBezTo>
                    <a:pt x="290" y="305"/>
                    <a:pt x="289" y="304"/>
                    <a:pt x="289" y="305"/>
                  </a:cubicBezTo>
                  <a:cubicBezTo>
                    <a:pt x="286" y="305"/>
                    <a:pt x="286" y="302"/>
                    <a:pt x="285" y="300"/>
                  </a:cubicBezTo>
                  <a:cubicBezTo>
                    <a:pt x="286" y="299"/>
                    <a:pt x="286" y="298"/>
                    <a:pt x="289" y="298"/>
                  </a:cubicBezTo>
                  <a:close/>
                  <a:moveTo>
                    <a:pt x="285" y="311"/>
                  </a:moveTo>
                  <a:cubicBezTo>
                    <a:pt x="290" y="312"/>
                    <a:pt x="291" y="318"/>
                    <a:pt x="287" y="321"/>
                  </a:cubicBezTo>
                  <a:cubicBezTo>
                    <a:pt x="284" y="318"/>
                    <a:pt x="285" y="315"/>
                    <a:pt x="285" y="311"/>
                  </a:cubicBezTo>
                  <a:close/>
                  <a:moveTo>
                    <a:pt x="289" y="335"/>
                  </a:moveTo>
                  <a:cubicBezTo>
                    <a:pt x="290" y="336"/>
                    <a:pt x="291" y="340"/>
                    <a:pt x="290" y="341"/>
                  </a:cubicBezTo>
                  <a:cubicBezTo>
                    <a:pt x="289" y="340"/>
                    <a:pt x="287" y="339"/>
                    <a:pt x="287" y="337"/>
                  </a:cubicBezTo>
                  <a:cubicBezTo>
                    <a:pt x="288" y="336"/>
                    <a:pt x="288" y="336"/>
                    <a:pt x="289" y="335"/>
                  </a:cubicBezTo>
                  <a:close/>
                  <a:moveTo>
                    <a:pt x="291" y="388"/>
                  </a:moveTo>
                  <a:cubicBezTo>
                    <a:pt x="292" y="389"/>
                    <a:pt x="289" y="392"/>
                    <a:pt x="291" y="394"/>
                  </a:cubicBezTo>
                  <a:cubicBezTo>
                    <a:pt x="290" y="395"/>
                    <a:pt x="288" y="391"/>
                    <a:pt x="288" y="388"/>
                  </a:cubicBezTo>
                  <a:cubicBezTo>
                    <a:pt x="289" y="388"/>
                    <a:pt x="290" y="388"/>
                    <a:pt x="291" y="388"/>
                  </a:cubicBezTo>
                  <a:close/>
                  <a:moveTo>
                    <a:pt x="290" y="403"/>
                  </a:moveTo>
                  <a:cubicBezTo>
                    <a:pt x="293" y="405"/>
                    <a:pt x="291" y="408"/>
                    <a:pt x="288" y="409"/>
                  </a:cubicBezTo>
                  <a:cubicBezTo>
                    <a:pt x="288" y="406"/>
                    <a:pt x="289" y="405"/>
                    <a:pt x="290" y="403"/>
                  </a:cubicBezTo>
                  <a:close/>
                  <a:moveTo>
                    <a:pt x="290" y="424"/>
                  </a:moveTo>
                  <a:cubicBezTo>
                    <a:pt x="293" y="425"/>
                    <a:pt x="295" y="427"/>
                    <a:pt x="295" y="430"/>
                  </a:cubicBezTo>
                  <a:cubicBezTo>
                    <a:pt x="295" y="431"/>
                    <a:pt x="293" y="433"/>
                    <a:pt x="291" y="433"/>
                  </a:cubicBezTo>
                  <a:cubicBezTo>
                    <a:pt x="293" y="429"/>
                    <a:pt x="287" y="427"/>
                    <a:pt x="290" y="424"/>
                  </a:cubicBezTo>
                  <a:close/>
                  <a:moveTo>
                    <a:pt x="295" y="419"/>
                  </a:moveTo>
                  <a:cubicBezTo>
                    <a:pt x="295" y="417"/>
                    <a:pt x="297" y="417"/>
                    <a:pt x="298" y="415"/>
                  </a:cubicBezTo>
                  <a:cubicBezTo>
                    <a:pt x="301" y="415"/>
                    <a:pt x="301" y="419"/>
                    <a:pt x="303" y="420"/>
                  </a:cubicBezTo>
                  <a:cubicBezTo>
                    <a:pt x="303" y="423"/>
                    <a:pt x="301" y="423"/>
                    <a:pt x="300" y="426"/>
                  </a:cubicBezTo>
                  <a:cubicBezTo>
                    <a:pt x="298" y="424"/>
                    <a:pt x="297" y="421"/>
                    <a:pt x="295" y="419"/>
                  </a:cubicBezTo>
                  <a:close/>
                  <a:moveTo>
                    <a:pt x="302" y="274"/>
                  </a:moveTo>
                  <a:cubicBezTo>
                    <a:pt x="299" y="274"/>
                    <a:pt x="299" y="270"/>
                    <a:pt x="297" y="269"/>
                  </a:cubicBezTo>
                  <a:cubicBezTo>
                    <a:pt x="299" y="267"/>
                    <a:pt x="299" y="263"/>
                    <a:pt x="303" y="263"/>
                  </a:cubicBezTo>
                  <a:cubicBezTo>
                    <a:pt x="302" y="267"/>
                    <a:pt x="304" y="271"/>
                    <a:pt x="302" y="274"/>
                  </a:cubicBezTo>
                  <a:close/>
                  <a:moveTo>
                    <a:pt x="299" y="252"/>
                  </a:moveTo>
                  <a:cubicBezTo>
                    <a:pt x="299" y="249"/>
                    <a:pt x="302" y="249"/>
                    <a:pt x="302" y="246"/>
                  </a:cubicBezTo>
                  <a:cubicBezTo>
                    <a:pt x="305" y="248"/>
                    <a:pt x="303" y="251"/>
                    <a:pt x="303" y="254"/>
                  </a:cubicBezTo>
                  <a:cubicBezTo>
                    <a:pt x="300" y="255"/>
                    <a:pt x="302" y="251"/>
                    <a:pt x="299" y="252"/>
                  </a:cubicBezTo>
                  <a:close/>
                  <a:moveTo>
                    <a:pt x="303" y="231"/>
                  </a:moveTo>
                  <a:cubicBezTo>
                    <a:pt x="304" y="232"/>
                    <a:pt x="305" y="233"/>
                    <a:pt x="304" y="235"/>
                  </a:cubicBezTo>
                  <a:cubicBezTo>
                    <a:pt x="302" y="236"/>
                    <a:pt x="302" y="232"/>
                    <a:pt x="303" y="231"/>
                  </a:cubicBezTo>
                  <a:close/>
                  <a:moveTo>
                    <a:pt x="300" y="212"/>
                  </a:moveTo>
                  <a:cubicBezTo>
                    <a:pt x="301" y="209"/>
                    <a:pt x="304" y="209"/>
                    <a:pt x="305" y="206"/>
                  </a:cubicBezTo>
                  <a:cubicBezTo>
                    <a:pt x="305" y="209"/>
                    <a:pt x="305" y="217"/>
                    <a:pt x="304" y="220"/>
                  </a:cubicBezTo>
                  <a:cubicBezTo>
                    <a:pt x="302" y="218"/>
                    <a:pt x="301" y="215"/>
                    <a:pt x="300" y="212"/>
                  </a:cubicBezTo>
                  <a:close/>
                  <a:moveTo>
                    <a:pt x="305" y="337"/>
                  </a:moveTo>
                  <a:cubicBezTo>
                    <a:pt x="307" y="337"/>
                    <a:pt x="307" y="339"/>
                    <a:pt x="306" y="340"/>
                  </a:cubicBezTo>
                  <a:cubicBezTo>
                    <a:pt x="304" y="340"/>
                    <a:pt x="304" y="338"/>
                    <a:pt x="305" y="337"/>
                  </a:cubicBezTo>
                  <a:close/>
                  <a:moveTo>
                    <a:pt x="306" y="763"/>
                  </a:moveTo>
                  <a:cubicBezTo>
                    <a:pt x="309" y="764"/>
                    <a:pt x="306" y="767"/>
                    <a:pt x="308" y="768"/>
                  </a:cubicBezTo>
                  <a:cubicBezTo>
                    <a:pt x="304" y="769"/>
                    <a:pt x="305" y="765"/>
                    <a:pt x="306" y="763"/>
                  </a:cubicBezTo>
                  <a:close/>
                  <a:moveTo>
                    <a:pt x="318" y="744"/>
                  </a:moveTo>
                  <a:cubicBezTo>
                    <a:pt x="320" y="747"/>
                    <a:pt x="320" y="755"/>
                    <a:pt x="316" y="756"/>
                  </a:cubicBezTo>
                  <a:cubicBezTo>
                    <a:pt x="317" y="753"/>
                    <a:pt x="314" y="754"/>
                    <a:pt x="314" y="751"/>
                  </a:cubicBezTo>
                  <a:cubicBezTo>
                    <a:pt x="315" y="749"/>
                    <a:pt x="317" y="747"/>
                    <a:pt x="318" y="744"/>
                  </a:cubicBezTo>
                  <a:close/>
                  <a:moveTo>
                    <a:pt x="315" y="789"/>
                  </a:moveTo>
                  <a:cubicBezTo>
                    <a:pt x="316" y="786"/>
                    <a:pt x="317" y="784"/>
                    <a:pt x="318" y="782"/>
                  </a:cubicBezTo>
                  <a:cubicBezTo>
                    <a:pt x="321" y="784"/>
                    <a:pt x="318" y="789"/>
                    <a:pt x="315" y="789"/>
                  </a:cubicBezTo>
                  <a:close/>
                  <a:moveTo>
                    <a:pt x="321" y="810"/>
                  </a:moveTo>
                  <a:cubicBezTo>
                    <a:pt x="320" y="811"/>
                    <a:pt x="318" y="809"/>
                    <a:pt x="317" y="808"/>
                  </a:cubicBezTo>
                  <a:cubicBezTo>
                    <a:pt x="318" y="806"/>
                    <a:pt x="322" y="808"/>
                    <a:pt x="321" y="810"/>
                  </a:cubicBezTo>
                  <a:close/>
                  <a:moveTo>
                    <a:pt x="319" y="267"/>
                  </a:moveTo>
                  <a:cubicBezTo>
                    <a:pt x="322" y="269"/>
                    <a:pt x="321" y="275"/>
                    <a:pt x="321" y="280"/>
                  </a:cubicBezTo>
                  <a:cubicBezTo>
                    <a:pt x="316" y="280"/>
                    <a:pt x="318" y="272"/>
                    <a:pt x="319" y="267"/>
                  </a:cubicBezTo>
                  <a:close/>
                  <a:moveTo>
                    <a:pt x="317" y="231"/>
                  </a:moveTo>
                  <a:cubicBezTo>
                    <a:pt x="315" y="226"/>
                    <a:pt x="316" y="221"/>
                    <a:pt x="316" y="216"/>
                  </a:cubicBezTo>
                  <a:cubicBezTo>
                    <a:pt x="319" y="219"/>
                    <a:pt x="321" y="221"/>
                    <a:pt x="322" y="225"/>
                  </a:cubicBezTo>
                  <a:cubicBezTo>
                    <a:pt x="320" y="227"/>
                    <a:pt x="319" y="229"/>
                    <a:pt x="317" y="231"/>
                  </a:cubicBezTo>
                  <a:close/>
                  <a:moveTo>
                    <a:pt x="317" y="204"/>
                  </a:moveTo>
                  <a:cubicBezTo>
                    <a:pt x="316" y="200"/>
                    <a:pt x="316" y="198"/>
                    <a:pt x="317" y="195"/>
                  </a:cubicBezTo>
                  <a:cubicBezTo>
                    <a:pt x="320" y="196"/>
                    <a:pt x="322" y="199"/>
                    <a:pt x="322" y="203"/>
                  </a:cubicBezTo>
                  <a:cubicBezTo>
                    <a:pt x="320" y="203"/>
                    <a:pt x="318" y="204"/>
                    <a:pt x="317" y="204"/>
                  </a:cubicBezTo>
                  <a:close/>
                  <a:moveTo>
                    <a:pt x="308" y="57"/>
                  </a:moveTo>
                  <a:cubicBezTo>
                    <a:pt x="307" y="53"/>
                    <a:pt x="306" y="48"/>
                    <a:pt x="308" y="46"/>
                  </a:cubicBezTo>
                  <a:cubicBezTo>
                    <a:pt x="310" y="48"/>
                    <a:pt x="310" y="51"/>
                    <a:pt x="312" y="54"/>
                  </a:cubicBezTo>
                  <a:cubicBezTo>
                    <a:pt x="311" y="55"/>
                    <a:pt x="311" y="57"/>
                    <a:pt x="308" y="57"/>
                  </a:cubicBezTo>
                  <a:close/>
                  <a:moveTo>
                    <a:pt x="308" y="72"/>
                  </a:moveTo>
                  <a:cubicBezTo>
                    <a:pt x="312" y="72"/>
                    <a:pt x="311" y="78"/>
                    <a:pt x="310" y="81"/>
                  </a:cubicBezTo>
                  <a:cubicBezTo>
                    <a:pt x="308" y="79"/>
                    <a:pt x="307" y="77"/>
                    <a:pt x="306" y="74"/>
                  </a:cubicBezTo>
                  <a:cubicBezTo>
                    <a:pt x="307" y="73"/>
                    <a:pt x="309" y="74"/>
                    <a:pt x="308" y="72"/>
                  </a:cubicBezTo>
                  <a:close/>
                  <a:moveTo>
                    <a:pt x="303" y="70"/>
                  </a:moveTo>
                  <a:cubicBezTo>
                    <a:pt x="303" y="68"/>
                    <a:pt x="301" y="68"/>
                    <a:pt x="302" y="66"/>
                  </a:cubicBezTo>
                  <a:cubicBezTo>
                    <a:pt x="303" y="65"/>
                    <a:pt x="305" y="66"/>
                    <a:pt x="304" y="63"/>
                  </a:cubicBezTo>
                  <a:cubicBezTo>
                    <a:pt x="305" y="63"/>
                    <a:pt x="306" y="64"/>
                    <a:pt x="306" y="64"/>
                  </a:cubicBezTo>
                  <a:cubicBezTo>
                    <a:pt x="307" y="67"/>
                    <a:pt x="306" y="69"/>
                    <a:pt x="303" y="70"/>
                  </a:cubicBezTo>
                  <a:close/>
                  <a:moveTo>
                    <a:pt x="300" y="63"/>
                  </a:moveTo>
                  <a:cubicBezTo>
                    <a:pt x="299" y="62"/>
                    <a:pt x="299" y="62"/>
                    <a:pt x="298" y="61"/>
                  </a:cubicBezTo>
                  <a:cubicBezTo>
                    <a:pt x="297" y="57"/>
                    <a:pt x="300" y="57"/>
                    <a:pt x="301" y="55"/>
                  </a:cubicBezTo>
                  <a:cubicBezTo>
                    <a:pt x="304" y="55"/>
                    <a:pt x="303" y="59"/>
                    <a:pt x="304" y="60"/>
                  </a:cubicBezTo>
                  <a:cubicBezTo>
                    <a:pt x="303" y="61"/>
                    <a:pt x="302" y="63"/>
                    <a:pt x="300" y="63"/>
                  </a:cubicBezTo>
                  <a:close/>
                  <a:moveTo>
                    <a:pt x="297" y="79"/>
                  </a:moveTo>
                  <a:cubicBezTo>
                    <a:pt x="294" y="77"/>
                    <a:pt x="295" y="74"/>
                    <a:pt x="296" y="70"/>
                  </a:cubicBezTo>
                  <a:cubicBezTo>
                    <a:pt x="301" y="71"/>
                    <a:pt x="300" y="77"/>
                    <a:pt x="297" y="79"/>
                  </a:cubicBezTo>
                  <a:close/>
                  <a:moveTo>
                    <a:pt x="292" y="47"/>
                  </a:moveTo>
                  <a:cubicBezTo>
                    <a:pt x="293" y="46"/>
                    <a:pt x="293" y="44"/>
                    <a:pt x="295" y="44"/>
                  </a:cubicBezTo>
                  <a:cubicBezTo>
                    <a:pt x="295" y="46"/>
                    <a:pt x="294" y="47"/>
                    <a:pt x="292" y="47"/>
                  </a:cubicBezTo>
                  <a:close/>
                  <a:moveTo>
                    <a:pt x="293" y="67"/>
                  </a:moveTo>
                  <a:cubicBezTo>
                    <a:pt x="293" y="71"/>
                    <a:pt x="290" y="73"/>
                    <a:pt x="287" y="74"/>
                  </a:cubicBezTo>
                  <a:cubicBezTo>
                    <a:pt x="285" y="71"/>
                    <a:pt x="290" y="70"/>
                    <a:pt x="291" y="67"/>
                  </a:cubicBezTo>
                  <a:cubicBezTo>
                    <a:pt x="291" y="67"/>
                    <a:pt x="292" y="67"/>
                    <a:pt x="293" y="67"/>
                  </a:cubicBezTo>
                  <a:close/>
                  <a:moveTo>
                    <a:pt x="284" y="81"/>
                  </a:moveTo>
                  <a:cubicBezTo>
                    <a:pt x="287" y="82"/>
                    <a:pt x="287" y="86"/>
                    <a:pt x="289" y="88"/>
                  </a:cubicBezTo>
                  <a:cubicBezTo>
                    <a:pt x="289" y="91"/>
                    <a:pt x="286" y="90"/>
                    <a:pt x="286" y="93"/>
                  </a:cubicBezTo>
                  <a:cubicBezTo>
                    <a:pt x="283" y="92"/>
                    <a:pt x="282" y="88"/>
                    <a:pt x="280" y="87"/>
                  </a:cubicBezTo>
                  <a:cubicBezTo>
                    <a:pt x="280" y="84"/>
                    <a:pt x="283" y="83"/>
                    <a:pt x="284" y="81"/>
                  </a:cubicBezTo>
                  <a:close/>
                  <a:moveTo>
                    <a:pt x="280" y="253"/>
                  </a:moveTo>
                  <a:cubicBezTo>
                    <a:pt x="279" y="258"/>
                    <a:pt x="274" y="261"/>
                    <a:pt x="272" y="265"/>
                  </a:cubicBezTo>
                  <a:cubicBezTo>
                    <a:pt x="267" y="262"/>
                    <a:pt x="267" y="258"/>
                    <a:pt x="265" y="254"/>
                  </a:cubicBezTo>
                  <a:cubicBezTo>
                    <a:pt x="268" y="250"/>
                    <a:pt x="270" y="247"/>
                    <a:pt x="273" y="243"/>
                  </a:cubicBezTo>
                  <a:cubicBezTo>
                    <a:pt x="277" y="245"/>
                    <a:pt x="278" y="250"/>
                    <a:pt x="280" y="253"/>
                  </a:cubicBezTo>
                  <a:close/>
                  <a:moveTo>
                    <a:pt x="280" y="243"/>
                  </a:moveTo>
                  <a:cubicBezTo>
                    <a:pt x="278" y="242"/>
                    <a:pt x="275" y="240"/>
                    <a:pt x="278" y="237"/>
                  </a:cubicBezTo>
                  <a:cubicBezTo>
                    <a:pt x="281" y="237"/>
                    <a:pt x="279" y="241"/>
                    <a:pt x="280" y="243"/>
                  </a:cubicBezTo>
                  <a:close/>
                  <a:moveTo>
                    <a:pt x="273" y="235"/>
                  </a:moveTo>
                  <a:cubicBezTo>
                    <a:pt x="269" y="231"/>
                    <a:pt x="271" y="226"/>
                    <a:pt x="274" y="223"/>
                  </a:cubicBezTo>
                  <a:cubicBezTo>
                    <a:pt x="276" y="224"/>
                    <a:pt x="278" y="227"/>
                    <a:pt x="279" y="229"/>
                  </a:cubicBezTo>
                  <a:cubicBezTo>
                    <a:pt x="277" y="231"/>
                    <a:pt x="276" y="234"/>
                    <a:pt x="273" y="235"/>
                  </a:cubicBezTo>
                  <a:close/>
                  <a:moveTo>
                    <a:pt x="278" y="174"/>
                  </a:moveTo>
                  <a:cubicBezTo>
                    <a:pt x="276" y="174"/>
                    <a:pt x="277" y="172"/>
                    <a:pt x="276" y="173"/>
                  </a:cubicBezTo>
                  <a:cubicBezTo>
                    <a:pt x="274" y="175"/>
                    <a:pt x="280" y="177"/>
                    <a:pt x="278" y="180"/>
                  </a:cubicBezTo>
                  <a:cubicBezTo>
                    <a:pt x="276" y="178"/>
                    <a:pt x="276" y="175"/>
                    <a:pt x="274" y="174"/>
                  </a:cubicBezTo>
                  <a:cubicBezTo>
                    <a:pt x="274" y="171"/>
                    <a:pt x="276" y="171"/>
                    <a:pt x="277" y="169"/>
                  </a:cubicBezTo>
                  <a:cubicBezTo>
                    <a:pt x="279" y="170"/>
                    <a:pt x="278" y="172"/>
                    <a:pt x="278" y="174"/>
                  </a:cubicBezTo>
                  <a:close/>
                  <a:moveTo>
                    <a:pt x="276" y="78"/>
                  </a:moveTo>
                  <a:cubicBezTo>
                    <a:pt x="274" y="77"/>
                    <a:pt x="274" y="74"/>
                    <a:pt x="272" y="72"/>
                  </a:cubicBezTo>
                  <a:cubicBezTo>
                    <a:pt x="272" y="69"/>
                    <a:pt x="275" y="68"/>
                    <a:pt x="276" y="66"/>
                  </a:cubicBezTo>
                  <a:cubicBezTo>
                    <a:pt x="279" y="68"/>
                    <a:pt x="276" y="75"/>
                    <a:pt x="276" y="78"/>
                  </a:cubicBezTo>
                  <a:close/>
                  <a:moveTo>
                    <a:pt x="268" y="65"/>
                  </a:moveTo>
                  <a:cubicBezTo>
                    <a:pt x="266" y="64"/>
                    <a:pt x="266" y="60"/>
                    <a:pt x="264" y="58"/>
                  </a:cubicBezTo>
                  <a:cubicBezTo>
                    <a:pt x="265" y="54"/>
                    <a:pt x="269" y="53"/>
                    <a:pt x="269" y="49"/>
                  </a:cubicBezTo>
                  <a:cubicBezTo>
                    <a:pt x="270" y="49"/>
                    <a:pt x="270" y="49"/>
                    <a:pt x="271" y="49"/>
                  </a:cubicBezTo>
                  <a:cubicBezTo>
                    <a:pt x="274" y="55"/>
                    <a:pt x="274" y="62"/>
                    <a:pt x="268" y="65"/>
                  </a:cubicBezTo>
                  <a:close/>
                  <a:moveTo>
                    <a:pt x="262" y="52"/>
                  </a:moveTo>
                  <a:cubicBezTo>
                    <a:pt x="255" y="43"/>
                    <a:pt x="270" y="37"/>
                    <a:pt x="276" y="33"/>
                  </a:cubicBezTo>
                  <a:cubicBezTo>
                    <a:pt x="274" y="39"/>
                    <a:pt x="267" y="46"/>
                    <a:pt x="262" y="52"/>
                  </a:cubicBezTo>
                  <a:close/>
                  <a:moveTo>
                    <a:pt x="261" y="62"/>
                  </a:moveTo>
                  <a:cubicBezTo>
                    <a:pt x="263" y="64"/>
                    <a:pt x="263" y="67"/>
                    <a:pt x="265" y="70"/>
                  </a:cubicBezTo>
                  <a:cubicBezTo>
                    <a:pt x="263" y="71"/>
                    <a:pt x="263" y="73"/>
                    <a:pt x="261" y="74"/>
                  </a:cubicBezTo>
                  <a:cubicBezTo>
                    <a:pt x="256" y="71"/>
                    <a:pt x="255" y="65"/>
                    <a:pt x="261" y="62"/>
                  </a:cubicBezTo>
                  <a:close/>
                  <a:moveTo>
                    <a:pt x="254" y="63"/>
                  </a:moveTo>
                  <a:cubicBezTo>
                    <a:pt x="252" y="61"/>
                    <a:pt x="250" y="58"/>
                    <a:pt x="249" y="55"/>
                  </a:cubicBezTo>
                  <a:cubicBezTo>
                    <a:pt x="252" y="54"/>
                    <a:pt x="252" y="51"/>
                    <a:pt x="254" y="50"/>
                  </a:cubicBezTo>
                  <a:cubicBezTo>
                    <a:pt x="257" y="51"/>
                    <a:pt x="256" y="55"/>
                    <a:pt x="259" y="57"/>
                  </a:cubicBezTo>
                  <a:cubicBezTo>
                    <a:pt x="257" y="59"/>
                    <a:pt x="255" y="60"/>
                    <a:pt x="254" y="63"/>
                  </a:cubicBezTo>
                  <a:close/>
                  <a:moveTo>
                    <a:pt x="250" y="67"/>
                  </a:moveTo>
                  <a:cubicBezTo>
                    <a:pt x="248" y="71"/>
                    <a:pt x="244" y="74"/>
                    <a:pt x="242" y="78"/>
                  </a:cubicBezTo>
                  <a:cubicBezTo>
                    <a:pt x="240" y="78"/>
                    <a:pt x="241" y="75"/>
                    <a:pt x="238" y="76"/>
                  </a:cubicBezTo>
                  <a:cubicBezTo>
                    <a:pt x="239" y="73"/>
                    <a:pt x="239" y="73"/>
                    <a:pt x="237" y="72"/>
                  </a:cubicBezTo>
                  <a:cubicBezTo>
                    <a:pt x="240" y="67"/>
                    <a:pt x="243" y="64"/>
                    <a:pt x="246" y="59"/>
                  </a:cubicBezTo>
                  <a:cubicBezTo>
                    <a:pt x="247" y="62"/>
                    <a:pt x="250" y="64"/>
                    <a:pt x="250" y="67"/>
                  </a:cubicBezTo>
                  <a:close/>
                  <a:moveTo>
                    <a:pt x="234" y="67"/>
                  </a:moveTo>
                  <a:cubicBezTo>
                    <a:pt x="233" y="66"/>
                    <a:pt x="232" y="64"/>
                    <a:pt x="232" y="63"/>
                  </a:cubicBezTo>
                  <a:cubicBezTo>
                    <a:pt x="235" y="60"/>
                    <a:pt x="239" y="58"/>
                    <a:pt x="241" y="53"/>
                  </a:cubicBezTo>
                  <a:cubicBezTo>
                    <a:pt x="242" y="53"/>
                    <a:pt x="242" y="54"/>
                    <a:pt x="244" y="54"/>
                  </a:cubicBezTo>
                  <a:cubicBezTo>
                    <a:pt x="241" y="59"/>
                    <a:pt x="238" y="63"/>
                    <a:pt x="234" y="67"/>
                  </a:cubicBezTo>
                  <a:close/>
                  <a:moveTo>
                    <a:pt x="230" y="61"/>
                  </a:moveTo>
                  <a:cubicBezTo>
                    <a:pt x="225" y="55"/>
                    <a:pt x="236" y="50"/>
                    <a:pt x="238" y="45"/>
                  </a:cubicBezTo>
                  <a:cubicBezTo>
                    <a:pt x="240" y="46"/>
                    <a:pt x="239" y="50"/>
                    <a:pt x="240" y="52"/>
                  </a:cubicBezTo>
                  <a:cubicBezTo>
                    <a:pt x="237" y="54"/>
                    <a:pt x="233" y="57"/>
                    <a:pt x="230" y="61"/>
                  </a:cubicBezTo>
                  <a:close/>
                  <a:moveTo>
                    <a:pt x="231" y="70"/>
                  </a:moveTo>
                  <a:cubicBezTo>
                    <a:pt x="230" y="73"/>
                    <a:pt x="228" y="75"/>
                    <a:pt x="227" y="78"/>
                  </a:cubicBezTo>
                  <a:cubicBezTo>
                    <a:pt x="226" y="76"/>
                    <a:pt x="224" y="75"/>
                    <a:pt x="223" y="72"/>
                  </a:cubicBezTo>
                  <a:cubicBezTo>
                    <a:pt x="224" y="70"/>
                    <a:pt x="227" y="69"/>
                    <a:pt x="228" y="67"/>
                  </a:cubicBezTo>
                  <a:cubicBezTo>
                    <a:pt x="230" y="67"/>
                    <a:pt x="230" y="69"/>
                    <a:pt x="231" y="70"/>
                  </a:cubicBezTo>
                  <a:close/>
                  <a:moveTo>
                    <a:pt x="221" y="69"/>
                  </a:moveTo>
                  <a:cubicBezTo>
                    <a:pt x="221" y="65"/>
                    <a:pt x="223" y="64"/>
                    <a:pt x="225" y="61"/>
                  </a:cubicBezTo>
                  <a:cubicBezTo>
                    <a:pt x="226" y="62"/>
                    <a:pt x="226" y="63"/>
                    <a:pt x="227" y="65"/>
                  </a:cubicBezTo>
                  <a:cubicBezTo>
                    <a:pt x="224" y="66"/>
                    <a:pt x="223" y="71"/>
                    <a:pt x="221" y="69"/>
                  </a:cubicBezTo>
                  <a:close/>
                  <a:moveTo>
                    <a:pt x="213" y="59"/>
                  </a:moveTo>
                  <a:cubicBezTo>
                    <a:pt x="212" y="55"/>
                    <a:pt x="216" y="51"/>
                    <a:pt x="219" y="50"/>
                  </a:cubicBezTo>
                  <a:cubicBezTo>
                    <a:pt x="220" y="56"/>
                    <a:pt x="216" y="57"/>
                    <a:pt x="213" y="59"/>
                  </a:cubicBezTo>
                  <a:close/>
                  <a:moveTo>
                    <a:pt x="214" y="69"/>
                  </a:moveTo>
                  <a:cubicBezTo>
                    <a:pt x="211" y="70"/>
                    <a:pt x="212" y="74"/>
                    <a:pt x="209" y="74"/>
                  </a:cubicBezTo>
                  <a:cubicBezTo>
                    <a:pt x="209" y="73"/>
                    <a:pt x="208" y="72"/>
                    <a:pt x="208" y="71"/>
                  </a:cubicBezTo>
                  <a:cubicBezTo>
                    <a:pt x="208" y="68"/>
                    <a:pt x="211" y="67"/>
                    <a:pt x="212" y="65"/>
                  </a:cubicBezTo>
                  <a:cubicBezTo>
                    <a:pt x="215" y="65"/>
                    <a:pt x="214" y="66"/>
                    <a:pt x="214" y="69"/>
                  </a:cubicBezTo>
                  <a:close/>
                  <a:moveTo>
                    <a:pt x="206" y="69"/>
                  </a:moveTo>
                  <a:cubicBezTo>
                    <a:pt x="203" y="65"/>
                    <a:pt x="208" y="63"/>
                    <a:pt x="209" y="60"/>
                  </a:cubicBezTo>
                  <a:cubicBezTo>
                    <a:pt x="209" y="60"/>
                    <a:pt x="210" y="61"/>
                    <a:pt x="211" y="61"/>
                  </a:cubicBezTo>
                  <a:cubicBezTo>
                    <a:pt x="211" y="65"/>
                    <a:pt x="208" y="66"/>
                    <a:pt x="206" y="69"/>
                  </a:cubicBezTo>
                  <a:close/>
                  <a:moveTo>
                    <a:pt x="203" y="38"/>
                  </a:moveTo>
                  <a:cubicBezTo>
                    <a:pt x="201" y="37"/>
                    <a:pt x="200" y="36"/>
                    <a:pt x="200" y="33"/>
                  </a:cubicBezTo>
                  <a:cubicBezTo>
                    <a:pt x="202" y="31"/>
                    <a:pt x="205" y="33"/>
                    <a:pt x="207" y="35"/>
                  </a:cubicBezTo>
                  <a:cubicBezTo>
                    <a:pt x="206" y="36"/>
                    <a:pt x="205" y="38"/>
                    <a:pt x="203" y="38"/>
                  </a:cubicBezTo>
                  <a:close/>
                  <a:moveTo>
                    <a:pt x="205" y="53"/>
                  </a:moveTo>
                  <a:cubicBezTo>
                    <a:pt x="204" y="56"/>
                    <a:pt x="202" y="58"/>
                    <a:pt x="200" y="59"/>
                  </a:cubicBezTo>
                  <a:cubicBezTo>
                    <a:pt x="197" y="59"/>
                    <a:pt x="199" y="56"/>
                    <a:pt x="197" y="55"/>
                  </a:cubicBezTo>
                  <a:cubicBezTo>
                    <a:pt x="198" y="50"/>
                    <a:pt x="204" y="47"/>
                    <a:pt x="205" y="53"/>
                  </a:cubicBezTo>
                  <a:close/>
                  <a:moveTo>
                    <a:pt x="198" y="66"/>
                  </a:moveTo>
                  <a:cubicBezTo>
                    <a:pt x="198" y="66"/>
                    <a:pt x="199" y="67"/>
                    <a:pt x="199" y="67"/>
                  </a:cubicBezTo>
                  <a:cubicBezTo>
                    <a:pt x="198" y="68"/>
                    <a:pt x="197" y="70"/>
                    <a:pt x="195" y="70"/>
                  </a:cubicBezTo>
                  <a:cubicBezTo>
                    <a:pt x="195" y="67"/>
                    <a:pt x="198" y="69"/>
                    <a:pt x="197" y="66"/>
                  </a:cubicBezTo>
                  <a:cubicBezTo>
                    <a:pt x="198" y="66"/>
                    <a:pt x="198" y="66"/>
                    <a:pt x="198" y="66"/>
                  </a:cubicBezTo>
                  <a:close/>
                  <a:moveTo>
                    <a:pt x="191" y="69"/>
                  </a:moveTo>
                  <a:cubicBezTo>
                    <a:pt x="191" y="67"/>
                    <a:pt x="189" y="67"/>
                    <a:pt x="188" y="67"/>
                  </a:cubicBezTo>
                  <a:cubicBezTo>
                    <a:pt x="190" y="63"/>
                    <a:pt x="192" y="61"/>
                    <a:pt x="194" y="58"/>
                  </a:cubicBezTo>
                  <a:cubicBezTo>
                    <a:pt x="196" y="59"/>
                    <a:pt x="196" y="62"/>
                    <a:pt x="197" y="63"/>
                  </a:cubicBezTo>
                  <a:cubicBezTo>
                    <a:pt x="195" y="65"/>
                    <a:pt x="194" y="68"/>
                    <a:pt x="191" y="69"/>
                  </a:cubicBezTo>
                  <a:close/>
                  <a:moveTo>
                    <a:pt x="185" y="60"/>
                  </a:moveTo>
                  <a:cubicBezTo>
                    <a:pt x="184" y="59"/>
                    <a:pt x="183" y="58"/>
                    <a:pt x="181" y="57"/>
                  </a:cubicBezTo>
                  <a:cubicBezTo>
                    <a:pt x="181" y="51"/>
                    <a:pt x="186" y="51"/>
                    <a:pt x="187" y="48"/>
                  </a:cubicBezTo>
                  <a:cubicBezTo>
                    <a:pt x="193" y="51"/>
                    <a:pt x="189" y="57"/>
                    <a:pt x="185" y="60"/>
                  </a:cubicBezTo>
                  <a:close/>
                  <a:moveTo>
                    <a:pt x="179" y="50"/>
                  </a:moveTo>
                  <a:cubicBezTo>
                    <a:pt x="177" y="51"/>
                    <a:pt x="177" y="49"/>
                    <a:pt x="176" y="49"/>
                  </a:cubicBezTo>
                  <a:cubicBezTo>
                    <a:pt x="178" y="46"/>
                    <a:pt x="181" y="44"/>
                    <a:pt x="184" y="42"/>
                  </a:cubicBezTo>
                  <a:cubicBezTo>
                    <a:pt x="186" y="44"/>
                    <a:pt x="180" y="48"/>
                    <a:pt x="179" y="50"/>
                  </a:cubicBezTo>
                  <a:close/>
                  <a:moveTo>
                    <a:pt x="182" y="65"/>
                  </a:moveTo>
                  <a:cubicBezTo>
                    <a:pt x="181" y="68"/>
                    <a:pt x="177" y="70"/>
                    <a:pt x="175" y="73"/>
                  </a:cubicBezTo>
                  <a:cubicBezTo>
                    <a:pt x="164" y="71"/>
                    <a:pt x="180" y="50"/>
                    <a:pt x="182" y="65"/>
                  </a:cubicBezTo>
                  <a:close/>
                  <a:moveTo>
                    <a:pt x="172" y="77"/>
                  </a:moveTo>
                  <a:cubicBezTo>
                    <a:pt x="170" y="81"/>
                    <a:pt x="167" y="84"/>
                    <a:pt x="164" y="86"/>
                  </a:cubicBezTo>
                  <a:cubicBezTo>
                    <a:pt x="162" y="86"/>
                    <a:pt x="161" y="83"/>
                    <a:pt x="160" y="82"/>
                  </a:cubicBezTo>
                  <a:cubicBezTo>
                    <a:pt x="161" y="78"/>
                    <a:pt x="165" y="75"/>
                    <a:pt x="168" y="71"/>
                  </a:cubicBezTo>
                  <a:cubicBezTo>
                    <a:pt x="170" y="73"/>
                    <a:pt x="169" y="76"/>
                    <a:pt x="172" y="77"/>
                  </a:cubicBezTo>
                  <a:close/>
                  <a:moveTo>
                    <a:pt x="153" y="59"/>
                  </a:moveTo>
                  <a:cubicBezTo>
                    <a:pt x="150" y="56"/>
                    <a:pt x="153" y="48"/>
                    <a:pt x="157" y="49"/>
                  </a:cubicBezTo>
                  <a:cubicBezTo>
                    <a:pt x="158" y="54"/>
                    <a:pt x="155" y="56"/>
                    <a:pt x="153" y="59"/>
                  </a:cubicBezTo>
                  <a:close/>
                  <a:moveTo>
                    <a:pt x="152" y="154"/>
                  </a:moveTo>
                  <a:cubicBezTo>
                    <a:pt x="149" y="154"/>
                    <a:pt x="151" y="151"/>
                    <a:pt x="148" y="152"/>
                  </a:cubicBezTo>
                  <a:cubicBezTo>
                    <a:pt x="148" y="148"/>
                    <a:pt x="151" y="151"/>
                    <a:pt x="151" y="148"/>
                  </a:cubicBezTo>
                  <a:cubicBezTo>
                    <a:pt x="154" y="149"/>
                    <a:pt x="152" y="152"/>
                    <a:pt x="152" y="154"/>
                  </a:cubicBezTo>
                  <a:close/>
                  <a:moveTo>
                    <a:pt x="146" y="242"/>
                  </a:moveTo>
                  <a:cubicBezTo>
                    <a:pt x="148" y="241"/>
                    <a:pt x="149" y="240"/>
                    <a:pt x="151" y="240"/>
                  </a:cubicBezTo>
                  <a:cubicBezTo>
                    <a:pt x="149" y="251"/>
                    <a:pt x="158" y="276"/>
                    <a:pt x="156" y="292"/>
                  </a:cubicBezTo>
                  <a:cubicBezTo>
                    <a:pt x="155" y="297"/>
                    <a:pt x="149" y="304"/>
                    <a:pt x="158" y="304"/>
                  </a:cubicBezTo>
                  <a:cubicBezTo>
                    <a:pt x="155" y="311"/>
                    <a:pt x="157" y="316"/>
                    <a:pt x="152" y="320"/>
                  </a:cubicBezTo>
                  <a:cubicBezTo>
                    <a:pt x="152" y="291"/>
                    <a:pt x="148" y="276"/>
                    <a:pt x="146" y="242"/>
                  </a:cubicBezTo>
                  <a:close/>
                  <a:moveTo>
                    <a:pt x="147" y="303"/>
                  </a:moveTo>
                  <a:cubicBezTo>
                    <a:pt x="145" y="302"/>
                    <a:pt x="146" y="298"/>
                    <a:pt x="145" y="294"/>
                  </a:cubicBezTo>
                  <a:cubicBezTo>
                    <a:pt x="148" y="297"/>
                    <a:pt x="146" y="299"/>
                    <a:pt x="147" y="303"/>
                  </a:cubicBezTo>
                  <a:close/>
                  <a:moveTo>
                    <a:pt x="158" y="581"/>
                  </a:moveTo>
                  <a:cubicBezTo>
                    <a:pt x="157" y="577"/>
                    <a:pt x="156" y="571"/>
                    <a:pt x="157" y="566"/>
                  </a:cubicBezTo>
                  <a:cubicBezTo>
                    <a:pt x="158" y="566"/>
                    <a:pt x="159" y="566"/>
                    <a:pt x="159" y="566"/>
                  </a:cubicBezTo>
                  <a:cubicBezTo>
                    <a:pt x="160" y="573"/>
                    <a:pt x="160" y="575"/>
                    <a:pt x="158" y="581"/>
                  </a:cubicBezTo>
                  <a:close/>
                  <a:moveTo>
                    <a:pt x="158" y="619"/>
                  </a:moveTo>
                  <a:cubicBezTo>
                    <a:pt x="165" y="625"/>
                    <a:pt x="162" y="636"/>
                    <a:pt x="159" y="642"/>
                  </a:cubicBezTo>
                  <a:cubicBezTo>
                    <a:pt x="159" y="643"/>
                    <a:pt x="161" y="644"/>
                    <a:pt x="163" y="643"/>
                  </a:cubicBezTo>
                  <a:cubicBezTo>
                    <a:pt x="164" y="652"/>
                    <a:pt x="156" y="659"/>
                    <a:pt x="161" y="664"/>
                  </a:cubicBezTo>
                  <a:cubicBezTo>
                    <a:pt x="162" y="665"/>
                    <a:pt x="163" y="662"/>
                    <a:pt x="164" y="664"/>
                  </a:cubicBezTo>
                  <a:cubicBezTo>
                    <a:pt x="162" y="670"/>
                    <a:pt x="160" y="676"/>
                    <a:pt x="156" y="681"/>
                  </a:cubicBezTo>
                  <a:cubicBezTo>
                    <a:pt x="157" y="663"/>
                    <a:pt x="158" y="639"/>
                    <a:pt x="158" y="619"/>
                  </a:cubicBezTo>
                  <a:close/>
                  <a:moveTo>
                    <a:pt x="157" y="698"/>
                  </a:moveTo>
                  <a:cubicBezTo>
                    <a:pt x="157" y="699"/>
                    <a:pt x="156" y="699"/>
                    <a:pt x="157" y="700"/>
                  </a:cubicBezTo>
                  <a:cubicBezTo>
                    <a:pt x="155" y="700"/>
                    <a:pt x="156" y="697"/>
                    <a:pt x="155" y="698"/>
                  </a:cubicBezTo>
                  <a:cubicBezTo>
                    <a:pt x="155" y="696"/>
                    <a:pt x="157" y="698"/>
                    <a:pt x="157" y="698"/>
                  </a:cubicBezTo>
                  <a:close/>
                  <a:moveTo>
                    <a:pt x="162" y="712"/>
                  </a:moveTo>
                  <a:cubicBezTo>
                    <a:pt x="166" y="718"/>
                    <a:pt x="158" y="723"/>
                    <a:pt x="157" y="729"/>
                  </a:cubicBezTo>
                  <a:cubicBezTo>
                    <a:pt x="154" y="726"/>
                    <a:pt x="158" y="720"/>
                    <a:pt x="155" y="717"/>
                  </a:cubicBezTo>
                  <a:cubicBezTo>
                    <a:pt x="157" y="715"/>
                    <a:pt x="161" y="714"/>
                    <a:pt x="162" y="712"/>
                  </a:cubicBezTo>
                  <a:close/>
                  <a:moveTo>
                    <a:pt x="163" y="770"/>
                  </a:moveTo>
                  <a:cubicBezTo>
                    <a:pt x="163" y="773"/>
                    <a:pt x="160" y="774"/>
                    <a:pt x="160" y="776"/>
                  </a:cubicBezTo>
                  <a:cubicBezTo>
                    <a:pt x="158" y="774"/>
                    <a:pt x="162" y="772"/>
                    <a:pt x="161" y="769"/>
                  </a:cubicBezTo>
                  <a:cubicBezTo>
                    <a:pt x="162" y="769"/>
                    <a:pt x="162" y="770"/>
                    <a:pt x="163" y="770"/>
                  </a:cubicBezTo>
                  <a:close/>
                  <a:moveTo>
                    <a:pt x="165" y="773"/>
                  </a:moveTo>
                  <a:cubicBezTo>
                    <a:pt x="168" y="774"/>
                    <a:pt x="167" y="770"/>
                    <a:pt x="170" y="771"/>
                  </a:cubicBezTo>
                  <a:cubicBezTo>
                    <a:pt x="167" y="779"/>
                    <a:pt x="163" y="784"/>
                    <a:pt x="159" y="791"/>
                  </a:cubicBezTo>
                  <a:cubicBezTo>
                    <a:pt x="157" y="790"/>
                    <a:pt x="159" y="787"/>
                    <a:pt x="157" y="787"/>
                  </a:cubicBezTo>
                  <a:cubicBezTo>
                    <a:pt x="160" y="783"/>
                    <a:pt x="165" y="779"/>
                    <a:pt x="165" y="773"/>
                  </a:cubicBezTo>
                  <a:close/>
                  <a:moveTo>
                    <a:pt x="166" y="794"/>
                  </a:moveTo>
                  <a:cubicBezTo>
                    <a:pt x="167" y="791"/>
                    <a:pt x="169" y="790"/>
                    <a:pt x="170" y="787"/>
                  </a:cubicBezTo>
                  <a:cubicBezTo>
                    <a:pt x="171" y="790"/>
                    <a:pt x="171" y="794"/>
                    <a:pt x="166" y="794"/>
                  </a:cubicBezTo>
                  <a:close/>
                  <a:moveTo>
                    <a:pt x="173" y="809"/>
                  </a:moveTo>
                  <a:cubicBezTo>
                    <a:pt x="173" y="806"/>
                    <a:pt x="172" y="805"/>
                    <a:pt x="173" y="803"/>
                  </a:cubicBezTo>
                  <a:cubicBezTo>
                    <a:pt x="178" y="804"/>
                    <a:pt x="180" y="804"/>
                    <a:pt x="184" y="806"/>
                  </a:cubicBezTo>
                  <a:cubicBezTo>
                    <a:pt x="177" y="814"/>
                    <a:pt x="171" y="825"/>
                    <a:pt x="163" y="833"/>
                  </a:cubicBezTo>
                  <a:cubicBezTo>
                    <a:pt x="162" y="830"/>
                    <a:pt x="161" y="827"/>
                    <a:pt x="160" y="823"/>
                  </a:cubicBezTo>
                  <a:cubicBezTo>
                    <a:pt x="168" y="821"/>
                    <a:pt x="168" y="813"/>
                    <a:pt x="173" y="809"/>
                  </a:cubicBezTo>
                  <a:close/>
                  <a:moveTo>
                    <a:pt x="179" y="661"/>
                  </a:moveTo>
                  <a:cubicBezTo>
                    <a:pt x="177" y="660"/>
                    <a:pt x="178" y="655"/>
                    <a:pt x="177" y="653"/>
                  </a:cubicBezTo>
                  <a:cubicBezTo>
                    <a:pt x="178" y="652"/>
                    <a:pt x="179" y="652"/>
                    <a:pt x="181" y="652"/>
                  </a:cubicBezTo>
                  <a:cubicBezTo>
                    <a:pt x="180" y="653"/>
                    <a:pt x="182" y="653"/>
                    <a:pt x="183" y="653"/>
                  </a:cubicBezTo>
                  <a:cubicBezTo>
                    <a:pt x="183" y="655"/>
                    <a:pt x="181" y="659"/>
                    <a:pt x="179" y="661"/>
                  </a:cubicBezTo>
                  <a:close/>
                  <a:moveTo>
                    <a:pt x="183" y="744"/>
                  </a:moveTo>
                  <a:cubicBezTo>
                    <a:pt x="181" y="744"/>
                    <a:pt x="179" y="740"/>
                    <a:pt x="181" y="738"/>
                  </a:cubicBezTo>
                  <a:cubicBezTo>
                    <a:pt x="183" y="739"/>
                    <a:pt x="183" y="742"/>
                    <a:pt x="183" y="744"/>
                  </a:cubicBezTo>
                  <a:close/>
                  <a:moveTo>
                    <a:pt x="182" y="638"/>
                  </a:moveTo>
                  <a:cubicBezTo>
                    <a:pt x="180" y="637"/>
                    <a:pt x="183" y="635"/>
                    <a:pt x="183" y="634"/>
                  </a:cubicBezTo>
                  <a:cubicBezTo>
                    <a:pt x="185" y="635"/>
                    <a:pt x="182" y="637"/>
                    <a:pt x="182" y="638"/>
                  </a:cubicBezTo>
                  <a:close/>
                  <a:moveTo>
                    <a:pt x="183" y="575"/>
                  </a:moveTo>
                  <a:cubicBezTo>
                    <a:pt x="182" y="574"/>
                    <a:pt x="179" y="569"/>
                    <a:pt x="181" y="566"/>
                  </a:cubicBezTo>
                  <a:cubicBezTo>
                    <a:pt x="184" y="567"/>
                    <a:pt x="186" y="573"/>
                    <a:pt x="183" y="575"/>
                  </a:cubicBezTo>
                  <a:close/>
                  <a:moveTo>
                    <a:pt x="184" y="555"/>
                  </a:moveTo>
                  <a:cubicBezTo>
                    <a:pt x="183" y="553"/>
                    <a:pt x="182" y="550"/>
                    <a:pt x="184" y="548"/>
                  </a:cubicBezTo>
                  <a:cubicBezTo>
                    <a:pt x="186" y="548"/>
                    <a:pt x="186" y="552"/>
                    <a:pt x="187" y="551"/>
                  </a:cubicBezTo>
                  <a:cubicBezTo>
                    <a:pt x="188" y="552"/>
                    <a:pt x="186" y="555"/>
                    <a:pt x="184" y="555"/>
                  </a:cubicBezTo>
                  <a:close/>
                  <a:moveTo>
                    <a:pt x="187" y="579"/>
                  </a:moveTo>
                  <a:cubicBezTo>
                    <a:pt x="189" y="579"/>
                    <a:pt x="189" y="581"/>
                    <a:pt x="190" y="583"/>
                  </a:cubicBezTo>
                  <a:cubicBezTo>
                    <a:pt x="189" y="584"/>
                    <a:pt x="187" y="585"/>
                    <a:pt x="187" y="587"/>
                  </a:cubicBezTo>
                  <a:cubicBezTo>
                    <a:pt x="185" y="585"/>
                    <a:pt x="185" y="580"/>
                    <a:pt x="187" y="579"/>
                  </a:cubicBezTo>
                  <a:close/>
                  <a:moveTo>
                    <a:pt x="188" y="613"/>
                  </a:moveTo>
                  <a:cubicBezTo>
                    <a:pt x="190" y="615"/>
                    <a:pt x="189" y="617"/>
                    <a:pt x="188" y="621"/>
                  </a:cubicBezTo>
                  <a:cubicBezTo>
                    <a:pt x="186" y="620"/>
                    <a:pt x="186" y="619"/>
                    <a:pt x="185" y="617"/>
                  </a:cubicBezTo>
                  <a:cubicBezTo>
                    <a:pt x="185" y="615"/>
                    <a:pt x="188" y="615"/>
                    <a:pt x="188" y="613"/>
                  </a:cubicBezTo>
                  <a:close/>
                  <a:moveTo>
                    <a:pt x="189" y="592"/>
                  </a:moveTo>
                  <a:cubicBezTo>
                    <a:pt x="188" y="591"/>
                    <a:pt x="191" y="590"/>
                    <a:pt x="189" y="589"/>
                  </a:cubicBezTo>
                  <a:cubicBezTo>
                    <a:pt x="189" y="588"/>
                    <a:pt x="191" y="588"/>
                    <a:pt x="191" y="586"/>
                  </a:cubicBezTo>
                  <a:cubicBezTo>
                    <a:pt x="194" y="587"/>
                    <a:pt x="191" y="592"/>
                    <a:pt x="189" y="592"/>
                  </a:cubicBezTo>
                  <a:close/>
                  <a:moveTo>
                    <a:pt x="191" y="572"/>
                  </a:moveTo>
                  <a:cubicBezTo>
                    <a:pt x="192" y="572"/>
                    <a:pt x="192" y="571"/>
                    <a:pt x="193" y="571"/>
                  </a:cubicBezTo>
                  <a:cubicBezTo>
                    <a:pt x="196" y="571"/>
                    <a:pt x="195" y="574"/>
                    <a:pt x="194" y="575"/>
                  </a:cubicBezTo>
                  <a:cubicBezTo>
                    <a:pt x="192" y="575"/>
                    <a:pt x="191" y="574"/>
                    <a:pt x="191" y="572"/>
                  </a:cubicBezTo>
                  <a:close/>
                  <a:moveTo>
                    <a:pt x="197" y="530"/>
                  </a:moveTo>
                  <a:cubicBezTo>
                    <a:pt x="198" y="532"/>
                    <a:pt x="201" y="535"/>
                    <a:pt x="199" y="537"/>
                  </a:cubicBezTo>
                  <a:cubicBezTo>
                    <a:pt x="196" y="536"/>
                    <a:pt x="195" y="533"/>
                    <a:pt x="197" y="530"/>
                  </a:cubicBezTo>
                  <a:close/>
                  <a:moveTo>
                    <a:pt x="198" y="511"/>
                  </a:moveTo>
                  <a:cubicBezTo>
                    <a:pt x="200" y="506"/>
                    <a:pt x="196" y="506"/>
                    <a:pt x="197" y="500"/>
                  </a:cubicBezTo>
                  <a:cubicBezTo>
                    <a:pt x="201" y="502"/>
                    <a:pt x="205" y="510"/>
                    <a:pt x="198" y="511"/>
                  </a:cubicBezTo>
                  <a:close/>
                  <a:moveTo>
                    <a:pt x="202" y="571"/>
                  </a:moveTo>
                  <a:cubicBezTo>
                    <a:pt x="202" y="573"/>
                    <a:pt x="201" y="574"/>
                    <a:pt x="200" y="575"/>
                  </a:cubicBezTo>
                  <a:cubicBezTo>
                    <a:pt x="200" y="576"/>
                    <a:pt x="200" y="570"/>
                    <a:pt x="202" y="571"/>
                  </a:cubicBezTo>
                  <a:close/>
                  <a:moveTo>
                    <a:pt x="212" y="482"/>
                  </a:moveTo>
                  <a:cubicBezTo>
                    <a:pt x="216" y="484"/>
                    <a:pt x="209" y="492"/>
                    <a:pt x="210" y="495"/>
                  </a:cubicBezTo>
                  <a:cubicBezTo>
                    <a:pt x="204" y="492"/>
                    <a:pt x="209" y="485"/>
                    <a:pt x="212" y="482"/>
                  </a:cubicBezTo>
                  <a:close/>
                  <a:moveTo>
                    <a:pt x="211" y="472"/>
                  </a:moveTo>
                  <a:cubicBezTo>
                    <a:pt x="210" y="472"/>
                    <a:pt x="210" y="470"/>
                    <a:pt x="208" y="471"/>
                  </a:cubicBezTo>
                  <a:cubicBezTo>
                    <a:pt x="206" y="464"/>
                    <a:pt x="211" y="461"/>
                    <a:pt x="213" y="456"/>
                  </a:cubicBezTo>
                  <a:cubicBezTo>
                    <a:pt x="216" y="457"/>
                    <a:pt x="216" y="461"/>
                    <a:pt x="218" y="462"/>
                  </a:cubicBezTo>
                  <a:cubicBezTo>
                    <a:pt x="216" y="466"/>
                    <a:pt x="214" y="469"/>
                    <a:pt x="211" y="472"/>
                  </a:cubicBezTo>
                  <a:close/>
                  <a:moveTo>
                    <a:pt x="217" y="452"/>
                  </a:moveTo>
                  <a:cubicBezTo>
                    <a:pt x="219" y="449"/>
                    <a:pt x="222" y="448"/>
                    <a:pt x="223" y="445"/>
                  </a:cubicBezTo>
                  <a:cubicBezTo>
                    <a:pt x="226" y="445"/>
                    <a:pt x="226" y="449"/>
                    <a:pt x="229" y="451"/>
                  </a:cubicBezTo>
                  <a:cubicBezTo>
                    <a:pt x="225" y="455"/>
                    <a:pt x="219" y="461"/>
                    <a:pt x="217" y="452"/>
                  </a:cubicBezTo>
                  <a:close/>
                  <a:moveTo>
                    <a:pt x="224" y="411"/>
                  </a:moveTo>
                  <a:cubicBezTo>
                    <a:pt x="224" y="409"/>
                    <a:pt x="225" y="409"/>
                    <a:pt x="225" y="407"/>
                  </a:cubicBezTo>
                  <a:cubicBezTo>
                    <a:pt x="227" y="408"/>
                    <a:pt x="227" y="406"/>
                    <a:pt x="228" y="405"/>
                  </a:cubicBezTo>
                  <a:cubicBezTo>
                    <a:pt x="230" y="404"/>
                    <a:pt x="230" y="407"/>
                    <a:pt x="231" y="407"/>
                  </a:cubicBezTo>
                  <a:cubicBezTo>
                    <a:pt x="229" y="409"/>
                    <a:pt x="229" y="412"/>
                    <a:pt x="226" y="413"/>
                  </a:cubicBezTo>
                  <a:cubicBezTo>
                    <a:pt x="226" y="412"/>
                    <a:pt x="226" y="412"/>
                    <a:pt x="227" y="412"/>
                  </a:cubicBezTo>
                  <a:cubicBezTo>
                    <a:pt x="226" y="411"/>
                    <a:pt x="225" y="412"/>
                    <a:pt x="224" y="411"/>
                  </a:cubicBezTo>
                  <a:close/>
                  <a:moveTo>
                    <a:pt x="235" y="413"/>
                  </a:moveTo>
                  <a:cubicBezTo>
                    <a:pt x="233" y="414"/>
                    <a:pt x="232" y="417"/>
                    <a:pt x="229" y="418"/>
                  </a:cubicBezTo>
                  <a:cubicBezTo>
                    <a:pt x="231" y="416"/>
                    <a:pt x="231" y="413"/>
                    <a:pt x="235" y="413"/>
                  </a:cubicBezTo>
                  <a:close/>
                  <a:moveTo>
                    <a:pt x="228" y="377"/>
                  </a:moveTo>
                  <a:cubicBezTo>
                    <a:pt x="229" y="375"/>
                    <a:pt x="230" y="373"/>
                    <a:pt x="232" y="371"/>
                  </a:cubicBezTo>
                  <a:cubicBezTo>
                    <a:pt x="236" y="374"/>
                    <a:pt x="236" y="378"/>
                    <a:pt x="240" y="381"/>
                  </a:cubicBezTo>
                  <a:cubicBezTo>
                    <a:pt x="240" y="384"/>
                    <a:pt x="238" y="385"/>
                    <a:pt x="236" y="386"/>
                  </a:cubicBezTo>
                  <a:cubicBezTo>
                    <a:pt x="232" y="385"/>
                    <a:pt x="231" y="380"/>
                    <a:pt x="228" y="377"/>
                  </a:cubicBezTo>
                  <a:close/>
                  <a:moveTo>
                    <a:pt x="238" y="394"/>
                  </a:moveTo>
                  <a:cubicBezTo>
                    <a:pt x="238" y="395"/>
                    <a:pt x="241" y="396"/>
                    <a:pt x="240" y="398"/>
                  </a:cubicBezTo>
                  <a:cubicBezTo>
                    <a:pt x="238" y="397"/>
                    <a:pt x="236" y="397"/>
                    <a:pt x="236" y="394"/>
                  </a:cubicBezTo>
                  <a:cubicBezTo>
                    <a:pt x="237" y="394"/>
                    <a:pt x="238" y="394"/>
                    <a:pt x="238" y="394"/>
                  </a:cubicBezTo>
                  <a:close/>
                  <a:moveTo>
                    <a:pt x="249" y="393"/>
                  </a:moveTo>
                  <a:cubicBezTo>
                    <a:pt x="252" y="395"/>
                    <a:pt x="246" y="397"/>
                    <a:pt x="246" y="399"/>
                  </a:cubicBezTo>
                  <a:cubicBezTo>
                    <a:pt x="244" y="397"/>
                    <a:pt x="249" y="396"/>
                    <a:pt x="249" y="393"/>
                  </a:cubicBezTo>
                  <a:close/>
                  <a:moveTo>
                    <a:pt x="253" y="398"/>
                  </a:moveTo>
                  <a:cubicBezTo>
                    <a:pt x="253" y="401"/>
                    <a:pt x="250" y="401"/>
                    <a:pt x="249" y="404"/>
                  </a:cubicBezTo>
                  <a:cubicBezTo>
                    <a:pt x="247" y="404"/>
                    <a:pt x="248" y="401"/>
                    <a:pt x="246" y="401"/>
                  </a:cubicBezTo>
                  <a:cubicBezTo>
                    <a:pt x="248" y="399"/>
                    <a:pt x="252" y="393"/>
                    <a:pt x="253" y="398"/>
                  </a:cubicBezTo>
                  <a:close/>
                  <a:moveTo>
                    <a:pt x="257" y="403"/>
                  </a:moveTo>
                  <a:cubicBezTo>
                    <a:pt x="263" y="407"/>
                    <a:pt x="267" y="415"/>
                    <a:pt x="265" y="424"/>
                  </a:cubicBezTo>
                  <a:cubicBezTo>
                    <a:pt x="258" y="421"/>
                    <a:pt x="257" y="413"/>
                    <a:pt x="251" y="409"/>
                  </a:cubicBezTo>
                  <a:cubicBezTo>
                    <a:pt x="253" y="407"/>
                    <a:pt x="255" y="405"/>
                    <a:pt x="257" y="403"/>
                  </a:cubicBezTo>
                  <a:close/>
                  <a:moveTo>
                    <a:pt x="265" y="341"/>
                  </a:moveTo>
                  <a:cubicBezTo>
                    <a:pt x="268" y="341"/>
                    <a:pt x="270" y="345"/>
                    <a:pt x="268" y="347"/>
                  </a:cubicBezTo>
                  <a:cubicBezTo>
                    <a:pt x="266" y="346"/>
                    <a:pt x="265" y="344"/>
                    <a:pt x="265" y="341"/>
                  </a:cubicBezTo>
                  <a:close/>
                  <a:moveTo>
                    <a:pt x="267" y="356"/>
                  </a:moveTo>
                  <a:cubicBezTo>
                    <a:pt x="270" y="356"/>
                    <a:pt x="270" y="360"/>
                    <a:pt x="272" y="361"/>
                  </a:cubicBezTo>
                  <a:cubicBezTo>
                    <a:pt x="272" y="363"/>
                    <a:pt x="270" y="363"/>
                    <a:pt x="269" y="365"/>
                  </a:cubicBezTo>
                  <a:cubicBezTo>
                    <a:pt x="266" y="364"/>
                    <a:pt x="265" y="358"/>
                    <a:pt x="267" y="356"/>
                  </a:cubicBezTo>
                  <a:close/>
                  <a:moveTo>
                    <a:pt x="269" y="375"/>
                  </a:moveTo>
                  <a:cubicBezTo>
                    <a:pt x="270" y="376"/>
                    <a:pt x="270" y="376"/>
                    <a:pt x="271" y="377"/>
                  </a:cubicBezTo>
                  <a:cubicBezTo>
                    <a:pt x="271" y="379"/>
                    <a:pt x="269" y="379"/>
                    <a:pt x="268" y="381"/>
                  </a:cubicBezTo>
                  <a:cubicBezTo>
                    <a:pt x="267" y="379"/>
                    <a:pt x="268" y="377"/>
                    <a:pt x="269" y="375"/>
                  </a:cubicBezTo>
                  <a:close/>
                  <a:moveTo>
                    <a:pt x="274" y="424"/>
                  </a:moveTo>
                  <a:cubicBezTo>
                    <a:pt x="272" y="424"/>
                    <a:pt x="272" y="426"/>
                    <a:pt x="270" y="426"/>
                  </a:cubicBezTo>
                  <a:cubicBezTo>
                    <a:pt x="271" y="425"/>
                    <a:pt x="272" y="422"/>
                    <a:pt x="274" y="424"/>
                  </a:cubicBezTo>
                  <a:close/>
                  <a:moveTo>
                    <a:pt x="276" y="428"/>
                  </a:moveTo>
                  <a:cubicBezTo>
                    <a:pt x="277" y="429"/>
                    <a:pt x="278" y="429"/>
                    <a:pt x="278" y="431"/>
                  </a:cubicBezTo>
                  <a:cubicBezTo>
                    <a:pt x="277" y="431"/>
                    <a:pt x="276" y="431"/>
                    <a:pt x="276" y="432"/>
                  </a:cubicBezTo>
                  <a:cubicBezTo>
                    <a:pt x="274" y="433"/>
                    <a:pt x="275" y="430"/>
                    <a:pt x="273" y="431"/>
                  </a:cubicBezTo>
                  <a:cubicBezTo>
                    <a:pt x="273" y="429"/>
                    <a:pt x="274" y="428"/>
                    <a:pt x="276" y="428"/>
                  </a:cubicBezTo>
                  <a:close/>
                  <a:moveTo>
                    <a:pt x="287" y="559"/>
                  </a:moveTo>
                  <a:cubicBezTo>
                    <a:pt x="287" y="563"/>
                    <a:pt x="286" y="564"/>
                    <a:pt x="285" y="566"/>
                  </a:cubicBezTo>
                  <a:cubicBezTo>
                    <a:pt x="281" y="564"/>
                    <a:pt x="282" y="558"/>
                    <a:pt x="287" y="559"/>
                  </a:cubicBezTo>
                  <a:close/>
                  <a:moveTo>
                    <a:pt x="286" y="354"/>
                  </a:moveTo>
                  <a:cubicBezTo>
                    <a:pt x="287" y="353"/>
                    <a:pt x="287" y="350"/>
                    <a:pt x="290" y="350"/>
                  </a:cubicBezTo>
                  <a:cubicBezTo>
                    <a:pt x="291" y="353"/>
                    <a:pt x="288" y="354"/>
                    <a:pt x="286" y="354"/>
                  </a:cubicBezTo>
                  <a:close/>
                  <a:moveTo>
                    <a:pt x="290" y="356"/>
                  </a:moveTo>
                  <a:cubicBezTo>
                    <a:pt x="290" y="358"/>
                    <a:pt x="288" y="358"/>
                    <a:pt x="288" y="359"/>
                  </a:cubicBezTo>
                  <a:cubicBezTo>
                    <a:pt x="286" y="358"/>
                    <a:pt x="289" y="354"/>
                    <a:pt x="290" y="356"/>
                  </a:cubicBezTo>
                  <a:close/>
                  <a:moveTo>
                    <a:pt x="289" y="375"/>
                  </a:moveTo>
                  <a:cubicBezTo>
                    <a:pt x="286" y="376"/>
                    <a:pt x="288" y="372"/>
                    <a:pt x="287" y="370"/>
                  </a:cubicBezTo>
                  <a:cubicBezTo>
                    <a:pt x="289" y="370"/>
                    <a:pt x="291" y="373"/>
                    <a:pt x="289" y="375"/>
                  </a:cubicBezTo>
                  <a:close/>
                  <a:moveTo>
                    <a:pt x="288" y="441"/>
                  </a:moveTo>
                  <a:cubicBezTo>
                    <a:pt x="290" y="442"/>
                    <a:pt x="290" y="441"/>
                    <a:pt x="291" y="440"/>
                  </a:cubicBezTo>
                  <a:cubicBezTo>
                    <a:pt x="292" y="442"/>
                    <a:pt x="289" y="444"/>
                    <a:pt x="288" y="445"/>
                  </a:cubicBezTo>
                  <a:cubicBezTo>
                    <a:pt x="287" y="445"/>
                    <a:pt x="289" y="443"/>
                    <a:pt x="288" y="441"/>
                  </a:cubicBezTo>
                  <a:close/>
                  <a:moveTo>
                    <a:pt x="300" y="437"/>
                  </a:moveTo>
                  <a:cubicBezTo>
                    <a:pt x="304" y="437"/>
                    <a:pt x="304" y="441"/>
                    <a:pt x="304" y="445"/>
                  </a:cubicBezTo>
                  <a:cubicBezTo>
                    <a:pt x="299" y="449"/>
                    <a:pt x="295" y="453"/>
                    <a:pt x="291" y="458"/>
                  </a:cubicBezTo>
                  <a:cubicBezTo>
                    <a:pt x="290" y="456"/>
                    <a:pt x="288" y="455"/>
                    <a:pt x="288" y="452"/>
                  </a:cubicBezTo>
                  <a:cubicBezTo>
                    <a:pt x="293" y="448"/>
                    <a:pt x="297" y="443"/>
                    <a:pt x="300" y="437"/>
                  </a:cubicBezTo>
                  <a:close/>
                  <a:moveTo>
                    <a:pt x="294" y="465"/>
                  </a:moveTo>
                  <a:cubicBezTo>
                    <a:pt x="290" y="459"/>
                    <a:pt x="299" y="455"/>
                    <a:pt x="303" y="451"/>
                  </a:cubicBezTo>
                  <a:cubicBezTo>
                    <a:pt x="302" y="455"/>
                    <a:pt x="298" y="462"/>
                    <a:pt x="294" y="465"/>
                  </a:cubicBezTo>
                  <a:close/>
                  <a:moveTo>
                    <a:pt x="302" y="473"/>
                  </a:moveTo>
                  <a:cubicBezTo>
                    <a:pt x="300" y="473"/>
                    <a:pt x="299" y="471"/>
                    <a:pt x="299" y="470"/>
                  </a:cubicBezTo>
                  <a:cubicBezTo>
                    <a:pt x="298" y="467"/>
                    <a:pt x="301" y="466"/>
                    <a:pt x="302" y="464"/>
                  </a:cubicBezTo>
                  <a:cubicBezTo>
                    <a:pt x="302" y="466"/>
                    <a:pt x="303" y="469"/>
                    <a:pt x="302" y="473"/>
                  </a:cubicBezTo>
                  <a:close/>
                  <a:moveTo>
                    <a:pt x="299" y="489"/>
                  </a:moveTo>
                  <a:cubicBezTo>
                    <a:pt x="305" y="493"/>
                    <a:pt x="304" y="504"/>
                    <a:pt x="297" y="505"/>
                  </a:cubicBezTo>
                  <a:cubicBezTo>
                    <a:pt x="292" y="500"/>
                    <a:pt x="295" y="493"/>
                    <a:pt x="299" y="489"/>
                  </a:cubicBezTo>
                  <a:close/>
                  <a:moveTo>
                    <a:pt x="299" y="671"/>
                  </a:moveTo>
                  <a:cubicBezTo>
                    <a:pt x="300" y="669"/>
                    <a:pt x="303" y="674"/>
                    <a:pt x="301" y="675"/>
                  </a:cubicBezTo>
                  <a:cubicBezTo>
                    <a:pt x="298" y="676"/>
                    <a:pt x="300" y="671"/>
                    <a:pt x="299" y="671"/>
                  </a:cubicBezTo>
                  <a:close/>
                  <a:moveTo>
                    <a:pt x="295" y="541"/>
                  </a:moveTo>
                  <a:cubicBezTo>
                    <a:pt x="294" y="539"/>
                    <a:pt x="292" y="539"/>
                    <a:pt x="291" y="538"/>
                  </a:cubicBezTo>
                  <a:cubicBezTo>
                    <a:pt x="292" y="535"/>
                    <a:pt x="294" y="534"/>
                    <a:pt x="295" y="532"/>
                  </a:cubicBezTo>
                  <a:cubicBezTo>
                    <a:pt x="296" y="533"/>
                    <a:pt x="296" y="536"/>
                    <a:pt x="298" y="538"/>
                  </a:cubicBezTo>
                  <a:cubicBezTo>
                    <a:pt x="297" y="539"/>
                    <a:pt x="296" y="539"/>
                    <a:pt x="295" y="541"/>
                  </a:cubicBezTo>
                  <a:close/>
                  <a:moveTo>
                    <a:pt x="300" y="542"/>
                  </a:moveTo>
                  <a:cubicBezTo>
                    <a:pt x="300" y="544"/>
                    <a:pt x="298" y="545"/>
                    <a:pt x="298" y="546"/>
                  </a:cubicBezTo>
                  <a:cubicBezTo>
                    <a:pt x="296" y="545"/>
                    <a:pt x="297" y="542"/>
                    <a:pt x="300" y="542"/>
                  </a:cubicBezTo>
                  <a:close/>
                  <a:moveTo>
                    <a:pt x="296" y="558"/>
                  </a:moveTo>
                  <a:cubicBezTo>
                    <a:pt x="298" y="559"/>
                    <a:pt x="298" y="561"/>
                    <a:pt x="299" y="564"/>
                  </a:cubicBezTo>
                  <a:cubicBezTo>
                    <a:pt x="298" y="564"/>
                    <a:pt x="298" y="566"/>
                    <a:pt x="296" y="566"/>
                  </a:cubicBezTo>
                  <a:cubicBezTo>
                    <a:pt x="294" y="564"/>
                    <a:pt x="295" y="562"/>
                    <a:pt x="294" y="560"/>
                  </a:cubicBezTo>
                  <a:cubicBezTo>
                    <a:pt x="294" y="559"/>
                    <a:pt x="296" y="559"/>
                    <a:pt x="296" y="558"/>
                  </a:cubicBezTo>
                  <a:close/>
                  <a:moveTo>
                    <a:pt x="296" y="579"/>
                  </a:moveTo>
                  <a:cubicBezTo>
                    <a:pt x="301" y="581"/>
                    <a:pt x="301" y="592"/>
                    <a:pt x="297" y="595"/>
                  </a:cubicBezTo>
                  <a:cubicBezTo>
                    <a:pt x="292" y="592"/>
                    <a:pt x="292" y="583"/>
                    <a:pt x="296" y="579"/>
                  </a:cubicBezTo>
                  <a:close/>
                  <a:moveTo>
                    <a:pt x="296" y="631"/>
                  </a:moveTo>
                  <a:cubicBezTo>
                    <a:pt x="297" y="629"/>
                    <a:pt x="298" y="633"/>
                    <a:pt x="298" y="635"/>
                  </a:cubicBezTo>
                  <a:cubicBezTo>
                    <a:pt x="294" y="635"/>
                    <a:pt x="298" y="632"/>
                    <a:pt x="296" y="631"/>
                  </a:cubicBezTo>
                  <a:close/>
                  <a:moveTo>
                    <a:pt x="297" y="612"/>
                  </a:moveTo>
                  <a:cubicBezTo>
                    <a:pt x="299" y="613"/>
                    <a:pt x="300" y="616"/>
                    <a:pt x="299" y="619"/>
                  </a:cubicBezTo>
                  <a:cubicBezTo>
                    <a:pt x="296" y="618"/>
                    <a:pt x="295" y="614"/>
                    <a:pt x="297" y="612"/>
                  </a:cubicBezTo>
                  <a:close/>
                  <a:moveTo>
                    <a:pt x="297" y="699"/>
                  </a:moveTo>
                  <a:cubicBezTo>
                    <a:pt x="298" y="700"/>
                    <a:pt x="298" y="704"/>
                    <a:pt x="298" y="707"/>
                  </a:cubicBezTo>
                  <a:cubicBezTo>
                    <a:pt x="296" y="707"/>
                    <a:pt x="296" y="704"/>
                    <a:pt x="295" y="702"/>
                  </a:cubicBezTo>
                  <a:cubicBezTo>
                    <a:pt x="295" y="700"/>
                    <a:pt x="297" y="701"/>
                    <a:pt x="297" y="699"/>
                  </a:cubicBezTo>
                  <a:close/>
                  <a:moveTo>
                    <a:pt x="300" y="640"/>
                  </a:moveTo>
                  <a:cubicBezTo>
                    <a:pt x="301" y="640"/>
                    <a:pt x="302" y="640"/>
                    <a:pt x="302" y="641"/>
                  </a:cubicBezTo>
                  <a:cubicBezTo>
                    <a:pt x="302" y="645"/>
                    <a:pt x="299" y="645"/>
                    <a:pt x="298" y="647"/>
                  </a:cubicBezTo>
                  <a:cubicBezTo>
                    <a:pt x="296" y="645"/>
                    <a:pt x="300" y="642"/>
                    <a:pt x="300" y="640"/>
                  </a:cubicBezTo>
                  <a:close/>
                  <a:moveTo>
                    <a:pt x="301" y="532"/>
                  </a:moveTo>
                  <a:cubicBezTo>
                    <a:pt x="299" y="529"/>
                    <a:pt x="297" y="526"/>
                    <a:pt x="300" y="522"/>
                  </a:cubicBezTo>
                  <a:cubicBezTo>
                    <a:pt x="303" y="523"/>
                    <a:pt x="302" y="530"/>
                    <a:pt x="301" y="532"/>
                  </a:cubicBezTo>
                  <a:close/>
                  <a:moveTo>
                    <a:pt x="295" y="514"/>
                  </a:moveTo>
                  <a:cubicBezTo>
                    <a:pt x="300" y="514"/>
                    <a:pt x="297" y="519"/>
                    <a:pt x="295" y="521"/>
                  </a:cubicBezTo>
                  <a:cubicBezTo>
                    <a:pt x="294" y="521"/>
                    <a:pt x="295" y="519"/>
                    <a:pt x="293" y="519"/>
                  </a:cubicBezTo>
                  <a:cubicBezTo>
                    <a:pt x="293" y="516"/>
                    <a:pt x="295" y="516"/>
                    <a:pt x="295" y="514"/>
                  </a:cubicBezTo>
                  <a:close/>
                  <a:moveTo>
                    <a:pt x="291" y="513"/>
                  </a:moveTo>
                  <a:cubicBezTo>
                    <a:pt x="290" y="509"/>
                    <a:pt x="289" y="507"/>
                    <a:pt x="290" y="503"/>
                  </a:cubicBezTo>
                  <a:cubicBezTo>
                    <a:pt x="292" y="505"/>
                    <a:pt x="293" y="508"/>
                    <a:pt x="295" y="510"/>
                  </a:cubicBezTo>
                  <a:cubicBezTo>
                    <a:pt x="294" y="511"/>
                    <a:pt x="293" y="513"/>
                    <a:pt x="291" y="513"/>
                  </a:cubicBezTo>
                  <a:close/>
                  <a:moveTo>
                    <a:pt x="292" y="550"/>
                  </a:moveTo>
                  <a:cubicBezTo>
                    <a:pt x="293" y="550"/>
                    <a:pt x="293" y="551"/>
                    <a:pt x="294" y="551"/>
                  </a:cubicBezTo>
                  <a:cubicBezTo>
                    <a:pt x="294" y="552"/>
                    <a:pt x="293" y="554"/>
                    <a:pt x="291" y="554"/>
                  </a:cubicBezTo>
                  <a:cubicBezTo>
                    <a:pt x="290" y="553"/>
                    <a:pt x="291" y="551"/>
                    <a:pt x="292" y="550"/>
                  </a:cubicBezTo>
                  <a:close/>
                  <a:moveTo>
                    <a:pt x="293" y="660"/>
                  </a:moveTo>
                  <a:cubicBezTo>
                    <a:pt x="296" y="659"/>
                    <a:pt x="294" y="663"/>
                    <a:pt x="295" y="664"/>
                  </a:cubicBezTo>
                  <a:cubicBezTo>
                    <a:pt x="292" y="664"/>
                    <a:pt x="293" y="661"/>
                    <a:pt x="293" y="660"/>
                  </a:cubicBezTo>
                  <a:close/>
                  <a:moveTo>
                    <a:pt x="294" y="689"/>
                  </a:moveTo>
                  <a:cubicBezTo>
                    <a:pt x="296" y="690"/>
                    <a:pt x="295" y="693"/>
                    <a:pt x="294" y="694"/>
                  </a:cubicBezTo>
                  <a:cubicBezTo>
                    <a:pt x="293" y="693"/>
                    <a:pt x="293" y="690"/>
                    <a:pt x="294" y="689"/>
                  </a:cubicBezTo>
                  <a:close/>
                  <a:moveTo>
                    <a:pt x="297" y="723"/>
                  </a:moveTo>
                  <a:cubicBezTo>
                    <a:pt x="300" y="725"/>
                    <a:pt x="301" y="733"/>
                    <a:pt x="298" y="734"/>
                  </a:cubicBezTo>
                  <a:cubicBezTo>
                    <a:pt x="294" y="732"/>
                    <a:pt x="294" y="726"/>
                    <a:pt x="297" y="723"/>
                  </a:cubicBezTo>
                  <a:close/>
                  <a:moveTo>
                    <a:pt x="299" y="763"/>
                  </a:moveTo>
                  <a:cubicBezTo>
                    <a:pt x="301" y="763"/>
                    <a:pt x="299" y="766"/>
                    <a:pt x="297" y="766"/>
                  </a:cubicBezTo>
                  <a:cubicBezTo>
                    <a:pt x="297" y="763"/>
                    <a:pt x="299" y="764"/>
                    <a:pt x="299" y="763"/>
                  </a:cubicBezTo>
                  <a:close/>
                  <a:moveTo>
                    <a:pt x="299" y="787"/>
                  </a:moveTo>
                  <a:cubicBezTo>
                    <a:pt x="300" y="789"/>
                    <a:pt x="298" y="791"/>
                    <a:pt x="296" y="791"/>
                  </a:cubicBezTo>
                  <a:cubicBezTo>
                    <a:pt x="295" y="790"/>
                    <a:pt x="295" y="787"/>
                    <a:pt x="299" y="787"/>
                  </a:cubicBezTo>
                  <a:close/>
                  <a:moveTo>
                    <a:pt x="301" y="811"/>
                  </a:moveTo>
                  <a:cubicBezTo>
                    <a:pt x="303" y="815"/>
                    <a:pt x="300" y="819"/>
                    <a:pt x="297" y="819"/>
                  </a:cubicBezTo>
                  <a:cubicBezTo>
                    <a:pt x="298" y="816"/>
                    <a:pt x="300" y="814"/>
                    <a:pt x="301" y="811"/>
                  </a:cubicBezTo>
                  <a:close/>
                  <a:moveTo>
                    <a:pt x="300" y="655"/>
                  </a:moveTo>
                  <a:cubicBezTo>
                    <a:pt x="297" y="653"/>
                    <a:pt x="302" y="650"/>
                    <a:pt x="302" y="649"/>
                  </a:cubicBezTo>
                  <a:cubicBezTo>
                    <a:pt x="304" y="651"/>
                    <a:pt x="301" y="653"/>
                    <a:pt x="300" y="655"/>
                  </a:cubicBezTo>
                  <a:close/>
                  <a:moveTo>
                    <a:pt x="300" y="511"/>
                  </a:moveTo>
                  <a:cubicBezTo>
                    <a:pt x="300" y="508"/>
                    <a:pt x="301" y="506"/>
                    <a:pt x="303" y="506"/>
                  </a:cubicBezTo>
                  <a:cubicBezTo>
                    <a:pt x="303" y="508"/>
                    <a:pt x="304" y="512"/>
                    <a:pt x="300" y="511"/>
                  </a:cubicBezTo>
                  <a:close/>
                  <a:moveTo>
                    <a:pt x="289" y="466"/>
                  </a:moveTo>
                  <a:cubicBezTo>
                    <a:pt x="291" y="466"/>
                    <a:pt x="291" y="469"/>
                    <a:pt x="291" y="470"/>
                  </a:cubicBezTo>
                  <a:cubicBezTo>
                    <a:pt x="292" y="472"/>
                    <a:pt x="290" y="472"/>
                    <a:pt x="289" y="473"/>
                  </a:cubicBezTo>
                  <a:cubicBezTo>
                    <a:pt x="288" y="472"/>
                    <a:pt x="288" y="468"/>
                    <a:pt x="289" y="466"/>
                  </a:cubicBezTo>
                  <a:close/>
                  <a:moveTo>
                    <a:pt x="295" y="474"/>
                  </a:moveTo>
                  <a:cubicBezTo>
                    <a:pt x="299" y="479"/>
                    <a:pt x="293" y="484"/>
                    <a:pt x="289" y="486"/>
                  </a:cubicBezTo>
                  <a:cubicBezTo>
                    <a:pt x="288" y="481"/>
                    <a:pt x="293" y="478"/>
                    <a:pt x="295" y="474"/>
                  </a:cubicBezTo>
                  <a:close/>
                  <a:moveTo>
                    <a:pt x="289" y="688"/>
                  </a:moveTo>
                  <a:cubicBezTo>
                    <a:pt x="288" y="687"/>
                    <a:pt x="288" y="685"/>
                    <a:pt x="289" y="683"/>
                  </a:cubicBezTo>
                  <a:cubicBezTo>
                    <a:pt x="291" y="683"/>
                    <a:pt x="290" y="687"/>
                    <a:pt x="289" y="688"/>
                  </a:cubicBezTo>
                  <a:close/>
                  <a:moveTo>
                    <a:pt x="290" y="710"/>
                  </a:moveTo>
                  <a:cubicBezTo>
                    <a:pt x="292" y="711"/>
                    <a:pt x="290" y="714"/>
                    <a:pt x="293" y="713"/>
                  </a:cubicBezTo>
                  <a:cubicBezTo>
                    <a:pt x="293" y="716"/>
                    <a:pt x="291" y="716"/>
                    <a:pt x="291" y="718"/>
                  </a:cubicBezTo>
                  <a:cubicBezTo>
                    <a:pt x="288" y="716"/>
                    <a:pt x="288" y="712"/>
                    <a:pt x="290" y="710"/>
                  </a:cubicBezTo>
                  <a:close/>
                  <a:moveTo>
                    <a:pt x="292" y="754"/>
                  </a:moveTo>
                  <a:cubicBezTo>
                    <a:pt x="291" y="753"/>
                    <a:pt x="290" y="753"/>
                    <a:pt x="288" y="753"/>
                  </a:cubicBezTo>
                  <a:cubicBezTo>
                    <a:pt x="289" y="751"/>
                    <a:pt x="292" y="749"/>
                    <a:pt x="293" y="747"/>
                  </a:cubicBezTo>
                  <a:cubicBezTo>
                    <a:pt x="296" y="749"/>
                    <a:pt x="293" y="752"/>
                    <a:pt x="292" y="754"/>
                  </a:cubicBezTo>
                  <a:close/>
                  <a:moveTo>
                    <a:pt x="297" y="779"/>
                  </a:moveTo>
                  <a:cubicBezTo>
                    <a:pt x="298" y="783"/>
                    <a:pt x="294" y="783"/>
                    <a:pt x="293" y="785"/>
                  </a:cubicBezTo>
                  <a:cubicBezTo>
                    <a:pt x="292" y="784"/>
                    <a:pt x="294" y="778"/>
                    <a:pt x="297" y="779"/>
                  </a:cubicBezTo>
                  <a:close/>
                  <a:moveTo>
                    <a:pt x="310" y="823"/>
                  </a:moveTo>
                  <a:cubicBezTo>
                    <a:pt x="306" y="831"/>
                    <a:pt x="300" y="843"/>
                    <a:pt x="294" y="851"/>
                  </a:cubicBezTo>
                  <a:cubicBezTo>
                    <a:pt x="296" y="841"/>
                    <a:pt x="304" y="831"/>
                    <a:pt x="310" y="823"/>
                  </a:cubicBezTo>
                  <a:close/>
                  <a:moveTo>
                    <a:pt x="306" y="842"/>
                  </a:moveTo>
                  <a:cubicBezTo>
                    <a:pt x="308" y="837"/>
                    <a:pt x="311" y="834"/>
                    <a:pt x="313" y="831"/>
                  </a:cubicBezTo>
                  <a:cubicBezTo>
                    <a:pt x="314" y="835"/>
                    <a:pt x="309" y="838"/>
                    <a:pt x="306" y="842"/>
                  </a:cubicBezTo>
                  <a:close/>
                  <a:moveTo>
                    <a:pt x="304" y="859"/>
                  </a:moveTo>
                  <a:cubicBezTo>
                    <a:pt x="302" y="859"/>
                    <a:pt x="301" y="859"/>
                    <a:pt x="300" y="859"/>
                  </a:cubicBezTo>
                  <a:cubicBezTo>
                    <a:pt x="302" y="855"/>
                    <a:pt x="304" y="852"/>
                    <a:pt x="307" y="849"/>
                  </a:cubicBezTo>
                  <a:cubicBezTo>
                    <a:pt x="309" y="853"/>
                    <a:pt x="304" y="855"/>
                    <a:pt x="304" y="859"/>
                  </a:cubicBezTo>
                  <a:close/>
                  <a:moveTo>
                    <a:pt x="314" y="838"/>
                  </a:moveTo>
                  <a:cubicBezTo>
                    <a:pt x="317" y="842"/>
                    <a:pt x="312" y="847"/>
                    <a:pt x="308" y="847"/>
                  </a:cubicBezTo>
                  <a:cubicBezTo>
                    <a:pt x="309" y="843"/>
                    <a:pt x="312" y="841"/>
                    <a:pt x="314" y="838"/>
                  </a:cubicBezTo>
                  <a:close/>
                  <a:moveTo>
                    <a:pt x="314" y="764"/>
                  </a:moveTo>
                  <a:cubicBezTo>
                    <a:pt x="315" y="761"/>
                    <a:pt x="319" y="765"/>
                    <a:pt x="317" y="767"/>
                  </a:cubicBezTo>
                  <a:cubicBezTo>
                    <a:pt x="315" y="767"/>
                    <a:pt x="315" y="765"/>
                    <a:pt x="314" y="764"/>
                  </a:cubicBezTo>
                  <a:close/>
                  <a:moveTo>
                    <a:pt x="321" y="827"/>
                  </a:moveTo>
                  <a:cubicBezTo>
                    <a:pt x="322" y="826"/>
                    <a:pt x="323" y="827"/>
                    <a:pt x="323" y="827"/>
                  </a:cubicBezTo>
                  <a:cubicBezTo>
                    <a:pt x="322" y="832"/>
                    <a:pt x="319" y="836"/>
                    <a:pt x="317" y="839"/>
                  </a:cubicBezTo>
                  <a:cubicBezTo>
                    <a:pt x="314" y="834"/>
                    <a:pt x="321" y="831"/>
                    <a:pt x="321" y="827"/>
                  </a:cubicBezTo>
                  <a:close/>
                  <a:moveTo>
                    <a:pt x="318" y="184"/>
                  </a:moveTo>
                  <a:cubicBezTo>
                    <a:pt x="316" y="178"/>
                    <a:pt x="318" y="176"/>
                    <a:pt x="318" y="170"/>
                  </a:cubicBezTo>
                  <a:cubicBezTo>
                    <a:pt x="321" y="174"/>
                    <a:pt x="324" y="177"/>
                    <a:pt x="323" y="182"/>
                  </a:cubicBezTo>
                  <a:cubicBezTo>
                    <a:pt x="322" y="183"/>
                    <a:pt x="321" y="184"/>
                    <a:pt x="318" y="184"/>
                  </a:cubicBezTo>
                  <a:close/>
                  <a:moveTo>
                    <a:pt x="319" y="159"/>
                  </a:moveTo>
                  <a:cubicBezTo>
                    <a:pt x="318" y="157"/>
                    <a:pt x="319" y="156"/>
                    <a:pt x="318" y="154"/>
                  </a:cubicBezTo>
                  <a:cubicBezTo>
                    <a:pt x="321" y="153"/>
                    <a:pt x="321" y="158"/>
                    <a:pt x="319" y="159"/>
                  </a:cubicBezTo>
                  <a:close/>
                  <a:moveTo>
                    <a:pt x="319" y="142"/>
                  </a:moveTo>
                  <a:cubicBezTo>
                    <a:pt x="321" y="144"/>
                    <a:pt x="322" y="147"/>
                    <a:pt x="324" y="150"/>
                  </a:cubicBezTo>
                  <a:cubicBezTo>
                    <a:pt x="322" y="149"/>
                    <a:pt x="319" y="145"/>
                    <a:pt x="319" y="142"/>
                  </a:cubicBezTo>
                  <a:close/>
                  <a:moveTo>
                    <a:pt x="322" y="111"/>
                  </a:moveTo>
                  <a:cubicBezTo>
                    <a:pt x="325" y="111"/>
                    <a:pt x="323" y="114"/>
                    <a:pt x="325" y="115"/>
                  </a:cubicBezTo>
                  <a:cubicBezTo>
                    <a:pt x="324" y="117"/>
                    <a:pt x="322" y="113"/>
                    <a:pt x="322" y="111"/>
                  </a:cubicBezTo>
                  <a:close/>
                  <a:moveTo>
                    <a:pt x="325" y="129"/>
                  </a:moveTo>
                  <a:cubicBezTo>
                    <a:pt x="323" y="126"/>
                    <a:pt x="321" y="125"/>
                    <a:pt x="321" y="121"/>
                  </a:cubicBezTo>
                  <a:cubicBezTo>
                    <a:pt x="324" y="121"/>
                    <a:pt x="324" y="125"/>
                    <a:pt x="325" y="129"/>
                  </a:cubicBezTo>
                  <a:close/>
                  <a:moveTo>
                    <a:pt x="323" y="65"/>
                  </a:moveTo>
                  <a:cubicBezTo>
                    <a:pt x="320" y="63"/>
                    <a:pt x="319" y="57"/>
                    <a:pt x="322" y="54"/>
                  </a:cubicBezTo>
                  <a:cubicBezTo>
                    <a:pt x="324" y="56"/>
                    <a:pt x="324" y="62"/>
                    <a:pt x="323" y="65"/>
                  </a:cubicBezTo>
                  <a:close/>
                  <a:moveTo>
                    <a:pt x="321" y="80"/>
                  </a:moveTo>
                  <a:cubicBezTo>
                    <a:pt x="323" y="81"/>
                    <a:pt x="321" y="82"/>
                    <a:pt x="321" y="84"/>
                  </a:cubicBezTo>
                  <a:cubicBezTo>
                    <a:pt x="319" y="83"/>
                    <a:pt x="320" y="81"/>
                    <a:pt x="321" y="80"/>
                  </a:cubicBezTo>
                  <a:close/>
                  <a:moveTo>
                    <a:pt x="323" y="137"/>
                  </a:moveTo>
                  <a:cubicBezTo>
                    <a:pt x="326" y="137"/>
                    <a:pt x="324" y="141"/>
                    <a:pt x="324" y="142"/>
                  </a:cubicBezTo>
                  <a:cubicBezTo>
                    <a:pt x="323" y="141"/>
                    <a:pt x="320" y="139"/>
                    <a:pt x="323" y="137"/>
                  </a:cubicBezTo>
                  <a:close/>
                  <a:moveTo>
                    <a:pt x="323" y="33"/>
                  </a:moveTo>
                  <a:cubicBezTo>
                    <a:pt x="317" y="36"/>
                    <a:pt x="320" y="42"/>
                    <a:pt x="321" y="48"/>
                  </a:cubicBezTo>
                  <a:cubicBezTo>
                    <a:pt x="319" y="49"/>
                    <a:pt x="318" y="48"/>
                    <a:pt x="316" y="50"/>
                  </a:cubicBezTo>
                  <a:cubicBezTo>
                    <a:pt x="309" y="41"/>
                    <a:pt x="319" y="36"/>
                    <a:pt x="323" y="30"/>
                  </a:cubicBezTo>
                  <a:cubicBezTo>
                    <a:pt x="326" y="32"/>
                    <a:pt x="330" y="39"/>
                    <a:pt x="326" y="42"/>
                  </a:cubicBezTo>
                  <a:cubicBezTo>
                    <a:pt x="327" y="37"/>
                    <a:pt x="323" y="37"/>
                    <a:pt x="323" y="33"/>
                  </a:cubicBezTo>
                  <a:close/>
                  <a:moveTo>
                    <a:pt x="325" y="209"/>
                  </a:moveTo>
                  <a:cubicBezTo>
                    <a:pt x="326" y="209"/>
                    <a:pt x="326" y="208"/>
                    <a:pt x="326" y="208"/>
                  </a:cubicBezTo>
                  <a:cubicBezTo>
                    <a:pt x="328" y="208"/>
                    <a:pt x="329" y="208"/>
                    <a:pt x="330" y="209"/>
                  </a:cubicBezTo>
                  <a:cubicBezTo>
                    <a:pt x="329" y="215"/>
                    <a:pt x="330" y="217"/>
                    <a:pt x="329" y="222"/>
                  </a:cubicBezTo>
                  <a:cubicBezTo>
                    <a:pt x="323" y="218"/>
                    <a:pt x="328" y="213"/>
                    <a:pt x="325" y="209"/>
                  </a:cubicBezTo>
                  <a:close/>
                  <a:moveTo>
                    <a:pt x="328" y="250"/>
                  </a:moveTo>
                  <a:cubicBezTo>
                    <a:pt x="325" y="243"/>
                    <a:pt x="323" y="236"/>
                    <a:pt x="329" y="230"/>
                  </a:cubicBezTo>
                  <a:cubicBezTo>
                    <a:pt x="330" y="237"/>
                    <a:pt x="329" y="244"/>
                    <a:pt x="328" y="250"/>
                  </a:cubicBezTo>
                  <a:close/>
                  <a:moveTo>
                    <a:pt x="330" y="176"/>
                  </a:moveTo>
                  <a:cubicBezTo>
                    <a:pt x="327" y="175"/>
                    <a:pt x="327" y="168"/>
                    <a:pt x="329" y="166"/>
                  </a:cubicBezTo>
                  <a:cubicBezTo>
                    <a:pt x="329" y="166"/>
                    <a:pt x="330" y="167"/>
                    <a:pt x="331" y="167"/>
                  </a:cubicBezTo>
                  <a:cubicBezTo>
                    <a:pt x="331" y="170"/>
                    <a:pt x="330" y="172"/>
                    <a:pt x="330" y="176"/>
                  </a:cubicBezTo>
                  <a:close/>
                  <a:moveTo>
                    <a:pt x="329" y="148"/>
                  </a:moveTo>
                  <a:cubicBezTo>
                    <a:pt x="329" y="147"/>
                    <a:pt x="329" y="145"/>
                    <a:pt x="329" y="144"/>
                  </a:cubicBezTo>
                  <a:cubicBezTo>
                    <a:pt x="331" y="144"/>
                    <a:pt x="332" y="148"/>
                    <a:pt x="329" y="148"/>
                  </a:cubicBezTo>
                  <a:close/>
                  <a:moveTo>
                    <a:pt x="333" y="18"/>
                  </a:moveTo>
                  <a:cubicBezTo>
                    <a:pt x="331" y="16"/>
                    <a:pt x="328" y="18"/>
                    <a:pt x="327" y="19"/>
                  </a:cubicBezTo>
                  <a:cubicBezTo>
                    <a:pt x="323" y="19"/>
                    <a:pt x="321" y="17"/>
                    <a:pt x="319" y="15"/>
                  </a:cubicBezTo>
                  <a:cubicBezTo>
                    <a:pt x="326" y="16"/>
                    <a:pt x="330" y="12"/>
                    <a:pt x="333" y="18"/>
                  </a:cubicBezTo>
                  <a:close/>
                  <a:moveTo>
                    <a:pt x="306" y="25"/>
                  </a:moveTo>
                  <a:cubicBezTo>
                    <a:pt x="309" y="21"/>
                    <a:pt x="320" y="21"/>
                    <a:pt x="320" y="25"/>
                  </a:cubicBezTo>
                  <a:cubicBezTo>
                    <a:pt x="320" y="29"/>
                    <a:pt x="311" y="29"/>
                    <a:pt x="310" y="34"/>
                  </a:cubicBezTo>
                  <a:cubicBezTo>
                    <a:pt x="308" y="29"/>
                    <a:pt x="305" y="27"/>
                    <a:pt x="306" y="25"/>
                  </a:cubicBezTo>
                  <a:close/>
                  <a:moveTo>
                    <a:pt x="307" y="40"/>
                  </a:moveTo>
                  <a:cubicBezTo>
                    <a:pt x="306" y="41"/>
                    <a:pt x="305" y="42"/>
                    <a:pt x="304" y="44"/>
                  </a:cubicBezTo>
                  <a:cubicBezTo>
                    <a:pt x="301" y="43"/>
                    <a:pt x="305" y="38"/>
                    <a:pt x="307" y="40"/>
                  </a:cubicBezTo>
                  <a:close/>
                  <a:moveTo>
                    <a:pt x="299" y="18"/>
                  </a:moveTo>
                  <a:cubicBezTo>
                    <a:pt x="299" y="20"/>
                    <a:pt x="294" y="20"/>
                    <a:pt x="292" y="19"/>
                  </a:cubicBezTo>
                  <a:cubicBezTo>
                    <a:pt x="294" y="18"/>
                    <a:pt x="297" y="18"/>
                    <a:pt x="299" y="18"/>
                  </a:cubicBezTo>
                  <a:close/>
                  <a:moveTo>
                    <a:pt x="283" y="33"/>
                  </a:moveTo>
                  <a:cubicBezTo>
                    <a:pt x="283" y="33"/>
                    <a:pt x="283" y="32"/>
                    <a:pt x="283" y="31"/>
                  </a:cubicBezTo>
                  <a:cubicBezTo>
                    <a:pt x="289" y="32"/>
                    <a:pt x="295" y="27"/>
                    <a:pt x="300" y="26"/>
                  </a:cubicBezTo>
                  <a:cubicBezTo>
                    <a:pt x="303" y="27"/>
                    <a:pt x="302" y="30"/>
                    <a:pt x="303" y="33"/>
                  </a:cubicBezTo>
                  <a:cubicBezTo>
                    <a:pt x="299" y="37"/>
                    <a:pt x="295" y="38"/>
                    <a:pt x="289" y="40"/>
                  </a:cubicBezTo>
                  <a:cubicBezTo>
                    <a:pt x="288" y="38"/>
                    <a:pt x="288" y="35"/>
                    <a:pt x="287" y="33"/>
                  </a:cubicBezTo>
                  <a:cubicBezTo>
                    <a:pt x="287" y="33"/>
                    <a:pt x="285" y="33"/>
                    <a:pt x="283" y="33"/>
                  </a:cubicBezTo>
                  <a:cubicBezTo>
                    <a:pt x="284" y="36"/>
                    <a:pt x="284" y="40"/>
                    <a:pt x="285" y="44"/>
                  </a:cubicBezTo>
                  <a:cubicBezTo>
                    <a:pt x="284" y="48"/>
                    <a:pt x="280" y="50"/>
                    <a:pt x="278" y="52"/>
                  </a:cubicBezTo>
                  <a:cubicBezTo>
                    <a:pt x="277" y="49"/>
                    <a:pt x="274" y="47"/>
                    <a:pt x="274" y="44"/>
                  </a:cubicBezTo>
                  <a:cubicBezTo>
                    <a:pt x="277" y="41"/>
                    <a:pt x="280" y="36"/>
                    <a:pt x="283" y="33"/>
                  </a:cubicBezTo>
                  <a:close/>
                  <a:moveTo>
                    <a:pt x="281" y="24"/>
                  </a:moveTo>
                  <a:cubicBezTo>
                    <a:pt x="278" y="29"/>
                    <a:pt x="270" y="23"/>
                    <a:pt x="267" y="29"/>
                  </a:cubicBezTo>
                  <a:cubicBezTo>
                    <a:pt x="263" y="26"/>
                    <a:pt x="255" y="29"/>
                    <a:pt x="252" y="24"/>
                  </a:cubicBezTo>
                  <a:cubicBezTo>
                    <a:pt x="261" y="21"/>
                    <a:pt x="271" y="23"/>
                    <a:pt x="281" y="24"/>
                  </a:cubicBezTo>
                  <a:close/>
                  <a:moveTo>
                    <a:pt x="251" y="31"/>
                  </a:moveTo>
                  <a:cubicBezTo>
                    <a:pt x="255" y="31"/>
                    <a:pt x="259" y="33"/>
                    <a:pt x="261" y="33"/>
                  </a:cubicBezTo>
                  <a:cubicBezTo>
                    <a:pt x="257" y="39"/>
                    <a:pt x="250" y="41"/>
                    <a:pt x="246" y="48"/>
                  </a:cubicBezTo>
                  <a:cubicBezTo>
                    <a:pt x="242" y="47"/>
                    <a:pt x="243" y="43"/>
                    <a:pt x="242" y="41"/>
                  </a:cubicBezTo>
                  <a:cubicBezTo>
                    <a:pt x="246" y="38"/>
                    <a:pt x="248" y="34"/>
                    <a:pt x="251" y="31"/>
                  </a:cubicBezTo>
                  <a:close/>
                  <a:moveTo>
                    <a:pt x="238" y="29"/>
                  </a:moveTo>
                  <a:cubicBezTo>
                    <a:pt x="241" y="30"/>
                    <a:pt x="242" y="31"/>
                    <a:pt x="244" y="31"/>
                  </a:cubicBezTo>
                  <a:cubicBezTo>
                    <a:pt x="241" y="34"/>
                    <a:pt x="236" y="39"/>
                    <a:pt x="231" y="36"/>
                  </a:cubicBezTo>
                  <a:cubicBezTo>
                    <a:pt x="232" y="33"/>
                    <a:pt x="236" y="33"/>
                    <a:pt x="238" y="29"/>
                  </a:cubicBezTo>
                  <a:close/>
                  <a:moveTo>
                    <a:pt x="223" y="49"/>
                  </a:moveTo>
                  <a:cubicBezTo>
                    <a:pt x="223" y="48"/>
                    <a:pt x="222" y="47"/>
                    <a:pt x="222" y="46"/>
                  </a:cubicBezTo>
                  <a:cubicBezTo>
                    <a:pt x="222" y="43"/>
                    <a:pt x="225" y="43"/>
                    <a:pt x="226" y="40"/>
                  </a:cubicBezTo>
                  <a:cubicBezTo>
                    <a:pt x="227" y="41"/>
                    <a:pt x="230" y="41"/>
                    <a:pt x="230" y="42"/>
                  </a:cubicBezTo>
                  <a:cubicBezTo>
                    <a:pt x="229" y="45"/>
                    <a:pt x="226" y="47"/>
                    <a:pt x="223" y="49"/>
                  </a:cubicBezTo>
                  <a:close/>
                  <a:moveTo>
                    <a:pt x="229" y="20"/>
                  </a:moveTo>
                  <a:cubicBezTo>
                    <a:pt x="227" y="23"/>
                    <a:pt x="220" y="22"/>
                    <a:pt x="217" y="21"/>
                  </a:cubicBezTo>
                  <a:cubicBezTo>
                    <a:pt x="218" y="19"/>
                    <a:pt x="225" y="21"/>
                    <a:pt x="229" y="20"/>
                  </a:cubicBezTo>
                  <a:close/>
                  <a:moveTo>
                    <a:pt x="209" y="50"/>
                  </a:moveTo>
                  <a:cubicBezTo>
                    <a:pt x="201" y="45"/>
                    <a:pt x="212" y="34"/>
                    <a:pt x="215" y="44"/>
                  </a:cubicBezTo>
                  <a:cubicBezTo>
                    <a:pt x="211" y="45"/>
                    <a:pt x="212" y="48"/>
                    <a:pt x="209" y="50"/>
                  </a:cubicBezTo>
                  <a:close/>
                  <a:moveTo>
                    <a:pt x="214" y="27"/>
                  </a:moveTo>
                  <a:cubicBezTo>
                    <a:pt x="211" y="31"/>
                    <a:pt x="203" y="25"/>
                    <a:pt x="198" y="23"/>
                  </a:cubicBezTo>
                  <a:cubicBezTo>
                    <a:pt x="204" y="22"/>
                    <a:pt x="210" y="24"/>
                    <a:pt x="214" y="27"/>
                  </a:cubicBezTo>
                  <a:close/>
                  <a:moveTo>
                    <a:pt x="194" y="48"/>
                  </a:moveTo>
                  <a:cubicBezTo>
                    <a:pt x="193" y="47"/>
                    <a:pt x="192" y="45"/>
                    <a:pt x="191" y="44"/>
                  </a:cubicBezTo>
                  <a:cubicBezTo>
                    <a:pt x="192" y="42"/>
                    <a:pt x="194" y="40"/>
                    <a:pt x="196" y="39"/>
                  </a:cubicBezTo>
                  <a:cubicBezTo>
                    <a:pt x="200" y="42"/>
                    <a:pt x="198" y="47"/>
                    <a:pt x="194" y="48"/>
                  </a:cubicBezTo>
                  <a:close/>
                  <a:moveTo>
                    <a:pt x="195" y="31"/>
                  </a:moveTo>
                  <a:cubicBezTo>
                    <a:pt x="192" y="32"/>
                    <a:pt x="189" y="34"/>
                    <a:pt x="186" y="35"/>
                  </a:cubicBezTo>
                  <a:cubicBezTo>
                    <a:pt x="180" y="30"/>
                    <a:pt x="189" y="28"/>
                    <a:pt x="195" y="31"/>
                  </a:cubicBezTo>
                  <a:close/>
                  <a:moveTo>
                    <a:pt x="181" y="39"/>
                  </a:moveTo>
                  <a:cubicBezTo>
                    <a:pt x="179" y="40"/>
                    <a:pt x="177" y="42"/>
                    <a:pt x="176" y="44"/>
                  </a:cubicBezTo>
                  <a:cubicBezTo>
                    <a:pt x="175" y="42"/>
                    <a:pt x="174" y="41"/>
                    <a:pt x="174" y="40"/>
                  </a:cubicBezTo>
                  <a:cubicBezTo>
                    <a:pt x="176" y="38"/>
                    <a:pt x="181" y="32"/>
                    <a:pt x="181" y="39"/>
                  </a:cubicBezTo>
                  <a:close/>
                  <a:moveTo>
                    <a:pt x="175" y="54"/>
                  </a:moveTo>
                  <a:cubicBezTo>
                    <a:pt x="173" y="58"/>
                    <a:pt x="171" y="61"/>
                    <a:pt x="167" y="63"/>
                  </a:cubicBezTo>
                  <a:cubicBezTo>
                    <a:pt x="163" y="58"/>
                    <a:pt x="170" y="55"/>
                    <a:pt x="172" y="52"/>
                  </a:cubicBezTo>
                  <a:cubicBezTo>
                    <a:pt x="174" y="52"/>
                    <a:pt x="174" y="53"/>
                    <a:pt x="175" y="54"/>
                  </a:cubicBezTo>
                  <a:close/>
                  <a:moveTo>
                    <a:pt x="172" y="29"/>
                  </a:moveTo>
                  <a:cubicBezTo>
                    <a:pt x="171" y="31"/>
                    <a:pt x="169" y="33"/>
                    <a:pt x="167" y="32"/>
                  </a:cubicBezTo>
                  <a:cubicBezTo>
                    <a:pt x="167" y="30"/>
                    <a:pt x="169" y="29"/>
                    <a:pt x="172" y="29"/>
                  </a:cubicBezTo>
                  <a:close/>
                  <a:moveTo>
                    <a:pt x="166" y="40"/>
                  </a:moveTo>
                  <a:cubicBezTo>
                    <a:pt x="167" y="42"/>
                    <a:pt x="163" y="47"/>
                    <a:pt x="161" y="46"/>
                  </a:cubicBezTo>
                  <a:cubicBezTo>
                    <a:pt x="161" y="43"/>
                    <a:pt x="164" y="41"/>
                    <a:pt x="166" y="40"/>
                  </a:cubicBezTo>
                  <a:close/>
                  <a:moveTo>
                    <a:pt x="164" y="36"/>
                  </a:moveTo>
                  <a:cubicBezTo>
                    <a:pt x="162" y="39"/>
                    <a:pt x="158" y="41"/>
                    <a:pt x="155" y="44"/>
                  </a:cubicBezTo>
                  <a:cubicBezTo>
                    <a:pt x="154" y="43"/>
                    <a:pt x="159" y="37"/>
                    <a:pt x="161" y="35"/>
                  </a:cubicBezTo>
                  <a:cubicBezTo>
                    <a:pt x="163" y="34"/>
                    <a:pt x="162" y="36"/>
                    <a:pt x="164" y="36"/>
                  </a:cubicBezTo>
                  <a:close/>
                  <a:moveTo>
                    <a:pt x="162" y="23"/>
                  </a:moveTo>
                  <a:cubicBezTo>
                    <a:pt x="163" y="30"/>
                    <a:pt x="157" y="25"/>
                    <a:pt x="153" y="28"/>
                  </a:cubicBezTo>
                  <a:cubicBezTo>
                    <a:pt x="152" y="25"/>
                    <a:pt x="157" y="23"/>
                    <a:pt x="162" y="23"/>
                  </a:cubicBezTo>
                  <a:close/>
                  <a:moveTo>
                    <a:pt x="153" y="35"/>
                  </a:moveTo>
                  <a:cubicBezTo>
                    <a:pt x="154" y="38"/>
                    <a:pt x="149" y="46"/>
                    <a:pt x="143" y="46"/>
                  </a:cubicBezTo>
                  <a:cubicBezTo>
                    <a:pt x="147" y="43"/>
                    <a:pt x="150" y="38"/>
                    <a:pt x="153" y="35"/>
                  </a:cubicBezTo>
                  <a:close/>
                  <a:moveTo>
                    <a:pt x="142" y="82"/>
                  </a:moveTo>
                  <a:cubicBezTo>
                    <a:pt x="144" y="79"/>
                    <a:pt x="146" y="82"/>
                    <a:pt x="147" y="80"/>
                  </a:cubicBezTo>
                  <a:cubicBezTo>
                    <a:pt x="151" y="83"/>
                    <a:pt x="146" y="93"/>
                    <a:pt x="143" y="97"/>
                  </a:cubicBezTo>
                  <a:cubicBezTo>
                    <a:pt x="141" y="93"/>
                    <a:pt x="142" y="86"/>
                    <a:pt x="142" y="82"/>
                  </a:cubicBezTo>
                  <a:close/>
                  <a:moveTo>
                    <a:pt x="137" y="51"/>
                  </a:moveTo>
                  <a:cubicBezTo>
                    <a:pt x="138" y="54"/>
                    <a:pt x="133" y="56"/>
                    <a:pt x="132" y="60"/>
                  </a:cubicBezTo>
                  <a:cubicBezTo>
                    <a:pt x="134" y="60"/>
                    <a:pt x="135" y="58"/>
                    <a:pt x="136" y="57"/>
                  </a:cubicBezTo>
                  <a:cubicBezTo>
                    <a:pt x="136" y="61"/>
                    <a:pt x="131" y="65"/>
                    <a:pt x="127" y="67"/>
                  </a:cubicBezTo>
                  <a:cubicBezTo>
                    <a:pt x="128" y="61"/>
                    <a:pt x="133" y="57"/>
                    <a:pt x="137" y="51"/>
                  </a:cubicBezTo>
                  <a:close/>
                  <a:moveTo>
                    <a:pt x="136" y="84"/>
                  </a:moveTo>
                  <a:cubicBezTo>
                    <a:pt x="132" y="93"/>
                    <a:pt x="124" y="98"/>
                    <a:pt x="119" y="106"/>
                  </a:cubicBezTo>
                  <a:cubicBezTo>
                    <a:pt x="116" y="104"/>
                    <a:pt x="119" y="104"/>
                    <a:pt x="121" y="103"/>
                  </a:cubicBezTo>
                  <a:cubicBezTo>
                    <a:pt x="122" y="99"/>
                    <a:pt x="124" y="96"/>
                    <a:pt x="127" y="94"/>
                  </a:cubicBezTo>
                  <a:cubicBezTo>
                    <a:pt x="127" y="93"/>
                    <a:pt x="127" y="92"/>
                    <a:pt x="127" y="91"/>
                  </a:cubicBezTo>
                  <a:cubicBezTo>
                    <a:pt x="132" y="90"/>
                    <a:pt x="131" y="86"/>
                    <a:pt x="135" y="83"/>
                  </a:cubicBezTo>
                  <a:cubicBezTo>
                    <a:pt x="136" y="83"/>
                    <a:pt x="135" y="84"/>
                    <a:pt x="136" y="84"/>
                  </a:cubicBezTo>
                  <a:close/>
                  <a:moveTo>
                    <a:pt x="128" y="49"/>
                  </a:moveTo>
                  <a:cubicBezTo>
                    <a:pt x="130" y="48"/>
                    <a:pt x="131" y="50"/>
                    <a:pt x="134" y="48"/>
                  </a:cubicBezTo>
                  <a:cubicBezTo>
                    <a:pt x="119" y="67"/>
                    <a:pt x="106" y="88"/>
                    <a:pt x="91" y="107"/>
                  </a:cubicBezTo>
                  <a:cubicBezTo>
                    <a:pt x="101" y="89"/>
                    <a:pt x="115" y="68"/>
                    <a:pt x="128" y="49"/>
                  </a:cubicBezTo>
                  <a:close/>
                  <a:moveTo>
                    <a:pt x="113" y="110"/>
                  </a:moveTo>
                  <a:cubicBezTo>
                    <a:pt x="114" y="109"/>
                    <a:pt x="116" y="108"/>
                    <a:pt x="117" y="106"/>
                  </a:cubicBezTo>
                  <a:cubicBezTo>
                    <a:pt x="118" y="107"/>
                    <a:pt x="116" y="111"/>
                    <a:pt x="113" y="110"/>
                  </a:cubicBezTo>
                  <a:close/>
                  <a:moveTo>
                    <a:pt x="113" y="111"/>
                  </a:moveTo>
                  <a:cubicBezTo>
                    <a:pt x="113" y="114"/>
                    <a:pt x="111" y="114"/>
                    <a:pt x="110" y="116"/>
                  </a:cubicBezTo>
                  <a:cubicBezTo>
                    <a:pt x="109" y="115"/>
                    <a:pt x="112" y="112"/>
                    <a:pt x="113" y="111"/>
                  </a:cubicBezTo>
                  <a:close/>
                  <a:moveTo>
                    <a:pt x="107" y="96"/>
                  </a:moveTo>
                  <a:cubicBezTo>
                    <a:pt x="105" y="96"/>
                    <a:pt x="104" y="98"/>
                    <a:pt x="102" y="99"/>
                  </a:cubicBezTo>
                  <a:cubicBezTo>
                    <a:pt x="104" y="97"/>
                    <a:pt x="105" y="93"/>
                    <a:pt x="108" y="92"/>
                  </a:cubicBezTo>
                  <a:cubicBezTo>
                    <a:pt x="108" y="95"/>
                    <a:pt x="106" y="93"/>
                    <a:pt x="107" y="96"/>
                  </a:cubicBezTo>
                  <a:close/>
                  <a:moveTo>
                    <a:pt x="91" y="114"/>
                  </a:moveTo>
                  <a:cubicBezTo>
                    <a:pt x="97" y="112"/>
                    <a:pt x="96" y="109"/>
                    <a:pt x="100" y="105"/>
                  </a:cubicBezTo>
                  <a:cubicBezTo>
                    <a:pt x="101" y="109"/>
                    <a:pt x="93" y="115"/>
                    <a:pt x="92" y="120"/>
                  </a:cubicBezTo>
                  <a:cubicBezTo>
                    <a:pt x="86" y="123"/>
                    <a:pt x="83" y="133"/>
                    <a:pt x="77" y="137"/>
                  </a:cubicBezTo>
                  <a:cubicBezTo>
                    <a:pt x="79" y="129"/>
                    <a:pt x="89" y="121"/>
                    <a:pt x="91" y="114"/>
                  </a:cubicBezTo>
                  <a:close/>
                  <a:moveTo>
                    <a:pt x="14" y="209"/>
                  </a:moveTo>
                  <a:cubicBezTo>
                    <a:pt x="20" y="195"/>
                    <a:pt x="29" y="185"/>
                    <a:pt x="38" y="174"/>
                  </a:cubicBezTo>
                  <a:cubicBezTo>
                    <a:pt x="40" y="185"/>
                    <a:pt x="25" y="192"/>
                    <a:pt x="21" y="203"/>
                  </a:cubicBezTo>
                  <a:cubicBezTo>
                    <a:pt x="22" y="207"/>
                    <a:pt x="19" y="209"/>
                    <a:pt x="18" y="211"/>
                  </a:cubicBezTo>
                  <a:cubicBezTo>
                    <a:pt x="17" y="210"/>
                    <a:pt x="15" y="210"/>
                    <a:pt x="14" y="209"/>
                  </a:cubicBezTo>
                  <a:close/>
                  <a:moveTo>
                    <a:pt x="24" y="220"/>
                  </a:moveTo>
                  <a:cubicBezTo>
                    <a:pt x="23" y="221"/>
                    <a:pt x="20" y="219"/>
                    <a:pt x="21" y="217"/>
                  </a:cubicBezTo>
                  <a:cubicBezTo>
                    <a:pt x="22" y="215"/>
                    <a:pt x="22" y="218"/>
                    <a:pt x="24" y="218"/>
                  </a:cubicBezTo>
                  <a:cubicBezTo>
                    <a:pt x="24" y="219"/>
                    <a:pt x="23" y="219"/>
                    <a:pt x="24" y="220"/>
                  </a:cubicBezTo>
                  <a:close/>
                  <a:moveTo>
                    <a:pt x="24" y="214"/>
                  </a:moveTo>
                  <a:cubicBezTo>
                    <a:pt x="29" y="209"/>
                    <a:pt x="33" y="204"/>
                    <a:pt x="35" y="197"/>
                  </a:cubicBezTo>
                  <a:cubicBezTo>
                    <a:pt x="38" y="197"/>
                    <a:pt x="37" y="200"/>
                    <a:pt x="39" y="200"/>
                  </a:cubicBezTo>
                  <a:cubicBezTo>
                    <a:pt x="45" y="195"/>
                    <a:pt x="49" y="188"/>
                    <a:pt x="53" y="180"/>
                  </a:cubicBezTo>
                  <a:cubicBezTo>
                    <a:pt x="68" y="169"/>
                    <a:pt x="79" y="153"/>
                    <a:pt x="92" y="140"/>
                  </a:cubicBezTo>
                  <a:cubicBezTo>
                    <a:pt x="85" y="154"/>
                    <a:pt x="71" y="165"/>
                    <a:pt x="63" y="179"/>
                  </a:cubicBezTo>
                  <a:cubicBezTo>
                    <a:pt x="54" y="188"/>
                    <a:pt x="45" y="200"/>
                    <a:pt x="35" y="209"/>
                  </a:cubicBezTo>
                  <a:cubicBezTo>
                    <a:pt x="33" y="211"/>
                    <a:pt x="29" y="219"/>
                    <a:pt x="24" y="214"/>
                  </a:cubicBezTo>
                  <a:close/>
                  <a:moveTo>
                    <a:pt x="87" y="286"/>
                  </a:moveTo>
                  <a:cubicBezTo>
                    <a:pt x="74" y="272"/>
                    <a:pt x="60" y="255"/>
                    <a:pt x="45" y="241"/>
                  </a:cubicBezTo>
                  <a:cubicBezTo>
                    <a:pt x="46" y="239"/>
                    <a:pt x="44" y="240"/>
                    <a:pt x="45" y="238"/>
                  </a:cubicBezTo>
                  <a:cubicBezTo>
                    <a:pt x="62" y="254"/>
                    <a:pt x="78" y="272"/>
                    <a:pt x="92" y="290"/>
                  </a:cubicBezTo>
                  <a:cubicBezTo>
                    <a:pt x="90" y="290"/>
                    <a:pt x="88" y="288"/>
                    <a:pt x="87" y="286"/>
                  </a:cubicBezTo>
                  <a:close/>
                  <a:moveTo>
                    <a:pt x="98" y="290"/>
                  </a:moveTo>
                  <a:cubicBezTo>
                    <a:pt x="94" y="280"/>
                    <a:pt x="87" y="274"/>
                    <a:pt x="80" y="267"/>
                  </a:cubicBezTo>
                  <a:cubicBezTo>
                    <a:pt x="76" y="260"/>
                    <a:pt x="71" y="253"/>
                    <a:pt x="64" y="248"/>
                  </a:cubicBezTo>
                  <a:cubicBezTo>
                    <a:pt x="62" y="241"/>
                    <a:pt x="58" y="234"/>
                    <a:pt x="52" y="231"/>
                  </a:cubicBezTo>
                  <a:cubicBezTo>
                    <a:pt x="50" y="223"/>
                    <a:pt x="44" y="219"/>
                    <a:pt x="40" y="214"/>
                  </a:cubicBezTo>
                  <a:cubicBezTo>
                    <a:pt x="41" y="210"/>
                    <a:pt x="46" y="209"/>
                    <a:pt x="48" y="207"/>
                  </a:cubicBezTo>
                  <a:cubicBezTo>
                    <a:pt x="48" y="205"/>
                    <a:pt x="48" y="203"/>
                    <a:pt x="49" y="202"/>
                  </a:cubicBezTo>
                  <a:cubicBezTo>
                    <a:pt x="62" y="184"/>
                    <a:pt x="78" y="167"/>
                    <a:pt x="92" y="150"/>
                  </a:cubicBezTo>
                  <a:cubicBezTo>
                    <a:pt x="106" y="132"/>
                    <a:pt x="118" y="113"/>
                    <a:pt x="135" y="97"/>
                  </a:cubicBezTo>
                  <a:cubicBezTo>
                    <a:pt x="136" y="97"/>
                    <a:pt x="136" y="98"/>
                    <a:pt x="136" y="98"/>
                  </a:cubicBezTo>
                  <a:cubicBezTo>
                    <a:pt x="137" y="158"/>
                    <a:pt x="145" y="231"/>
                    <a:pt x="142" y="285"/>
                  </a:cubicBezTo>
                  <a:cubicBezTo>
                    <a:pt x="143" y="302"/>
                    <a:pt x="145" y="317"/>
                    <a:pt x="145" y="336"/>
                  </a:cubicBezTo>
                  <a:cubicBezTo>
                    <a:pt x="129" y="322"/>
                    <a:pt x="113" y="306"/>
                    <a:pt x="98" y="290"/>
                  </a:cubicBezTo>
                  <a:close/>
                  <a:moveTo>
                    <a:pt x="144" y="345"/>
                  </a:moveTo>
                  <a:cubicBezTo>
                    <a:pt x="142" y="346"/>
                    <a:pt x="144" y="343"/>
                    <a:pt x="142" y="344"/>
                  </a:cubicBezTo>
                  <a:cubicBezTo>
                    <a:pt x="142" y="343"/>
                    <a:pt x="142" y="343"/>
                    <a:pt x="142" y="342"/>
                  </a:cubicBezTo>
                  <a:cubicBezTo>
                    <a:pt x="144" y="342"/>
                    <a:pt x="144" y="343"/>
                    <a:pt x="144" y="345"/>
                  </a:cubicBezTo>
                  <a:close/>
                  <a:moveTo>
                    <a:pt x="134" y="344"/>
                  </a:moveTo>
                  <a:cubicBezTo>
                    <a:pt x="133" y="342"/>
                    <a:pt x="133" y="339"/>
                    <a:pt x="132" y="337"/>
                  </a:cubicBezTo>
                  <a:cubicBezTo>
                    <a:pt x="134" y="339"/>
                    <a:pt x="137" y="341"/>
                    <a:pt x="134" y="344"/>
                  </a:cubicBezTo>
                  <a:close/>
                  <a:moveTo>
                    <a:pt x="129" y="362"/>
                  </a:moveTo>
                  <a:cubicBezTo>
                    <a:pt x="125" y="357"/>
                    <a:pt x="127" y="349"/>
                    <a:pt x="128" y="344"/>
                  </a:cubicBezTo>
                  <a:cubicBezTo>
                    <a:pt x="130" y="349"/>
                    <a:pt x="132" y="356"/>
                    <a:pt x="129" y="362"/>
                  </a:cubicBezTo>
                  <a:close/>
                  <a:moveTo>
                    <a:pt x="125" y="386"/>
                  </a:moveTo>
                  <a:cubicBezTo>
                    <a:pt x="123" y="378"/>
                    <a:pt x="123" y="372"/>
                    <a:pt x="124" y="363"/>
                  </a:cubicBezTo>
                  <a:cubicBezTo>
                    <a:pt x="130" y="367"/>
                    <a:pt x="128" y="381"/>
                    <a:pt x="125" y="386"/>
                  </a:cubicBezTo>
                  <a:close/>
                  <a:moveTo>
                    <a:pt x="128" y="392"/>
                  </a:moveTo>
                  <a:cubicBezTo>
                    <a:pt x="129" y="389"/>
                    <a:pt x="130" y="387"/>
                    <a:pt x="131" y="384"/>
                  </a:cubicBezTo>
                  <a:cubicBezTo>
                    <a:pt x="133" y="393"/>
                    <a:pt x="137" y="400"/>
                    <a:pt x="139" y="407"/>
                  </a:cubicBezTo>
                  <a:cubicBezTo>
                    <a:pt x="134" y="407"/>
                    <a:pt x="135" y="393"/>
                    <a:pt x="128" y="392"/>
                  </a:cubicBezTo>
                  <a:close/>
                  <a:moveTo>
                    <a:pt x="149" y="415"/>
                  </a:moveTo>
                  <a:cubicBezTo>
                    <a:pt x="143" y="407"/>
                    <a:pt x="140" y="392"/>
                    <a:pt x="137" y="382"/>
                  </a:cubicBezTo>
                  <a:cubicBezTo>
                    <a:pt x="136" y="381"/>
                    <a:pt x="133" y="382"/>
                    <a:pt x="132" y="381"/>
                  </a:cubicBezTo>
                  <a:cubicBezTo>
                    <a:pt x="136" y="375"/>
                    <a:pt x="136" y="362"/>
                    <a:pt x="139" y="354"/>
                  </a:cubicBezTo>
                  <a:cubicBezTo>
                    <a:pt x="142" y="354"/>
                    <a:pt x="145" y="350"/>
                    <a:pt x="143" y="348"/>
                  </a:cubicBezTo>
                  <a:cubicBezTo>
                    <a:pt x="145" y="347"/>
                    <a:pt x="148" y="350"/>
                    <a:pt x="150" y="350"/>
                  </a:cubicBezTo>
                  <a:cubicBezTo>
                    <a:pt x="148" y="370"/>
                    <a:pt x="149" y="397"/>
                    <a:pt x="149" y="415"/>
                  </a:cubicBezTo>
                  <a:close/>
                  <a:moveTo>
                    <a:pt x="150" y="341"/>
                  </a:moveTo>
                  <a:cubicBezTo>
                    <a:pt x="148" y="341"/>
                    <a:pt x="148" y="338"/>
                    <a:pt x="146" y="337"/>
                  </a:cubicBezTo>
                  <a:cubicBezTo>
                    <a:pt x="147" y="335"/>
                    <a:pt x="149" y="338"/>
                    <a:pt x="151" y="337"/>
                  </a:cubicBezTo>
                  <a:cubicBezTo>
                    <a:pt x="151" y="339"/>
                    <a:pt x="151" y="340"/>
                    <a:pt x="150" y="341"/>
                  </a:cubicBezTo>
                  <a:close/>
                  <a:moveTo>
                    <a:pt x="151" y="405"/>
                  </a:moveTo>
                  <a:cubicBezTo>
                    <a:pt x="153" y="395"/>
                    <a:pt x="151" y="387"/>
                    <a:pt x="153" y="373"/>
                  </a:cubicBezTo>
                  <a:cubicBezTo>
                    <a:pt x="155" y="375"/>
                    <a:pt x="157" y="377"/>
                    <a:pt x="158" y="379"/>
                  </a:cubicBezTo>
                  <a:cubicBezTo>
                    <a:pt x="157" y="380"/>
                    <a:pt x="155" y="380"/>
                    <a:pt x="155" y="382"/>
                  </a:cubicBezTo>
                  <a:cubicBezTo>
                    <a:pt x="155" y="403"/>
                    <a:pt x="157" y="414"/>
                    <a:pt x="157" y="432"/>
                  </a:cubicBezTo>
                  <a:cubicBezTo>
                    <a:pt x="149" y="423"/>
                    <a:pt x="154" y="414"/>
                    <a:pt x="151" y="405"/>
                  </a:cubicBezTo>
                  <a:close/>
                  <a:moveTo>
                    <a:pt x="153" y="481"/>
                  </a:moveTo>
                  <a:cubicBezTo>
                    <a:pt x="153" y="468"/>
                    <a:pt x="154" y="454"/>
                    <a:pt x="153" y="445"/>
                  </a:cubicBezTo>
                  <a:cubicBezTo>
                    <a:pt x="154" y="444"/>
                    <a:pt x="156" y="444"/>
                    <a:pt x="155" y="441"/>
                  </a:cubicBezTo>
                  <a:cubicBezTo>
                    <a:pt x="156" y="441"/>
                    <a:pt x="156" y="441"/>
                    <a:pt x="157" y="442"/>
                  </a:cubicBezTo>
                  <a:cubicBezTo>
                    <a:pt x="157" y="478"/>
                    <a:pt x="159" y="516"/>
                    <a:pt x="157" y="555"/>
                  </a:cubicBezTo>
                  <a:cubicBezTo>
                    <a:pt x="155" y="535"/>
                    <a:pt x="155" y="506"/>
                    <a:pt x="153" y="481"/>
                  </a:cubicBezTo>
                  <a:close/>
                  <a:moveTo>
                    <a:pt x="162" y="806"/>
                  </a:moveTo>
                  <a:cubicBezTo>
                    <a:pt x="164" y="809"/>
                    <a:pt x="158" y="815"/>
                    <a:pt x="158" y="820"/>
                  </a:cubicBezTo>
                  <a:cubicBezTo>
                    <a:pt x="155" y="818"/>
                    <a:pt x="153" y="821"/>
                    <a:pt x="151" y="821"/>
                  </a:cubicBezTo>
                  <a:cubicBezTo>
                    <a:pt x="154" y="815"/>
                    <a:pt x="158" y="811"/>
                    <a:pt x="162" y="806"/>
                  </a:cubicBezTo>
                  <a:close/>
                  <a:moveTo>
                    <a:pt x="136" y="866"/>
                  </a:moveTo>
                  <a:cubicBezTo>
                    <a:pt x="136" y="863"/>
                    <a:pt x="134" y="862"/>
                    <a:pt x="138" y="861"/>
                  </a:cubicBezTo>
                  <a:cubicBezTo>
                    <a:pt x="137" y="862"/>
                    <a:pt x="138" y="863"/>
                    <a:pt x="139" y="863"/>
                  </a:cubicBezTo>
                  <a:cubicBezTo>
                    <a:pt x="139" y="864"/>
                    <a:pt x="138" y="866"/>
                    <a:pt x="136" y="866"/>
                  </a:cubicBezTo>
                  <a:close/>
                  <a:moveTo>
                    <a:pt x="140" y="841"/>
                  </a:moveTo>
                  <a:cubicBezTo>
                    <a:pt x="141" y="841"/>
                    <a:pt x="141" y="842"/>
                    <a:pt x="142" y="842"/>
                  </a:cubicBezTo>
                  <a:cubicBezTo>
                    <a:pt x="142" y="844"/>
                    <a:pt x="140" y="845"/>
                    <a:pt x="140" y="846"/>
                  </a:cubicBezTo>
                  <a:cubicBezTo>
                    <a:pt x="137" y="844"/>
                    <a:pt x="141" y="843"/>
                    <a:pt x="140" y="841"/>
                  </a:cubicBezTo>
                  <a:close/>
                  <a:moveTo>
                    <a:pt x="140" y="869"/>
                  </a:moveTo>
                  <a:cubicBezTo>
                    <a:pt x="140" y="868"/>
                    <a:pt x="140" y="867"/>
                    <a:pt x="140" y="867"/>
                  </a:cubicBezTo>
                  <a:cubicBezTo>
                    <a:pt x="141" y="867"/>
                    <a:pt x="142" y="867"/>
                    <a:pt x="142" y="867"/>
                  </a:cubicBezTo>
                  <a:cubicBezTo>
                    <a:pt x="142" y="868"/>
                    <a:pt x="142" y="869"/>
                    <a:pt x="140" y="869"/>
                  </a:cubicBezTo>
                  <a:close/>
                  <a:moveTo>
                    <a:pt x="143" y="858"/>
                  </a:moveTo>
                  <a:cubicBezTo>
                    <a:pt x="138" y="856"/>
                    <a:pt x="141" y="852"/>
                    <a:pt x="143" y="850"/>
                  </a:cubicBezTo>
                  <a:cubicBezTo>
                    <a:pt x="147" y="850"/>
                    <a:pt x="146" y="857"/>
                    <a:pt x="143" y="858"/>
                  </a:cubicBezTo>
                  <a:close/>
                  <a:moveTo>
                    <a:pt x="146" y="833"/>
                  </a:moveTo>
                  <a:cubicBezTo>
                    <a:pt x="144" y="829"/>
                    <a:pt x="146" y="826"/>
                    <a:pt x="149" y="823"/>
                  </a:cubicBezTo>
                  <a:cubicBezTo>
                    <a:pt x="150" y="824"/>
                    <a:pt x="150" y="826"/>
                    <a:pt x="151" y="827"/>
                  </a:cubicBezTo>
                  <a:cubicBezTo>
                    <a:pt x="150" y="829"/>
                    <a:pt x="150" y="833"/>
                    <a:pt x="146" y="833"/>
                  </a:cubicBezTo>
                  <a:close/>
                  <a:moveTo>
                    <a:pt x="153" y="834"/>
                  </a:moveTo>
                  <a:cubicBezTo>
                    <a:pt x="157" y="838"/>
                    <a:pt x="158" y="843"/>
                    <a:pt x="153" y="846"/>
                  </a:cubicBezTo>
                  <a:cubicBezTo>
                    <a:pt x="151" y="845"/>
                    <a:pt x="152" y="841"/>
                    <a:pt x="149" y="840"/>
                  </a:cubicBezTo>
                  <a:cubicBezTo>
                    <a:pt x="151" y="838"/>
                    <a:pt x="152" y="836"/>
                    <a:pt x="153" y="834"/>
                  </a:cubicBezTo>
                  <a:close/>
                  <a:moveTo>
                    <a:pt x="151" y="866"/>
                  </a:moveTo>
                  <a:cubicBezTo>
                    <a:pt x="150" y="863"/>
                    <a:pt x="151" y="860"/>
                    <a:pt x="153" y="859"/>
                  </a:cubicBezTo>
                  <a:cubicBezTo>
                    <a:pt x="155" y="858"/>
                    <a:pt x="154" y="861"/>
                    <a:pt x="155" y="862"/>
                  </a:cubicBezTo>
                  <a:cubicBezTo>
                    <a:pt x="154" y="864"/>
                    <a:pt x="153" y="866"/>
                    <a:pt x="151" y="866"/>
                  </a:cubicBezTo>
                  <a:close/>
                  <a:moveTo>
                    <a:pt x="154" y="870"/>
                  </a:moveTo>
                  <a:cubicBezTo>
                    <a:pt x="155" y="869"/>
                    <a:pt x="156" y="867"/>
                    <a:pt x="158" y="867"/>
                  </a:cubicBezTo>
                  <a:cubicBezTo>
                    <a:pt x="156" y="868"/>
                    <a:pt x="156" y="872"/>
                    <a:pt x="154" y="870"/>
                  </a:cubicBezTo>
                  <a:close/>
                  <a:moveTo>
                    <a:pt x="159" y="857"/>
                  </a:moveTo>
                  <a:cubicBezTo>
                    <a:pt x="158" y="855"/>
                    <a:pt x="157" y="854"/>
                    <a:pt x="156" y="853"/>
                  </a:cubicBezTo>
                  <a:cubicBezTo>
                    <a:pt x="156" y="852"/>
                    <a:pt x="158" y="851"/>
                    <a:pt x="158" y="849"/>
                  </a:cubicBezTo>
                  <a:cubicBezTo>
                    <a:pt x="160" y="850"/>
                    <a:pt x="163" y="857"/>
                    <a:pt x="159" y="857"/>
                  </a:cubicBezTo>
                  <a:close/>
                  <a:moveTo>
                    <a:pt x="164" y="850"/>
                  </a:moveTo>
                  <a:cubicBezTo>
                    <a:pt x="164" y="848"/>
                    <a:pt x="163" y="846"/>
                    <a:pt x="162" y="845"/>
                  </a:cubicBezTo>
                  <a:cubicBezTo>
                    <a:pt x="164" y="843"/>
                    <a:pt x="163" y="849"/>
                    <a:pt x="166" y="848"/>
                  </a:cubicBezTo>
                  <a:cubicBezTo>
                    <a:pt x="165" y="849"/>
                    <a:pt x="166" y="851"/>
                    <a:pt x="164" y="850"/>
                  </a:cubicBezTo>
                  <a:close/>
                  <a:moveTo>
                    <a:pt x="168" y="835"/>
                  </a:moveTo>
                  <a:cubicBezTo>
                    <a:pt x="171" y="836"/>
                    <a:pt x="170" y="840"/>
                    <a:pt x="173" y="841"/>
                  </a:cubicBezTo>
                  <a:cubicBezTo>
                    <a:pt x="173" y="843"/>
                    <a:pt x="171" y="844"/>
                    <a:pt x="169" y="844"/>
                  </a:cubicBezTo>
                  <a:cubicBezTo>
                    <a:pt x="168" y="842"/>
                    <a:pt x="167" y="841"/>
                    <a:pt x="166" y="838"/>
                  </a:cubicBezTo>
                  <a:cubicBezTo>
                    <a:pt x="167" y="837"/>
                    <a:pt x="168" y="837"/>
                    <a:pt x="168" y="835"/>
                  </a:cubicBezTo>
                  <a:close/>
                  <a:moveTo>
                    <a:pt x="170" y="857"/>
                  </a:moveTo>
                  <a:cubicBezTo>
                    <a:pt x="176" y="860"/>
                    <a:pt x="173" y="864"/>
                    <a:pt x="168" y="866"/>
                  </a:cubicBezTo>
                  <a:cubicBezTo>
                    <a:pt x="168" y="862"/>
                    <a:pt x="169" y="859"/>
                    <a:pt x="170" y="857"/>
                  </a:cubicBezTo>
                  <a:close/>
                  <a:moveTo>
                    <a:pt x="174" y="872"/>
                  </a:moveTo>
                  <a:cubicBezTo>
                    <a:pt x="173" y="872"/>
                    <a:pt x="171" y="872"/>
                    <a:pt x="169" y="872"/>
                  </a:cubicBezTo>
                  <a:cubicBezTo>
                    <a:pt x="173" y="869"/>
                    <a:pt x="174" y="863"/>
                    <a:pt x="180" y="863"/>
                  </a:cubicBezTo>
                  <a:cubicBezTo>
                    <a:pt x="178" y="866"/>
                    <a:pt x="176" y="869"/>
                    <a:pt x="174" y="872"/>
                  </a:cubicBezTo>
                  <a:close/>
                  <a:moveTo>
                    <a:pt x="175" y="851"/>
                  </a:moveTo>
                  <a:cubicBezTo>
                    <a:pt x="177" y="851"/>
                    <a:pt x="176" y="853"/>
                    <a:pt x="177" y="853"/>
                  </a:cubicBezTo>
                  <a:cubicBezTo>
                    <a:pt x="176" y="855"/>
                    <a:pt x="173" y="852"/>
                    <a:pt x="175" y="851"/>
                  </a:cubicBezTo>
                  <a:close/>
                  <a:moveTo>
                    <a:pt x="181" y="842"/>
                  </a:moveTo>
                  <a:cubicBezTo>
                    <a:pt x="183" y="840"/>
                    <a:pt x="185" y="838"/>
                    <a:pt x="186" y="836"/>
                  </a:cubicBezTo>
                  <a:cubicBezTo>
                    <a:pt x="190" y="838"/>
                    <a:pt x="190" y="844"/>
                    <a:pt x="186" y="847"/>
                  </a:cubicBezTo>
                  <a:cubicBezTo>
                    <a:pt x="183" y="846"/>
                    <a:pt x="182" y="844"/>
                    <a:pt x="181" y="842"/>
                  </a:cubicBezTo>
                  <a:close/>
                  <a:moveTo>
                    <a:pt x="190" y="846"/>
                  </a:moveTo>
                  <a:cubicBezTo>
                    <a:pt x="191" y="846"/>
                    <a:pt x="192" y="847"/>
                    <a:pt x="193" y="847"/>
                  </a:cubicBezTo>
                  <a:cubicBezTo>
                    <a:pt x="191" y="849"/>
                    <a:pt x="191" y="852"/>
                    <a:pt x="187" y="852"/>
                  </a:cubicBezTo>
                  <a:cubicBezTo>
                    <a:pt x="188" y="848"/>
                    <a:pt x="189" y="850"/>
                    <a:pt x="190" y="846"/>
                  </a:cubicBezTo>
                  <a:close/>
                  <a:moveTo>
                    <a:pt x="193" y="874"/>
                  </a:moveTo>
                  <a:cubicBezTo>
                    <a:pt x="190" y="874"/>
                    <a:pt x="186" y="875"/>
                    <a:pt x="184" y="873"/>
                  </a:cubicBezTo>
                  <a:cubicBezTo>
                    <a:pt x="187" y="871"/>
                    <a:pt x="190" y="864"/>
                    <a:pt x="195" y="868"/>
                  </a:cubicBezTo>
                  <a:cubicBezTo>
                    <a:pt x="195" y="871"/>
                    <a:pt x="193" y="872"/>
                    <a:pt x="193" y="874"/>
                  </a:cubicBezTo>
                  <a:close/>
                  <a:moveTo>
                    <a:pt x="193" y="858"/>
                  </a:moveTo>
                  <a:cubicBezTo>
                    <a:pt x="191" y="857"/>
                    <a:pt x="194" y="855"/>
                    <a:pt x="194" y="853"/>
                  </a:cubicBezTo>
                  <a:cubicBezTo>
                    <a:pt x="195" y="854"/>
                    <a:pt x="195" y="854"/>
                    <a:pt x="195" y="855"/>
                  </a:cubicBezTo>
                  <a:cubicBezTo>
                    <a:pt x="193" y="855"/>
                    <a:pt x="193" y="857"/>
                    <a:pt x="193" y="858"/>
                  </a:cubicBezTo>
                  <a:close/>
                  <a:moveTo>
                    <a:pt x="200" y="872"/>
                  </a:moveTo>
                  <a:cubicBezTo>
                    <a:pt x="200" y="869"/>
                    <a:pt x="201" y="867"/>
                    <a:pt x="202" y="865"/>
                  </a:cubicBezTo>
                  <a:cubicBezTo>
                    <a:pt x="204" y="865"/>
                    <a:pt x="205" y="867"/>
                    <a:pt x="207" y="867"/>
                  </a:cubicBezTo>
                  <a:cubicBezTo>
                    <a:pt x="206" y="870"/>
                    <a:pt x="203" y="871"/>
                    <a:pt x="200" y="872"/>
                  </a:cubicBezTo>
                  <a:close/>
                  <a:moveTo>
                    <a:pt x="204" y="850"/>
                  </a:moveTo>
                  <a:cubicBezTo>
                    <a:pt x="206" y="851"/>
                    <a:pt x="202" y="852"/>
                    <a:pt x="202" y="853"/>
                  </a:cubicBezTo>
                  <a:cubicBezTo>
                    <a:pt x="200" y="852"/>
                    <a:pt x="203" y="850"/>
                    <a:pt x="204" y="850"/>
                  </a:cubicBezTo>
                  <a:close/>
                  <a:moveTo>
                    <a:pt x="210" y="863"/>
                  </a:moveTo>
                  <a:cubicBezTo>
                    <a:pt x="208" y="863"/>
                    <a:pt x="207" y="861"/>
                    <a:pt x="206" y="859"/>
                  </a:cubicBezTo>
                  <a:cubicBezTo>
                    <a:pt x="207" y="853"/>
                    <a:pt x="211" y="850"/>
                    <a:pt x="213" y="844"/>
                  </a:cubicBezTo>
                  <a:cubicBezTo>
                    <a:pt x="214" y="851"/>
                    <a:pt x="213" y="858"/>
                    <a:pt x="210" y="863"/>
                  </a:cubicBezTo>
                  <a:close/>
                  <a:moveTo>
                    <a:pt x="213" y="836"/>
                  </a:moveTo>
                  <a:cubicBezTo>
                    <a:pt x="213" y="838"/>
                    <a:pt x="214" y="839"/>
                    <a:pt x="213" y="841"/>
                  </a:cubicBezTo>
                  <a:cubicBezTo>
                    <a:pt x="212" y="842"/>
                    <a:pt x="211" y="839"/>
                    <a:pt x="208" y="840"/>
                  </a:cubicBezTo>
                  <a:cubicBezTo>
                    <a:pt x="204" y="841"/>
                    <a:pt x="203" y="846"/>
                    <a:pt x="200" y="848"/>
                  </a:cubicBezTo>
                  <a:cubicBezTo>
                    <a:pt x="198" y="844"/>
                    <a:pt x="205" y="839"/>
                    <a:pt x="206" y="834"/>
                  </a:cubicBezTo>
                  <a:cubicBezTo>
                    <a:pt x="208" y="836"/>
                    <a:pt x="209" y="838"/>
                    <a:pt x="213" y="836"/>
                  </a:cubicBezTo>
                  <a:close/>
                  <a:moveTo>
                    <a:pt x="207" y="831"/>
                  </a:moveTo>
                  <a:cubicBezTo>
                    <a:pt x="202" y="830"/>
                    <a:pt x="197" y="832"/>
                    <a:pt x="194" y="835"/>
                  </a:cubicBezTo>
                  <a:cubicBezTo>
                    <a:pt x="189" y="828"/>
                    <a:pt x="195" y="826"/>
                    <a:pt x="198" y="819"/>
                  </a:cubicBezTo>
                  <a:cubicBezTo>
                    <a:pt x="201" y="823"/>
                    <a:pt x="204" y="826"/>
                    <a:pt x="207" y="831"/>
                  </a:cubicBezTo>
                  <a:close/>
                  <a:moveTo>
                    <a:pt x="188" y="810"/>
                  </a:moveTo>
                  <a:cubicBezTo>
                    <a:pt x="193" y="811"/>
                    <a:pt x="195" y="815"/>
                    <a:pt x="197" y="818"/>
                  </a:cubicBezTo>
                  <a:cubicBezTo>
                    <a:pt x="188" y="817"/>
                    <a:pt x="183" y="829"/>
                    <a:pt x="178" y="835"/>
                  </a:cubicBezTo>
                  <a:cubicBezTo>
                    <a:pt x="175" y="834"/>
                    <a:pt x="175" y="830"/>
                    <a:pt x="173" y="829"/>
                  </a:cubicBezTo>
                  <a:cubicBezTo>
                    <a:pt x="176" y="822"/>
                    <a:pt x="183" y="818"/>
                    <a:pt x="188" y="810"/>
                  </a:cubicBezTo>
                  <a:close/>
                  <a:moveTo>
                    <a:pt x="184" y="791"/>
                  </a:moveTo>
                  <a:cubicBezTo>
                    <a:pt x="179" y="790"/>
                    <a:pt x="185" y="786"/>
                    <a:pt x="181" y="783"/>
                  </a:cubicBezTo>
                  <a:cubicBezTo>
                    <a:pt x="182" y="781"/>
                    <a:pt x="183" y="786"/>
                    <a:pt x="187" y="784"/>
                  </a:cubicBezTo>
                  <a:cubicBezTo>
                    <a:pt x="185" y="786"/>
                    <a:pt x="184" y="788"/>
                    <a:pt x="184" y="791"/>
                  </a:cubicBezTo>
                  <a:close/>
                  <a:moveTo>
                    <a:pt x="189" y="778"/>
                  </a:moveTo>
                  <a:cubicBezTo>
                    <a:pt x="179" y="769"/>
                    <a:pt x="193" y="751"/>
                    <a:pt x="187" y="740"/>
                  </a:cubicBezTo>
                  <a:cubicBezTo>
                    <a:pt x="187" y="738"/>
                    <a:pt x="190" y="739"/>
                    <a:pt x="191" y="738"/>
                  </a:cubicBezTo>
                  <a:cubicBezTo>
                    <a:pt x="192" y="730"/>
                    <a:pt x="187" y="724"/>
                    <a:pt x="190" y="717"/>
                  </a:cubicBezTo>
                  <a:cubicBezTo>
                    <a:pt x="191" y="717"/>
                    <a:pt x="191" y="717"/>
                    <a:pt x="192" y="717"/>
                  </a:cubicBezTo>
                  <a:cubicBezTo>
                    <a:pt x="193" y="735"/>
                    <a:pt x="192" y="757"/>
                    <a:pt x="189" y="778"/>
                  </a:cubicBezTo>
                  <a:close/>
                  <a:moveTo>
                    <a:pt x="194" y="703"/>
                  </a:moveTo>
                  <a:cubicBezTo>
                    <a:pt x="186" y="700"/>
                    <a:pt x="198" y="688"/>
                    <a:pt x="190" y="685"/>
                  </a:cubicBezTo>
                  <a:cubicBezTo>
                    <a:pt x="197" y="683"/>
                    <a:pt x="190" y="674"/>
                    <a:pt x="192" y="669"/>
                  </a:cubicBezTo>
                  <a:cubicBezTo>
                    <a:pt x="189" y="666"/>
                    <a:pt x="187" y="662"/>
                    <a:pt x="187" y="659"/>
                  </a:cubicBezTo>
                  <a:cubicBezTo>
                    <a:pt x="190" y="659"/>
                    <a:pt x="189" y="662"/>
                    <a:pt x="192" y="661"/>
                  </a:cubicBezTo>
                  <a:cubicBezTo>
                    <a:pt x="196" y="660"/>
                    <a:pt x="194" y="653"/>
                    <a:pt x="193" y="650"/>
                  </a:cubicBezTo>
                  <a:cubicBezTo>
                    <a:pt x="195" y="647"/>
                    <a:pt x="197" y="644"/>
                    <a:pt x="198" y="641"/>
                  </a:cubicBezTo>
                  <a:cubicBezTo>
                    <a:pt x="198" y="639"/>
                    <a:pt x="196" y="639"/>
                    <a:pt x="195" y="638"/>
                  </a:cubicBezTo>
                  <a:cubicBezTo>
                    <a:pt x="192" y="638"/>
                    <a:pt x="192" y="643"/>
                    <a:pt x="190" y="641"/>
                  </a:cubicBezTo>
                  <a:cubicBezTo>
                    <a:pt x="189" y="638"/>
                    <a:pt x="189" y="637"/>
                    <a:pt x="191" y="635"/>
                  </a:cubicBezTo>
                  <a:cubicBezTo>
                    <a:pt x="192" y="634"/>
                    <a:pt x="192" y="636"/>
                    <a:pt x="194" y="636"/>
                  </a:cubicBezTo>
                  <a:cubicBezTo>
                    <a:pt x="197" y="631"/>
                    <a:pt x="194" y="624"/>
                    <a:pt x="198" y="621"/>
                  </a:cubicBezTo>
                  <a:cubicBezTo>
                    <a:pt x="200" y="622"/>
                    <a:pt x="202" y="624"/>
                    <a:pt x="204" y="625"/>
                  </a:cubicBezTo>
                  <a:cubicBezTo>
                    <a:pt x="200" y="652"/>
                    <a:pt x="195" y="676"/>
                    <a:pt x="194" y="703"/>
                  </a:cubicBezTo>
                  <a:close/>
                  <a:moveTo>
                    <a:pt x="206" y="613"/>
                  </a:moveTo>
                  <a:cubicBezTo>
                    <a:pt x="205" y="607"/>
                    <a:pt x="201" y="604"/>
                    <a:pt x="199" y="596"/>
                  </a:cubicBezTo>
                  <a:cubicBezTo>
                    <a:pt x="200" y="596"/>
                    <a:pt x="201" y="596"/>
                    <a:pt x="202" y="596"/>
                  </a:cubicBezTo>
                  <a:cubicBezTo>
                    <a:pt x="201" y="589"/>
                    <a:pt x="209" y="587"/>
                    <a:pt x="210" y="579"/>
                  </a:cubicBezTo>
                  <a:cubicBezTo>
                    <a:pt x="209" y="578"/>
                    <a:pt x="207" y="578"/>
                    <a:pt x="205" y="578"/>
                  </a:cubicBezTo>
                  <a:cubicBezTo>
                    <a:pt x="206" y="571"/>
                    <a:pt x="211" y="568"/>
                    <a:pt x="213" y="561"/>
                  </a:cubicBezTo>
                  <a:cubicBezTo>
                    <a:pt x="212" y="557"/>
                    <a:pt x="208" y="557"/>
                    <a:pt x="205" y="558"/>
                  </a:cubicBezTo>
                  <a:cubicBezTo>
                    <a:pt x="201" y="549"/>
                    <a:pt x="216" y="538"/>
                    <a:pt x="217" y="528"/>
                  </a:cubicBezTo>
                  <a:cubicBezTo>
                    <a:pt x="215" y="523"/>
                    <a:pt x="210" y="524"/>
                    <a:pt x="207" y="527"/>
                  </a:cubicBezTo>
                  <a:cubicBezTo>
                    <a:pt x="209" y="525"/>
                    <a:pt x="209" y="520"/>
                    <a:pt x="210" y="517"/>
                  </a:cubicBezTo>
                  <a:cubicBezTo>
                    <a:pt x="212" y="517"/>
                    <a:pt x="211" y="518"/>
                    <a:pt x="213" y="517"/>
                  </a:cubicBezTo>
                  <a:cubicBezTo>
                    <a:pt x="212" y="507"/>
                    <a:pt x="217" y="503"/>
                    <a:pt x="220" y="497"/>
                  </a:cubicBezTo>
                  <a:cubicBezTo>
                    <a:pt x="221" y="494"/>
                    <a:pt x="216" y="493"/>
                    <a:pt x="215" y="495"/>
                  </a:cubicBezTo>
                  <a:cubicBezTo>
                    <a:pt x="215" y="488"/>
                    <a:pt x="219" y="478"/>
                    <a:pt x="223" y="469"/>
                  </a:cubicBezTo>
                  <a:cubicBezTo>
                    <a:pt x="225" y="472"/>
                    <a:pt x="226" y="475"/>
                    <a:pt x="228" y="477"/>
                  </a:cubicBezTo>
                  <a:cubicBezTo>
                    <a:pt x="221" y="519"/>
                    <a:pt x="215" y="569"/>
                    <a:pt x="206" y="613"/>
                  </a:cubicBezTo>
                  <a:close/>
                  <a:moveTo>
                    <a:pt x="226" y="466"/>
                  </a:moveTo>
                  <a:cubicBezTo>
                    <a:pt x="226" y="464"/>
                    <a:pt x="228" y="463"/>
                    <a:pt x="230" y="462"/>
                  </a:cubicBezTo>
                  <a:cubicBezTo>
                    <a:pt x="229" y="466"/>
                    <a:pt x="230" y="468"/>
                    <a:pt x="226" y="466"/>
                  </a:cubicBezTo>
                  <a:close/>
                  <a:moveTo>
                    <a:pt x="227" y="439"/>
                  </a:moveTo>
                  <a:cubicBezTo>
                    <a:pt x="230" y="440"/>
                    <a:pt x="230" y="444"/>
                    <a:pt x="232" y="447"/>
                  </a:cubicBezTo>
                  <a:cubicBezTo>
                    <a:pt x="230" y="444"/>
                    <a:pt x="227" y="443"/>
                    <a:pt x="227" y="439"/>
                  </a:cubicBezTo>
                  <a:close/>
                  <a:moveTo>
                    <a:pt x="231" y="437"/>
                  </a:moveTo>
                  <a:cubicBezTo>
                    <a:pt x="231" y="435"/>
                    <a:pt x="232" y="435"/>
                    <a:pt x="232" y="434"/>
                  </a:cubicBezTo>
                  <a:cubicBezTo>
                    <a:pt x="234" y="434"/>
                    <a:pt x="234" y="436"/>
                    <a:pt x="236" y="436"/>
                  </a:cubicBezTo>
                  <a:cubicBezTo>
                    <a:pt x="234" y="436"/>
                    <a:pt x="233" y="437"/>
                    <a:pt x="231" y="437"/>
                  </a:cubicBezTo>
                  <a:close/>
                  <a:moveTo>
                    <a:pt x="235" y="423"/>
                  </a:moveTo>
                  <a:cubicBezTo>
                    <a:pt x="233" y="423"/>
                    <a:pt x="233" y="421"/>
                    <a:pt x="231" y="420"/>
                  </a:cubicBezTo>
                  <a:cubicBezTo>
                    <a:pt x="232" y="417"/>
                    <a:pt x="236" y="413"/>
                    <a:pt x="239" y="416"/>
                  </a:cubicBezTo>
                  <a:cubicBezTo>
                    <a:pt x="238" y="419"/>
                    <a:pt x="236" y="421"/>
                    <a:pt x="235" y="423"/>
                  </a:cubicBezTo>
                  <a:close/>
                  <a:moveTo>
                    <a:pt x="240" y="434"/>
                  </a:moveTo>
                  <a:cubicBezTo>
                    <a:pt x="239" y="431"/>
                    <a:pt x="240" y="429"/>
                    <a:pt x="238" y="428"/>
                  </a:cubicBezTo>
                  <a:cubicBezTo>
                    <a:pt x="238" y="425"/>
                    <a:pt x="241" y="424"/>
                    <a:pt x="242" y="422"/>
                  </a:cubicBezTo>
                  <a:cubicBezTo>
                    <a:pt x="245" y="423"/>
                    <a:pt x="246" y="426"/>
                    <a:pt x="248" y="429"/>
                  </a:cubicBezTo>
                  <a:cubicBezTo>
                    <a:pt x="244" y="430"/>
                    <a:pt x="243" y="433"/>
                    <a:pt x="240" y="434"/>
                  </a:cubicBezTo>
                  <a:close/>
                  <a:moveTo>
                    <a:pt x="246" y="415"/>
                  </a:moveTo>
                  <a:cubicBezTo>
                    <a:pt x="249" y="418"/>
                    <a:pt x="254" y="421"/>
                    <a:pt x="253" y="425"/>
                  </a:cubicBezTo>
                  <a:cubicBezTo>
                    <a:pt x="252" y="420"/>
                    <a:pt x="246" y="420"/>
                    <a:pt x="246" y="415"/>
                  </a:cubicBezTo>
                  <a:close/>
                  <a:moveTo>
                    <a:pt x="253" y="415"/>
                  </a:moveTo>
                  <a:cubicBezTo>
                    <a:pt x="255" y="415"/>
                    <a:pt x="255" y="417"/>
                    <a:pt x="255" y="418"/>
                  </a:cubicBezTo>
                  <a:cubicBezTo>
                    <a:pt x="254" y="418"/>
                    <a:pt x="254" y="417"/>
                    <a:pt x="253" y="415"/>
                  </a:cubicBezTo>
                  <a:close/>
                  <a:moveTo>
                    <a:pt x="260" y="460"/>
                  </a:moveTo>
                  <a:cubicBezTo>
                    <a:pt x="257" y="454"/>
                    <a:pt x="256" y="444"/>
                    <a:pt x="255" y="438"/>
                  </a:cubicBezTo>
                  <a:cubicBezTo>
                    <a:pt x="258" y="441"/>
                    <a:pt x="259" y="446"/>
                    <a:pt x="263" y="447"/>
                  </a:cubicBezTo>
                  <a:cubicBezTo>
                    <a:pt x="259" y="450"/>
                    <a:pt x="261" y="455"/>
                    <a:pt x="260" y="460"/>
                  </a:cubicBezTo>
                  <a:close/>
                  <a:moveTo>
                    <a:pt x="266" y="446"/>
                  </a:moveTo>
                  <a:cubicBezTo>
                    <a:pt x="265" y="443"/>
                    <a:pt x="265" y="441"/>
                    <a:pt x="263" y="437"/>
                  </a:cubicBezTo>
                  <a:cubicBezTo>
                    <a:pt x="268" y="438"/>
                    <a:pt x="268" y="442"/>
                    <a:pt x="266" y="446"/>
                  </a:cubicBezTo>
                  <a:close/>
                  <a:moveTo>
                    <a:pt x="266" y="452"/>
                  </a:moveTo>
                  <a:cubicBezTo>
                    <a:pt x="266" y="456"/>
                    <a:pt x="270" y="456"/>
                    <a:pt x="274" y="454"/>
                  </a:cubicBezTo>
                  <a:cubicBezTo>
                    <a:pt x="274" y="457"/>
                    <a:pt x="275" y="460"/>
                    <a:pt x="276" y="461"/>
                  </a:cubicBezTo>
                  <a:cubicBezTo>
                    <a:pt x="276" y="463"/>
                    <a:pt x="274" y="463"/>
                    <a:pt x="274" y="465"/>
                  </a:cubicBezTo>
                  <a:cubicBezTo>
                    <a:pt x="272" y="466"/>
                    <a:pt x="273" y="463"/>
                    <a:pt x="271" y="463"/>
                  </a:cubicBezTo>
                  <a:cubicBezTo>
                    <a:pt x="263" y="464"/>
                    <a:pt x="272" y="471"/>
                    <a:pt x="266" y="474"/>
                  </a:cubicBezTo>
                  <a:cubicBezTo>
                    <a:pt x="267" y="471"/>
                    <a:pt x="265" y="471"/>
                    <a:pt x="265" y="469"/>
                  </a:cubicBezTo>
                  <a:cubicBezTo>
                    <a:pt x="268" y="465"/>
                    <a:pt x="265" y="459"/>
                    <a:pt x="266" y="452"/>
                  </a:cubicBezTo>
                  <a:close/>
                  <a:moveTo>
                    <a:pt x="266" y="478"/>
                  </a:moveTo>
                  <a:cubicBezTo>
                    <a:pt x="267" y="480"/>
                    <a:pt x="271" y="480"/>
                    <a:pt x="272" y="481"/>
                  </a:cubicBezTo>
                  <a:cubicBezTo>
                    <a:pt x="273" y="484"/>
                    <a:pt x="270" y="483"/>
                    <a:pt x="270" y="485"/>
                  </a:cubicBezTo>
                  <a:cubicBezTo>
                    <a:pt x="270" y="492"/>
                    <a:pt x="270" y="493"/>
                    <a:pt x="273" y="498"/>
                  </a:cubicBezTo>
                  <a:cubicBezTo>
                    <a:pt x="272" y="505"/>
                    <a:pt x="281" y="510"/>
                    <a:pt x="275" y="514"/>
                  </a:cubicBezTo>
                  <a:cubicBezTo>
                    <a:pt x="274" y="512"/>
                    <a:pt x="275" y="509"/>
                    <a:pt x="274" y="507"/>
                  </a:cubicBezTo>
                  <a:cubicBezTo>
                    <a:pt x="271" y="507"/>
                    <a:pt x="271" y="509"/>
                    <a:pt x="270" y="511"/>
                  </a:cubicBezTo>
                  <a:cubicBezTo>
                    <a:pt x="268" y="501"/>
                    <a:pt x="265" y="489"/>
                    <a:pt x="266" y="478"/>
                  </a:cubicBezTo>
                  <a:close/>
                  <a:moveTo>
                    <a:pt x="272" y="518"/>
                  </a:moveTo>
                  <a:cubicBezTo>
                    <a:pt x="275" y="519"/>
                    <a:pt x="272" y="523"/>
                    <a:pt x="272" y="524"/>
                  </a:cubicBezTo>
                  <a:cubicBezTo>
                    <a:pt x="270" y="523"/>
                    <a:pt x="271" y="519"/>
                    <a:pt x="272" y="518"/>
                  </a:cubicBezTo>
                  <a:close/>
                  <a:moveTo>
                    <a:pt x="272" y="533"/>
                  </a:moveTo>
                  <a:cubicBezTo>
                    <a:pt x="274" y="533"/>
                    <a:pt x="276" y="533"/>
                    <a:pt x="278" y="533"/>
                  </a:cubicBezTo>
                  <a:cubicBezTo>
                    <a:pt x="280" y="538"/>
                    <a:pt x="284" y="546"/>
                    <a:pt x="279" y="551"/>
                  </a:cubicBezTo>
                  <a:cubicBezTo>
                    <a:pt x="275" y="549"/>
                    <a:pt x="277" y="541"/>
                    <a:pt x="276" y="537"/>
                  </a:cubicBezTo>
                  <a:cubicBezTo>
                    <a:pt x="274" y="537"/>
                    <a:pt x="274" y="538"/>
                    <a:pt x="273" y="539"/>
                  </a:cubicBezTo>
                  <a:cubicBezTo>
                    <a:pt x="272" y="538"/>
                    <a:pt x="273" y="536"/>
                    <a:pt x="272" y="533"/>
                  </a:cubicBezTo>
                  <a:close/>
                  <a:moveTo>
                    <a:pt x="274" y="554"/>
                  </a:moveTo>
                  <a:cubicBezTo>
                    <a:pt x="278" y="561"/>
                    <a:pt x="283" y="569"/>
                    <a:pt x="281" y="579"/>
                  </a:cubicBezTo>
                  <a:cubicBezTo>
                    <a:pt x="278" y="572"/>
                    <a:pt x="275" y="569"/>
                    <a:pt x="274" y="562"/>
                  </a:cubicBezTo>
                  <a:cubicBezTo>
                    <a:pt x="276" y="560"/>
                    <a:pt x="274" y="558"/>
                    <a:pt x="274" y="554"/>
                  </a:cubicBezTo>
                  <a:close/>
                  <a:moveTo>
                    <a:pt x="277" y="589"/>
                  </a:moveTo>
                  <a:cubicBezTo>
                    <a:pt x="277" y="587"/>
                    <a:pt x="280" y="586"/>
                    <a:pt x="277" y="585"/>
                  </a:cubicBezTo>
                  <a:cubicBezTo>
                    <a:pt x="280" y="584"/>
                    <a:pt x="280" y="591"/>
                    <a:pt x="282" y="592"/>
                  </a:cubicBezTo>
                  <a:cubicBezTo>
                    <a:pt x="282" y="594"/>
                    <a:pt x="281" y="594"/>
                    <a:pt x="280" y="596"/>
                  </a:cubicBezTo>
                  <a:cubicBezTo>
                    <a:pt x="275" y="596"/>
                    <a:pt x="280" y="589"/>
                    <a:pt x="277" y="589"/>
                  </a:cubicBezTo>
                  <a:close/>
                  <a:moveTo>
                    <a:pt x="280" y="613"/>
                  </a:moveTo>
                  <a:cubicBezTo>
                    <a:pt x="279" y="608"/>
                    <a:pt x="281" y="603"/>
                    <a:pt x="284" y="599"/>
                  </a:cubicBezTo>
                  <a:cubicBezTo>
                    <a:pt x="285" y="601"/>
                    <a:pt x="287" y="603"/>
                    <a:pt x="287" y="606"/>
                  </a:cubicBezTo>
                  <a:cubicBezTo>
                    <a:pt x="285" y="608"/>
                    <a:pt x="284" y="612"/>
                    <a:pt x="280" y="613"/>
                  </a:cubicBezTo>
                  <a:close/>
                  <a:moveTo>
                    <a:pt x="286" y="620"/>
                  </a:moveTo>
                  <a:cubicBezTo>
                    <a:pt x="282" y="619"/>
                    <a:pt x="285" y="616"/>
                    <a:pt x="287" y="614"/>
                  </a:cubicBezTo>
                  <a:cubicBezTo>
                    <a:pt x="288" y="615"/>
                    <a:pt x="287" y="619"/>
                    <a:pt x="286" y="620"/>
                  </a:cubicBezTo>
                  <a:close/>
                  <a:moveTo>
                    <a:pt x="283" y="648"/>
                  </a:moveTo>
                  <a:cubicBezTo>
                    <a:pt x="284" y="645"/>
                    <a:pt x="284" y="645"/>
                    <a:pt x="283" y="642"/>
                  </a:cubicBezTo>
                  <a:cubicBezTo>
                    <a:pt x="284" y="641"/>
                    <a:pt x="286" y="641"/>
                    <a:pt x="287" y="640"/>
                  </a:cubicBezTo>
                  <a:cubicBezTo>
                    <a:pt x="290" y="641"/>
                    <a:pt x="288" y="646"/>
                    <a:pt x="289" y="649"/>
                  </a:cubicBezTo>
                  <a:cubicBezTo>
                    <a:pt x="287" y="651"/>
                    <a:pt x="287" y="647"/>
                    <a:pt x="283" y="648"/>
                  </a:cubicBezTo>
                  <a:close/>
                  <a:moveTo>
                    <a:pt x="284" y="670"/>
                  </a:moveTo>
                  <a:cubicBezTo>
                    <a:pt x="286" y="670"/>
                    <a:pt x="286" y="668"/>
                    <a:pt x="287" y="669"/>
                  </a:cubicBezTo>
                  <a:cubicBezTo>
                    <a:pt x="289" y="673"/>
                    <a:pt x="288" y="677"/>
                    <a:pt x="285" y="678"/>
                  </a:cubicBezTo>
                  <a:cubicBezTo>
                    <a:pt x="285" y="676"/>
                    <a:pt x="286" y="672"/>
                    <a:pt x="284" y="670"/>
                  </a:cubicBezTo>
                  <a:close/>
                  <a:moveTo>
                    <a:pt x="286" y="696"/>
                  </a:moveTo>
                  <a:cubicBezTo>
                    <a:pt x="290" y="698"/>
                    <a:pt x="290" y="705"/>
                    <a:pt x="286" y="706"/>
                  </a:cubicBezTo>
                  <a:cubicBezTo>
                    <a:pt x="286" y="703"/>
                    <a:pt x="286" y="700"/>
                    <a:pt x="286" y="696"/>
                  </a:cubicBezTo>
                  <a:close/>
                  <a:moveTo>
                    <a:pt x="289" y="737"/>
                  </a:moveTo>
                  <a:cubicBezTo>
                    <a:pt x="295" y="740"/>
                    <a:pt x="289" y="745"/>
                    <a:pt x="287" y="747"/>
                  </a:cubicBezTo>
                  <a:cubicBezTo>
                    <a:pt x="285" y="744"/>
                    <a:pt x="289" y="741"/>
                    <a:pt x="289" y="737"/>
                  </a:cubicBezTo>
                  <a:close/>
                  <a:moveTo>
                    <a:pt x="287" y="754"/>
                  </a:moveTo>
                  <a:cubicBezTo>
                    <a:pt x="288" y="755"/>
                    <a:pt x="288" y="761"/>
                    <a:pt x="288" y="763"/>
                  </a:cubicBezTo>
                  <a:cubicBezTo>
                    <a:pt x="287" y="761"/>
                    <a:pt x="286" y="756"/>
                    <a:pt x="287" y="754"/>
                  </a:cubicBezTo>
                  <a:close/>
                  <a:moveTo>
                    <a:pt x="288" y="824"/>
                  </a:moveTo>
                  <a:cubicBezTo>
                    <a:pt x="290" y="824"/>
                    <a:pt x="288" y="830"/>
                    <a:pt x="291" y="831"/>
                  </a:cubicBezTo>
                  <a:cubicBezTo>
                    <a:pt x="289" y="834"/>
                    <a:pt x="287" y="837"/>
                    <a:pt x="285" y="840"/>
                  </a:cubicBezTo>
                  <a:cubicBezTo>
                    <a:pt x="282" y="840"/>
                    <a:pt x="283" y="836"/>
                    <a:pt x="280" y="836"/>
                  </a:cubicBezTo>
                  <a:cubicBezTo>
                    <a:pt x="282" y="831"/>
                    <a:pt x="286" y="829"/>
                    <a:pt x="288" y="824"/>
                  </a:cubicBezTo>
                  <a:close/>
                  <a:moveTo>
                    <a:pt x="291" y="857"/>
                  </a:moveTo>
                  <a:cubicBezTo>
                    <a:pt x="290" y="858"/>
                    <a:pt x="289" y="860"/>
                    <a:pt x="287" y="861"/>
                  </a:cubicBezTo>
                  <a:cubicBezTo>
                    <a:pt x="287" y="859"/>
                    <a:pt x="289" y="858"/>
                    <a:pt x="289" y="855"/>
                  </a:cubicBezTo>
                  <a:cubicBezTo>
                    <a:pt x="290" y="856"/>
                    <a:pt x="290" y="857"/>
                    <a:pt x="291" y="857"/>
                  </a:cubicBezTo>
                  <a:close/>
                  <a:moveTo>
                    <a:pt x="352" y="827"/>
                  </a:moveTo>
                  <a:cubicBezTo>
                    <a:pt x="353" y="827"/>
                    <a:pt x="354" y="827"/>
                    <a:pt x="355" y="827"/>
                  </a:cubicBezTo>
                  <a:cubicBezTo>
                    <a:pt x="356" y="832"/>
                    <a:pt x="354" y="834"/>
                    <a:pt x="353" y="836"/>
                  </a:cubicBezTo>
                  <a:cubicBezTo>
                    <a:pt x="349" y="834"/>
                    <a:pt x="350" y="831"/>
                    <a:pt x="352" y="827"/>
                  </a:cubicBezTo>
                  <a:close/>
                  <a:moveTo>
                    <a:pt x="350" y="846"/>
                  </a:moveTo>
                  <a:cubicBezTo>
                    <a:pt x="348" y="848"/>
                    <a:pt x="348" y="842"/>
                    <a:pt x="347" y="840"/>
                  </a:cubicBezTo>
                  <a:cubicBezTo>
                    <a:pt x="349" y="841"/>
                    <a:pt x="349" y="845"/>
                    <a:pt x="350" y="846"/>
                  </a:cubicBezTo>
                  <a:close/>
                  <a:moveTo>
                    <a:pt x="334" y="844"/>
                  </a:moveTo>
                  <a:cubicBezTo>
                    <a:pt x="332" y="842"/>
                    <a:pt x="335" y="839"/>
                    <a:pt x="336" y="837"/>
                  </a:cubicBezTo>
                  <a:cubicBezTo>
                    <a:pt x="339" y="840"/>
                    <a:pt x="335" y="842"/>
                    <a:pt x="334" y="844"/>
                  </a:cubicBezTo>
                  <a:close/>
                  <a:moveTo>
                    <a:pt x="336" y="850"/>
                  </a:moveTo>
                  <a:cubicBezTo>
                    <a:pt x="337" y="852"/>
                    <a:pt x="336" y="852"/>
                    <a:pt x="334" y="852"/>
                  </a:cubicBezTo>
                  <a:cubicBezTo>
                    <a:pt x="334" y="850"/>
                    <a:pt x="334" y="849"/>
                    <a:pt x="336" y="850"/>
                  </a:cubicBezTo>
                  <a:close/>
                  <a:moveTo>
                    <a:pt x="330" y="829"/>
                  </a:moveTo>
                  <a:cubicBezTo>
                    <a:pt x="332" y="829"/>
                    <a:pt x="333" y="830"/>
                    <a:pt x="334" y="832"/>
                  </a:cubicBezTo>
                  <a:cubicBezTo>
                    <a:pt x="332" y="831"/>
                    <a:pt x="332" y="832"/>
                    <a:pt x="330" y="832"/>
                  </a:cubicBezTo>
                  <a:cubicBezTo>
                    <a:pt x="330" y="831"/>
                    <a:pt x="330" y="830"/>
                    <a:pt x="330" y="829"/>
                  </a:cubicBezTo>
                  <a:close/>
                  <a:moveTo>
                    <a:pt x="330" y="865"/>
                  </a:moveTo>
                  <a:cubicBezTo>
                    <a:pt x="333" y="864"/>
                    <a:pt x="333" y="861"/>
                    <a:pt x="334" y="859"/>
                  </a:cubicBezTo>
                  <a:cubicBezTo>
                    <a:pt x="344" y="858"/>
                    <a:pt x="342" y="852"/>
                    <a:pt x="342" y="843"/>
                  </a:cubicBezTo>
                  <a:cubicBezTo>
                    <a:pt x="345" y="850"/>
                    <a:pt x="347" y="860"/>
                    <a:pt x="347" y="867"/>
                  </a:cubicBezTo>
                  <a:cubicBezTo>
                    <a:pt x="323" y="861"/>
                    <a:pt x="303" y="880"/>
                    <a:pt x="280" y="872"/>
                  </a:cubicBezTo>
                  <a:cubicBezTo>
                    <a:pt x="280" y="868"/>
                    <a:pt x="282" y="866"/>
                    <a:pt x="286" y="866"/>
                  </a:cubicBezTo>
                  <a:cubicBezTo>
                    <a:pt x="285" y="868"/>
                    <a:pt x="286" y="870"/>
                    <a:pt x="288" y="871"/>
                  </a:cubicBezTo>
                  <a:cubicBezTo>
                    <a:pt x="293" y="870"/>
                    <a:pt x="294" y="866"/>
                    <a:pt x="297" y="864"/>
                  </a:cubicBezTo>
                  <a:cubicBezTo>
                    <a:pt x="301" y="865"/>
                    <a:pt x="301" y="868"/>
                    <a:pt x="304" y="868"/>
                  </a:cubicBezTo>
                  <a:cubicBezTo>
                    <a:pt x="310" y="868"/>
                    <a:pt x="311" y="859"/>
                    <a:pt x="317" y="861"/>
                  </a:cubicBezTo>
                  <a:cubicBezTo>
                    <a:pt x="320" y="861"/>
                    <a:pt x="318" y="864"/>
                    <a:pt x="320" y="865"/>
                  </a:cubicBezTo>
                  <a:cubicBezTo>
                    <a:pt x="323" y="864"/>
                    <a:pt x="324" y="863"/>
                    <a:pt x="327" y="862"/>
                  </a:cubicBezTo>
                  <a:cubicBezTo>
                    <a:pt x="329" y="862"/>
                    <a:pt x="329" y="864"/>
                    <a:pt x="330" y="865"/>
                  </a:cubicBezTo>
                  <a:close/>
                  <a:moveTo>
                    <a:pt x="326" y="842"/>
                  </a:moveTo>
                  <a:cubicBezTo>
                    <a:pt x="327" y="842"/>
                    <a:pt x="327" y="842"/>
                    <a:pt x="327" y="843"/>
                  </a:cubicBezTo>
                  <a:cubicBezTo>
                    <a:pt x="325" y="849"/>
                    <a:pt x="321" y="851"/>
                    <a:pt x="320" y="857"/>
                  </a:cubicBezTo>
                  <a:cubicBezTo>
                    <a:pt x="319" y="857"/>
                    <a:pt x="317" y="857"/>
                    <a:pt x="316" y="857"/>
                  </a:cubicBezTo>
                  <a:cubicBezTo>
                    <a:pt x="318" y="851"/>
                    <a:pt x="324" y="849"/>
                    <a:pt x="326" y="842"/>
                  </a:cubicBezTo>
                  <a:close/>
                  <a:moveTo>
                    <a:pt x="321" y="163"/>
                  </a:moveTo>
                  <a:cubicBezTo>
                    <a:pt x="323" y="163"/>
                    <a:pt x="323" y="162"/>
                    <a:pt x="323" y="161"/>
                  </a:cubicBezTo>
                  <a:cubicBezTo>
                    <a:pt x="326" y="161"/>
                    <a:pt x="322" y="165"/>
                    <a:pt x="324" y="167"/>
                  </a:cubicBezTo>
                  <a:cubicBezTo>
                    <a:pt x="321" y="167"/>
                    <a:pt x="321" y="165"/>
                    <a:pt x="321" y="163"/>
                  </a:cubicBezTo>
                  <a:close/>
                  <a:moveTo>
                    <a:pt x="327" y="288"/>
                  </a:moveTo>
                  <a:cubicBezTo>
                    <a:pt x="323" y="286"/>
                    <a:pt x="326" y="281"/>
                    <a:pt x="324" y="276"/>
                  </a:cubicBezTo>
                  <a:cubicBezTo>
                    <a:pt x="330" y="278"/>
                    <a:pt x="326" y="282"/>
                    <a:pt x="327" y="288"/>
                  </a:cubicBezTo>
                  <a:close/>
                  <a:moveTo>
                    <a:pt x="327" y="268"/>
                  </a:moveTo>
                  <a:cubicBezTo>
                    <a:pt x="325" y="266"/>
                    <a:pt x="325" y="262"/>
                    <a:pt x="325" y="259"/>
                  </a:cubicBezTo>
                  <a:cubicBezTo>
                    <a:pt x="327" y="258"/>
                    <a:pt x="327" y="260"/>
                    <a:pt x="328" y="260"/>
                  </a:cubicBezTo>
                  <a:cubicBezTo>
                    <a:pt x="328" y="263"/>
                    <a:pt x="329" y="266"/>
                    <a:pt x="327" y="268"/>
                  </a:cubicBezTo>
                  <a:close/>
                  <a:moveTo>
                    <a:pt x="331" y="462"/>
                  </a:moveTo>
                  <a:cubicBezTo>
                    <a:pt x="327" y="449"/>
                    <a:pt x="330" y="435"/>
                    <a:pt x="331" y="418"/>
                  </a:cubicBezTo>
                  <a:cubicBezTo>
                    <a:pt x="331" y="416"/>
                    <a:pt x="328" y="419"/>
                    <a:pt x="328" y="417"/>
                  </a:cubicBezTo>
                  <a:cubicBezTo>
                    <a:pt x="328" y="389"/>
                    <a:pt x="330" y="351"/>
                    <a:pt x="334" y="323"/>
                  </a:cubicBezTo>
                  <a:cubicBezTo>
                    <a:pt x="336" y="371"/>
                    <a:pt x="333" y="418"/>
                    <a:pt x="331" y="462"/>
                  </a:cubicBezTo>
                  <a:close/>
                  <a:moveTo>
                    <a:pt x="334" y="259"/>
                  </a:moveTo>
                  <a:cubicBezTo>
                    <a:pt x="336" y="257"/>
                    <a:pt x="334" y="256"/>
                    <a:pt x="335" y="254"/>
                  </a:cubicBezTo>
                  <a:cubicBezTo>
                    <a:pt x="336" y="254"/>
                    <a:pt x="337" y="260"/>
                    <a:pt x="334" y="259"/>
                  </a:cubicBezTo>
                  <a:close/>
                  <a:moveTo>
                    <a:pt x="342" y="137"/>
                  </a:moveTo>
                  <a:cubicBezTo>
                    <a:pt x="342" y="136"/>
                    <a:pt x="342" y="135"/>
                    <a:pt x="342" y="135"/>
                  </a:cubicBezTo>
                  <a:cubicBezTo>
                    <a:pt x="345" y="137"/>
                    <a:pt x="340" y="140"/>
                    <a:pt x="342" y="142"/>
                  </a:cubicBezTo>
                  <a:cubicBezTo>
                    <a:pt x="340" y="142"/>
                    <a:pt x="342" y="145"/>
                    <a:pt x="340" y="144"/>
                  </a:cubicBezTo>
                  <a:cubicBezTo>
                    <a:pt x="340" y="142"/>
                    <a:pt x="340" y="140"/>
                    <a:pt x="340" y="137"/>
                  </a:cubicBezTo>
                  <a:cubicBezTo>
                    <a:pt x="341" y="137"/>
                    <a:pt x="342" y="137"/>
                    <a:pt x="342" y="137"/>
                  </a:cubicBezTo>
                  <a:close/>
                  <a:moveTo>
                    <a:pt x="371" y="120"/>
                  </a:moveTo>
                  <a:cubicBezTo>
                    <a:pt x="368" y="120"/>
                    <a:pt x="370" y="116"/>
                    <a:pt x="369" y="115"/>
                  </a:cubicBezTo>
                  <a:cubicBezTo>
                    <a:pt x="370" y="113"/>
                    <a:pt x="371" y="118"/>
                    <a:pt x="371" y="120"/>
                  </a:cubicBezTo>
                  <a:close/>
                  <a:moveTo>
                    <a:pt x="366" y="77"/>
                  </a:moveTo>
                  <a:cubicBezTo>
                    <a:pt x="368" y="78"/>
                    <a:pt x="369" y="82"/>
                    <a:pt x="368" y="84"/>
                  </a:cubicBezTo>
                  <a:cubicBezTo>
                    <a:pt x="367" y="83"/>
                    <a:pt x="367" y="83"/>
                    <a:pt x="366" y="83"/>
                  </a:cubicBezTo>
                  <a:cubicBezTo>
                    <a:pt x="365" y="79"/>
                    <a:pt x="367" y="80"/>
                    <a:pt x="366" y="77"/>
                  </a:cubicBezTo>
                  <a:close/>
                  <a:moveTo>
                    <a:pt x="368" y="109"/>
                  </a:moveTo>
                  <a:cubicBezTo>
                    <a:pt x="366" y="110"/>
                    <a:pt x="365" y="105"/>
                    <a:pt x="365" y="103"/>
                  </a:cubicBezTo>
                  <a:cubicBezTo>
                    <a:pt x="367" y="104"/>
                    <a:pt x="366" y="107"/>
                    <a:pt x="368" y="109"/>
                  </a:cubicBezTo>
                  <a:close/>
                  <a:moveTo>
                    <a:pt x="364" y="68"/>
                  </a:moveTo>
                  <a:cubicBezTo>
                    <a:pt x="364" y="69"/>
                    <a:pt x="364" y="71"/>
                    <a:pt x="365" y="71"/>
                  </a:cubicBezTo>
                  <a:cubicBezTo>
                    <a:pt x="365" y="72"/>
                    <a:pt x="363" y="70"/>
                    <a:pt x="361" y="70"/>
                  </a:cubicBezTo>
                  <a:cubicBezTo>
                    <a:pt x="361" y="69"/>
                    <a:pt x="362" y="68"/>
                    <a:pt x="364" y="68"/>
                  </a:cubicBezTo>
                  <a:close/>
                  <a:moveTo>
                    <a:pt x="350" y="112"/>
                  </a:moveTo>
                  <a:cubicBezTo>
                    <a:pt x="350" y="112"/>
                    <a:pt x="350" y="111"/>
                    <a:pt x="350" y="111"/>
                  </a:cubicBezTo>
                  <a:cubicBezTo>
                    <a:pt x="347" y="108"/>
                    <a:pt x="345" y="99"/>
                    <a:pt x="344" y="92"/>
                  </a:cubicBezTo>
                  <a:cubicBezTo>
                    <a:pt x="354" y="110"/>
                    <a:pt x="360" y="130"/>
                    <a:pt x="367" y="151"/>
                  </a:cubicBezTo>
                  <a:cubicBezTo>
                    <a:pt x="361" y="138"/>
                    <a:pt x="356" y="124"/>
                    <a:pt x="350" y="110"/>
                  </a:cubicBezTo>
                  <a:cubicBezTo>
                    <a:pt x="350" y="110"/>
                    <a:pt x="350" y="111"/>
                    <a:pt x="350" y="111"/>
                  </a:cubicBezTo>
                  <a:cubicBezTo>
                    <a:pt x="350" y="111"/>
                    <a:pt x="350" y="112"/>
                    <a:pt x="350" y="112"/>
                  </a:cubicBezTo>
                  <a:close/>
                  <a:moveTo>
                    <a:pt x="367" y="159"/>
                  </a:moveTo>
                  <a:cubicBezTo>
                    <a:pt x="369" y="160"/>
                    <a:pt x="369" y="163"/>
                    <a:pt x="370" y="165"/>
                  </a:cubicBezTo>
                  <a:cubicBezTo>
                    <a:pt x="368" y="165"/>
                    <a:pt x="367" y="162"/>
                    <a:pt x="367" y="159"/>
                  </a:cubicBezTo>
                  <a:close/>
                  <a:moveTo>
                    <a:pt x="372" y="124"/>
                  </a:moveTo>
                  <a:cubicBezTo>
                    <a:pt x="370" y="124"/>
                    <a:pt x="370" y="122"/>
                    <a:pt x="371" y="121"/>
                  </a:cubicBezTo>
                  <a:cubicBezTo>
                    <a:pt x="372" y="121"/>
                    <a:pt x="373" y="123"/>
                    <a:pt x="372" y="124"/>
                  </a:cubicBezTo>
                  <a:close/>
                  <a:moveTo>
                    <a:pt x="373" y="128"/>
                  </a:moveTo>
                  <a:cubicBezTo>
                    <a:pt x="375" y="129"/>
                    <a:pt x="375" y="132"/>
                    <a:pt x="376" y="134"/>
                  </a:cubicBezTo>
                  <a:cubicBezTo>
                    <a:pt x="376" y="134"/>
                    <a:pt x="375" y="133"/>
                    <a:pt x="374" y="133"/>
                  </a:cubicBezTo>
                  <a:cubicBezTo>
                    <a:pt x="375" y="131"/>
                    <a:pt x="373" y="130"/>
                    <a:pt x="373" y="128"/>
                  </a:cubicBezTo>
                  <a:close/>
                  <a:moveTo>
                    <a:pt x="375" y="178"/>
                  </a:moveTo>
                  <a:cubicBezTo>
                    <a:pt x="377" y="178"/>
                    <a:pt x="377" y="180"/>
                    <a:pt x="377" y="182"/>
                  </a:cubicBezTo>
                  <a:cubicBezTo>
                    <a:pt x="375" y="181"/>
                    <a:pt x="376" y="180"/>
                    <a:pt x="375" y="178"/>
                  </a:cubicBezTo>
                  <a:close/>
                  <a:moveTo>
                    <a:pt x="378" y="140"/>
                  </a:moveTo>
                  <a:cubicBezTo>
                    <a:pt x="380" y="141"/>
                    <a:pt x="379" y="143"/>
                    <a:pt x="380" y="144"/>
                  </a:cubicBezTo>
                  <a:cubicBezTo>
                    <a:pt x="379" y="146"/>
                    <a:pt x="378" y="142"/>
                    <a:pt x="378" y="140"/>
                  </a:cubicBezTo>
                  <a:close/>
                  <a:moveTo>
                    <a:pt x="381" y="197"/>
                  </a:moveTo>
                  <a:cubicBezTo>
                    <a:pt x="383" y="198"/>
                    <a:pt x="383" y="200"/>
                    <a:pt x="383" y="202"/>
                  </a:cubicBezTo>
                  <a:cubicBezTo>
                    <a:pt x="381" y="202"/>
                    <a:pt x="382" y="198"/>
                    <a:pt x="381" y="197"/>
                  </a:cubicBezTo>
                  <a:close/>
                  <a:moveTo>
                    <a:pt x="408" y="241"/>
                  </a:moveTo>
                  <a:cubicBezTo>
                    <a:pt x="404" y="239"/>
                    <a:pt x="402" y="235"/>
                    <a:pt x="400" y="232"/>
                  </a:cubicBezTo>
                  <a:cubicBezTo>
                    <a:pt x="403" y="228"/>
                    <a:pt x="406" y="231"/>
                    <a:pt x="410" y="231"/>
                  </a:cubicBezTo>
                  <a:cubicBezTo>
                    <a:pt x="412" y="234"/>
                    <a:pt x="411" y="239"/>
                    <a:pt x="408" y="241"/>
                  </a:cubicBezTo>
                  <a:close/>
                  <a:moveTo>
                    <a:pt x="415" y="229"/>
                  </a:moveTo>
                  <a:cubicBezTo>
                    <a:pt x="414" y="226"/>
                    <a:pt x="412" y="225"/>
                    <a:pt x="411" y="222"/>
                  </a:cubicBezTo>
                  <a:cubicBezTo>
                    <a:pt x="414" y="222"/>
                    <a:pt x="416" y="226"/>
                    <a:pt x="415" y="229"/>
                  </a:cubicBezTo>
                  <a:close/>
                  <a:moveTo>
                    <a:pt x="418" y="216"/>
                  </a:moveTo>
                  <a:cubicBezTo>
                    <a:pt x="415" y="217"/>
                    <a:pt x="417" y="214"/>
                    <a:pt x="414" y="214"/>
                  </a:cubicBezTo>
                  <a:cubicBezTo>
                    <a:pt x="415" y="213"/>
                    <a:pt x="416" y="213"/>
                    <a:pt x="416" y="211"/>
                  </a:cubicBezTo>
                  <a:cubicBezTo>
                    <a:pt x="418" y="210"/>
                    <a:pt x="418" y="210"/>
                    <a:pt x="420" y="210"/>
                  </a:cubicBezTo>
                  <a:cubicBezTo>
                    <a:pt x="419" y="206"/>
                    <a:pt x="423" y="204"/>
                    <a:pt x="425" y="201"/>
                  </a:cubicBezTo>
                  <a:cubicBezTo>
                    <a:pt x="425" y="206"/>
                    <a:pt x="421" y="212"/>
                    <a:pt x="418" y="216"/>
                  </a:cubicBezTo>
                  <a:close/>
                  <a:moveTo>
                    <a:pt x="428" y="222"/>
                  </a:moveTo>
                  <a:cubicBezTo>
                    <a:pt x="426" y="221"/>
                    <a:pt x="429" y="218"/>
                    <a:pt x="429" y="217"/>
                  </a:cubicBezTo>
                  <a:cubicBezTo>
                    <a:pt x="431" y="218"/>
                    <a:pt x="428" y="221"/>
                    <a:pt x="428" y="222"/>
                  </a:cubicBezTo>
                  <a:close/>
                  <a:moveTo>
                    <a:pt x="461" y="154"/>
                  </a:moveTo>
                  <a:cubicBezTo>
                    <a:pt x="464" y="146"/>
                    <a:pt x="466" y="139"/>
                    <a:pt x="470" y="134"/>
                  </a:cubicBezTo>
                  <a:cubicBezTo>
                    <a:pt x="469" y="139"/>
                    <a:pt x="465" y="148"/>
                    <a:pt x="461" y="154"/>
                  </a:cubicBezTo>
                  <a:close/>
                  <a:moveTo>
                    <a:pt x="490" y="105"/>
                  </a:moveTo>
                  <a:cubicBezTo>
                    <a:pt x="489" y="106"/>
                    <a:pt x="487" y="106"/>
                    <a:pt x="486" y="108"/>
                  </a:cubicBezTo>
                  <a:cubicBezTo>
                    <a:pt x="488" y="99"/>
                    <a:pt x="494" y="93"/>
                    <a:pt x="498" y="85"/>
                  </a:cubicBezTo>
                  <a:cubicBezTo>
                    <a:pt x="499" y="90"/>
                    <a:pt x="492" y="98"/>
                    <a:pt x="490" y="105"/>
                  </a:cubicBezTo>
                  <a:close/>
                  <a:moveTo>
                    <a:pt x="484" y="101"/>
                  </a:moveTo>
                  <a:cubicBezTo>
                    <a:pt x="481" y="107"/>
                    <a:pt x="480" y="112"/>
                    <a:pt x="474" y="111"/>
                  </a:cubicBezTo>
                  <a:cubicBezTo>
                    <a:pt x="478" y="110"/>
                    <a:pt x="476" y="108"/>
                    <a:pt x="477" y="106"/>
                  </a:cubicBezTo>
                  <a:cubicBezTo>
                    <a:pt x="478" y="104"/>
                    <a:pt x="483" y="102"/>
                    <a:pt x="484" y="99"/>
                  </a:cubicBezTo>
                  <a:cubicBezTo>
                    <a:pt x="484" y="98"/>
                    <a:pt x="482" y="98"/>
                    <a:pt x="484" y="97"/>
                  </a:cubicBezTo>
                  <a:cubicBezTo>
                    <a:pt x="495" y="80"/>
                    <a:pt x="505" y="61"/>
                    <a:pt x="516" y="44"/>
                  </a:cubicBezTo>
                  <a:cubicBezTo>
                    <a:pt x="508" y="62"/>
                    <a:pt x="496" y="82"/>
                    <a:pt x="484" y="101"/>
                  </a:cubicBezTo>
                  <a:close/>
                  <a:moveTo>
                    <a:pt x="528" y="21"/>
                  </a:moveTo>
                  <a:cubicBezTo>
                    <a:pt x="527" y="18"/>
                    <a:pt x="531" y="20"/>
                    <a:pt x="530" y="16"/>
                  </a:cubicBezTo>
                  <a:cubicBezTo>
                    <a:pt x="533" y="16"/>
                    <a:pt x="533" y="17"/>
                    <a:pt x="535" y="17"/>
                  </a:cubicBezTo>
                  <a:cubicBezTo>
                    <a:pt x="532" y="18"/>
                    <a:pt x="531" y="21"/>
                    <a:pt x="528" y="21"/>
                  </a:cubicBezTo>
                  <a:close/>
                  <a:moveTo>
                    <a:pt x="570" y="21"/>
                  </a:moveTo>
                  <a:cubicBezTo>
                    <a:pt x="567" y="22"/>
                    <a:pt x="567" y="20"/>
                    <a:pt x="565" y="19"/>
                  </a:cubicBezTo>
                  <a:cubicBezTo>
                    <a:pt x="567" y="18"/>
                    <a:pt x="570" y="19"/>
                    <a:pt x="570" y="21"/>
                  </a:cubicBezTo>
                  <a:close/>
                  <a:moveTo>
                    <a:pt x="564" y="13"/>
                  </a:moveTo>
                  <a:cubicBezTo>
                    <a:pt x="564" y="14"/>
                    <a:pt x="560" y="13"/>
                    <a:pt x="561" y="12"/>
                  </a:cubicBezTo>
                  <a:cubicBezTo>
                    <a:pt x="563" y="11"/>
                    <a:pt x="563" y="13"/>
                    <a:pt x="564" y="13"/>
                  </a:cubicBezTo>
                  <a:close/>
                  <a:moveTo>
                    <a:pt x="555" y="10"/>
                  </a:moveTo>
                  <a:cubicBezTo>
                    <a:pt x="552" y="10"/>
                    <a:pt x="550" y="10"/>
                    <a:pt x="549" y="11"/>
                  </a:cubicBezTo>
                  <a:cubicBezTo>
                    <a:pt x="547" y="10"/>
                    <a:pt x="554" y="6"/>
                    <a:pt x="555" y="10"/>
                  </a:cubicBezTo>
                  <a:close/>
                  <a:moveTo>
                    <a:pt x="544" y="26"/>
                  </a:moveTo>
                  <a:cubicBezTo>
                    <a:pt x="546" y="22"/>
                    <a:pt x="553" y="21"/>
                    <a:pt x="557" y="23"/>
                  </a:cubicBezTo>
                  <a:cubicBezTo>
                    <a:pt x="554" y="25"/>
                    <a:pt x="548" y="28"/>
                    <a:pt x="544" y="26"/>
                  </a:cubicBezTo>
                  <a:close/>
                  <a:moveTo>
                    <a:pt x="593" y="44"/>
                  </a:moveTo>
                  <a:cubicBezTo>
                    <a:pt x="593" y="46"/>
                    <a:pt x="592" y="49"/>
                    <a:pt x="594" y="49"/>
                  </a:cubicBezTo>
                  <a:cubicBezTo>
                    <a:pt x="581" y="48"/>
                    <a:pt x="569" y="42"/>
                    <a:pt x="558" y="36"/>
                  </a:cubicBezTo>
                  <a:cubicBezTo>
                    <a:pt x="560" y="33"/>
                    <a:pt x="565" y="33"/>
                    <a:pt x="567" y="33"/>
                  </a:cubicBezTo>
                  <a:cubicBezTo>
                    <a:pt x="566" y="34"/>
                    <a:pt x="568" y="35"/>
                    <a:pt x="568" y="36"/>
                  </a:cubicBezTo>
                  <a:cubicBezTo>
                    <a:pt x="575" y="37"/>
                    <a:pt x="582" y="34"/>
                    <a:pt x="586" y="32"/>
                  </a:cubicBezTo>
                  <a:cubicBezTo>
                    <a:pt x="587" y="34"/>
                    <a:pt x="580" y="35"/>
                    <a:pt x="579" y="38"/>
                  </a:cubicBezTo>
                  <a:cubicBezTo>
                    <a:pt x="579" y="40"/>
                    <a:pt x="580" y="39"/>
                    <a:pt x="580" y="41"/>
                  </a:cubicBezTo>
                  <a:cubicBezTo>
                    <a:pt x="589" y="42"/>
                    <a:pt x="596" y="38"/>
                    <a:pt x="601" y="38"/>
                  </a:cubicBezTo>
                  <a:cubicBezTo>
                    <a:pt x="600" y="42"/>
                    <a:pt x="596" y="43"/>
                    <a:pt x="593" y="44"/>
                  </a:cubicBezTo>
                  <a:close/>
                  <a:moveTo>
                    <a:pt x="616" y="38"/>
                  </a:moveTo>
                  <a:cubicBezTo>
                    <a:pt x="614" y="37"/>
                    <a:pt x="619" y="36"/>
                    <a:pt x="618" y="34"/>
                  </a:cubicBezTo>
                  <a:cubicBezTo>
                    <a:pt x="615" y="34"/>
                    <a:pt x="612" y="35"/>
                    <a:pt x="611" y="37"/>
                  </a:cubicBezTo>
                  <a:cubicBezTo>
                    <a:pt x="606" y="32"/>
                    <a:pt x="600" y="35"/>
                    <a:pt x="593" y="35"/>
                  </a:cubicBezTo>
                  <a:cubicBezTo>
                    <a:pt x="594" y="34"/>
                    <a:pt x="595" y="33"/>
                    <a:pt x="595" y="31"/>
                  </a:cubicBezTo>
                  <a:cubicBezTo>
                    <a:pt x="601" y="34"/>
                    <a:pt x="607" y="31"/>
                    <a:pt x="611" y="35"/>
                  </a:cubicBezTo>
                  <a:cubicBezTo>
                    <a:pt x="615" y="32"/>
                    <a:pt x="621" y="31"/>
                    <a:pt x="623" y="26"/>
                  </a:cubicBezTo>
                  <a:cubicBezTo>
                    <a:pt x="633" y="21"/>
                    <a:pt x="645" y="20"/>
                    <a:pt x="654" y="14"/>
                  </a:cubicBezTo>
                  <a:cubicBezTo>
                    <a:pt x="654" y="14"/>
                    <a:pt x="654" y="15"/>
                    <a:pt x="654" y="16"/>
                  </a:cubicBezTo>
                  <a:cubicBezTo>
                    <a:pt x="642" y="24"/>
                    <a:pt x="630" y="35"/>
                    <a:pt x="61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5531734" y="215438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sz="2800" dirty="0" smtClean="0">
                <a:solidFill>
                  <a:schemeClr val="accent1"/>
                </a:solidFill>
                <a:latin typeface="+mj-ea"/>
                <a:ea typeface="+mj-ea"/>
              </a:rPr>
              <a:t>遇到困</a:t>
            </a:r>
            <a:r>
              <a:rPr lang="zh-TW" altLang="en-US" sz="2800" dirty="0">
                <a:solidFill>
                  <a:schemeClr val="accent1"/>
                </a:solidFill>
                <a:latin typeface="+mj-ea"/>
                <a:ea typeface="+mj-ea"/>
              </a:rPr>
              <a:t>難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49109" y="334626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sz="2800" dirty="0">
                <a:solidFill>
                  <a:schemeClr val="accent1"/>
                </a:solidFill>
                <a:latin typeface="+mj-ea"/>
                <a:ea typeface="+mj-ea"/>
              </a:rPr>
              <a:t>解</a:t>
            </a:r>
            <a:r>
              <a:rPr lang="zh-TW" altLang="en-US" sz="2800" dirty="0">
                <a:solidFill>
                  <a:schemeClr val="accent1"/>
                </a:solidFill>
                <a:latin typeface="+mj-ea"/>
                <a:ea typeface="+mj-ea"/>
              </a:rPr>
              <a:t>決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90950" y="4645409"/>
            <a:ext cx="2196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dirty="0" err="1">
                <a:solidFill>
                  <a:schemeClr val="accent1"/>
                </a:solidFill>
                <a:latin typeface="+mj-ea"/>
                <a:ea typeface="+mj-ea"/>
              </a:rPr>
              <a:t>Demostrate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28" name="组合 187"/>
          <p:cNvGrpSpPr/>
          <p:nvPr/>
        </p:nvGrpSpPr>
        <p:grpSpPr>
          <a:xfrm>
            <a:off x="4385535" y="2064069"/>
            <a:ext cx="716526" cy="574676"/>
            <a:chOff x="4497388" y="4560888"/>
            <a:chExt cx="1879600" cy="1500188"/>
          </a:xfrm>
        </p:grpSpPr>
        <p:sp>
          <p:nvSpPr>
            <p:cNvPr id="29" name="Freeform 142"/>
            <p:cNvSpPr/>
            <p:nvPr/>
          </p:nvSpPr>
          <p:spPr bwMode="auto">
            <a:xfrm>
              <a:off x="4670425" y="4560888"/>
              <a:ext cx="1489075" cy="1003300"/>
            </a:xfrm>
            <a:custGeom>
              <a:avLst/>
              <a:gdLst>
                <a:gd name="T0" fmla="*/ 685 w 692"/>
                <a:gd name="T1" fmla="*/ 444 h 467"/>
                <a:gd name="T2" fmla="*/ 667 w 692"/>
                <a:gd name="T3" fmla="*/ 26 h 467"/>
                <a:gd name="T4" fmla="*/ 0 w 692"/>
                <a:gd name="T5" fmla="*/ 45 h 467"/>
                <a:gd name="T6" fmla="*/ 5 w 692"/>
                <a:gd name="T7" fmla="*/ 128 h 467"/>
                <a:gd name="T8" fmla="*/ 8 w 692"/>
                <a:gd name="T9" fmla="*/ 467 h 467"/>
                <a:gd name="T10" fmla="*/ 683 w 692"/>
                <a:gd name="T11" fmla="*/ 44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2" h="467">
                  <a:moveTo>
                    <a:pt x="685" y="444"/>
                  </a:moveTo>
                  <a:cubicBezTo>
                    <a:pt x="692" y="291"/>
                    <a:pt x="683" y="179"/>
                    <a:pt x="667" y="26"/>
                  </a:cubicBezTo>
                  <a:cubicBezTo>
                    <a:pt x="442" y="6"/>
                    <a:pt x="221" y="0"/>
                    <a:pt x="0" y="45"/>
                  </a:cubicBezTo>
                  <a:cubicBezTo>
                    <a:pt x="5" y="72"/>
                    <a:pt x="5" y="100"/>
                    <a:pt x="5" y="128"/>
                  </a:cubicBezTo>
                  <a:cubicBezTo>
                    <a:pt x="8" y="467"/>
                    <a:pt x="8" y="467"/>
                    <a:pt x="8" y="467"/>
                  </a:cubicBezTo>
                  <a:cubicBezTo>
                    <a:pt x="234" y="457"/>
                    <a:pt x="456" y="456"/>
                    <a:pt x="683" y="447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43"/>
            <p:cNvSpPr/>
            <p:nvPr/>
          </p:nvSpPr>
          <p:spPr bwMode="auto">
            <a:xfrm>
              <a:off x="4757738" y="4668838"/>
              <a:ext cx="1293813" cy="758825"/>
            </a:xfrm>
            <a:custGeom>
              <a:avLst/>
              <a:gdLst>
                <a:gd name="T0" fmla="*/ 601 w 601"/>
                <a:gd name="T1" fmla="*/ 340 h 354"/>
                <a:gd name="T2" fmla="*/ 22 w 601"/>
                <a:gd name="T3" fmla="*/ 354 h 354"/>
                <a:gd name="T4" fmla="*/ 0 w 601"/>
                <a:gd name="T5" fmla="*/ 39 h 354"/>
                <a:gd name="T6" fmla="*/ 585 w 601"/>
                <a:gd name="T7" fmla="*/ 18 h 354"/>
                <a:gd name="T8" fmla="*/ 601 w 601"/>
                <a:gd name="T9" fmla="*/ 33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1" h="354">
                  <a:moveTo>
                    <a:pt x="601" y="340"/>
                  </a:moveTo>
                  <a:cubicBezTo>
                    <a:pt x="411" y="352"/>
                    <a:pt x="212" y="352"/>
                    <a:pt x="22" y="354"/>
                  </a:cubicBezTo>
                  <a:cubicBezTo>
                    <a:pt x="21" y="249"/>
                    <a:pt x="14" y="143"/>
                    <a:pt x="0" y="39"/>
                  </a:cubicBezTo>
                  <a:cubicBezTo>
                    <a:pt x="201" y="10"/>
                    <a:pt x="391" y="0"/>
                    <a:pt x="585" y="18"/>
                  </a:cubicBezTo>
                  <a:cubicBezTo>
                    <a:pt x="599" y="133"/>
                    <a:pt x="599" y="206"/>
                    <a:pt x="601" y="338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44"/>
            <p:cNvSpPr/>
            <p:nvPr/>
          </p:nvSpPr>
          <p:spPr bwMode="auto">
            <a:xfrm>
              <a:off x="4497388" y="5567363"/>
              <a:ext cx="198438" cy="468313"/>
            </a:xfrm>
            <a:custGeom>
              <a:avLst/>
              <a:gdLst>
                <a:gd name="T0" fmla="*/ 92 w 92"/>
                <a:gd name="T1" fmla="*/ 0 h 218"/>
                <a:gd name="T2" fmla="*/ 0 w 92"/>
                <a:gd name="T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2" h="218">
                  <a:moveTo>
                    <a:pt x="92" y="0"/>
                  </a:moveTo>
                  <a:cubicBezTo>
                    <a:pt x="58" y="71"/>
                    <a:pt x="27" y="144"/>
                    <a:pt x="0" y="218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45"/>
            <p:cNvSpPr/>
            <p:nvPr/>
          </p:nvSpPr>
          <p:spPr bwMode="auto">
            <a:xfrm>
              <a:off x="6137275" y="5516563"/>
              <a:ext cx="239713" cy="492125"/>
            </a:xfrm>
            <a:custGeom>
              <a:avLst/>
              <a:gdLst>
                <a:gd name="T0" fmla="*/ 0 w 111"/>
                <a:gd name="T1" fmla="*/ 0 h 229"/>
                <a:gd name="T2" fmla="*/ 111 w 111"/>
                <a:gd name="T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1" h="229">
                  <a:moveTo>
                    <a:pt x="0" y="0"/>
                  </a:moveTo>
                  <a:cubicBezTo>
                    <a:pt x="40" y="75"/>
                    <a:pt x="77" y="151"/>
                    <a:pt x="111" y="229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6"/>
            <p:cNvSpPr/>
            <p:nvPr/>
          </p:nvSpPr>
          <p:spPr bwMode="auto">
            <a:xfrm>
              <a:off x="4497388" y="6011863"/>
              <a:ext cx="1879600" cy="49213"/>
            </a:xfrm>
            <a:custGeom>
              <a:avLst/>
              <a:gdLst>
                <a:gd name="T0" fmla="*/ 0 w 873"/>
                <a:gd name="T1" fmla="*/ 11 h 23"/>
                <a:gd name="T2" fmla="*/ 873 w 873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73" h="23">
                  <a:moveTo>
                    <a:pt x="0" y="11"/>
                  </a:moveTo>
                  <a:cubicBezTo>
                    <a:pt x="294" y="23"/>
                    <a:pt x="579" y="16"/>
                    <a:pt x="873" y="0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47"/>
            <p:cNvSpPr/>
            <p:nvPr/>
          </p:nvSpPr>
          <p:spPr bwMode="auto">
            <a:xfrm>
              <a:off x="4633913" y="5638800"/>
              <a:ext cx="123825" cy="342900"/>
            </a:xfrm>
            <a:custGeom>
              <a:avLst/>
              <a:gdLst>
                <a:gd name="T0" fmla="*/ 58 w 58"/>
                <a:gd name="T1" fmla="*/ 0 h 160"/>
                <a:gd name="T2" fmla="*/ 0 w 58"/>
                <a:gd name="T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" h="160">
                  <a:moveTo>
                    <a:pt x="58" y="0"/>
                  </a:moveTo>
                  <a:cubicBezTo>
                    <a:pt x="38" y="53"/>
                    <a:pt x="19" y="106"/>
                    <a:pt x="0" y="160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48"/>
            <p:cNvSpPr/>
            <p:nvPr/>
          </p:nvSpPr>
          <p:spPr bwMode="auto">
            <a:xfrm>
              <a:off x="4719638" y="5634038"/>
              <a:ext cx="127000" cy="346075"/>
            </a:xfrm>
            <a:custGeom>
              <a:avLst/>
              <a:gdLst>
                <a:gd name="T0" fmla="*/ 59 w 59"/>
                <a:gd name="T1" fmla="*/ 0 h 161"/>
                <a:gd name="T2" fmla="*/ 0 w 59"/>
                <a:gd name="T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9" h="161">
                  <a:moveTo>
                    <a:pt x="59" y="0"/>
                  </a:moveTo>
                  <a:cubicBezTo>
                    <a:pt x="39" y="53"/>
                    <a:pt x="19" y="107"/>
                    <a:pt x="0" y="161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49"/>
            <p:cNvSpPr/>
            <p:nvPr/>
          </p:nvSpPr>
          <p:spPr bwMode="auto">
            <a:xfrm>
              <a:off x="4832350" y="5637213"/>
              <a:ext cx="104775" cy="331788"/>
            </a:xfrm>
            <a:custGeom>
              <a:avLst/>
              <a:gdLst>
                <a:gd name="T0" fmla="*/ 49 w 49"/>
                <a:gd name="T1" fmla="*/ 0 h 155"/>
                <a:gd name="T2" fmla="*/ 0 w 49"/>
                <a:gd name="T3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" h="155">
                  <a:moveTo>
                    <a:pt x="49" y="0"/>
                  </a:moveTo>
                  <a:cubicBezTo>
                    <a:pt x="35" y="52"/>
                    <a:pt x="18" y="104"/>
                    <a:pt x="0" y="155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50"/>
            <p:cNvSpPr/>
            <p:nvPr/>
          </p:nvSpPr>
          <p:spPr bwMode="auto">
            <a:xfrm>
              <a:off x="4941888" y="5640388"/>
              <a:ext cx="77788" cy="320675"/>
            </a:xfrm>
            <a:custGeom>
              <a:avLst/>
              <a:gdLst>
                <a:gd name="T0" fmla="*/ 36 w 36"/>
                <a:gd name="T1" fmla="*/ 0 h 149"/>
                <a:gd name="T2" fmla="*/ 0 w 36"/>
                <a:gd name="T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149">
                  <a:moveTo>
                    <a:pt x="36" y="0"/>
                  </a:moveTo>
                  <a:cubicBezTo>
                    <a:pt x="27" y="51"/>
                    <a:pt x="15" y="100"/>
                    <a:pt x="0" y="149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51"/>
            <p:cNvSpPr/>
            <p:nvPr/>
          </p:nvSpPr>
          <p:spPr bwMode="auto">
            <a:xfrm>
              <a:off x="5053013" y="5634038"/>
              <a:ext cx="65088" cy="333375"/>
            </a:xfrm>
            <a:custGeom>
              <a:avLst/>
              <a:gdLst>
                <a:gd name="T0" fmla="*/ 30 w 30"/>
                <a:gd name="T1" fmla="*/ 0 h 155"/>
                <a:gd name="T2" fmla="*/ 0 w 30"/>
                <a:gd name="T3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" h="155">
                  <a:moveTo>
                    <a:pt x="30" y="0"/>
                  </a:moveTo>
                  <a:cubicBezTo>
                    <a:pt x="19" y="52"/>
                    <a:pt x="9" y="103"/>
                    <a:pt x="0" y="155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52"/>
            <p:cNvSpPr/>
            <p:nvPr/>
          </p:nvSpPr>
          <p:spPr bwMode="auto">
            <a:xfrm>
              <a:off x="5162550" y="5637213"/>
              <a:ext cx="69850" cy="325438"/>
            </a:xfrm>
            <a:custGeom>
              <a:avLst/>
              <a:gdLst>
                <a:gd name="T0" fmla="*/ 32 w 32"/>
                <a:gd name="T1" fmla="*/ 0 h 152"/>
                <a:gd name="T2" fmla="*/ 0 w 32"/>
                <a:gd name="T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" h="152">
                  <a:moveTo>
                    <a:pt x="32" y="0"/>
                  </a:moveTo>
                  <a:cubicBezTo>
                    <a:pt x="22" y="51"/>
                    <a:pt x="11" y="102"/>
                    <a:pt x="0" y="152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53"/>
            <p:cNvSpPr/>
            <p:nvPr/>
          </p:nvSpPr>
          <p:spPr bwMode="auto">
            <a:xfrm>
              <a:off x="5310188" y="5634038"/>
              <a:ext cx="36513" cy="322263"/>
            </a:xfrm>
            <a:custGeom>
              <a:avLst/>
              <a:gdLst>
                <a:gd name="T0" fmla="*/ 17 w 17"/>
                <a:gd name="T1" fmla="*/ 0 h 150"/>
                <a:gd name="T2" fmla="*/ 0 w 17"/>
                <a:gd name="T3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" h="150">
                  <a:moveTo>
                    <a:pt x="17" y="0"/>
                  </a:moveTo>
                  <a:cubicBezTo>
                    <a:pt x="12" y="50"/>
                    <a:pt x="7" y="100"/>
                    <a:pt x="0" y="150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54"/>
            <p:cNvSpPr/>
            <p:nvPr/>
          </p:nvSpPr>
          <p:spPr bwMode="auto">
            <a:xfrm>
              <a:off x="5432425" y="5638800"/>
              <a:ext cx="12700" cy="319088"/>
            </a:xfrm>
            <a:custGeom>
              <a:avLst/>
              <a:gdLst>
                <a:gd name="T0" fmla="*/ 6 w 6"/>
                <a:gd name="T1" fmla="*/ 0 h 149"/>
                <a:gd name="T2" fmla="*/ 0 w 6"/>
                <a:gd name="T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149">
                  <a:moveTo>
                    <a:pt x="6" y="0"/>
                  </a:moveTo>
                  <a:cubicBezTo>
                    <a:pt x="4" y="50"/>
                    <a:pt x="2" y="99"/>
                    <a:pt x="0" y="149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Line 155"/>
            <p:cNvSpPr>
              <a:spLocks noChangeShapeType="1"/>
            </p:cNvSpPr>
            <p:nvPr/>
          </p:nvSpPr>
          <p:spPr bwMode="auto">
            <a:xfrm>
              <a:off x="5553075" y="5638800"/>
              <a:ext cx="6350" cy="312738"/>
            </a:xfrm>
            <a:prstGeom prst="lin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56"/>
            <p:cNvSpPr/>
            <p:nvPr/>
          </p:nvSpPr>
          <p:spPr bwMode="auto">
            <a:xfrm>
              <a:off x="5659438" y="5634038"/>
              <a:ext cx="26988" cy="307975"/>
            </a:xfrm>
            <a:custGeom>
              <a:avLst/>
              <a:gdLst>
                <a:gd name="T0" fmla="*/ 0 w 12"/>
                <a:gd name="T1" fmla="*/ 0 h 143"/>
                <a:gd name="T2" fmla="*/ 12 w 12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43">
                  <a:moveTo>
                    <a:pt x="0" y="0"/>
                  </a:moveTo>
                  <a:cubicBezTo>
                    <a:pt x="4" y="48"/>
                    <a:pt x="8" y="95"/>
                    <a:pt x="12" y="143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57"/>
            <p:cNvSpPr/>
            <p:nvPr/>
          </p:nvSpPr>
          <p:spPr bwMode="auto">
            <a:xfrm>
              <a:off x="5807075" y="5634038"/>
              <a:ext cx="42863" cy="309563"/>
            </a:xfrm>
            <a:custGeom>
              <a:avLst/>
              <a:gdLst>
                <a:gd name="T0" fmla="*/ 0 w 20"/>
                <a:gd name="T1" fmla="*/ 0 h 144"/>
                <a:gd name="T2" fmla="*/ 20 w 20"/>
                <a:gd name="T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144">
                  <a:moveTo>
                    <a:pt x="0" y="0"/>
                  </a:moveTo>
                  <a:cubicBezTo>
                    <a:pt x="7" y="48"/>
                    <a:pt x="13" y="96"/>
                    <a:pt x="20" y="144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58"/>
            <p:cNvSpPr/>
            <p:nvPr/>
          </p:nvSpPr>
          <p:spPr bwMode="auto">
            <a:xfrm>
              <a:off x="5894388" y="5632450"/>
              <a:ext cx="66675" cy="309563"/>
            </a:xfrm>
            <a:custGeom>
              <a:avLst/>
              <a:gdLst>
                <a:gd name="T0" fmla="*/ 0 w 31"/>
                <a:gd name="T1" fmla="*/ 0 h 144"/>
                <a:gd name="T2" fmla="*/ 31 w 31"/>
                <a:gd name="T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" h="144">
                  <a:moveTo>
                    <a:pt x="0" y="0"/>
                  </a:moveTo>
                  <a:cubicBezTo>
                    <a:pt x="10" y="48"/>
                    <a:pt x="21" y="96"/>
                    <a:pt x="31" y="144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59"/>
            <p:cNvSpPr/>
            <p:nvPr/>
          </p:nvSpPr>
          <p:spPr bwMode="auto">
            <a:xfrm>
              <a:off x="6032500" y="5637213"/>
              <a:ext cx="92075" cy="301625"/>
            </a:xfrm>
            <a:custGeom>
              <a:avLst/>
              <a:gdLst>
                <a:gd name="T0" fmla="*/ 0 w 43"/>
                <a:gd name="T1" fmla="*/ 0 h 141"/>
                <a:gd name="T2" fmla="*/ 43 w 43"/>
                <a:gd name="T3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" h="141">
                  <a:moveTo>
                    <a:pt x="0" y="0"/>
                  </a:moveTo>
                  <a:cubicBezTo>
                    <a:pt x="15" y="47"/>
                    <a:pt x="29" y="94"/>
                    <a:pt x="43" y="141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60"/>
            <p:cNvSpPr/>
            <p:nvPr/>
          </p:nvSpPr>
          <p:spPr bwMode="auto">
            <a:xfrm>
              <a:off x="6124575" y="5632450"/>
              <a:ext cx="96838" cy="309563"/>
            </a:xfrm>
            <a:custGeom>
              <a:avLst/>
              <a:gdLst>
                <a:gd name="T0" fmla="*/ 0 w 45"/>
                <a:gd name="T1" fmla="*/ 0 h 144"/>
                <a:gd name="T2" fmla="*/ 45 w 45"/>
                <a:gd name="T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44">
                  <a:moveTo>
                    <a:pt x="0" y="0"/>
                  </a:moveTo>
                  <a:cubicBezTo>
                    <a:pt x="17" y="47"/>
                    <a:pt x="32" y="95"/>
                    <a:pt x="45" y="144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61"/>
            <p:cNvSpPr/>
            <p:nvPr/>
          </p:nvSpPr>
          <p:spPr bwMode="auto">
            <a:xfrm>
              <a:off x="4760913" y="5622925"/>
              <a:ext cx="1354138" cy="14288"/>
            </a:xfrm>
            <a:custGeom>
              <a:avLst/>
              <a:gdLst>
                <a:gd name="T0" fmla="*/ 0 w 629"/>
                <a:gd name="T1" fmla="*/ 6 h 6"/>
                <a:gd name="T2" fmla="*/ 629 w 629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9" h="6">
                  <a:moveTo>
                    <a:pt x="0" y="6"/>
                  </a:moveTo>
                  <a:cubicBezTo>
                    <a:pt x="212" y="2"/>
                    <a:pt x="418" y="2"/>
                    <a:pt x="629" y="0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62"/>
            <p:cNvSpPr/>
            <p:nvPr/>
          </p:nvSpPr>
          <p:spPr bwMode="auto">
            <a:xfrm>
              <a:off x="4724400" y="5705475"/>
              <a:ext cx="1419225" cy="19050"/>
            </a:xfrm>
            <a:custGeom>
              <a:avLst/>
              <a:gdLst>
                <a:gd name="T0" fmla="*/ 0 w 660"/>
                <a:gd name="T1" fmla="*/ 9 h 9"/>
                <a:gd name="T2" fmla="*/ 660 w 660"/>
                <a:gd name="T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9">
                  <a:moveTo>
                    <a:pt x="0" y="9"/>
                  </a:moveTo>
                  <a:cubicBezTo>
                    <a:pt x="221" y="0"/>
                    <a:pt x="443" y="0"/>
                    <a:pt x="660" y="4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63"/>
            <p:cNvSpPr/>
            <p:nvPr/>
          </p:nvSpPr>
          <p:spPr bwMode="auto">
            <a:xfrm>
              <a:off x="4681538" y="5767388"/>
              <a:ext cx="1490663" cy="71438"/>
            </a:xfrm>
            <a:custGeom>
              <a:avLst/>
              <a:gdLst>
                <a:gd name="T0" fmla="*/ 0 w 693"/>
                <a:gd name="T1" fmla="*/ 33 h 33"/>
                <a:gd name="T2" fmla="*/ 693 w 693"/>
                <a:gd name="T3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93" h="33">
                  <a:moveTo>
                    <a:pt x="0" y="33"/>
                  </a:moveTo>
                  <a:cubicBezTo>
                    <a:pt x="229" y="32"/>
                    <a:pt x="463" y="0"/>
                    <a:pt x="693" y="6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64"/>
            <p:cNvSpPr/>
            <p:nvPr/>
          </p:nvSpPr>
          <p:spPr bwMode="auto">
            <a:xfrm>
              <a:off x="4659313" y="5864225"/>
              <a:ext cx="1536700" cy="41275"/>
            </a:xfrm>
            <a:custGeom>
              <a:avLst/>
              <a:gdLst>
                <a:gd name="T0" fmla="*/ 0 w 714"/>
                <a:gd name="T1" fmla="*/ 18 h 19"/>
                <a:gd name="T2" fmla="*/ 714 w 714"/>
                <a:gd name="T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4" h="19">
                  <a:moveTo>
                    <a:pt x="0" y="18"/>
                  </a:moveTo>
                  <a:cubicBezTo>
                    <a:pt x="239" y="19"/>
                    <a:pt x="477" y="3"/>
                    <a:pt x="714" y="0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65"/>
            <p:cNvSpPr/>
            <p:nvPr/>
          </p:nvSpPr>
          <p:spPr bwMode="auto">
            <a:xfrm>
              <a:off x="4633913" y="5942013"/>
              <a:ext cx="1574800" cy="38100"/>
            </a:xfrm>
            <a:custGeom>
              <a:avLst/>
              <a:gdLst>
                <a:gd name="T0" fmla="*/ 0 w 732"/>
                <a:gd name="T1" fmla="*/ 18 h 18"/>
                <a:gd name="T2" fmla="*/ 732 w 732"/>
                <a:gd name="T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32" h="18">
                  <a:moveTo>
                    <a:pt x="0" y="18"/>
                  </a:moveTo>
                  <a:cubicBezTo>
                    <a:pt x="243" y="12"/>
                    <a:pt x="489" y="4"/>
                    <a:pt x="732" y="0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0" name="组合 187"/>
          <p:cNvGrpSpPr/>
          <p:nvPr/>
        </p:nvGrpSpPr>
        <p:grpSpPr>
          <a:xfrm>
            <a:off x="4383085" y="3294804"/>
            <a:ext cx="716526" cy="574676"/>
            <a:chOff x="4497388" y="4560888"/>
            <a:chExt cx="1879600" cy="1500188"/>
          </a:xfrm>
        </p:grpSpPr>
        <p:sp>
          <p:nvSpPr>
            <p:cNvPr id="61" name="Freeform 142"/>
            <p:cNvSpPr/>
            <p:nvPr/>
          </p:nvSpPr>
          <p:spPr bwMode="auto">
            <a:xfrm>
              <a:off x="4670425" y="4560888"/>
              <a:ext cx="1489075" cy="1003300"/>
            </a:xfrm>
            <a:custGeom>
              <a:avLst/>
              <a:gdLst>
                <a:gd name="T0" fmla="*/ 685 w 692"/>
                <a:gd name="T1" fmla="*/ 444 h 467"/>
                <a:gd name="T2" fmla="*/ 667 w 692"/>
                <a:gd name="T3" fmla="*/ 26 h 467"/>
                <a:gd name="T4" fmla="*/ 0 w 692"/>
                <a:gd name="T5" fmla="*/ 45 h 467"/>
                <a:gd name="T6" fmla="*/ 5 w 692"/>
                <a:gd name="T7" fmla="*/ 128 h 467"/>
                <a:gd name="T8" fmla="*/ 8 w 692"/>
                <a:gd name="T9" fmla="*/ 467 h 467"/>
                <a:gd name="T10" fmla="*/ 683 w 692"/>
                <a:gd name="T11" fmla="*/ 44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2" h="467">
                  <a:moveTo>
                    <a:pt x="685" y="444"/>
                  </a:moveTo>
                  <a:cubicBezTo>
                    <a:pt x="692" y="291"/>
                    <a:pt x="683" y="179"/>
                    <a:pt x="667" y="26"/>
                  </a:cubicBezTo>
                  <a:cubicBezTo>
                    <a:pt x="442" y="6"/>
                    <a:pt x="221" y="0"/>
                    <a:pt x="0" y="45"/>
                  </a:cubicBezTo>
                  <a:cubicBezTo>
                    <a:pt x="5" y="72"/>
                    <a:pt x="5" y="100"/>
                    <a:pt x="5" y="128"/>
                  </a:cubicBezTo>
                  <a:cubicBezTo>
                    <a:pt x="8" y="467"/>
                    <a:pt x="8" y="467"/>
                    <a:pt x="8" y="467"/>
                  </a:cubicBezTo>
                  <a:cubicBezTo>
                    <a:pt x="234" y="457"/>
                    <a:pt x="456" y="456"/>
                    <a:pt x="683" y="447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43"/>
            <p:cNvSpPr/>
            <p:nvPr/>
          </p:nvSpPr>
          <p:spPr bwMode="auto">
            <a:xfrm>
              <a:off x="4757738" y="4668838"/>
              <a:ext cx="1293813" cy="758825"/>
            </a:xfrm>
            <a:custGeom>
              <a:avLst/>
              <a:gdLst>
                <a:gd name="T0" fmla="*/ 601 w 601"/>
                <a:gd name="T1" fmla="*/ 340 h 354"/>
                <a:gd name="T2" fmla="*/ 22 w 601"/>
                <a:gd name="T3" fmla="*/ 354 h 354"/>
                <a:gd name="T4" fmla="*/ 0 w 601"/>
                <a:gd name="T5" fmla="*/ 39 h 354"/>
                <a:gd name="T6" fmla="*/ 585 w 601"/>
                <a:gd name="T7" fmla="*/ 18 h 354"/>
                <a:gd name="T8" fmla="*/ 601 w 601"/>
                <a:gd name="T9" fmla="*/ 33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1" h="354">
                  <a:moveTo>
                    <a:pt x="601" y="340"/>
                  </a:moveTo>
                  <a:cubicBezTo>
                    <a:pt x="411" y="352"/>
                    <a:pt x="212" y="352"/>
                    <a:pt x="22" y="354"/>
                  </a:cubicBezTo>
                  <a:cubicBezTo>
                    <a:pt x="21" y="249"/>
                    <a:pt x="14" y="143"/>
                    <a:pt x="0" y="39"/>
                  </a:cubicBezTo>
                  <a:cubicBezTo>
                    <a:pt x="201" y="10"/>
                    <a:pt x="391" y="0"/>
                    <a:pt x="585" y="18"/>
                  </a:cubicBezTo>
                  <a:cubicBezTo>
                    <a:pt x="599" y="133"/>
                    <a:pt x="599" y="206"/>
                    <a:pt x="601" y="338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44"/>
            <p:cNvSpPr/>
            <p:nvPr/>
          </p:nvSpPr>
          <p:spPr bwMode="auto">
            <a:xfrm>
              <a:off x="4497388" y="5567363"/>
              <a:ext cx="198438" cy="468313"/>
            </a:xfrm>
            <a:custGeom>
              <a:avLst/>
              <a:gdLst>
                <a:gd name="T0" fmla="*/ 92 w 92"/>
                <a:gd name="T1" fmla="*/ 0 h 218"/>
                <a:gd name="T2" fmla="*/ 0 w 92"/>
                <a:gd name="T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2" h="218">
                  <a:moveTo>
                    <a:pt x="92" y="0"/>
                  </a:moveTo>
                  <a:cubicBezTo>
                    <a:pt x="58" y="71"/>
                    <a:pt x="27" y="144"/>
                    <a:pt x="0" y="218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45"/>
            <p:cNvSpPr/>
            <p:nvPr/>
          </p:nvSpPr>
          <p:spPr bwMode="auto">
            <a:xfrm>
              <a:off x="6137275" y="5516563"/>
              <a:ext cx="239713" cy="492125"/>
            </a:xfrm>
            <a:custGeom>
              <a:avLst/>
              <a:gdLst>
                <a:gd name="T0" fmla="*/ 0 w 111"/>
                <a:gd name="T1" fmla="*/ 0 h 229"/>
                <a:gd name="T2" fmla="*/ 111 w 111"/>
                <a:gd name="T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1" h="229">
                  <a:moveTo>
                    <a:pt x="0" y="0"/>
                  </a:moveTo>
                  <a:cubicBezTo>
                    <a:pt x="40" y="75"/>
                    <a:pt x="77" y="151"/>
                    <a:pt x="111" y="229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46"/>
            <p:cNvSpPr/>
            <p:nvPr/>
          </p:nvSpPr>
          <p:spPr bwMode="auto">
            <a:xfrm>
              <a:off x="4497388" y="6011863"/>
              <a:ext cx="1879600" cy="49213"/>
            </a:xfrm>
            <a:custGeom>
              <a:avLst/>
              <a:gdLst>
                <a:gd name="T0" fmla="*/ 0 w 873"/>
                <a:gd name="T1" fmla="*/ 11 h 23"/>
                <a:gd name="T2" fmla="*/ 873 w 873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73" h="23">
                  <a:moveTo>
                    <a:pt x="0" y="11"/>
                  </a:moveTo>
                  <a:cubicBezTo>
                    <a:pt x="294" y="23"/>
                    <a:pt x="579" y="16"/>
                    <a:pt x="873" y="0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47"/>
            <p:cNvSpPr/>
            <p:nvPr/>
          </p:nvSpPr>
          <p:spPr bwMode="auto">
            <a:xfrm>
              <a:off x="4633913" y="5638800"/>
              <a:ext cx="123825" cy="342900"/>
            </a:xfrm>
            <a:custGeom>
              <a:avLst/>
              <a:gdLst>
                <a:gd name="T0" fmla="*/ 58 w 58"/>
                <a:gd name="T1" fmla="*/ 0 h 160"/>
                <a:gd name="T2" fmla="*/ 0 w 58"/>
                <a:gd name="T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" h="160">
                  <a:moveTo>
                    <a:pt x="58" y="0"/>
                  </a:moveTo>
                  <a:cubicBezTo>
                    <a:pt x="38" y="53"/>
                    <a:pt x="19" y="106"/>
                    <a:pt x="0" y="160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48"/>
            <p:cNvSpPr/>
            <p:nvPr/>
          </p:nvSpPr>
          <p:spPr bwMode="auto">
            <a:xfrm>
              <a:off x="4719638" y="5634038"/>
              <a:ext cx="127000" cy="346075"/>
            </a:xfrm>
            <a:custGeom>
              <a:avLst/>
              <a:gdLst>
                <a:gd name="T0" fmla="*/ 59 w 59"/>
                <a:gd name="T1" fmla="*/ 0 h 161"/>
                <a:gd name="T2" fmla="*/ 0 w 59"/>
                <a:gd name="T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9" h="161">
                  <a:moveTo>
                    <a:pt x="59" y="0"/>
                  </a:moveTo>
                  <a:cubicBezTo>
                    <a:pt x="39" y="53"/>
                    <a:pt x="19" y="107"/>
                    <a:pt x="0" y="161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49"/>
            <p:cNvSpPr/>
            <p:nvPr/>
          </p:nvSpPr>
          <p:spPr bwMode="auto">
            <a:xfrm>
              <a:off x="4832350" y="5637213"/>
              <a:ext cx="104775" cy="331788"/>
            </a:xfrm>
            <a:custGeom>
              <a:avLst/>
              <a:gdLst>
                <a:gd name="T0" fmla="*/ 49 w 49"/>
                <a:gd name="T1" fmla="*/ 0 h 155"/>
                <a:gd name="T2" fmla="*/ 0 w 49"/>
                <a:gd name="T3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" h="155">
                  <a:moveTo>
                    <a:pt x="49" y="0"/>
                  </a:moveTo>
                  <a:cubicBezTo>
                    <a:pt x="35" y="52"/>
                    <a:pt x="18" y="104"/>
                    <a:pt x="0" y="155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50"/>
            <p:cNvSpPr/>
            <p:nvPr/>
          </p:nvSpPr>
          <p:spPr bwMode="auto">
            <a:xfrm>
              <a:off x="4941888" y="5640388"/>
              <a:ext cx="77788" cy="320675"/>
            </a:xfrm>
            <a:custGeom>
              <a:avLst/>
              <a:gdLst>
                <a:gd name="T0" fmla="*/ 36 w 36"/>
                <a:gd name="T1" fmla="*/ 0 h 149"/>
                <a:gd name="T2" fmla="*/ 0 w 36"/>
                <a:gd name="T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149">
                  <a:moveTo>
                    <a:pt x="36" y="0"/>
                  </a:moveTo>
                  <a:cubicBezTo>
                    <a:pt x="27" y="51"/>
                    <a:pt x="15" y="100"/>
                    <a:pt x="0" y="149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51"/>
            <p:cNvSpPr/>
            <p:nvPr/>
          </p:nvSpPr>
          <p:spPr bwMode="auto">
            <a:xfrm>
              <a:off x="5053013" y="5634038"/>
              <a:ext cx="65088" cy="333375"/>
            </a:xfrm>
            <a:custGeom>
              <a:avLst/>
              <a:gdLst>
                <a:gd name="T0" fmla="*/ 30 w 30"/>
                <a:gd name="T1" fmla="*/ 0 h 155"/>
                <a:gd name="T2" fmla="*/ 0 w 30"/>
                <a:gd name="T3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" h="155">
                  <a:moveTo>
                    <a:pt x="30" y="0"/>
                  </a:moveTo>
                  <a:cubicBezTo>
                    <a:pt x="19" y="52"/>
                    <a:pt x="9" y="103"/>
                    <a:pt x="0" y="155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52"/>
            <p:cNvSpPr/>
            <p:nvPr/>
          </p:nvSpPr>
          <p:spPr bwMode="auto">
            <a:xfrm>
              <a:off x="5162550" y="5637213"/>
              <a:ext cx="69850" cy="325438"/>
            </a:xfrm>
            <a:custGeom>
              <a:avLst/>
              <a:gdLst>
                <a:gd name="T0" fmla="*/ 32 w 32"/>
                <a:gd name="T1" fmla="*/ 0 h 152"/>
                <a:gd name="T2" fmla="*/ 0 w 32"/>
                <a:gd name="T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" h="152">
                  <a:moveTo>
                    <a:pt x="32" y="0"/>
                  </a:moveTo>
                  <a:cubicBezTo>
                    <a:pt x="22" y="51"/>
                    <a:pt x="11" y="102"/>
                    <a:pt x="0" y="152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53"/>
            <p:cNvSpPr/>
            <p:nvPr/>
          </p:nvSpPr>
          <p:spPr bwMode="auto">
            <a:xfrm>
              <a:off x="5310188" y="5634038"/>
              <a:ext cx="36513" cy="322263"/>
            </a:xfrm>
            <a:custGeom>
              <a:avLst/>
              <a:gdLst>
                <a:gd name="T0" fmla="*/ 17 w 17"/>
                <a:gd name="T1" fmla="*/ 0 h 150"/>
                <a:gd name="T2" fmla="*/ 0 w 17"/>
                <a:gd name="T3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" h="150">
                  <a:moveTo>
                    <a:pt x="17" y="0"/>
                  </a:moveTo>
                  <a:cubicBezTo>
                    <a:pt x="12" y="50"/>
                    <a:pt x="7" y="100"/>
                    <a:pt x="0" y="150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54"/>
            <p:cNvSpPr/>
            <p:nvPr/>
          </p:nvSpPr>
          <p:spPr bwMode="auto">
            <a:xfrm>
              <a:off x="5432425" y="5638800"/>
              <a:ext cx="12700" cy="319088"/>
            </a:xfrm>
            <a:custGeom>
              <a:avLst/>
              <a:gdLst>
                <a:gd name="T0" fmla="*/ 6 w 6"/>
                <a:gd name="T1" fmla="*/ 0 h 149"/>
                <a:gd name="T2" fmla="*/ 0 w 6"/>
                <a:gd name="T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149">
                  <a:moveTo>
                    <a:pt x="6" y="0"/>
                  </a:moveTo>
                  <a:cubicBezTo>
                    <a:pt x="4" y="50"/>
                    <a:pt x="2" y="99"/>
                    <a:pt x="0" y="149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Line 155"/>
            <p:cNvSpPr>
              <a:spLocks noChangeShapeType="1"/>
            </p:cNvSpPr>
            <p:nvPr/>
          </p:nvSpPr>
          <p:spPr bwMode="auto">
            <a:xfrm>
              <a:off x="5553075" y="5638800"/>
              <a:ext cx="6350" cy="312738"/>
            </a:xfrm>
            <a:prstGeom prst="lin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56"/>
            <p:cNvSpPr/>
            <p:nvPr/>
          </p:nvSpPr>
          <p:spPr bwMode="auto">
            <a:xfrm>
              <a:off x="5659438" y="5634038"/>
              <a:ext cx="26988" cy="307975"/>
            </a:xfrm>
            <a:custGeom>
              <a:avLst/>
              <a:gdLst>
                <a:gd name="T0" fmla="*/ 0 w 12"/>
                <a:gd name="T1" fmla="*/ 0 h 143"/>
                <a:gd name="T2" fmla="*/ 12 w 12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43">
                  <a:moveTo>
                    <a:pt x="0" y="0"/>
                  </a:moveTo>
                  <a:cubicBezTo>
                    <a:pt x="4" y="48"/>
                    <a:pt x="8" y="95"/>
                    <a:pt x="12" y="143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57"/>
            <p:cNvSpPr/>
            <p:nvPr/>
          </p:nvSpPr>
          <p:spPr bwMode="auto">
            <a:xfrm>
              <a:off x="5807075" y="5634038"/>
              <a:ext cx="42863" cy="309563"/>
            </a:xfrm>
            <a:custGeom>
              <a:avLst/>
              <a:gdLst>
                <a:gd name="T0" fmla="*/ 0 w 20"/>
                <a:gd name="T1" fmla="*/ 0 h 144"/>
                <a:gd name="T2" fmla="*/ 20 w 20"/>
                <a:gd name="T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144">
                  <a:moveTo>
                    <a:pt x="0" y="0"/>
                  </a:moveTo>
                  <a:cubicBezTo>
                    <a:pt x="7" y="48"/>
                    <a:pt x="13" y="96"/>
                    <a:pt x="20" y="144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58"/>
            <p:cNvSpPr/>
            <p:nvPr/>
          </p:nvSpPr>
          <p:spPr bwMode="auto">
            <a:xfrm>
              <a:off x="5894388" y="5632450"/>
              <a:ext cx="66675" cy="309563"/>
            </a:xfrm>
            <a:custGeom>
              <a:avLst/>
              <a:gdLst>
                <a:gd name="T0" fmla="*/ 0 w 31"/>
                <a:gd name="T1" fmla="*/ 0 h 144"/>
                <a:gd name="T2" fmla="*/ 31 w 31"/>
                <a:gd name="T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" h="144">
                  <a:moveTo>
                    <a:pt x="0" y="0"/>
                  </a:moveTo>
                  <a:cubicBezTo>
                    <a:pt x="10" y="48"/>
                    <a:pt x="21" y="96"/>
                    <a:pt x="31" y="144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59"/>
            <p:cNvSpPr/>
            <p:nvPr/>
          </p:nvSpPr>
          <p:spPr bwMode="auto">
            <a:xfrm>
              <a:off x="6032500" y="5637213"/>
              <a:ext cx="92075" cy="301625"/>
            </a:xfrm>
            <a:custGeom>
              <a:avLst/>
              <a:gdLst>
                <a:gd name="T0" fmla="*/ 0 w 43"/>
                <a:gd name="T1" fmla="*/ 0 h 141"/>
                <a:gd name="T2" fmla="*/ 43 w 43"/>
                <a:gd name="T3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" h="141">
                  <a:moveTo>
                    <a:pt x="0" y="0"/>
                  </a:moveTo>
                  <a:cubicBezTo>
                    <a:pt x="15" y="47"/>
                    <a:pt x="29" y="94"/>
                    <a:pt x="43" y="141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60"/>
            <p:cNvSpPr/>
            <p:nvPr/>
          </p:nvSpPr>
          <p:spPr bwMode="auto">
            <a:xfrm>
              <a:off x="6124575" y="5632450"/>
              <a:ext cx="96838" cy="309563"/>
            </a:xfrm>
            <a:custGeom>
              <a:avLst/>
              <a:gdLst>
                <a:gd name="T0" fmla="*/ 0 w 45"/>
                <a:gd name="T1" fmla="*/ 0 h 144"/>
                <a:gd name="T2" fmla="*/ 45 w 45"/>
                <a:gd name="T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44">
                  <a:moveTo>
                    <a:pt x="0" y="0"/>
                  </a:moveTo>
                  <a:cubicBezTo>
                    <a:pt x="17" y="47"/>
                    <a:pt x="32" y="95"/>
                    <a:pt x="45" y="144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61"/>
            <p:cNvSpPr/>
            <p:nvPr/>
          </p:nvSpPr>
          <p:spPr bwMode="auto">
            <a:xfrm>
              <a:off x="4760913" y="5622925"/>
              <a:ext cx="1354138" cy="14288"/>
            </a:xfrm>
            <a:custGeom>
              <a:avLst/>
              <a:gdLst>
                <a:gd name="T0" fmla="*/ 0 w 629"/>
                <a:gd name="T1" fmla="*/ 6 h 6"/>
                <a:gd name="T2" fmla="*/ 629 w 629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9" h="6">
                  <a:moveTo>
                    <a:pt x="0" y="6"/>
                  </a:moveTo>
                  <a:cubicBezTo>
                    <a:pt x="212" y="2"/>
                    <a:pt x="418" y="2"/>
                    <a:pt x="629" y="0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62"/>
            <p:cNvSpPr/>
            <p:nvPr/>
          </p:nvSpPr>
          <p:spPr bwMode="auto">
            <a:xfrm>
              <a:off x="4724400" y="5705475"/>
              <a:ext cx="1419225" cy="19050"/>
            </a:xfrm>
            <a:custGeom>
              <a:avLst/>
              <a:gdLst>
                <a:gd name="T0" fmla="*/ 0 w 660"/>
                <a:gd name="T1" fmla="*/ 9 h 9"/>
                <a:gd name="T2" fmla="*/ 660 w 660"/>
                <a:gd name="T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9">
                  <a:moveTo>
                    <a:pt x="0" y="9"/>
                  </a:moveTo>
                  <a:cubicBezTo>
                    <a:pt x="221" y="0"/>
                    <a:pt x="443" y="0"/>
                    <a:pt x="660" y="4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63"/>
            <p:cNvSpPr/>
            <p:nvPr/>
          </p:nvSpPr>
          <p:spPr bwMode="auto">
            <a:xfrm>
              <a:off x="4681538" y="5767388"/>
              <a:ext cx="1490663" cy="71438"/>
            </a:xfrm>
            <a:custGeom>
              <a:avLst/>
              <a:gdLst>
                <a:gd name="T0" fmla="*/ 0 w 693"/>
                <a:gd name="T1" fmla="*/ 33 h 33"/>
                <a:gd name="T2" fmla="*/ 693 w 693"/>
                <a:gd name="T3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93" h="33">
                  <a:moveTo>
                    <a:pt x="0" y="33"/>
                  </a:moveTo>
                  <a:cubicBezTo>
                    <a:pt x="229" y="32"/>
                    <a:pt x="463" y="0"/>
                    <a:pt x="693" y="6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64"/>
            <p:cNvSpPr/>
            <p:nvPr/>
          </p:nvSpPr>
          <p:spPr bwMode="auto">
            <a:xfrm>
              <a:off x="4659313" y="5864225"/>
              <a:ext cx="1536700" cy="41275"/>
            </a:xfrm>
            <a:custGeom>
              <a:avLst/>
              <a:gdLst>
                <a:gd name="T0" fmla="*/ 0 w 714"/>
                <a:gd name="T1" fmla="*/ 18 h 19"/>
                <a:gd name="T2" fmla="*/ 714 w 714"/>
                <a:gd name="T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4" h="19">
                  <a:moveTo>
                    <a:pt x="0" y="18"/>
                  </a:moveTo>
                  <a:cubicBezTo>
                    <a:pt x="239" y="19"/>
                    <a:pt x="477" y="3"/>
                    <a:pt x="714" y="0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65"/>
            <p:cNvSpPr/>
            <p:nvPr/>
          </p:nvSpPr>
          <p:spPr bwMode="auto">
            <a:xfrm>
              <a:off x="4633913" y="5942013"/>
              <a:ext cx="1574800" cy="38100"/>
            </a:xfrm>
            <a:custGeom>
              <a:avLst/>
              <a:gdLst>
                <a:gd name="T0" fmla="*/ 0 w 732"/>
                <a:gd name="T1" fmla="*/ 18 h 18"/>
                <a:gd name="T2" fmla="*/ 732 w 732"/>
                <a:gd name="T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32" h="18">
                  <a:moveTo>
                    <a:pt x="0" y="18"/>
                  </a:moveTo>
                  <a:cubicBezTo>
                    <a:pt x="243" y="12"/>
                    <a:pt x="489" y="4"/>
                    <a:pt x="732" y="0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5" name="组合 187"/>
          <p:cNvGrpSpPr/>
          <p:nvPr/>
        </p:nvGrpSpPr>
        <p:grpSpPr>
          <a:xfrm>
            <a:off x="4370679" y="4603683"/>
            <a:ext cx="716526" cy="574676"/>
            <a:chOff x="4497388" y="4560888"/>
            <a:chExt cx="1879600" cy="1500188"/>
          </a:xfrm>
        </p:grpSpPr>
        <p:sp>
          <p:nvSpPr>
            <p:cNvPr id="86" name="Freeform 142"/>
            <p:cNvSpPr/>
            <p:nvPr/>
          </p:nvSpPr>
          <p:spPr bwMode="auto">
            <a:xfrm>
              <a:off x="4670425" y="4560888"/>
              <a:ext cx="1489075" cy="1003300"/>
            </a:xfrm>
            <a:custGeom>
              <a:avLst/>
              <a:gdLst>
                <a:gd name="T0" fmla="*/ 685 w 692"/>
                <a:gd name="T1" fmla="*/ 444 h 467"/>
                <a:gd name="T2" fmla="*/ 667 w 692"/>
                <a:gd name="T3" fmla="*/ 26 h 467"/>
                <a:gd name="T4" fmla="*/ 0 w 692"/>
                <a:gd name="T5" fmla="*/ 45 h 467"/>
                <a:gd name="T6" fmla="*/ 5 w 692"/>
                <a:gd name="T7" fmla="*/ 128 h 467"/>
                <a:gd name="T8" fmla="*/ 8 w 692"/>
                <a:gd name="T9" fmla="*/ 467 h 467"/>
                <a:gd name="T10" fmla="*/ 683 w 692"/>
                <a:gd name="T11" fmla="*/ 44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2" h="467">
                  <a:moveTo>
                    <a:pt x="685" y="444"/>
                  </a:moveTo>
                  <a:cubicBezTo>
                    <a:pt x="692" y="291"/>
                    <a:pt x="683" y="179"/>
                    <a:pt x="667" y="26"/>
                  </a:cubicBezTo>
                  <a:cubicBezTo>
                    <a:pt x="442" y="6"/>
                    <a:pt x="221" y="0"/>
                    <a:pt x="0" y="45"/>
                  </a:cubicBezTo>
                  <a:cubicBezTo>
                    <a:pt x="5" y="72"/>
                    <a:pt x="5" y="100"/>
                    <a:pt x="5" y="128"/>
                  </a:cubicBezTo>
                  <a:cubicBezTo>
                    <a:pt x="8" y="467"/>
                    <a:pt x="8" y="467"/>
                    <a:pt x="8" y="467"/>
                  </a:cubicBezTo>
                  <a:cubicBezTo>
                    <a:pt x="234" y="457"/>
                    <a:pt x="456" y="456"/>
                    <a:pt x="683" y="447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43"/>
            <p:cNvSpPr/>
            <p:nvPr/>
          </p:nvSpPr>
          <p:spPr bwMode="auto">
            <a:xfrm>
              <a:off x="4757738" y="4668838"/>
              <a:ext cx="1293813" cy="758825"/>
            </a:xfrm>
            <a:custGeom>
              <a:avLst/>
              <a:gdLst>
                <a:gd name="T0" fmla="*/ 601 w 601"/>
                <a:gd name="T1" fmla="*/ 340 h 354"/>
                <a:gd name="T2" fmla="*/ 22 w 601"/>
                <a:gd name="T3" fmla="*/ 354 h 354"/>
                <a:gd name="T4" fmla="*/ 0 w 601"/>
                <a:gd name="T5" fmla="*/ 39 h 354"/>
                <a:gd name="T6" fmla="*/ 585 w 601"/>
                <a:gd name="T7" fmla="*/ 18 h 354"/>
                <a:gd name="T8" fmla="*/ 601 w 601"/>
                <a:gd name="T9" fmla="*/ 33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1" h="354">
                  <a:moveTo>
                    <a:pt x="601" y="340"/>
                  </a:moveTo>
                  <a:cubicBezTo>
                    <a:pt x="411" y="352"/>
                    <a:pt x="212" y="352"/>
                    <a:pt x="22" y="354"/>
                  </a:cubicBezTo>
                  <a:cubicBezTo>
                    <a:pt x="21" y="249"/>
                    <a:pt x="14" y="143"/>
                    <a:pt x="0" y="39"/>
                  </a:cubicBezTo>
                  <a:cubicBezTo>
                    <a:pt x="201" y="10"/>
                    <a:pt x="391" y="0"/>
                    <a:pt x="585" y="18"/>
                  </a:cubicBezTo>
                  <a:cubicBezTo>
                    <a:pt x="599" y="133"/>
                    <a:pt x="599" y="206"/>
                    <a:pt x="601" y="338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44"/>
            <p:cNvSpPr/>
            <p:nvPr/>
          </p:nvSpPr>
          <p:spPr bwMode="auto">
            <a:xfrm>
              <a:off x="4497388" y="5567363"/>
              <a:ext cx="198438" cy="468313"/>
            </a:xfrm>
            <a:custGeom>
              <a:avLst/>
              <a:gdLst>
                <a:gd name="T0" fmla="*/ 92 w 92"/>
                <a:gd name="T1" fmla="*/ 0 h 218"/>
                <a:gd name="T2" fmla="*/ 0 w 92"/>
                <a:gd name="T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2" h="218">
                  <a:moveTo>
                    <a:pt x="92" y="0"/>
                  </a:moveTo>
                  <a:cubicBezTo>
                    <a:pt x="58" y="71"/>
                    <a:pt x="27" y="144"/>
                    <a:pt x="0" y="218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45"/>
            <p:cNvSpPr/>
            <p:nvPr/>
          </p:nvSpPr>
          <p:spPr bwMode="auto">
            <a:xfrm>
              <a:off x="6137275" y="5516563"/>
              <a:ext cx="239713" cy="492125"/>
            </a:xfrm>
            <a:custGeom>
              <a:avLst/>
              <a:gdLst>
                <a:gd name="T0" fmla="*/ 0 w 111"/>
                <a:gd name="T1" fmla="*/ 0 h 229"/>
                <a:gd name="T2" fmla="*/ 111 w 111"/>
                <a:gd name="T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1" h="229">
                  <a:moveTo>
                    <a:pt x="0" y="0"/>
                  </a:moveTo>
                  <a:cubicBezTo>
                    <a:pt x="40" y="75"/>
                    <a:pt x="77" y="151"/>
                    <a:pt x="111" y="229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46"/>
            <p:cNvSpPr/>
            <p:nvPr/>
          </p:nvSpPr>
          <p:spPr bwMode="auto">
            <a:xfrm>
              <a:off x="4497388" y="6011863"/>
              <a:ext cx="1879600" cy="49213"/>
            </a:xfrm>
            <a:custGeom>
              <a:avLst/>
              <a:gdLst>
                <a:gd name="T0" fmla="*/ 0 w 873"/>
                <a:gd name="T1" fmla="*/ 11 h 23"/>
                <a:gd name="T2" fmla="*/ 873 w 873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73" h="23">
                  <a:moveTo>
                    <a:pt x="0" y="11"/>
                  </a:moveTo>
                  <a:cubicBezTo>
                    <a:pt x="294" y="23"/>
                    <a:pt x="579" y="16"/>
                    <a:pt x="873" y="0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47"/>
            <p:cNvSpPr/>
            <p:nvPr/>
          </p:nvSpPr>
          <p:spPr bwMode="auto">
            <a:xfrm>
              <a:off x="4633913" y="5638800"/>
              <a:ext cx="123825" cy="342900"/>
            </a:xfrm>
            <a:custGeom>
              <a:avLst/>
              <a:gdLst>
                <a:gd name="T0" fmla="*/ 58 w 58"/>
                <a:gd name="T1" fmla="*/ 0 h 160"/>
                <a:gd name="T2" fmla="*/ 0 w 58"/>
                <a:gd name="T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" h="160">
                  <a:moveTo>
                    <a:pt x="58" y="0"/>
                  </a:moveTo>
                  <a:cubicBezTo>
                    <a:pt x="38" y="53"/>
                    <a:pt x="19" y="106"/>
                    <a:pt x="0" y="160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48"/>
            <p:cNvSpPr/>
            <p:nvPr/>
          </p:nvSpPr>
          <p:spPr bwMode="auto">
            <a:xfrm>
              <a:off x="4719638" y="5634038"/>
              <a:ext cx="127000" cy="346075"/>
            </a:xfrm>
            <a:custGeom>
              <a:avLst/>
              <a:gdLst>
                <a:gd name="T0" fmla="*/ 59 w 59"/>
                <a:gd name="T1" fmla="*/ 0 h 161"/>
                <a:gd name="T2" fmla="*/ 0 w 59"/>
                <a:gd name="T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9" h="161">
                  <a:moveTo>
                    <a:pt x="59" y="0"/>
                  </a:moveTo>
                  <a:cubicBezTo>
                    <a:pt x="39" y="53"/>
                    <a:pt x="19" y="107"/>
                    <a:pt x="0" y="161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49"/>
            <p:cNvSpPr/>
            <p:nvPr/>
          </p:nvSpPr>
          <p:spPr bwMode="auto">
            <a:xfrm>
              <a:off x="4832350" y="5637213"/>
              <a:ext cx="104775" cy="331788"/>
            </a:xfrm>
            <a:custGeom>
              <a:avLst/>
              <a:gdLst>
                <a:gd name="T0" fmla="*/ 49 w 49"/>
                <a:gd name="T1" fmla="*/ 0 h 155"/>
                <a:gd name="T2" fmla="*/ 0 w 49"/>
                <a:gd name="T3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" h="155">
                  <a:moveTo>
                    <a:pt x="49" y="0"/>
                  </a:moveTo>
                  <a:cubicBezTo>
                    <a:pt x="35" y="52"/>
                    <a:pt x="18" y="104"/>
                    <a:pt x="0" y="155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50"/>
            <p:cNvSpPr/>
            <p:nvPr/>
          </p:nvSpPr>
          <p:spPr bwMode="auto">
            <a:xfrm>
              <a:off x="4941888" y="5640388"/>
              <a:ext cx="77788" cy="320675"/>
            </a:xfrm>
            <a:custGeom>
              <a:avLst/>
              <a:gdLst>
                <a:gd name="T0" fmla="*/ 36 w 36"/>
                <a:gd name="T1" fmla="*/ 0 h 149"/>
                <a:gd name="T2" fmla="*/ 0 w 36"/>
                <a:gd name="T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149">
                  <a:moveTo>
                    <a:pt x="36" y="0"/>
                  </a:moveTo>
                  <a:cubicBezTo>
                    <a:pt x="27" y="51"/>
                    <a:pt x="15" y="100"/>
                    <a:pt x="0" y="149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51"/>
            <p:cNvSpPr/>
            <p:nvPr/>
          </p:nvSpPr>
          <p:spPr bwMode="auto">
            <a:xfrm>
              <a:off x="5053013" y="5634038"/>
              <a:ext cx="65088" cy="333375"/>
            </a:xfrm>
            <a:custGeom>
              <a:avLst/>
              <a:gdLst>
                <a:gd name="T0" fmla="*/ 30 w 30"/>
                <a:gd name="T1" fmla="*/ 0 h 155"/>
                <a:gd name="T2" fmla="*/ 0 w 30"/>
                <a:gd name="T3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" h="155">
                  <a:moveTo>
                    <a:pt x="30" y="0"/>
                  </a:moveTo>
                  <a:cubicBezTo>
                    <a:pt x="19" y="52"/>
                    <a:pt x="9" y="103"/>
                    <a:pt x="0" y="155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52"/>
            <p:cNvSpPr/>
            <p:nvPr/>
          </p:nvSpPr>
          <p:spPr bwMode="auto">
            <a:xfrm>
              <a:off x="5162550" y="5637213"/>
              <a:ext cx="69850" cy="325438"/>
            </a:xfrm>
            <a:custGeom>
              <a:avLst/>
              <a:gdLst>
                <a:gd name="T0" fmla="*/ 32 w 32"/>
                <a:gd name="T1" fmla="*/ 0 h 152"/>
                <a:gd name="T2" fmla="*/ 0 w 32"/>
                <a:gd name="T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" h="152">
                  <a:moveTo>
                    <a:pt x="32" y="0"/>
                  </a:moveTo>
                  <a:cubicBezTo>
                    <a:pt x="22" y="51"/>
                    <a:pt x="11" y="102"/>
                    <a:pt x="0" y="152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53"/>
            <p:cNvSpPr/>
            <p:nvPr/>
          </p:nvSpPr>
          <p:spPr bwMode="auto">
            <a:xfrm>
              <a:off x="5310188" y="5634038"/>
              <a:ext cx="36513" cy="322263"/>
            </a:xfrm>
            <a:custGeom>
              <a:avLst/>
              <a:gdLst>
                <a:gd name="T0" fmla="*/ 17 w 17"/>
                <a:gd name="T1" fmla="*/ 0 h 150"/>
                <a:gd name="T2" fmla="*/ 0 w 17"/>
                <a:gd name="T3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" h="150">
                  <a:moveTo>
                    <a:pt x="17" y="0"/>
                  </a:moveTo>
                  <a:cubicBezTo>
                    <a:pt x="12" y="50"/>
                    <a:pt x="7" y="100"/>
                    <a:pt x="0" y="150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54"/>
            <p:cNvSpPr/>
            <p:nvPr/>
          </p:nvSpPr>
          <p:spPr bwMode="auto">
            <a:xfrm>
              <a:off x="5432425" y="5638800"/>
              <a:ext cx="12700" cy="319088"/>
            </a:xfrm>
            <a:custGeom>
              <a:avLst/>
              <a:gdLst>
                <a:gd name="T0" fmla="*/ 6 w 6"/>
                <a:gd name="T1" fmla="*/ 0 h 149"/>
                <a:gd name="T2" fmla="*/ 0 w 6"/>
                <a:gd name="T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149">
                  <a:moveTo>
                    <a:pt x="6" y="0"/>
                  </a:moveTo>
                  <a:cubicBezTo>
                    <a:pt x="4" y="50"/>
                    <a:pt x="2" y="99"/>
                    <a:pt x="0" y="149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Line 155"/>
            <p:cNvSpPr>
              <a:spLocks noChangeShapeType="1"/>
            </p:cNvSpPr>
            <p:nvPr/>
          </p:nvSpPr>
          <p:spPr bwMode="auto">
            <a:xfrm>
              <a:off x="5553075" y="5638800"/>
              <a:ext cx="6350" cy="312738"/>
            </a:xfrm>
            <a:prstGeom prst="lin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56"/>
            <p:cNvSpPr/>
            <p:nvPr/>
          </p:nvSpPr>
          <p:spPr bwMode="auto">
            <a:xfrm>
              <a:off x="5659438" y="5634038"/>
              <a:ext cx="26988" cy="307975"/>
            </a:xfrm>
            <a:custGeom>
              <a:avLst/>
              <a:gdLst>
                <a:gd name="T0" fmla="*/ 0 w 12"/>
                <a:gd name="T1" fmla="*/ 0 h 143"/>
                <a:gd name="T2" fmla="*/ 12 w 12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43">
                  <a:moveTo>
                    <a:pt x="0" y="0"/>
                  </a:moveTo>
                  <a:cubicBezTo>
                    <a:pt x="4" y="48"/>
                    <a:pt x="8" y="95"/>
                    <a:pt x="12" y="143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57"/>
            <p:cNvSpPr/>
            <p:nvPr/>
          </p:nvSpPr>
          <p:spPr bwMode="auto">
            <a:xfrm>
              <a:off x="5807075" y="5634038"/>
              <a:ext cx="42863" cy="309563"/>
            </a:xfrm>
            <a:custGeom>
              <a:avLst/>
              <a:gdLst>
                <a:gd name="T0" fmla="*/ 0 w 20"/>
                <a:gd name="T1" fmla="*/ 0 h 144"/>
                <a:gd name="T2" fmla="*/ 20 w 20"/>
                <a:gd name="T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144">
                  <a:moveTo>
                    <a:pt x="0" y="0"/>
                  </a:moveTo>
                  <a:cubicBezTo>
                    <a:pt x="7" y="48"/>
                    <a:pt x="13" y="96"/>
                    <a:pt x="20" y="144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58"/>
            <p:cNvSpPr/>
            <p:nvPr/>
          </p:nvSpPr>
          <p:spPr bwMode="auto">
            <a:xfrm>
              <a:off x="5894388" y="5632450"/>
              <a:ext cx="66675" cy="309563"/>
            </a:xfrm>
            <a:custGeom>
              <a:avLst/>
              <a:gdLst>
                <a:gd name="T0" fmla="*/ 0 w 31"/>
                <a:gd name="T1" fmla="*/ 0 h 144"/>
                <a:gd name="T2" fmla="*/ 31 w 31"/>
                <a:gd name="T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" h="144">
                  <a:moveTo>
                    <a:pt x="0" y="0"/>
                  </a:moveTo>
                  <a:cubicBezTo>
                    <a:pt x="10" y="48"/>
                    <a:pt x="21" y="96"/>
                    <a:pt x="31" y="144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59"/>
            <p:cNvSpPr/>
            <p:nvPr/>
          </p:nvSpPr>
          <p:spPr bwMode="auto">
            <a:xfrm>
              <a:off x="6032500" y="5637213"/>
              <a:ext cx="92075" cy="301625"/>
            </a:xfrm>
            <a:custGeom>
              <a:avLst/>
              <a:gdLst>
                <a:gd name="T0" fmla="*/ 0 w 43"/>
                <a:gd name="T1" fmla="*/ 0 h 141"/>
                <a:gd name="T2" fmla="*/ 43 w 43"/>
                <a:gd name="T3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" h="141">
                  <a:moveTo>
                    <a:pt x="0" y="0"/>
                  </a:moveTo>
                  <a:cubicBezTo>
                    <a:pt x="15" y="47"/>
                    <a:pt x="29" y="94"/>
                    <a:pt x="43" y="141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60"/>
            <p:cNvSpPr/>
            <p:nvPr/>
          </p:nvSpPr>
          <p:spPr bwMode="auto">
            <a:xfrm>
              <a:off x="6124575" y="5632450"/>
              <a:ext cx="96838" cy="309563"/>
            </a:xfrm>
            <a:custGeom>
              <a:avLst/>
              <a:gdLst>
                <a:gd name="T0" fmla="*/ 0 w 45"/>
                <a:gd name="T1" fmla="*/ 0 h 144"/>
                <a:gd name="T2" fmla="*/ 45 w 45"/>
                <a:gd name="T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44">
                  <a:moveTo>
                    <a:pt x="0" y="0"/>
                  </a:moveTo>
                  <a:cubicBezTo>
                    <a:pt x="17" y="47"/>
                    <a:pt x="32" y="95"/>
                    <a:pt x="45" y="144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61"/>
            <p:cNvSpPr/>
            <p:nvPr/>
          </p:nvSpPr>
          <p:spPr bwMode="auto">
            <a:xfrm>
              <a:off x="4760913" y="5622925"/>
              <a:ext cx="1354138" cy="14288"/>
            </a:xfrm>
            <a:custGeom>
              <a:avLst/>
              <a:gdLst>
                <a:gd name="T0" fmla="*/ 0 w 629"/>
                <a:gd name="T1" fmla="*/ 6 h 6"/>
                <a:gd name="T2" fmla="*/ 629 w 629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9" h="6">
                  <a:moveTo>
                    <a:pt x="0" y="6"/>
                  </a:moveTo>
                  <a:cubicBezTo>
                    <a:pt x="212" y="2"/>
                    <a:pt x="418" y="2"/>
                    <a:pt x="629" y="0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62"/>
            <p:cNvSpPr/>
            <p:nvPr/>
          </p:nvSpPr>
          <p:spPr bwMode="auto">
            <a:xfrm>
              <a:off x="4724400" y="5705475"/>
              <a:ext cx="1419225" cy="19050"/>
            </a:xfrm>
            <a:custGeom>
              <a:avLst/>
              <a:gdLst>
                <a:gd name="T0" fmla="*/ 0 w 660"/>
                <a:gd name="T1" fmla="*/ 9 h 9"/>
                <a:gd name="T2" fmla="*/ 660 w 660"/>
                <a:gd name="T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9">
                  <a:moveTo>
                    <a:pt x="0" y="9"/>
                  </a:moveTo>
                  <a:cubicBezTo>
                    <a:pt x="221" y="0"/>
                    <a:pt x="443" y="0"/>
                    <a:pt x="660" y="4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63"/>
            <p:cNvSpPr/>
            <p:nvPr/>
          </p:nvSpPr>
          <p:spPr bwMode="auto">
            <a:xfrm>
              <a:off x="4681538" y="5767388"/>
              <a:ext cx="1490663" cy="71438"/>
            </a:xfrm>
            <a:custGeom>
              <a:avLst/>
              <a:gdLst>
                <a:gd name="T0" fmla="*/ 0 w 693"/>
                <a:gd name="T1" fmla="*/ 33 h 33"/>
                <a:gd name="T2" fmla="*/ 693 w 693"/>
                <a:gd name="T3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93" h="33">
                  <a:moveTo>
                    <a:pt x="0" y="33"/>
                  </a:moveTo>
                  <a:cubicBezTo>
                    <a:pt x="229" y="32"/>
                    <a:pt x="463" y="0"/>
                    <a:pt x="693" y="6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64"/>
            <p:cNvSpPr/>
            <p:nvPr/>
          </p:nvSpPr>
          <p:spPr bwMode="auto">
            <a:xfrm>
              <a:off x="4659313" y="5864225"/>
              <a:ext cx="1536700" cy="41275"/>
            </a:xfrm>
            <a:custGeom>
              <a:avLst/>
              <a:gdLst>
                <a:gd name="T0" fmla="*/ 0 w 714"/>
                <a:gd name="T1" fmla="*/ 18 h 19"/>
                <a:gd name="T2" fmla="*/ 714 w 714"/>
                <a:gd name="T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4" h="19">
                  <a:moveTo>
                    <a:pt x="0" y="18"/>
                  </a:moveTo>
                  <a:cubicBezTo>
                    <a:pt x="239" y="19"/>
                    <a:pt x="477" y="3"/>
                    <a:pt x="714" y="0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65"/>
            <p:cNvSpPr/>
            <p:nvPr/>
          </p:nvSpPr>
          <p:spPr bwMode="auto">
            <a:xfrm>
              <a:off x="4633913" y="5942013"/>
              <a:ext cx="1574800" cy="38100"/>
            </a:xfrm>
            <a:custGeom>
              <a:avLst/>
              <a:gdLst>
                <a:gd name="T0" fmla="*/ 0 w 732"/>
                <a:gd name="T1" fmla="*/ 18 h 18"/>
                <a:gd name="T2" fmla="*/ 732 w 732"/>
                <a:gd name="T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32" h="18">
                  <a:moveTo>
                    <a:pt x="0" y="18"/>
                  </a:moveTo>
                  <a:cubicBezTo>
                    <a:pt x="243" y="12"/>
                    <a:pt x="489" y="4"/>
                    <a:pt x="732" y="0"/>
                  </a:cubicBez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 178"/>
          <p:cNvSpPr txBox="1"/>
          <p:nvPr/>
        </p:nvSpPr>
        <p:spPr>
          <a:xfrm>
            <a:off x="5812532" y="2568665"/>
            <a:ext cx="36375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accent1"/>
                </a:solidFill>
                <a:latin typeface="微软雅黑" panose="020B0503020204020204" charset="-122"/>
                <a:ea typeface="微软雅黑 Light"/>
              </a:rPr>
              <a:t>THANK</a:t>
            </a:r>
          </a:p>
          <a:p>
            <a:pPr algn="ctr"/>
            <a:r>
              <a:rPr lang="en-US" altLang="zh-CN" sz="7200" b="1" dirty="0">
                <a:solidFill>
                  <a:schemeClr val="accent1"/>
                </a:solidFill>
                <a:latin typeface="微软雅黑" panose="020B0503020204020204" charset="-122"/>
                <a:ea typeface="微软雅黑 Light"/>
              </a:rPr>
              <a:t>YOU</a:t>
            </a:r>
          </a:p>
        </p:txBody>
      </p:sp>
      <p:grpSp>
        <p:nvGrpSpPr>
          <p:cNvPr id="180" name="组合 179"/>
          <p:cNvGrpSpPr/>
          <p:nvPr/>
        </p:nvGrpSpPr>
        <p:grpSpPr>
          <a:xfrm>
            <a:off x="1406741" y="579607"/>
            <a:ext cx="4264854" cy="5461990"/>
            <a:chOff x="1378035" y="1025526"/>
            <a:chExt cx="3604636" cy="4616450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378035" y="1576388"/>
              <a:ext cx="2074863" cy="4065588"/>
              <a:chOff x="1920875" y="1576388"/>
              <a:chExt cx="2074863" cy="4065588"/>
            </a:xfrm>
            <a:solidFill>
              <a:schemeClr val="accent1"/>
            </a:solidFill>
          </p:grpSpPr>
          <p:sp>
            <p:nvSpPr>
              <p:cNvPr id="197" name="Freeform 5"/>
              <p:cNvSpPr/>
              <p:nvPr/>
            </p:nvSpPr>
            <p:spPr bwMode="auto">
              <a:xfrm>
                <a:off x="2952750" y="3621088"/>
                <a:ext cx="230188" cy="1038225"/>
              </a:xfrm>
              <a:custGeom>
                <a:avLst/>
                <a:gdLst>
                  <a:gd name="T0" fmla="*/ 30 w 107"/>
                  <a:gd name="T1" fmla="*/ 439 h 484"/>
                  <a:gd name="T2" fmla="*/ 35 w 107"/>
                  <a:gd name="T3" fmla="*/ 415 h 484"/>
                  <a:gd name="T4" fmla="*/ 38 w 107"/>
                  <a:gd name="T5" fmla="*/ 403 h 484"/>
                  <a:gd name="T6" fmla="*/ 42 w 107"/>
                  <a:gd name="T7" fmla="*/ 373 h 484"/>
                  <a:gd name="T8" fmla="*/ 43 w 107"/>
                  <a:gd name="T9" fmla="*/ 355 h 484"/>
                  <a:gd name="T10" fmla="*/ 44 w 107"/>
                  <a:gd name="T11" fmla="*/ 351 h 484"/>
                  <a:gd name="T12" fmla="*/ 44 w 107"/>
                  <a:gd name="T13" fmla="*/ 329 h 484"/>
                  <a:gd name="T14" fmla="*/ 50 w 107"/>
                  <a:gd name="T15" fmla="*/ 322 h 484"/>
                  <a:gd name="T16" fmla="*/ 57 w 107"/>
                  <a:gd name="T17" fmla="*/ 300 h 484"/>
                  <a:gd name="T18" fmla="*/ 63 w 107"/>
                  <a:gd name="T19" fmla="*/ 277 h 484"/>
                  <a:gd name="T20" fmla="*/ 64 w 107"/>
                  <a:gd name="T21" fmla="*/ 269 h 484"/>
                  <a:gd name="T22" fmla="*/ 65 w 107"/>
                  <a:gd name="T23" fmla="*/ 260 h 484"/>
                  <a:gd name="T24" fmla="*/ 69 w 107"/>
                  <a:gd name="T25" fmla="*/ 252 h 484"/>
                  <a:gd name="T26" fmla="*/ 67 w 107"/>
                  <a:gd name="T27" fmla="*/ 245 h 484"/>
                  <a:gd name="T28" fmla="*/ 73 w 107"/>
                  <a:gd name="T29" fmla="*/ 230 h 484"/>
                  <a:gd name="T30" fmla="*/ 75 w 107"/>
                  <a:gd name="T31" fmla="*/ 215 h 484"/>
                  <a:gd name="T32" fmla="*/ 74 w 107"/>
                  <a:gd name="T33" fmla="*/ 211 h 484"/>
                  <a:gd name="T34" fmla="*/ 76 w 107"/>
                  <a:gd name="T35" fmla="*/ 207 h 484"/>
                  <a:gd name="T36" fmla="*/ 83 w 107"/>
                  <a:gd name="T37" fmla="*/ 192 h 484"/>
                  <a:gd name="T38" fmla="*/ 88 w 107"/>
                  <a:gd name="T39" fmla="*/ 166 h 484"/>
                  <a:gd name="T40" fmla="*/ 89 w 107"/>
                  <a:gd name="T41" fmla="*/ 145 h 484"/>
                  <a:gd name="T42" fmla="*/ 89 w 107"/>
                  <a:gd name="T43" fmla="*/ 128 h 484"/>
                  <a:gd name="T44" fmla="*/ 92 w 107"/>
                  <a:gd name="T45" fmla="*/ 125 h 484"/>
                  <a:gd name="T46" fmla="*/ 90 w 107"/>
                  <a:gd name="T47" fmla="*/ 124 h 484"/>
                  <a:gd name="T48" fmla="*/ 97 w 107"/>
                  <a:gd name="T49" fmla="*/ 103 h 484"/>
                  <a:gd name="T50" fmla="*/ 101 w 107"/>
                  <a:gd name="T51" fmla="*/ 88 h 484"/>
                  <a:gd name="T52" fmla="*/ 99 w 107"/>
                  <a:gd name="T53" fmla="*/ 83 h 484"/>
                  <a:gd name="T54" fmla="*/ 102 w 107"/>
                  <a:gd name="T55" fmla="*/ 72 h 484"/>
                  <a:gd name="T56" fmla="*/ 104 w 107"/>
                  <a:gd name="T57" fmla="*/ 65 h 484"/>
                  <a:gd name="T58" fmla="*/ 104 w 107"/>
                  <a:gd name="T59" fmla="*/ 58 h 484"/>
                  <a:gd name="T60" fmla="*/ 107 w 107"/>
                  <a:gd name="T61" fmla="*/ 40 h 484"/>
                  <a:gd name="T62" fmla="*/ 72 w 107"/>
                  <a:gd name="T63" fmla="*/ 100 h 484"/>
                  <a:gd name="T64" fmla="*/ 65 w 107"/>
                  <a:gd name="T65" fmla="*/ 137 h 484"/>
                  <a:gd name="T66" fmla="*/ 63 w 107"/>
                  <a:gd name="T67" fmla="*/ 147 h 484"/>
                  <a:gd name="T68" fmla="*/ 62 w 107"/>
                  <a:gd name="T69" fmla="*/ 149 h 484"/>
                  <a:gd name="T70" fmla="*/ 58 w 107"/>
                  <a:gd name="T71" fmla="*/ 176 h 484"/>
                  <a:gd name="T72" fmla="*/ 53 w 107"/>
                  <a:gd name="T73" fmla="*/ 197 h 484"/>
                  <a:gd name="T74" fmla="*/ 53 w 107"/>
                  <a:gd name="T75" fmla="*/ 213 h 484"/>
                  <a:gd name="T76" fmla="*/ 55 w 107"/>
                  <a:gd name="T77" fmla="*/ 218 h 484"/>
                  <a:gd name="T78" fmla="*/ 46 w 107"/>
                  <a:gd name="T79" fmla="*/ 232 h 484"/>
                  <a:gd name="T80" fmla="*/ 34 w 107"/>
                  <a:gd name="T81" fmla="*/ 294 h 484"/>
                  <a:gd name="T82" fmla="*/ 34 w 107"/>
                  <a:gd name="T83" fmla="*/ 300 h 484"/>
                  <a:gd name="T84" fmla="*/ 24 w 107"/>
                  <a:gd name="T85" fmla="*/ 36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7" h="484">
                    <a:moveTo>
                      <a:pt x="14" y="407"/>
                    </a:moveTo>
                    <a:cubicBezTo>
                      <a:pt x="12" y="420"/>
                      <a:pt x="12" y="420"/>
                      <a:pt x="12" y="420"/>
                    </a:cubicBezTo>
                    <a:cubicBezTo>
                      <a:pt x="12" y="420"/>
                      <a:pt x="0" y="484"/>
                      <a:pt x="30" y="439"/>
                    </a:cubicBezTo>
                    <a:cubicBezTo>
                      <a:pt x="30" y="439"/>
                      <a:pt x="30" y="439"/>
                      <a:pt x="30" y="439"/>
                    </a:cubicBezTo>
                    <a:cubicBezTo>
                      <a:pt x="33" y="432"/>
                      <a:pt x="34" y="427"/>
                      <a:pt x="32" y="422"/>
                    </a:cubicBezTo>
                    <a:cubicBezTo>
                      <a:pt x="36" y="422"/>
                      <a:pt x="33" y="416"/>
                      <a:pt x="35" y="415"/>
                    </a:cubicBezTo>
                    <a:cubicBezTo>
                      <a:pt x="35" y="415"/>
                      <a:pt x="35" y="415"/>
                      <a:pt x="35" y="415"/>
                    </a:cubicBezTo>
                    <a:cubicBezTo>
                      <a:pt x="33" y="410"/>
                      <a:pt x="39" y="406"/>
                      <a:pt x="37" y="402"/>
                    </a:cubicBezTo>
                    <a:cubicBezTo>
                      <a:pt x="37" y="402"/>
                      <a:pt x="38" y="402"/>
                      <a:pt x="38" y="403"/>
                    </a:cubicBezTo>
                    <a:cubicBezTo>
                      <a:pt x="38" y="400"/>
                      <a:pt x="38" y="396"/>
                      <a:pt x="40" y="396"/>
                    </a:cubicBezTo>
                    <a:cubicBezTo>
                      <a:pt x="41" y="388"/>
                      <a:pt x="44" y="378"/>
                      <a:pt x="41" y="373"/>
                    </a:cubicBezTo>
                    <a:cubicBezTo>
                      <a:pt x="42" y="373"/>
                      <a:pt x="42" y="373"/>
                      <a:pt x="42" y="373"/>
                    </a:cubicBezTo>
                    <a:cubicBezTo>
                      <a:pt x="40" y="370"/>
                      <a:pt x="42" y="370"/>
                      <a:pt x="42" y="366"/>
                    </a:cubicBezTo>
                    <a:cubicBezTo>
                      <a:pt x="42" y="366"/>
                      <a:pt x="42" y="366"/>
                      <a:pt x="42" y="366"/>
                    </a:cubicBezTo>
                    <a:cubicBezTo>
                      <a:pt x="41" y="363"/>
                      <a:pt x="43" y="358"/>
                      <a:pt x="43" y="355"/>
                    </a:cubicBezTo>
                    <a:cubicBezTo>
                      <a:pt x="44" y="355"/>
                      <a:pt x="44" y="355"/>
                      <a:pt x="44" y="355"/>
                    </a:cubicBezTo>
                    <a:cubicBezTo>
                      <a:pt x="45" y="349"/>
                      <a:pt x="45" y="349"/>
                      <a:pt x="45" y="349"/>
                    </a:cubicBezTo>
                    <a:cubicBezTo>
                      <a:pt x="44" y="351"/>
                      <a:pt x="44" y="351"/>
                      <a:pt x="44" y="351"/>
                    </a:cubicBezTo>
                    <a:cubicBezTo>
                      <a:pt x="41" y="350"/>
                      <a:pt x="47" y="347"/>
                      <a:pt x="46" y="343"/>
                    </a:cubicBezTo>
                    <a:cubicBezTo>
                      <a:pt x="47" y="339"/>
                      <a:pt x="40" y="333"/>
                      <a:pt x="42" y="329"/>
                    </a:cubicBezTo>
                    <a:cubicBezTo>
                      <a:pt x="41" y="327"/>
                      <a:pt x="45" y="332"/>
                      <a:pt x="44" y="329"/>
                    </a:cubicBezTo>
                    <a:cubicBezTo>
                      <a:pt x="46" y="329"/>
                      <a:pt x="45" y="330"/>
                      <a:pt x="47" y="330"/>
                    </a:cubicBezTo>
                    <a:cubicBezTo>
                      <a:pt x="46" y="327"/>
                      <a:pt x="49" y="325"/>
                      <a:pt x="49" y="322"/>
                    </a:cubicBezTo>
                    <a:cubicBezTo>
                      <a:pt x="50" y="322"/>
                      <a:pt x="50" y="322"/>
                      <a:pt x="50" y="322"/>
                    </a:cubicBezTo>
                    <a:cubicBezTo>
                      <a:pt x="48" y="317"/>
                      <a:pt x="54" y="313"/>
                      <a:pt x="52" y="310"/>
                    </a:cubicBezTo>
                    <a:cubicBezTo>
                      <a:pt x="52" y="305"/>
                      <a:pt x="57" y="307"/>
                      <a:pt x="55" y="302"/>
                    </a:cubicBezTo>
                    <a:cubicBezTo>
                      <a:pt x="57" y="300"/>
                      <a:pt x="57" y="300"/>
                      <a:pt x="57" y="300"/>
                    </a:cubicBezTo>
                    <a:cubicBezTo>
                      <a:pt x="58" y="298"/>
                      <a:pt x="55" y="298"/>
                      <a:pt x="57" y="296"/>
                    </a:cubicBezTo>
                    <a:cubicBezTo>
                      <a:pt x="58" y="297"/>
                      <a:pt x="58" y="293"/>
                      <a:pt x="59" y="295"/>
                    </a:cubicBezTo>
                    <a:cubicBezTo>
                      <a:pt x="62" y="290"/>
                      <a:pt x="58" y="284"/>
                      <a:pt x="63" y="277"/>
                    </a:cubicBezTo>
                    <a:cubicBezTo>
                      <a:pt x="61" y="275"/>
                      <a:pt x="63" y="272"/>
                      <a:pt x="62" y="271"/>
                    </a:cubicBezTo>
                    <a:cubicBezTo>
                      <a:pt x="63" y="271"/>
                      <a:pt x="63" y="264"/>
                      <a:pt x="65" y="268"/>
                    </a:cubicBezTo>
                    <a:cubicBezTo>
                      <a:pt x="65" y="268"/>
                      <a:pt x="65" y="269"/>
                      <a:pt x="64" y="269"/>
                    </a:cubicBezTo>
                    <a:cubicBezTo>
                      <a:pt x="66" y="270"/>
                      <a:pt x="66" y="270"/>
                      <a:pt x="66" y="270"/>
                    </a:cubicBezTo>
                    <a:cubicBezTo>
                      <a:pt x="69" y="266"/>
                      <a:pt x="66" y="262"/>
                      <a:pt x="67" y="258"/>
                    </a:cubicBezTo>
                    <a:cubicBezTo>
                      <a:pt x="66" y="259"/>
                      <a:pt x="66" y="261"/>
                      <a:pt x="65" y="260"/>
                    </a:cubicBezTo>
                    <a:cubicBezTo>
                      <a:pt x="66" y="256"/>
                      <a:pt x="66" y="256"/>
                      <a:pt x="66" y="256"/>
                    </a:cubicBezTo>
                    <a:cubicBezTo>
                      <a:pt x="67" y="257"/>
                      <a:pt x="67" y="257"/>
                      <a:pt x="67" y="257"/>
                    </a:cubicBezTo>
                    <a:cubicBezTo>
                      <a:pt x="69" y="252"/>
                      <a:pt x="69" y="252"/>
                      <a:pt x="69" y="252"/>
                    </a:cubicBezTo>
                    <a:cubicBezTo>
                      <a:pt x="67" y="252"/>
                      <a:pt x="67" y="252"/>
                      <a:pt x="67" y="252"/>
                    </a:cubicBezTo>
                    <a:cubicBezTo>
                      <a:pt x="69" y="250"/>
                      <a:pt x="71" y="249"/>
                      <a:pt x="70" y="246"/>
                    </a:cubicBezTo>
                    <a:cubicBezTo>
                      <a:pt x="69" y="244"/>
                      <a:pt x="67" y="248"/>
                      <a:pt x="67" y="245"/>
                    </a:cubicBezTo>
                    <a:cubicBezTo>
                      <a:pt x="69" y="242"/>
                      <a:pt x="72" y="237"/>
                      <a:pt x="73" y="232"/>
                    </a:cubicBezTo>
                    <a:cubicBezTo>
                      <a:pt x="71" y="232"/>
                      <a:pt x="72" y="231"/>
                      <a:pt x="72" y="230"/>
                    </a:cubicBezTo>
                    <a:cubicBezTo>
                      <a:pt x="73" y="230"/>
                      <a:pt x="73" y="230"/>
                      <a:pt x="73" y="230"/>
                    </a:cubicBezTo>
                    <a:cubicBezTo>
                      <a:pt x="72" y="224"/>
                      <a:pt x="77" y="229"/>
                      <a:pt x="76" y="224"/>
                    </a:cubicBezTo>
                    <a:cubicBezTo>
                      <a:pt x="74" y="222"/>
                      <a:pt x="74" y="222"/>
                      <a:pt x="74" y="222"/>
                    </a:cubicBezTo>
                    <a:cubicBezTo>
                      <a:pt x="72" y="217"/>
                      <a:pt x="78" y="221"/>
                      <a:pt x="75" y="215"/>
                    </a:cubicBezTo>
                    <a:cubicBezTo>
                      <a:pt x="75" y="217"/>
                      <a:pt x="71" y="215"/>
                      <a:pt x="72" y="213"/>
                    </a:cubicBezTo>
                    <a:cubicBezTo>
                      <a:pt x="74" y="214"/>
                      <a:pt x="74" y="214"/>
                      <a:pt x="74" y="214"/>
                    </a:cubicBezTo>
                    <a:cubicBezTo>
                      <a:pt x="74" y="212"/>
                      <a:pt x="73" y="212"/>
                      <a:pt x="74" y="211"/>
                    </a:cubicBezTo>
                    <a:cubicBezTo>
                      <a:pt x="74" y="212"/>
                      <a:pt x="76" y="212"/>
                      <a:pt x="76" y="210"/>
                    </a:cubicBezTo>
                    <a:cubicBezTo>
                      <a:pt x="78" y="212"/>
                      <a:pt x="78" y="212"/>
                      <a:pt x="78" y="212"/>
                    </a:cubicBezTo>
                    <a:cubicBezTo>
                      <a:pt x="76" y="207"/>
                      <a:pt x="76" y="207"/>
                      <a:pt x="76" y="207"/>
                    </a:cubicBezTo>
                    <a:cubicBezTo>
                      <a:pt x="78" y="205"/>
                      <a:pt x="77" y="200"/>
                      <a:pt x="79" y="199"/>
                    </a:cubicBezTo>
                    <a:cubicBezTo>
                      <a:pt x="79" y="199"/>
                      <a:pt x="81" y="194"/>
                      <a:pt x="80" y="192"/>
                    </a:cubicBezTo>
                    <a:cubicBezTo>
                      <a:pt x="81" y="193"/>
                      <a:pt x="82" y="190"/>
                      <a:pt x="83" y="192"/>
                    </a:cubicBezTo>
                    <a:cubicBezTo>
                      <a:pt x="82" y="190"/>
                      <a:pt x="82" y="185"/>
                      <a:pt x="84" y="183"/>
                    </a:cubicBezTo>
                    <a:cubicBezTo>
                      <a:pt x="84" y="184"/>
                      <a:pt x="84" y="184"/>
                      <a:pt x="84" y="184"/>
                    </a:cubicBezTo>
                    <a:cubicBezTo>
                      <a:pt x="87" y="177"/>
                      <a:pt x="84" y="172"/>
                      <a:pt x="88" y="166"/>
                    </a:cubicBezTo>
                    <a:cubicBezTo>
                      <a:pt x="86" y="166"/>
                      <a:pt x="87" y="163"/>
                      <a:pt x="85" y="163"/>
                    </a:cubicBezTo>
                    <a:cubicBezTo>
                      <a:pt x="84" y="156"/>
                      <a:pt x="92" y="153"/>
                      <a:pt x="86" y="149"/>
                    </a:cubicBezTo>
                    <a:cubicBezTo>
                      <a:pt x="86" y="146"/>
                      <a:pt x="88" y="146"/>
                      <a:pt x="89" y="145"/>
                    </a:cubicBezTo>
                    <a:cubicBezTo>
                      <a:pt x="89" y="145"/>
                      <a:pt x="89" y="145"/>
                      <a:pt x="89" y="145"/>
                    </a:cubicBezTo>
                    <a:cubicBezTo>
                      <a:pt x="90" y="140"/>
                      <a:pt x="90" y="138"/>
                      <a:pt x="91" y="134"/>
                    </a:cubicBezTo>
                    <a:cubicBezTo>
                      <a:pt x="91" y="132"/>
                      <a:pt x="88" y="131"/>
                      <a:pt x="89" y="128"/>
                    </a:cubicBezTo>
                    <a:cubicBezTo>
                      <a:pt x="90" y="129"/>
                      <a:pt x="90" y="128"/>
                      <a:pt x="91" y="126"/>
                    </a:cubicBezTo>
                    <a:cubicBezTo>
                      <a:pt x="91" y="127"/>
                      <a:pt x="91" y="128"/>
                      <a:pt x="92" y="126"/>
                    </a:cubicBezTo>
                    <a:cubicBezTo>
                      <a:pt x="92" y="126"/>
                      <a:pt x="92" y="125"/>
                      <a:pt x="92" y="125"/>
                    </a:cubicBezTo>
                    <a:cubicBezTo>
                      <a:pt x="92" y="125"/>
                      <a:pt x="92" y="125"/>
                      <a:pt x="92" y="125"/>
                    </a:cubicBezTo>
                    <a:cubicBezTo>
                      <a:pt x="92" y="123"/>
                      <a:pt x="92" y="123"/>
                      <a:pt x="91" y="124"/>
                    </a:cubicBezTo>
                    <a:cubicBezTo>
                      <a:pt x="91" y="124"/>
                      <a:pt x="91" y="124"/>
                      <a:pt x="90" y="124"/>
                    </a:cubicBezTo>
                    <a:cubicBezTo>
                      <a:pt x="93" y="122"/>
                      <a:pt x="92" y="118"/>
                      <a:pt x="94" y="118"/>
                    </a:cubicBezTo>
                    <a:cubicBezTo>
                      <a:pt x="95" y="111"/>
                      <a:pt x="94" y="106"/>
                      <a:pt x="95" y="100"/>
                    </a:cubicBezTo>
                    <a:cubicBezTo>
                      <a:pt x="96" y="100"/>
                      <a:pt x="97" y="101"/>
                      <a:pt x="97" y="103"/>
                    </a:cubicBezTo>
                    <a:cubicBezTo>
                      <a:pt x="97" y="99"/>
                      <a:pt x="97" y="99"/>
                      <a:pt x="97" y="99"/>
                    </a:cubicBezTo>
                    <a:cubicBezTo>
                      <a:pt x="99" y="99"/>
                      <a:pt x="98" y="101"/>
                      <a:pt x="98" y="103"/>
                    </a:cubicBezTo>
                    <a:cubicBezTo>
                      <a:pt x="101" y="99"/>
                      <a:pt x="97" y="93"/>
                      <a:pt x="101" y="88"/>
                    </a:cubicBezTo>
                    <a:cubicBezTo>
                      <a:pt x="100" y="86"/>
                      <a:pt x="100" y="86"/>
                      <a:pt x="100" y="86"/>
                    </a:cubicBezTo>
                    <a:cubicBezTo>
                      <a:pt x="100" y="86"/>
                      <a:pt x="100" y="86"/>
                      <a:pt x="100" y="86"/>
                    </a:cubicBezTo>
                    <a:cubicBezTo>
                      <a:pt x="100" y="86"/>
                      <a:pt x="99" y="84"/>
                      <a:pt x="99" y="83"/>
                    </a:cubicBezTo>
                    <a:cubicBezTo>
                      <a:pt x="101" y="83"/>
                      <a:pt x="102" y="84"/>
                      <a:pt x="103" y="82"/>
                    </a:cubicBezTo>
                    <a:cubicBezTo>
                      <a:pt x="105" y="80"/>
                      <a:pt x="104" y="75"/>
                      <a:pt x="104" y="72"/>
                    </a:cubicBezTo>
                    <a:cubicBezTo>
                      <a:pt x="103" y="74"/>
                      <a:pt x="102" y="73"/>
                      <a:pt x="102" y="72"/>
                    </a:cubicBezTo>
                    <a:cubicBezTo>
                      <a:pt x="102" y="71"/>
                      <a:pt x="104" y="71"/>
                      <a:pt x="104" y="69"/>
                    </a:cubicBezTo>
                    <a:cubicBezTo>
                      <a:pt x="105" y="70"/>
                      <a:pt x="105" y="70"/>
                      <a:pt x="105" y="70"/>
                    </a:cubicBezTo>
                    <a:cubicBezTo>
                      <a:pt x="104" y="69"/>
                      <a:pt x="104" y="66"/>
                      <a:pt x="104" y="65"/>
                    </a:cubicBezTo>
                    <a:cubicBezTo>
                      <a:pt x="105" y="65"/>
                      <a:pt x="104" y="67"/>
                      <a:pt x="105" y="68"/>
                    </a:cubicBezTo>
                    <a:cubicBezTo>
                      <a:pt x="107" y="62"/>
                      <a:pt x="106" y="65"/>
                      <a:pt x="107" y="60"/>
                    </a:cubicBezTo>
                    <a:cubicBezTo>
                      <a:pt x="106" y="56"/>
                      <a:pt x="105" y="60"/>
                      <a:pt x="104" y="58"/>
                    </a:cubicBezTo>
                    <a:cubicBezTo>
                      <a:pt x="104" y="55"/>
                      <a:pt x="104" y="53"/>
                      <a:pt x="105" y="50"/>
                    </a:cubicBezTo>
                    <a:cubicBezTo>
                      <a:pt x="104" y="50"/>
                      <a:pt x="104" y="50"/>
                      <a:pt x="104" y="50"/>
                    </a:cubicBezTo>
                    <a:cubicBezTo>
                      <a:pt x="103" y="45"/>
                      <a:pt x="104" y="42"/>
                      <a:pt x="107" y="40"/>
                    </a:cubicBezTo>
                    <a:cubicBezTo>
                      <a:pt x="103" y="0"/>
                      <a:pt x="90" y="27"/>
                      <a:pt x="90" y="27"/>
                    </a:cubicBezTo>
                    <a:cubicBezTo>
                      <a:pt x="83" y="40"/>
                      <a:pt x="86" y="49"/>
                      <a:pt x="83" y="66"/>
                    </a:cubicBezTo>
                    <a:cubicBezTo>
                      <a:pt x="78" y="81"/>
                      <a:pt x="74" y="84"/>
                      <a:pt x="72" y="100"/>
                    </a:cubicBezTo>
                    <a:cubicBezTo>
                      <a:pt x="70" y="107"/>
                      <a:pt x="69" y="115"/>
                      <a:pt x="67" y="122"/>
                    </a:cubicBezTo>
                    <a:cubicBezTo>
                      <a:pt x="69" y="126"/>
                      <a:pt x="65" y="132"/>
                      <a:pt x="66" y="136"/>
                    </a:cubicBezTo>
                    <a:cubicBezTo>
                      <a:pt x="65" y="137"/>
                      <a:pt x="65" y="137"/>
                      <a:pt x="65" y="137"/>
                    </a:cubicBezTo>
                    <a:cubicBezTo>
                      <a:pt x="65" y="139"/>
                      <a:pt x="65" y="141"/>
                      <a:pt x="64" y="142"/>
                    </a:cubicBezTo>
                    <a:cubicBezTo>
                      <a:pt x="64" y="142"/>
                      <a:pt x="64" y="142"/>
                      <a:pt x="64" y="142"/>
                    </a:cubicBezTo>
                    <a:cubicBezTo>
                      <a:pt x="64" y="144"/>
                      <a:pt x="63" y="146"/>
                      <a:pt x="63" y="147"/>
                    </a:cubicBezTo>
                    <a:cubicBezTo>
                      <a:pt x="63" y="147"/>
                      <a:pt x="63" y="147"/>
                      <a:pt x="63" y="147"/>
                    </a:cubicBezTo>
                    <a:cubicBezTo>
                      <a:pt x="62" y="150"/>
                      <a:pt x="62" y="150"/>
                      <a:pt x="62" y="150"/>
                    </a:cubicBezTo>
                    <a:cubicBezTo>
                      <a:pt x="62" y="149"/>
                      <a:pt x="62" y="149"/>
                      <a:pt x="62" y="149"/>
                    </a:cubicBezTo>
                    <a:cubicBezTo>
                      <a:pt x="62" y="153"/>
                      <a:pt x="62" y="157"/>
                      <a:pt x="60" y="160"/>
                    </a:cubicBezTo>
                    <a:cubicBezTo>
                      <a:pt x="62" y="160"/>
                      <a:pt x="62" y="160"/>
                      <a:pt x="62" y="160"/>
                    </a:cubicBezTo>
                    <a:cubicBezTo>
                      <a:pt x="59" y="167"/>
                      <a:pt x="62" y="170"/>
                      <a:pt x="58" y="176"/>
                    </a:cubicBezTo>
                    <a:cubicBezTo>
                      <a:pt x="57" y="176"/>
                      <a:pt x="57" y="176"/>
                      <a:pt x="57" y="176"/>
                    </a:cubicBezTo>
                    <a:cubicBezTo>
                      <a:pt x="60" y="185"/>
                      <a:pt x="52" y="188"/>
                      <a:pt x="54" y="197"/>
                    </a:cubicBezTo>
                    <a:cubicBezTo>
                      <a:pt x="54" y="196"/>
                      <a:pt x="53" y="197"/>
                      <a:pt x="53" y="197"/>
                    </a:cubicBezTo>
                    <a:cubicBezTo>
                      <a:pt x="52" y="201"/>
                      <a:pt x="52" y="205"/>
                      <a:pt x="55" y="206"/>
                    </a:cubicBezTo>
                    <a:cubicBezTo>
                      <a:pt x="55" y="209"/>
                      <a:pt x="54" y="208"/>
                      <a:pt x="52" y="208"/>
                    </a:cubicBezTo>
                    <a:cubicBezTo>
                      <a:pt x="54" y="209"/>
                      <a:pt x="54" y="211"/>
                      <a:pt x="53" y="213"/>
                    </a:cubicBezTo>
                    <a:cubicBezTo>
                      <a:pt x="53" y="212"/>
                      <a:pt x="53" y="212"/>
                      <a:pt x="53" y="212"/>
                    </a:cubicBezTo>
                    <a:cubicBezTo>
                      <a:pt x="52" y="219"/>
                      <a:pt x="52" y="219"/>
                      <a:pt x="52" y="219"/>
                    </a:cubicBezTo>
                    <a:cubicBezTo>
                      <a:pt x="55" y="218"/>
                      <a:pt x="55" y="218"/>
                      <a:pt x="55" y="218"/>
                    </a:cubicBezTo>
                    <a:cubicBezTo>
                      <a:pt x="54" y="221"/>
                      <a:pt x="52" y="218"/>
                      <a:pt x="52" y="221"/>
                    </a:cubicBezTo>
                    <a:cubicBezTo>
                      <a:pt x="54" y="222"/>
                      <a:pt x="54" y="222"/>
                      <a:pt x="54" y="222"/>
                    </a:cubicBezTo>
                    <a:cubicBezTo>
                      <a:pt x="53" y="226"/>
                      <a:pt x="49" y="228"/>
                      <a:pt x="46" y="232"/>
                    </a:cubicBezTo>
                    <a:cubicBezTo>
                      <a:pt x="41" y="250"/>
                      <a:pt x="43" y="272"/>
                      <a:pt x="36" y="288"/>
                    </a:cubicBezTo>
                    <a:cubicBezTo>
                      <a:pt x="34" y="288"/>
                      <a:pt x="34" y="288"/>
                      <a:pt x="34" y="288"/>
                    </a:cubicBezTo>
                    <a:cubicBezTo>
                      <a:pt x="31" y="288"/>
                      <a:pt x="37" y="294"/>
                      <a:pt x="34" y="294"/>
                    </a:cubicBezTo>
                    <a:cubicBezTo>
                      <a:pt x="35" y="296"/>
                      <a:pt x="35" y="296"/>
                      <a:pt x="35" y="296"/>
                    </a:cubicBezTo>
                    <a:cubicBezTo>
                      <a:pt x="34" y="297"/>
                      <a:pt x="34" y="298"/>
                      <a:pt x="33" y="297"/>
                    </a:cubicBezTo>
                    <a:cubicBezTo>
                      <a:pt x="33" y="298"/>
                      <a:pt x="33" y="299"/>
                      <a:pt x="34" y="300"/>
                    </a:cubicBezTo>
                    <a:cubicBezTo>
                      <a:pt x="32" y="302"/>
                      <a:pt x="32" y="302"/>
                      <a:pt x="32" y="302"/>
                    </a:cubicBezTo>
                    <a:cubicBezTo>
                      <a:pt x="29" y="309"/>
                      <a:pt x="31" y="316"/>
                      <a:pt x="29" y="323"/>
                    </a:cubicBezTo>
                    <a:cubicBezTo>
                      <a:pt x="24" y="332"/>
                      <a:pt x="24" y="350"/>
                      <a:pt x="24" y="360"/>
                    </a:cubicBezTo>
                    <a:cubicBezTo>
                      <a:pt x="25" y="375"/>
                      <a:pt x="12" y="389"/>
                      <a:pt x="14" y="405"/>
                    </a:cubicBezTo>
                    <a:cubicBezTo>
                      <a:pt x="13" y="405"/>
                      <a:pt x="14" y="407"/>
                      <a:pt x="14" y="4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6"/>
              <p:cNvSpPr/>
              <p:nvPr/>
            </p:nvSpPr>
            <p:spPr bwMode="auto">
              <a:xfrm>
                <a:off x="2651125" y="4127501"/>
                <a:ext cx="301625" cy="1146175"/>
              </a:xfrm>
              <a:custGeom>
                <a:avLst/>
                <a:gdLst>
                  <a:gd name="T0" fmla="*/ 119 w 140"/>
                  <a:gd name="T1" fmla="*/ 113 h 534"/>
                  <a:gd name="T2" fmla="*/ 125 w 140"/>
                  <a:gd name="T3" fmla="*/ 96 h 534"/>
                  <a:gd name="T4" fmla="*/ 124 w 140"/>
                  <a:gd name="T5" fmla="*/ 91 h 534"/>
                  <a:gd name="T6" fmla="*/ 128 w 140"/>
                  <a:gd name="T7" fmla="*/ 79 h 534"/>
                  <a:gd name="T8" fmla="*/ 131 w 140"/>
                  <a:gd name="T9" fmla="*/ 71 h 534"/>
                  <a:gd name="T10" fmla="*/ 132 w 140"/>
                  <a:gd name="T11" fmla="*/ 64 h 534"/>
                  <a:gd name="T12" fmla="*/ 137 w 140"/>
                  <a:gd name="T13" fmla="*/ 44 h 534"/>
                  <a:gd name="T14" fmla="*/ 94 w 140"/>
                  <a:gd name="T15" fmla="*/ 108 h 534"/>
                  <a:gd name="T16" fmla="*/ 84 w 140"/>
                  <a:gd name="T17" fmla="*/ 150 h 534"/>
                  <a:gd name="T18" fmla="*/ 82 w 140"/>
                  <a:gd name="T19" fmla="*/ 161 h 534"/>
                  <a:gd name="T20" fmla="*/ 81 w 140"/>
                  <a:gd name="T21" fmla="*/ 163 h 534"/>
                  <a:gd name="T22" fmla="*/ 75 w 140"/>
                  <a:gd name="T23" fmla="*/ 193 h 534"/>
                  <a:gd name="T24" fmla="*/ 69 w 140"/>
                  <a:gd name="T25" fmla="*/ 217 h 534"/>
                  <a:gd name="T26" fmla="*/ 69 w 140"/>
                  <a:gd name="T27" fmla="*/ 235 h 534"/>
                  <a:gd name="T28" fmla="*/ 71 w 140"/>
                  <a:gd name="T29" fmla="*/ 240 h 534"/>
                  <a:gd name="T30" fmla="*/ 61 w 140"/>
                  <a:gd name="T31" fmla="*/ 256 h 534"/>
                  <a:gd name="T32" fmla="*/ 46 w 140"/>
                  <a:gd name="T33" fmla="*/ 324 h 534"/>
                  <a:gd name="T34" fmla="*/ 45 w 140"/>
                  <a:gd name="T35" fmla="*/ 331 h 534"/>
                  <a:gd name="T36" fmla="*/ 33 w 140"/>
                  <a:gd name="T37" fmla="*/ 375 h 534"/>
                  <a:gd name="T38" fmla="*/ 18 w 140"/>
                  <a:gd name="T39" fmla="*/ 448 h 534"/>
                  <a:gd name="T40" fmla="*/ 32 w 140"/>
                  <a:gd name="T41" fmla="*/ 484 h 534"/>
                  <a:gd name="T42" fmla="*/ 38 w 140"/>
                  <a:gd name="T43" fmla="*/ 458 h 534"/>
                  <a:gd name="T44" fmla="*/ 44 w 140"/>
                  <a:gd name="T45" fmla="*/ 436 h 534"/>
                  <a:gd name="T46" fmla="*/ 48 w 140"/>
                  <a:gd name="T47" fmla="*/ 404 h 534"/>
                  <a:gd name="T48" fmla="*/ 51 w 140"/>
                  <a:gd name="T49" fmla="*/ 392 h 534"/>
                  <a:gd name="T50" fmla="*/ 54 w 140"/>
                  <a:gd name="T51" fmla="*/ 378 h 534"/>
                  <a:gd name="T52" fmla="*/ 56 w 140"/>
                  <a:gd name="T53" fmla="*/ 364 h 534"/>
                  <a:gd name="T54" fmla="*/ 63 w 140"/>
                  <a:gd name="T55" fmla="*/ 342 h 534"/>
                  <a:gd name="T56" fmla="*/ 68 w 140"/>
                  <a:gd name="T57" fmla="*/ 327 h 534"/>
                  <a:gd name="T58" fmla="*/ 75 w 140"/>
                  <a:gd name="T59" fmla="*/ 298 h 534"/>
                  <a:gd name="T60" fmla="*/ 79 w 140"/>
                  <a:gd name="T61" fmla="*/ 297 h 534"/>
                  <a:gd name="T62" fmla="*/ 80 w 140"/>
                  <a:gd name="T63" fmla="*/ 282 h 534"/>
                  <a:gd name="T64" fmla="*/ 81 w 140"/>
                  <a:gd name="T65" fmla="*/ 278 h 534"/>
                  <a:gd name="T66" fmla="*/ 88 w 140"/>
                  <a:gd name="T67" fmla="*/ 255 h 534"/>
                  <a:gd name="T68" fmla="*/ 92 w 140"/>
                  <a:gd name="T69" fmla="*/ 246 h 534"/>
                  <a:gd name="T70" fmla="*/ 91 w 140"/>
                  <a:gd name="T71" fmla="*/ 236 h 534"/>
                  <a:gd name="T72" fmla="*/ 90 w 140"/>
                  <a:gd name="T73" fmla="*/ 232 h 534"/>
                  <a:gd name="T74" fmla="*/ 92 w 140"/>
                  <a:gd name="T75" fmla="*/ 228 h 534"/>
                  <a:gd name="T76" fmla="*/ 100 w 140"/>
                  <a:gd name="T77" fmla="*/ 210 h 534"/>
                  <a:gd name="T78" fmla="*/ 106 w 140"/>
                  <a:gd name="T79" fmla="*/ 182 h 534"/>
                  <a:gd name="T80" fmla="*/ 108 w 140"/>
                  <a:gd name="T81" fmla="*/ 158 h 534"/>
                  <a:gd name="T82" fmla="*/ 110 w 140"/>
                  <a:gd name="T83" fmla="*/ 140 h 534"/>
                  <a:gd name="T84" fmla="*/ 113 w 140"/>
                  <a:gd name="T85" fmla="*/ 137 h 534"/>
                  <a:gd name="T86" fmla="*/ 111 w 140"/>
                  <a:gd name="T87" fmla="*/ 136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0" h="534">
                    <a:moveTo>
                      <a:pt x="115" y="129"/>
                    </a:moveTo>
                    <a:cubicBezTo>
                      <a:pt x="117" y="122"/>
                      <a:pt x="116" y="116"/>
                      <a:pt x="117" y="110"/>
                    </a:cubicBezTo>
                    <a:cubicBezTo>
                      <a:pt x="119" y="109"/>
                      <a:pt x="119" y="111"/>
                      <a:pt x="119" y="113"/>
                    </a:cubicBezTo>
                    <a:cubicBezTo>
                      <a:pt x="120" y="108"/>
                      <a:pt x="120" y="108"/>
                      <a:pt x="120" y="108"/>
                    </a:cubicBezTo>
                    <a:cubicBezTo>
                      <a:pt x="122" y="109"/>
                      <a:pt x="120" y="111"/>
                      <a:pt x="120" y="113"/>
                    </a:cubicBezTo>
                    <a:cubicBezTo>
                      <a:pt x="124" y="108"/>
                      <a:pt x="121" y="101"/>
                      <a:pt x="125" y="96"/>
                    </a:cubicBezTo>
                    <a:cubicBezTo>
                      <a:pt x="124" y="94"/>
                      <a:pt x="124" y="94"/>
                      <a:pt x="124" y="94"/>
                    </a:cubicBezTo>
                    <a:cubicBezTo>
                      <a:pt x="125" y="94"/>
                      <a:pt x="125" y="94"/>
                      <a:pt x="125" y="94"/>
                    </a:cubicBezTo>
                    <a:cubicBezTo>
                      <a:pt x="124" y="94"/>
                      <a:pt x="123" y="92"/>
                      <a:pt x="124" y="91"/>
                    </a:cubicBezTo>
                    <a:cubicBezTo>
                      <a:pt x="125" y="91"/>
                      <a:pt x="127" y="93"/>
                      <a:pt x="128" y="90"/>
                    </a:cubicBezTo>
                    <a:cubicBezTo>
                      <a:pt x="130" y="88"/>
                      <a:pt x="129" y="83"/>
                      <a:pt x="129" y="79"/>
                    </a:cubicBezTo>
                    <a:cubicBezTo>
                      <a:pt x="129" y="81"/>
                      <a:pt x="128" y="80"/>
                      <a:pt x="128" y="79"/>
                    </a:cubicBezTo>
                    <a:cubicBezTo>
                      <a:pt x="128" y="78"/>
                      <a:pt x="130" y="78"/>
                      <a:pt x="130" y="76"/>
                    </a:cubicBezTo>
                    <a:cubicBezTo>
                      <a:pt x="131" y="77"/>
                      <a:pt x="131" y="77"/>
                      <a:pt x="131" y="77"/>
                    </a:cubicBezTo>
                    <a:cubicBezTo>
                      <a:pt x="130" y="76"/>
                      <a:pt x="131" y="72"/>
                      <a:pt x="131" y="71"/>
                    </a:cubicBezTo>
                    <a:cubicBezTo>
                      <a:pt x="132" y="71"/>
                      <a:pt x="131" y="74"/>
                      <a:pt x="132" y="75"/>
                    </a:cubicBezTo>
                    <a:cubicBezTo>
                      <a:pt x="134" y="69"/>
                      <a:pt x="133" y="72"/>
                      <a:pt x="135" y="66"/>
                    </a:cubicBezTo>
                    <a:cubicBezTo>
                      <a:pt x="134" y="62"/>
                      <a:pt x="133" y="66"/>
                      <a:pt x="132" y="64"/>
                    </a:cubicBezTo>
                    <a:cubicBezTo>
                      <a:pt x="132" y="61"/>
                      <a:pt x="132" y="58"/>
                      <a:pt x="134" y="55"/>
                    </a:cubicBezTo>
                    <a:cubicBezTo>
                      <a:pt x="132" y="55"/>
                      <a:pt x="132" y="55"/>
                      <a:pt x="132" y="55"/>
                    </a:cubicBezTo>
                    <a:cubicBezTo>
                      <a:pt x="133" y="50"/>
                      <a:pt x="134" y="47"/>
                      <a:pt x="137" y="44"/>
                    </a:cubicBezTo>
                    <a:cubicBezTo>
                      <a:pt x="140" y="0"/>
                      <a:pt x="123" y="29"/>
                      <a:pt x="123" y="29"/>
                    </a:cubicBezTo>
                    <a:cubicBezTo>
                      <a:pt x="113" y="43"/>
                      <a:pt x="115" y="53"/>
                      <a:pt x="109" y="71"/>
                    </a:cubicBezTo>
                    <a:cubicBezTo>
                      <a:pt x="103" y="87"/>
                      <a:pt x="98" y="91"/>
                      <a:pt x="94" y="108"/>
                    </a:cubicBezTo>
                    <a:cubicBezTo>
                      <a:pt x="92" y="116"/>
                      <a:pt x="90" y="125"/>
                      <a:pt x="88" y="133"/>
                    </a:cubicBezTo>
                    <a:cubicBezTo>
                      <a:pt x="90" y="138"/>
                      <a:pt x="85" y="144"/>
                      <a:pt x="86" y="149"/>
                    </a:cubicBezTo>
                    <a:cubicBezTo>
                      <a:pt x="84" y="150"/>
                      <a:pt x="84" y="150"/>
                      <a:pt x="84" y="150"/>
                    </a:cubicBezTo>
                    <a:cubicBezTo>
                      <a:pt x="84" y="152"/>
                      <a:pt x="84" y="154"/>
                      <a:pt x="83" y="155"/>
                    </a:cubicBezTo>
                    <a:cubicBezTo>
                      <a:pt x="83" y="155"/>
                      <a:pt x="83" y="155"/>
                      <a:pt x="83" y="155"/>
                    </a:cubicBezTo>
                    <a:cubicBezTo>
                      <a:pt x="83" y="158"/>
                      <a:pt x="82" y="160"/>
                      <a:pt x="82" y="161"/>
                    </a:cubicBezTo>
                    <a:cubicBezTo>
                      <a:pt x="82" y="161"/>
                      <a:pt x="82" y="161"/>
                      <a:pt x="82" y="161"/>
                    </a:cubicBezTo>
                    <a:cubicBezTo>
                      <a:pt x="81" y="164"/>
                      <a:pt x="81" y="164"/>
                      <a:pt x="81" y="164"/>
                    </a:cubicBezTo>
                    <a:cubicBezTo>
                      <a:pt x="81" y="163"/>
                      <a:pt x="81" y="163"/>
                      <a:pt x="81" y="163"/>
                    </a:cubicBezTo>
                    <a:cubicBezTo>
                      <a:pt x="81" y="168"/>
                      <a:pt x="80" y="172"/>
                      <a:pt x="79" y="176"/>
                    </a:cubicBezTo>
                    <a:cubicBezTo>
                      <a:pt x="80" y="176"/>
                      <a:pt x="80" y="176"/>
                      <a:pt x="80" y="176"/>
                    </a:cubicBezTo>
                    <a:cubicBezTo>
                      <a:pt x="76" y="183"/>
                      <a:pt x="79" y="187"/>
                      <a:pt x="75" y="193"/>
                    </a:cubicBezTo>
                    <a:cubicBezTo>
                      <a:pt x="75" y="193"/>
                      <a:pt x="75" y="193"/>
                      <a:pt x="75" y="193"/>
                    </a:cubicBezTo>
                    <a:cubicBezTo>
                      <a:pt x="77" y="203"/>
                      <a:pt x="68" y="207"/>
                      <a:pt x="70" y="217"/>
                    </a:cubicBezTo>
                    <a:cubicBezTo>
                      <a:pt x="70" y="216"/>
                      <a:pt x="69" y="217"/>
                      <a:pt x="69" y="217"/>
                    </a:cubicBezTo>
                    <a:cubicBezTo>
                      <a:pt x="69" y="221"/>
                      <a:pt x="68" y="226"/>
                      <a:pt x="71" y="227"/>
                    </a:cubicBezTo>
                    <a:cubicBezTo>
                      <a:pt x="70" y="230"/>
                      <a:pt x="70" y="229"/>
                      <a:pt x="68" y="229"/>
                    </a:cubicBezTo>
                    <a:cubicBezTo>
                      <a:pt x="70" y="229"/>
                      <a:pt x="70" y="232"/>
                      <a:pt x="69" y="235"/>
                    </a:cubicBezTo>
                    <a:cubicBezTo>
                      <a:pt x="69" y="233"/>
                      <a:pt x="69" y="233"/>
                      <a:pt x="69" y="233"/>
                    </a:cubicBezTo>
                    <a:cubicBezTo>
                      <a:pt x="68" y="241"/>
                      <a:pt x="68" y="241"/>
                      <a:pt x="68" y="241"/>
                    </a:cubicBezTo>
                    <a:cubicBezTo>
                      <a:pt x="71" y="240"/>
                      <a:pt x="71" y="240"/>
                      <a:pt x="71" y="240"/>
                    </a:cubicBezTo>
                    <a:cubicBezTo>
                      <a:pt x="69" y="243"/>
                      <a:pt x="67" y="240"/>
                      <a:pt x="67" y="244"/>
                    </a:cubicBezTo>
                    <a:cubicBezTo>
                      <a:pt x="70" y="244"/>
                      <a:pt x="70" y="244"/>
                      <a:pt x="70" y="244"/>
                    </a:cubicBezTo>
                    <a:cubicBezTo>
                      <a:pt x="68" y="249"/>
                      <a:pt x="64" y="251"/>
                      <a:pt x="61" y="256"/>
                    </a:cubicBezTo>
                    <a:cubicBezTo>
                      <a:pt x="55" y="276"/>
                      <a:pt x="56" y="299"/>
                      <a:pt x="48" y="317"/>
                    </a:cubicBezTo>
                    <a:cubicBezTo>
                      <a:pt x="46" y="318"/>
                      <a:pt x="46" y="318"/>
                      <a:pt x="46" y="318"/>
                    </a:cubicBezTo>
                    <a:cubicBezTo>
                      <a:pt x="43" y="318"/>
                      <a:pt x="49" y="324"/>
                      <a:pt x="46" y="324"/>
                    </a:cubicBezTo>
                    <a:cubicBezTo>
                      <a:pt x="47" y="327"/>
                      <a:pt x="47" y="327"/>
                      <a:pt x="47" y="327"/>
                    </a:cubicBezTo>
                    <a:cubicBezTo>
                      <a:pt x="46" y="327"/>
                      <a:pt x="45" y="328"/>
                      <a:pt x="45" y="327"/>
                    </a:cubicBezTo>
                    <a:cubicBezTo>
                      <a:pt x="44" y="329"/>
                      <a:pt x="45" y="329"/>
                      <a:pt x="45" y="331"/>
                    </a:cubicBezTo>
                    <a:cubicBezTo>
                      <a:pt x="43" y="333"/>
                      <a:pt x="43" y="333"/>
                      <a:pt x="43" y="333"/>
                    </a:cubicBezTo>
                    <a:cubicBezTo>
                      <a:pt x="40" y="340"/>
                      <a:pt x="42" y="348"/>
                      <a:pt x="39" y="356"/>
                    </a:cubicBezTo>
                    <a:cubicBezTo>
                      <a:pt x="36" y="361"/>
                      <a:pt x="34" y="368"/>
                      <a:pt x="33" y="375"/>
                    </a:cubicBezTo>
                    <a:cubicBezTo>
                      <a:pt x="32" y="383"/>
                      <a:pt x="31" y="391"/>
                      <a:pt x="30" y="397"/>
                    </a:cubicBezTo>
                    <a:cubicBezTo>
                      <a:pt x="30" y="413"/>
                      <a:pt x="16" y="429"/>
                      <a:pt x="17" y="446"/>
                    </a:cubicBezTo>
                    <a:cubicBezTo>
                      <a:pt x="17" y="447"/>
                      <a:pt x="17" y="448"/>
                      <a:pt x="18" y="448"/>
                    </a:cubicBezTo>
                    <a:cubicBezTo>
                      <a:pt x="17" y="453"/>
                      <a:pt x="16" y="458"/>
                      <a:pt x="15" y="463"/>
                    </a:cubicBezTo>
                    <a:cubicBezTo>
                      <a:pt x="15" y="463"/>
                      <a:pt x="0" y="534"/>
                      <a:pt x="32" y="484"/>
                    </a:cubicBezTo>
                    <a:cubicBezTo>
                      <a:pt x="32" y="484"/>
                      <a:pt x="32" y="484"/>
                      <a:pt x="32" y="484"/>
                    </a:cubicBezTo>
                    <a:cubicBezTo>
                      <a:pt x="35" y="477"/>
                      <a:pt x="37" y="472"/>
                      <a:pt x="35" y="466"/>
                    </a:cubicBezTo>
                    <a:cubicBezTo>
                      <a:pt x="38" y="465"/>
                      <a:pt x="36" y="459"/>
                      <a:pt x="38" y="458"/>
                    </a:cubicBezTo>
                    <a:cubicBezTo>
                      <a:pt x="38" y="458"/>
                      <a:pt x="38" y="458"/>
                      <a:pt x="38" y="458"/>
                    </a:cubicBezTo>
                    <a:cubicBezTo>
                      <a:pt x="36" y="452"/>
                      <a:pt x="42" y="448"/>
                      <a:pt x="41" y="443"/>
                    </a:cubicBezTo>
                    <a:cubicBezTo>
                      <a:pt x="41" y="443"/>
                      <a:pt x="42" y="443"/>
                      <a:pt x="42" y="444"/>
                    </a:cubicBezTo>
                    <a:cubicBezTo>
                      <a:pt x="42" y="441"/>
                      <a:pt x="42" y="436"/>
                      <a:pt x="44" y="436"/>
                    </a:cubicBezTo>
                    <a:cubicBezTo>
                      <a:pt x="46" y="428"/>
                      <a:pt x="49" y="417"/>
                      <a:pt x="47" y="411"/>
                    </a:cubicBezTo>
                    <a:cubicBezTo>
                      <a:pt x="47" y="412"/>
                      <a:pt x="47" y="412"/>
                      <a:pt x="47" y="412"/>
                    </a:cubicBezTo>
                    <a:cubicBezTo>
                      <a:pt x="46" y="408"/>
                      <a:pt x="48" y="408"/>
                      <a:pt x="48" y="404"/>
                    </a:cubicBezTo>
                    <a:cubicBezTo>
                      <a:pt x="48" y="404"/>
                      <a:pt x="48" y="404"/>
                      <a:pt x="48" y="404"/>
                    </a:cubicBezTo>
                    <a:cubicBezTo>
                      <a:pt x="47" y="400"/>
                      <a:pt x="50" y="395"/>
                      <a:pt x="50" y="392"/>
                    </a:cubicBezTo>
                    <a:cubicBezTo>
                      <a:pt x="51" y="392"/>
                      <a:pt x="51" y="392"/>
                      <a:pt x="51" y="392"/>
                    </a:cubicBezTo>
                    <a:cubicBezTo>
                      <a:pt x="53" y="386"/>
                      <a:pt x="53" y="386"/>
                      <a:pt x="53" y="386"/>
                    </a:cubicBezTo>
                    <a:cubicBezTo>
                      <a:pt x="52" y="388"/>
                      <a:pt x="52" y="388"/>
                      <a:pt x="52" y="388"/>
                    </a:cubicBezTo>
                    <a:cubicBezTo>
                      <a:pt x="48" y="386"/>
                      <a:pt x="55" y="384"/>
                      <a:pt x="54" y="378"/>
                    </a:cubicBezTo>
                    <a:cubicBezTo>
                      <a:pt x="56" y="374"/>
                      <a:pt x="49" y="368"/>
                      <a:pt x="52" y="363"/>
                    </a:cubicBezTo>
                    <a:cubicBezTo>
                      <a:pt x="50" y="361"/>
                      <a:pt x="54" y="366"/>
                      <a:pt x="53" y="362"/>
                    </a:cubicBezTo>
                    <a:cubicBezTo>
                      <a:pt x="55" y="363"/>
                      <a:pt x="54" y="364"/>
                      <a:pt x="56" y="364"/>
                    </a:cubicBezTo>
                    <a:cubicBezTo>
                      <a:pt x="56" y="360"/>
                      <a:pt x="59" y="359"/>
                      <a:pt x="59" y="355"/>
                    </a:cubicBezTo>
                    <a:cubicBezTo>
                      <a:pt x="60" y="355"/>
                      <a:pt x="60" y="355"/>
                      <a:pt x="60" y="355"/>
                    </a:cubicBezTo>
                    <a:cubicBezTo>
                      <a:pt x="59" y="349"/>
                      <a:pt x="65" y="346"/>
                      <a:pt x="63" y="342"/>
                    </a:cubicBezTo>
                    <a:cubicBezTo>
                      <a:pt x="63" y="336"/>
                      <a:pt x="68" y="339"/>
                      <a:pt x="66" y="333"/>
                    </a:cubicBezTo>
                    <a:cubicBezTo>
                      <a:pt x="69" y="331"/>
                      <a:pt x="69" y="331"/>
                      <a:pt x="69" y="331"/>
                    </a:cubicBezTo>
                    <a:cubicBezTo>
                      <a:pt x="70" y="329"/>
                      <a:pt x="67" y="329"/>
                      <a:pt x="68" y="327"/>
                    </a:cubicBezTo>
                    <a:cubicBezTo>
                      <a:pt x="70" y="327"/>
                      <a:pt x="70" y="324"/>
                      <a:pt x="71" y="325"/>
                    </a:cubicBezTo>
                    <a:cubicBezTo>
                      <a:pt x="74" y="320"/>
                      <a:pt x="71" y="313"/>
                      <a:pt x="76" y="306"/>
                    </a:cubicBezTo>
                    <a:cubicBezTo>
                      <a:pt x="74" y="303"/>
                      <a:pt x="76" y="300"/>
                      <a:pt x="75" y="298"/>
                    </a:cubicBezTo>
                    <a:cubicBezTo>
                      <a:pt x="76" y="298"/>
                      <a:pt x="77" y="290"/>
                      <a:pt x="78" y="295"/>
                    </a:cubicBezTo>
                    <a:cubicBezTo>
                      <a:pt x="78" y="296"/>
                      <a:pt x="78" y="296"/>
                      <a:pt x="78" y="296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83" y="293"/>
                      <a:pt x="79" y="289"/>
                      <a:pt x="81" y="284"/>
                    </a:cubicBezTo>
                    <a:cubicBezTo>
                      <a:pt x="80" y="286"/>
                      <a:pt x="80" y="287"/>
                      <a:pt x="79" y="286"/>
                    </a:cubicBezTo>
                    <a:cubicBezTo>
                      <a:pt x="80" y="282"/>
                      <a:pt x="80" y="282"/>
                      <a:pt x="80" y="282"/>
                    </a:cubicBezTo>
                    <a:cubicBezTo>
                      <a:pt x="81" y="283"/>
                      <a:pt x="81" y="283"/>
                      <a:pt x="81" y="283"/>
                    </a:cubicBezTo>
                    <a:cubicBezTo>
                      <a:pt x="83" y="277"/>
                      <a:pt x="83" y="277"/>
                      <a:pt x="83" y="277"/>
                    </a:cubicBezTo>
                    <a:cubicBezTo>
                      <a:pt x="81" y="278"/>
                      <a:pt x="81" y="278"/>
                      <a:pt x="81" y="278"/>
                    </a:cubicBezTo>
                    <a:cubicBezTo>
                      <a:pt x="83" y="275"/>
                      <a:pt x="86" y="274"/>
                      <a:pt x="84" y="271"/>
                    </a:cubicBezTo>
                    <a:cubicBezTo>
                      <a:pt x="83" y="269"/>
                      <a:pt x="82" y="273"/>
                      <a:pt x="82" y="270"/>
                    </a:cubicBezTo>
                    <a:cubicBezTo>
                      <a:pt x="84" y="266"/>
                      <a:pt x="87" y="260"/>
                      <a:pt x="88" y="255"/>
                    </a:cubicBezTo>
                    <a:cubicBezTo>
                      <a:pt x="86" y="255"/>
                      <a:pt x="87" y="254"/>
                      <a:pt x="87" y="253"/>
                    </a:cubicBezTo>
                    <a:cubicBezTo>
                      <a:pt x="88" y="253"/>
                      <a:pt x="88" y="253"/>
                      <a:pt x="88" y="253"/>
                    </a:cubicBezTo>
                    <a:cubicBezTo>
                      <a:pt x="87" y="247"/>
                      <a:pt x="92" y="252"/>
                      <a:pt x="92" y="246"/>
                    </a:cubicBezTo>
                    <a:cubicBezTo>
                      <a:pt x="93" y="247"/>
                      <a:pt x="93" y="247"/>
                      <a:pt x="93" y="247"/>
                    </a:cubicBezTo>
                    <a:cubicBezTo>
                      <a:pt x="90" y="244"/>
                      <a:pt x="90" y="244"/>
                      <a:pt x="90" y="244"/>
                    </a:cubicBezTo>
                    <a:cubicBezTo>
                      <a:pt x="88" y="239"/>
                      <a:pt x="93" y="243"/>
                      <a:pt x="91" y="236"/>
                    </a:cubicBezTo>
                    <a:cubicBezTo>
                      <a:pt x="90" y="238"/>
                      <a:pt x="87" y="236"/>
                      <a:pt x="88" y="234"/>
                    </a:cubicBezTo>
                    <a:cubicBezTo>
                      <a:pt x="90" y="235"/>
                      <a:pt x="90" y="235"/>
                      <a:pt x="90" y="235"/>
                    </a:cubicBezTo>
                    <a:cubicBezTo>
                      <a:pt x="90" y="234"/>
                      <a:pt x="89" y="233"/>
                      <a:pt x="90" y="232"/>
                    </a:cubicBezTo>
                    <a:cubicBezTo>
                      <a:pt x="90" y="233"/>
                      <a:pt x="92" y="233"/>
                      <a:pt x="92" y="231"/>
                    </a:cubicBezTo>
                    <a:cubicBezTo>
                      <a:pt x="93" y="233"/>
                      <a:pt x="93" y="233"/>
                      <a:pt x="93" y="233"/>
                    </a:cubicBezTo>
                    <a:cubicBezTo>
                      <a:pt x="92" y="228"/>
                      <a:pt x="92" y="228"/>
                      <a:pt x="92" y="228"/>
                    </a:cubicBezTo>
                    <a:cubicBezTo>
                      <a:pt x="94" y="225"/>
                      <a:pt x="93" y="220"/>
                      <a:pt x="95" y="219"/>
                    </a:cubicBezTo>
                    <a:cubicBezTo>
                      <a:pt x="95" y="219"/>
                      <a:pt x="98" y="213"/>
                      <a:pt x="96" y="211"/>
                    </a:cubicBezTo>
                    <a:cubicBezTo>
                      <a:pt x="97" y="212"/>
                      <a:pt x="99" y="209"/>
                      <a:pt x="100" y="210"/>
                    </a:cubicBezTo>
                    <a:cubicBezTo>
                      <a:pt x="99" y="208"/>
                      <a:pt x="99" y="203"/>
                      <a:pt x="101" y="201"/>
                    </a:cubicBezTo>
                    <a:cubicBezTo>
                      <a:pt x="101" y="202"/>
                      <a:pt x="101" y="202"/>
                      <a:pt x="101" y="202"/>
                    </a:cubicBezTo>
                    <a:cubicBezTo>
                      <a:pt x="105" y="195"/>
                      <a:pt x="102" y="188"/>
                      <a:pt x="106" y="182"/>
                    </a:cubicBezTo>
                    <a:cubicBezTo>
                      <a:pt x="104" y="182"/>
                      <a:pt x="106" y="179"/>
                      <a:pt x="103" y="179"/>
                    </a:cubicBezTo>
                    <a:cubicBezTo>
                      <a:pt x="103" y="172"/>
                      <a:pt x="111" y="168"/>
                      <a:pt x="105" y="163"/>
                    </a:cubicBezTo>
                    <a:cubicBezTo>
                      <a:pt x="105" y="160"/>
                      <a:pt x="107" y="160"/>
                      <a:pt x="108" y="158"/>
                    </a:cubicBezTo>
                    <a:cubicBezTo>
                      <a:pt x="108" y="159"/>
                      <a:pt x="108" y="159"/>
                      <a:pt x="108" y="159"/>
                    </a:cubicBezTo>
                    <a:cubicBezTo>
                      <a:pt x="109" y="153"/>
                      <a:pt x="110" y="152"/>
                      <a:pt x="111" y="147"/>
                    </a:cubicBezTo>
                    <a:cubicBezTo>
                      <a:pt x="111" y="145"/>
                      <a:pt x="108" y="144"/>
                      <a:pt x="110" y="140"/>
                    </a:cubicBezTo>
                    <a:cubicBezTo>
                      <a:pt x="111" y="142"/>
                      <a:pt x="111" y="140"/>
                      <a:pt x="111" y="138"/>
                    </a:cubicBezTo>
                    <a:cubicBezTo>
                      <a:pt x="111" y="139"/>
                      <a:pt x="112" y="140"/>
                      <a:pt x="113" y="138"/>
                    </a:cubicBezTo>
                    <a:cubicBezTo>
                      <a:pt x="113" y="138"/>
                      <a:pt x="113" y="137"/>
                      <a:pt x="113" y="137"/>
                    </a:cubicBezTo>
                    <a:cubicBezTo>
                      <a:pt x="113" y="137"/>
                      <a:pt x="113" y="137"/>
                      <a:pt x="113" y="137"/>
                    </a:cubicBezTo>
                    <a:cubicBezTo>
                      <a:pt x="113" y="134"/>
                      <a:pt x="113" y="135"/>
                      <a:pt x="112" y="136"/>
                    </a:cubicBezTo>
                    <a:cubicBezTo>
                      <a:pt x="112" y="136"/>
                      <a:pt x="112" y="136"/>
                      <a:pt x="111" y="136"/>
                    </a:cubicBezTo>
                    <a:cubicBezTo>
                      <a:pt x="114" y="134"/>
                      <a:pt x="113" y="129"/>
                      <a:pt x="115" y="1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7"/>
              <p:cNvSpPr/>
              <p:nvPr/>
            </p:nvSpPr>
            <p:spPr bwMode="auto">
              <a:xfrm>
                <a:off x="2978150" y="4189413"/>
                <a:ext cx="269875" cy="984250"/>
              </a:xfrm>
              <a:custGeom>
                <a:avLst/>
                <a:gdLst>
                  <a:gd name="T0" fmla="*/ 100 w 125"/>
                  <a:gd name="T1" fmla="*/ 63 h 458"/>
                  <a:gd name="T2" fmla="*/ 81 w 125"/>
                  <a:gd name="T3" fmla="*/ 129 h 458"/>
                  <a:gd name="T4" fmla="*/ 78 w 125"/>
                  <a:gd name="T5" fmla="*/ 134 h 458"/>
                  <a:gd name="T6" fmla="*/ 77 w 125"/>
                  <a:gd name="T7" fmla="*/ 142 h 458"/>
                  <a:gd name="T8" fmla="*/ 76 w 125"/>
                  <a:gd name="T9" fmla="*/ 152 h 458"/>
                  <a:gd name="T10" fmla="*/ 67 w 125"/>
                  <a:gd name="T11" fmla="*/ 187 h 458"/>
                  <a:gd name="T12" fmla="*/ 64 w 125"/>
                  <a:gd name="T13" fmla="*/ 197 h 458"/>
                  <a:gd name="T14" fmla="*/ 64 w 125"/>
                  <a:gd name="T15" fmla="*/ 207 h 458"/>
                  <a:gd name="T16" fmla="*/ 66 w 125"/>
                  <a:gd name="T17" fmla="*/ 210 h 458"/>
                  <a:gd name="T18" fmla="*/ 42 w 125"/>
                  <a:gd name="T19" fmla="*/ 273 h 458"/>
                  <a:gd name="T20" fmla="*/ 41 w 125"/>
                  <a:gd name="T21" fmla="*/ 281 h 458"/>
                  <a:gd name="T22" fmla="*/ 35 w 125"/>
                  <a:gd name="T23" fmla="*/ 306 h 458"/>
                  <a:gd name="T24" fmla="*/ 17 w 125"/>
                  <a:gd name="T25" fmla="*/ 385 h 458"/>
                  <a:gd name="T26" fmla="*/ 31 w 125"/>
                  <a:gd name="T27" fmla="*/ 417 h 458"/>
                  <a:gd name="T28" fmla="*/ 37 w 125"/>
                  <a:gd name="T29" fmla="*/ 394 h 458"/>
                  <a:gd name="T30" fmla="*/ 43 w 125"/>
                  <a:gd name="T31" fmla="*/ 376 h 458"/>
                  <a:gd name="T32" fmla="*/ 46 w 125"/>
                  <a:gd name="T33" fmla="*/ 348 h 458"/>
                  <a:gd name="T34" fmla="*/ 49 w 125"/>
                  <a:gd name="T35" fmla="*/ 338 h 458"/>
                  <a:gd name="T36" fmla="*/ 51 w 125"/>
                  <a:gd name="T37" fmla="*/ 326 h 458"/>
                  <a:gd name="T38" fmla="*/ 53 w 125"/>
                  <a:gd name="T39" fmla="*/ 313 h 458"/>
                  <a:gd name="T40" fmla="*/ 59 w 125"/>
                  <a:gd name="T41" fmla="*/ 295 h 458"/>
                  <a:gd name="T42" fmla="*/ 64 w 125"/>
                  <a:gd name="T43" fmla="*/ 282 h 458"/>
                  <a:gd name="T44" fmla="*/ 71 w 125"/>
                  <a:gd name="T45" fmla="*/ 258 h 458"/>
                  <a:gd name="T46" fmla="*/ 75 w 125"/>
                  <a:gd name="T47" fmla="*/ 257 h 458"/>
                  <a:gd name="T48" fmla="*/ 76 w 125"/>
                  <a:gd name="T49" fmla="*/ 244 h 458"/>
                  <a:gd name="T50" fmla="*/ 77 w 125"/>
                  <a:gd name="T51" fmla="*/ 240 h 458"/>
                  <a:gd name="T52" fmla="*/ 84 w 125"/>
                  <a:gd name="T53" fmla="*/ 221 h 458"/>
                  <a:gd name="T54" fmla="*/ 87 w 125"/>
                  <a:gd name="T55" fmla="*/ 213 h 458"/>
                  <a:gd name="T56" fmla="*/ 84 w 125"/>
                  <a:gd name="T57" fmla="*/ 203 h 458"/>
                  <a:gd name="T58" fmla="*/ 88 w 125"/>
                  <a:gd name="T59" fmla="*/ 200 h 458"/>
                  <a:gd name="T60" fmla="*/ 91 w 125"/>
                  <a:gd name="T61" fmla="*/ 191 h 458"/>
                  <a:gd name="T62" fmla="*/ 97 w 125"/>
                  <a:gd name="T63" fmla="*/ 175 h 458"/>
                  <a:gd name="T64" fmla="*/ 99 w 125"/>
                  <a:gd name="T65" fmla="*/ 156 h 458"/>
                  <a:gd name="T66" fmla="*/ 104 w 125"/>
                  <a:gd name="T67" fmla="*/ 139 h 458"/>
                  <a:gd name="T68" fmla="*/ 106 w 125"/>
                  <a:gd name="T69" fmla="*/ 121 h 458"/>
                  <a:gd name="T70" fmla="*/ 108 w 125"/>
                  <a:gd name="T71" fmla="*/ 120 h 458"/>
                  <a:gd name="T72" fmla="*/ 110 w 125"/>
                  <a:gd name="T73" fmla="*/ 113 h 458"/>
                  <a:gd name="T74" fmla="*/ 113 w 125"/>
                  <a:gd name="T75" fmla="*/ 95 h 458"/>
                  <a:gd name="T76" fmla="*/ 117 w 125"/>
                  <a:gd name="T77" fmla="*/ 83 h 458"/>
                  <a:gd name="T78" fmla="*/ 120 w 125"/>
                  <a:gd name="T79" fmla="*/ 78 h 458"/>
                  <a:gd name="T80" fmla="*/ 121 w 125"/>
                  <a:gd name="T81" fmla="*/ 67 h 458"/>
                  <a:gd name="T82" fmla="*/ 123 w 125"/>
                  <a:gd name="T83" fmla="*/ 65 h 458"/>
                  <a:gd name="T84" fmla="*/ 123 w 125"/>
                  <a:gd name="T85" fmla="*/ 48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5" h="458">
                    <a:moveTo>
                      <a:pt x="125" y="38"/>
                    </a:moveTo>
                    <a:cubicBezTo>
                      <a:pt x="121" y="0"/>
                      <a:pt x="108" y="25"/>
                      <a:pt x="108" y="25"/>
                    </a:cubicBezTo>
                    <a:cubicBezTo>
                      <a:pt x="101" y="38"/>
                      <a:pt x="104" y="46"/>
                      <a:pt x="100" y="63"/>
                    </a:cubicBezTo>
                    <a:cubicBezTo>
                      <a:pt x="95" y="76"/>
                      <a:pt x="91" y="79"/>
                      <a:pt x="88" y="94"/>
                    </a:cubicBezTo>
                    <a:cubicBezTo>
                      <a:pt x="86" y="101"/>
                      <a:pt x="84" y="109"/>
                      <a:pt x="83" y="116"/>
                    </a:cubicBezTo>
                    <a:cubicBezTo>
                      <a:pt x="84" y="119"/>
                      <a:pt x="80" y="124"/>
                      <a:pt x="81" y="129"/>
                    </a:cubicBezTo>
                    <a:cubicBezTo>
                      <a:pt x="80" y="130"/>
                      <a:pt x="80" y="130"/>
                      <a:pt x="80" y="130"/>
                    </a:cubicBezTo>
                    <a:cubicBezTo>
                      <a:pt x="80" y="131"/>
                      <a:pt x="80" y="133"/>
                      <a:pt x="79" y="134"/>
                    </a:cubicBezTo>
                    <a:cubicBezTo>
                      <a:pt x="78" y="134"/>
                      <a:pt x="78" y="134"/>
                      <a:pt x="78" y="134"/>
                    </a:cubicBezTo>
                    <a:cubicBezTo>
                      <a:pt x="79" y="136"/>
                      <a:pt x="78" y="138"/>
                      <a:pt x="78" y="140"/>
                    </a:cubicBezTo>
                    <a:cubicBezTo>
                      <a:pt x="77" y="139"/>
                      <a:pt x="77" y="139"/>
                      <a:pt x="77" y="139"/>
                    </a:cubicBezTo>
                    <a:cubicBezTo>
                      <a:pt x="77" y="142"/>
                      <a:pt x="77" y="142"/>
                      <a:pt x="77" y="142"/>
                    </a:cubicBezTo>
                    <a:cubicBezTo>
                      <a:pt x="77" y="141"/>
                      <a:pt x="77" y="141"/>
                      <a:pt x="77" y="141"/>
                    </a:cubicBezTo>
                    <a:cubicBezTo>
                      <a:pt x="77" y="145"/>
                      <a:pt x="76" y="148"/>
                      <a:pt x="74" y="151"/>
                    </a:cubicBezTo>
                    <a:cubicBezTo>
                      <a:pt x="76" y="152"/>
                      <a:pt x="76" y="152"/>
                      <a:pt x="76" y="152"/>
                    </a:cubicBezTo>
                    <a:cubicBezTo>
                      <a:pt x="72" y="158"/>
                      <a:pt x="75" y="161"/>
                      <a:pt x="71" y="167"/>
                    </a:cubicBezTo>
                    <a:cubicBezTo>
                      <a:pt x="71" y="166"/>
                      <a:pt x="71" y="166"/>
                      <a:pt x="71" y="166"/>
                    </a:cubicBezTo>
                    <a:cubicBezTo>
                      <a:pt x="73" y="175"/>
                      <a:pt x="64" y="178"/>
                      <a:pt x="67" y="187"/>
                    </a:cubicBezTo>
                    <a:cubicBezTo>
                      <a:pt x="66" y="186"/>
                      <a:pt x="66" y="187"/>
                      <a:pt x="65" y="187"/>
                    </a:cubicBezTo>
                    <a:cubicBezTo>
                      <a:pt x="65" y="190"/>
                      <a:pt x="64" y="194"/>
                      <a:pt x="67" y="195"/>
                    </a:cubicBezTo>
                    <a:cubicBezTo>
                      <a:pt x="67" y="198"/>
                      <a:pt x="66" y="197"/>
                      <a:pt x="64" y="197"/>
                    </a:cubicBezTo>
                    <a:cubicBezTo>
                      <a:pt x="66" y="198"/>
                      <a:pt x="66" y="200"/>
                      <a:pt x="65" y="202"/>
                    </a:cubicBezTo>
                    <a:cubicBezTo>
                      <a:pt x="65" y="201"/>
                      <a:pt x="65" y="201"/>
                      <a:pt x="65" y="201"/>
                    </a:cubicBezTo>
                    <a:cubicBezTo>
                      <a:pt x="64" y="207"/>
                      <a:pt x="64" y="207"/>
                      <a:pt x="64" y="207"/>
                    </a:cubicBezTo>
                    <a:cubicBezTo>
                      <a:pt x="67" y="207"/>
                      <a:pt x="67" y="207"/>
                      <a:pt x="67" y="207"/>
                    </a:cubicBezTo>
                    <a:cubicBezTo>
                      <a:pt x="65" y="210"/>
                      <a:pt x="63" y="207"/>
                      <a:pt x="63" y="210"/>
                    </a:cubicBezTo>
                    <a:cubicBezTo>
                      <a:pt x="66" y="210"/>
                      <a:pt x="66" y="210"/>
                      <a:pt x="66" y="210"/>
                    </a:cubicBezTo>
                    <a:cubicBezTo>
                      <a:pt x="64" y="215"/>
                      <a:pt x="60" y="216"/>
                      <a:pt x="57" y="220"/>
                    </a:cubicBezTo>
                    <a:cubicBezTo>
                      <a:pt x="51" y="237"/>
                      <a:pt x="52" y="257"/>
                      <a:pt x="44" y="273"/>
                    </a:cubicBezTo>
                    <a:cubicBezTo>
                      <a:pt x="42" y="273"/>
                      <a:pt x="42" y="273"/>
                      <a:pt x="42" y="273"/>
                    </a:cubicBezTo>
                    <a:cubicBezTo>
                      <a:pt x="39" y="272"/>
                      <a:pt x="45" y="278"/>
                      <a:pt x="42" y="278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42" y="281"/>
                      <a:pt x="41" y="282"/>
                      <a:pt x="41" y="281"/>
                    </a:cubicBezTo>
                    <a:cubicBezTo>
                      <a:pt x="40" y="283"/>
                      <a:pt x="41" y="283"/>
                      <a:pt x="41" y="284"/>
                    </a:cubicBezTo>
                    <a:cubicBezTo>
                      <a:pt x="39" y="286"/>
                      <a:pt x="39" y="286"/>
                      <a:pt x="39" y="286"/>
                    </a:cubicBezTo>
                    <a:cubicBezTo>
                      <a:pt x="36" y="292"/>
                      <a:pt x="38" y="299"/>
                      <a:pt x="35" y="306"/>
                    </a:cubicBezTo>
                    <a:cubicBezTo>
                      <a:pt x="30" y="314"/>
                      <a:pt x="29" y="331"/>
                      <a:pt x="28" y="341"/>
                    </a:cubicBezTo>
                    <a:cubicBezTo>
                      <a:pt x="29" y="355"/>
                      <a:pt x="15" y="369"/>
                      <a:pt x="16" y="383"/>
                    </a:cubicBezTo>
                    <a:cubicBezTo>
                      <a:pt x="16" y="384"/>
                      <a:pt x="17" y="385"/>
                      <a:pt x="17" y="385"/>
                    </a:cubicBezTo>
                    <a:cubicBezTo>
                      <a:pt x="14" y="398"/>
                      <a:pt x="14" y="398"/>
                      <a:pt x="14" y="398"/>
                    </a:cubicBezTo>
                    <a:cubicBezTo>
                      <a:pt x="14" y="398"/>
                      <a:pt x="0" y="458"/>
                      <a:pt x="31" y="417"/>
                    </a:cubicBezTo>
                    <a:cubicBezTo>
                      <a:pt x="31" y="417"/>
                      <a:pt x="31" y="417"/>
                      <a:pt x="31" y="417"/>
                    </a:cubicBezTo>
                    <a:cubicBezTo>
                      <a:pt x="34" y="411"/>
                      <a:pt x="36" y="406"/>
                      <a:pt x="34" y="401"/>
                    </a:cubicBezTo>
                    <a:cubicBezTo>
                      <a:pt x="37" y="401"/>
                      <a:pt x="35" y="395"/>
                      <a:pt x="37" y="394"/>
                    </a:cubicBezTo>
                    <a:cubicBezTo>
                      <a:pt x="37" y="394"/>
                      <a:pt x="37" y="394"/>
                      <a:pt x="37" y="394"/>
                    </a:cubicBezTo>
                    <a:cubicBezTo>
                      <a:pt x="35" y="390"/>
                      <a:pt x="41" y="386"/>
                      <a:pt x="40" y="382"/>
                    </a:cubicBezTo>
                    <a:cubicBezTo>
                      <a:pt x="40" y="382"/>
                      <a:pt x="41" y="382"/>
                      <a:pt x="41" y="383"/>
                    </a:cubicBezTo>
                    <a:cubicBezTo>
                      <a:pt x="41" y="380"/>
                      <a:pt x="41" y="376"/>
                      <a:pt x="43" y="376"/>
                    </a:cubicBezTo>
                    <a:cubicBezTo>
                      <a:pt x="44" y="369"/>
                      <a:pt x="48" y="360"/>
                      <a:pt x="45" y="354"/>
                    </a:cubicBezTo>
                    <a:cubicBezTo>
                      <a:pt x="46" y="355"/>
                      <a:pt x="46" y="355"/>
                      <a:pt x="46" y="355"/>
                    </a:cubicBezTo>
                    <a:cubicBezTo>
                      <a:pt x="44" y="352"/>
                      <a:pt x="46" y="351"/>
                      <a:pt x="46" y="348"/>
                    </a:cubicBezTo>
                    <a:cubicBezTo>
                      <a:pt x="46" y="348"/>
                      <a:pt x="46" y="348"/>
                      <a:pt x="47" y="348"/>
                    </a:cubicBezTo>
                    <a:cubicBezTo>
                      <a:pt x="45" y="345"/>
                      <a:pt x="48" y="340"/>
                      <a:pt x="48" y="337"/>
                    </a:cubicBezTo>
                    <a:cubicBezTo>
                      <a:pt x="49" y="338"/>
                      <a:pt x="49" y="338"/>
                      <a:pt x="49" y="338"/>
                    </a:cubicBezTo>
                    <a:cubicBezTo>
                      <a:pt x="50" y="332"/>
                      <a:pt x="50" y="332"/>
                      <a:pt x="50" y="332"/>
                    </a:cubicBezTo>
                    <a:cubicBezTo>
                      <a:pt x="49" y="334"/>
                      <a:pt x="49" y="334"/>
                      <a:pt x="49" y="334"/>
                    </a:cubicBezTo>
                    <a:cubicBezTo>
                      <a:pt x="46" y="332"/>
                      <a:pt x="53" y="330"/>
                      <a:pt x="51" y="326"/>
                    </a:cubicBezTo>
                    <a:cubicBezTo>
                      <a:pt x="53" y="322"/>
                      <a:pt x="46" y="316"/>
                      <a:pt x="48" y="313"/>
                    </a:cubicBezTo>
                    <a:cubicBezTo>
                      <a:pt x="47" y="311"/>
                      <a:pt x="51" y="315"/>
                      <a:pt x="50" y="312"/>
                    </a:cubicBezTo>
                    <a:cubicBezTo>
                      <a:pt x="52" y="312"/>
                      <a:pt x="51" y="314"/>
                      <a:pt x="53" y="313"/>
                    </a:cubicBezTo>
                    <a:cubicBezTo>
                      <a:pt x="52" y="310"/>
                      <a:pt x="56" y="309"/>
                      <a:pt x="55" y="306"/>
                    </a:cubicBezTo>
                    <a:cubicBezTo>
                      <a:pt x="57" y="306"/>
                      <a:pt x="57" y="306"/>
                      <a:pt x="57" y="306"/>
                    </a:cubicBezTo>
                    <a:cubicBezTo>
                      <a:pt x="55" y="301"/>
                      <a:pt x="61" y="298"/>
                      <a:pt x="59" y="295"/>
                    </a:cubicBezTo>
                    <a:cubicBezTo>
                      <a:pt x="59" y="290"/>
                      <a:pt x="64" y="293"/>
                      <a:pt x="62" y="287"/>
                    </a:cubicBezTo>
                    <a:cubicBezTo>
                      <a:pt x="65" y="286"/>
                      <a:pt x="65" y="286"/>
                      <a:pt x="65" y="286"/>
                    </a:cubicBezTo>
                    <a:cubicBezTo>
                      <a:pt x="66" y="284"/>
                      <a:pt x="63" y="284"/>
                      <a:pt x="64" y="282"/>
                    </a:cubicBezTo>
                    <a:cubicBezTo>
                      <a:pt x="66" y="282"/>
                      <a:pt x="66" y="279"/>
                      <a:pt x="67" y="281"/>
                    </a:cubicBezTo>
                    <a:cubicBezTo>
                      <a:pt x="70" y="276"/>
                      <a:pt x="67" y="270"/>
                      <a:pt x="72" y="264"/>
                    </a:cubicBezTo>
                    <a:cubicBezTo>
                      <a:pt x="70" y="262"/>
                      <a:pt x="72" y="259"/>
                      <a:pt x="71" y="258"/>
                    </a:cubicBezTo>
                    <a:cubicBezTo>
                      <a:pt x="72" y="258"/>
                      <a:pt x="72" y="251"/>
                      <a:pt x="74" y="255"/>
                    </a:cubicBezTo>
                    <a:cubicBezTo>
                      <a:pt x="74" y="256"/>
                      <a:pt x="74" y="256"/>
                      <a:pt x="73" y="256"/>
                    </a:cubicBezTo>
                    <a:cubicBezTo>
                      <a:pt x="75" y="257"/>
                      <a:pt x="75" y="257"/>
                      <a:pt x="75" y="257"/>
                    </a:cubicBezTo>
                    <a:cubicBezTo>
                      <a:pt x="78" y="254"/>
                      <a:pt x="75" y="250"/>
                      <a:pt x="76" y="246"/>
                    </a:cubicBezTo>
                    <a:cubicBezTo>
                      <a:pt x="76" y="247"/>
                      <a:pt x="75" y="249"/>
                      <a:pt x="75" y="247"/>
                    </a:cubicBezTo>
                    <a:cubicBezTo>
                      <a:pt x="76" y="244"/>
                      <a:pt x="76" y="244"/>
                      <a:pt x="76" y="244"/>
                    </a:cubicBezTo>
                    <a:cubicBezTo>
                      <a:pt x="77" y="245"/>
                      <a:pt x="77" y="245"/>
                      <a:pt x="77" y="245"/>
                    </a:cubicBezTo>
                    <a:cubicBezTo>
                      <a:pt x="79" y="240"/>
                      <a:pt x="79" y="240"/>
                      <a:pt x="79" y="240"/>
                    </a:cubicBezTo>
                    <a:cubicBezTo>
                      <a:pt x="77" y="240"/>
                      <a:pt x="77" y="240"/>
                      <a:pt x="77" y="240"/>
                    </a:cubicBezTo>
                    <a:cubicBezTo>
                      <a:pt x="79" y="238"/>
                      <a:pt x="81" y="238"/>
                      <a:pt x="80" y="234"/>
                    </a:cubicBezTo>
                    <a:cubicBezTo>
                      <a:pt x="79" y="233"/>
                      <a:pt x="77" y="236"/>
                      <a:pt x="78" y="233"/>
                    </a:cubicBezTo>
                    <a:cubicBezTo>
                      <a:pt x="79" y="230"/>
                      <a:pt x="82" y="226"/>
                      <a:pt x="84" y="221"/>
                    </a:cubicBezTo>
                    <a:cubicBezTo>
                      <a:pt x="82" y="221"/>
                      <a:pt x="83" y="220"/>
                      <a:pt x="83" y="219"/>
                    </a:cubicBezTo>
                    <a:cubicBezTo>
                      <a:pt x="84" y="219"/>
                      <a:pt x="84" y="219"/>
                      <a:pt x="84" y="219"/>
                    </a:cubicBezTo>
                    <a:cubicBezTo>
                      <a:pt x="83" y="214"/>
                      <a:pt x="88" y="218"/>
                      <a:pt x="87" y="213"/>
                    </a:cubicBezTo>
                    <a:cubicBezTo>
                      <a:pt x="86" y="212"/>
                      <a:pt x="86" y="212"/>
                      <a:pt x="86" y="212"/>
                    </a:cubicBezTo>
                    <a:cubicBezTo>
                      <a:pt x="84" y="207"/>
                      <a:pt x="89" y="211"/>
                      <a:pt x="86" y="205"/>
                    </a:cubicBezTo>
                    <a:cubicBezTo>
                      <a:pt x="86" y="207"/>
                      <a:pt x="83" y="205"/>
                      <a:pt x="84" y="203"/>
                    </a:cubicBezTo>
                    <a:cubicBezTo>
                      <a:pt x="86" y="204"/>
                      <a:pt x="86" y="204"/>
                      <a:pt x="86" y="204"/>
                    </a:cubicBezTo>
                    <a:cubicBezTo>
                      <a:pt x="86" y="203"/>
                      <a:pt x="85" y="202"/>
                      <a:pt x="86" y="201"/>
                    </a:cubicBezTo>
                    <a:cubicBezTo>
                      <a:pt x="86" y="202"/>
                      <a:pt x="88" y="202"/>
                      <a:pt x="88" y="200"/>
                    </a:cubicBezTo>
                    <a:cubicBezTo>
                      <a:pt x="89" y="202"/>
                      <a:pt x="89" y="202"/>
                      <a:pt x="89" y="202"/>
                    </a:cubicBezTo>
                    <a:cubicBezTo>
                      <a:pt x="88" y="198"/>
                      <a:pt x="88" y="198"/>
                      <a:pt x="88" y="198"/>
                    </a:cubicBezTo>
                    <a:cubicBezTo>
                      <a:pt x="90" y="196"/>
                      <a:pt x="89" y="191"/>
                      <a:pt x="91" y="191"/>
                    </a:cubicBezTo>
                    <a:cubicBezTo>
                      <a:pt x="91" y="191"/>
                      <a:pt x="94" y="185"/>
                      <a:pt x="92" y="183"/>
                    </a:cubicBezTo>
                    <a:cubicBezTo>
                      <a:pt x="93" y="184"/>
                      <a:pt x="95" y="182"/>
                      <a:pt x="96" y="183"/>
                    </a:cubicBezTo>
                    <a:cubicBezTo>
                      <a:pt x="95" y="181"/>
                      <a:pt x="95" y="177"/>
                      <a:pt x="97" y="175"/>
                    </a:cubicBezTo>
                    <a:cubicBezTo>
                      <a:pt x="97" y="176"/>
                      <a:pt x="97" y="176"/>
                      <a:pt x="97" y="176"/>
                    </a:cubicBezTo>
                    <a:cubicBezTo>
                      <a:pt x="100" y="170"/>
                      <a:pt x="98" y="164"/>
                      <a:pt x="101" y="159"/>
                    </a:cubicBezTo>
                    <a:cubicBezTo>
                      <a:pt x="100" y="159"/>
                      <a:pt x="101" y="156"/>
                      <a:pt x="99" y="156"/>
                    </a:cubicBezTo>
                    <a:cubicBezTo>
                      <a:pt x="98" y="149"/>
                      <a:pt x="106" y="146"/>
                      <a:pt x="100" y="142"/>
                    </a:cubicBezTo>
                    <a:cubicBezTo>
                      <a:pt x="101" y="140"/>
                      <a:pt x="103" y="140"/>
                      <a:pt x="103" y="138"/>
                    </a:cubicBezTo>
                    <a:cubicBezTo>
                      <a:pt x="104" y="139"/>
                      <a:pt x="104" y="139"/>
                      <a:pt x="104" y="139"/>
                    </a:cubicBezTo>
                    <a:cubicBezTo>
                      <a:pt x="105" y="134"/>
                      <a:pt x="105" y="132"/>
                      <a:pt x="106" y="129"/>
                    </a:cubicBezTo>
                    <a:cubicBezTo>
                      <a:pt x="106" y="127"/>
                      <a:pt x="103" y="125"/>
                      <a:pt x="105" y="122"/>
                    </a:cubicBezTo>
                    <a:cubicBezTo>
                      <a:pt x="106" y="124"/>
                      <a:pt x="106" y="122"/>
                      <a:pt x="106" y="121"/>
                    </a:cubicBezTo>
                    <a:cubicBezTo>
                      <a:pt x="106" y="122"/>
                      <a:pt x="106" y="122"/>
                      <a:pt x="108" y="121"/>
                    </a:cubicBezTo>
                    <a:cubicBezTo>
                      <a:pt x="107" y="120"/>
                      <a:pt x="107" y="120"/>
                      <a:pt x="107" y="120"/>
                    </a:cubicBezTo>
                    <a:cubicBezTo>
                      <a:pt x="107" y="120"/>
                      <a:pt x="107" y="120"/>
                      <a:pt x="108" y="120"/>
                    </a:cubicBezTo>
                    <a:cubicBezTo>
                      <a:pt x="108" y="117"/>
                      <a:pt x="107" y="118"/>
                      <a:pt x="107" y="119"/>
                    </a:cubicBezTo>
                    <a:cubicBezTo>
                      <a:pt x="107" y="118"/>
                      <a:pt x="106" y="118"/>
                      <a:pt x="106" y="119"/>
                    </a:cubicBezTo>
                    <a:cubicBezTo>
                      <a:pt x="108" y="117"/>
                      <a:pt x="108" y="113"/>
                      <a:pt x="110" y="113"/>
                    </a:cubicBezTo>
                    <a:cubicBezTo>
                      <a:pt x="111" y="106"/>
                      <a:pt x="110" y="101"/>
                      <a:pt x="111" y="96"/>
                    </a:cubicBezTo>
                    <a:cubicBezTo>
                      <a:pt x="112" y="96"/>
                      <a:pt x="113" y="97"/>
                      <a:pt x="113" y="99"/>
                    </a:cubicBezTo>
                    <a:cubicBezTo>
                      <a:pt x="113" y="95"/>
                      <a:pt x="113" y="95"/>
                      <a:pt x="113" y="95"/>
                    </a:cubicBezTo>
                    <a:cubicBezTo>
                      <a:pt x="115" y="95"/>
                      <a:pt x="114" y="97"/>
                      <a:pt x="114" y="99"/>
                    </a:cubicBezTo>
                    <a:cubicBezTo>
                      <a:pt x="118" y="95"/>
                      <a:pt x="114" y="89"/>
                      <a:pt x="118" y="84"/>
                    </a:cubicBezTo>
                    <a:cubicBezTo>
                      <a:pt x="117" y="83"/>
                      <a:pt x="117" y="83"/>
                      <a:pt x="117" y="83"/>
                    </a:cubicBezTo>
                    <a:cubicBezTo>
                      <a:pt x="117" y="82"/>
                      <a:pt x="117" y="82"/>
                      <a:pt x="117" y="82"/>
                    </a:cubicBezTo>
                    <a:cubicBezTo>
                      <a:pt x="116" y="82"/>
                      <a:pt x="116" y="81"/>
                      <a:pt x="116" y="80"/>
                    </a:cubicBezTo>
                    <a:cubicBezTo>
                      <a:pt x="117" y="80"/>
                      <a:pt x="119" y="81"/>
                      <a:pt x="120" y="78"/>
                    </a:cubicBezTo>
                    <a:cubicBezTo>
                      <a:pt x="122" y="77"/>
                      <a:pt x="121" y="72"/>
                      <a:pt x="121" y="69"/>
                    </a:cubicBezTo>
                    <a:cubicBezTo>
                      <a:pt x="120" y="71"/>
                      <a:pt x="119" y="70"/>
                      <a:pt x="119" y="69"/>
                    </a:cubicBezTo>
                    <a:cubicBezTo>
                      <a:pt x="119" y="68"/>
                      <a:pt x="121" y="68"/>
                      <a:pt x="121" y="67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1" y="66"/>
                      <a:pt x="122" y="63"/>
                      <a:pt x="121" y="62"/>
                    </a:cubicBezTo>
                    <a:cubicBezTo>
                      <a:pt x="123" y="62"/>
                      <a:pt x="122" y="65"/>
                      <a:pt x="123" y="65"/>
                    </a:cubicBezTo>
                    <a:cubicBezTo>
                      <a:pt x="124" y="60"/>
                      <a:pt x="123" y="63"/>
                      <a:pt x="125" y="58"/>
                    </a:cubicBezTo>
                    <a:cubicBezTo>
                      <a:pt x="124" y="54"/>
                      <a:pt x="123" y="58"/>
                      <a:pt x="121" y="56"/>
                    </a:cubicBezTo>
                    <a:cubicBezTo>
                      <a:pt x="122" y="53"/>
                      <a:pt x="121" y="50"/>
                      <a:pt x="123" y="48"/>
                    </a:cubicBezTo>
                    <a:cubicBezTo>
                      <a:pt x="121" y="48"/>
                      <a:pt x="121" y="48"/>
                      <a:pt x="121" y="48"/>
                    </a:cubicBezTo>
                    <a:cubicBezTo>
                      <a:pt x="121" y="43"/>
                      <a:pt x="122" y="41"/>
                      <a:pt x="12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8"/>
              <p:cNvSpPr/>
              <p:nvPr/>
            </p:nvSpPr>
            <p:spPr bwMode="auto">
              <a:xfrm>
                <a:off x="1920875" y="3721101"/>
                <a:ext cx="1949450" cy="1920875"/>
              </a:xfrm>
              <a:custGeom>
                <a:avLst/>
                <a:gdLst>
                  <a:gd name="T0" fmla="*/ 833 w 905"/>
                  <a:gd name="T1" fmla="*/ 570 h 894"/>
                  <a:gd name="T2" fmla="*/ 825 w 905"/>
                  <a:gd name="T3" fmla="*/ 491 h 894"/>
                  <a:gd name="T4" fmla="*/ 796 w 905"/>
                  <a:gd name="T5" fmla="*/ 438 h 894"/>
                  <a:gd name="T6" fmla="*/ 755 w 905"/>
                  <a:gd name="T7" fmla="*/ 415 h 894"/>
                  <a:gd name="T8" fmla="*/ 688 w 905"/>
                  <a:gd name="T9" fmla="*/ 413 h 894"/>
                  <a:gd name="T10" fmla="*/ 648 w 905"/>
                  <a:gd name="T11" fmla="*/ 426 h 894"/>
                  <a:gd name="T12" fmla="*/ 671 w 905"/>
                  <a:gd name="T13" fmla="*/ 329 h 894"/>
                  <a:gd name="T14" fmla="*/ 693 w 905"/>
                  <a:gd name="T15" fmla="*/ 252 h 894"/>
                  <a:gd name="T16" fmla="*/ 708 w 905"/>
                  <a:gd name="T17" fmla="*/ 169 h 894"/>
                  <a:gd name="T18" fmla="*/ 724 w 905"/>
                  <a:gd name="T19" fmla="*/ 77 h 894"/>
                  <a:gd name="T20" fmla="*/ 708 w 905"/>
                  <a:gd name="T21" fmla="*/ 54 h 894"/>
                  <a:gd name="T22" fmla="*/ 673 w 905"/>
                  <a:gd name="T23" fmla="*/ 225 h 894"/>
                  <a:gd name="T24" fmla="*/ 640 w 905"/>
                  <a:gd name="T25" fmla="*/ 360 h 894"/>
                  <a:gd name="T26" fmla="*/ 705 w 905"/>
                  <a:gd name="T27" fmla="*/ 437 h 894"/>
                  <a:gd name="T28" fmla="*/ 763 w 905"/>
                  <a:gd name="T29" fmla="*/ 445 h 894"/>
                  <a:gd name="T30" fmla="*/ 816 w 905"/>
                  <a:gd name="T31" fmla="*/ 547 h 894"/>
                  <a:gd name="T32" fmla="*/ 704 w 905"/>
                  <a:gd name="T33" fmla="*/ 548 h 894"/>
                  <a:gd name="T34" fmla="*/ 655 w 905"/>
                  <a:gd name="T35" fmla="*/ 627 h 894"/>
                  <a:gd name="T36" fmla="*/ 863 w 905"/>
                  <a:gd name="T37" fmla="*/ 642 h 894"/>
                  <a:gd name="T38" fmla="*/ 833 w 905"/>
                  <a:gd name="T39" fmla="*/ 789 h 894"/>
                  <a:gd name="T40" fmla="*/ 611 w 905"/>
                  <a:gd name="T41" fmla="*/ 766 h 894"/>
                  <a:gd name="T42" fmla="*/ 563 w 905"/>
                  <a:gd name="T43" fmla="*/ 849 h 894"/>
                  <a:gd name="T44" fmla="*/ 494 w 905"/>
                  <a:gd name="T45" fmla="*/ 867 h 894"/>
                  <a:gd name="T46" fmla="*/ 436 w 905"/>
                  <a:gd name="T47" fmla="*/ 851 h 894"/>
                  <a:gd name="T48" fmla="*/ 387 w 905"/>
                  <a:gd name="T49" fmla="*/ 803 h 894"/>
                  <a:gd name="T50" fmla="*/ 372 w 905"/>
                  <a:gd name="T51" fmla="*/ 744 h 894"/>
                  <a:gd name="T52" fmla="*/ 279 w 905"/>
                  <a:gd name="T53" fmla="*/ 842 h 894"/>
                  <a:gd name="T54" fmla="*/ 197 w 905"/>
                  <a:gd name="T55" fmla="*/ 803 h 894"/>
                  <a:gd name="T56" fmla="*/ 186 w 905"/>
                  <a:gd name="T57" fmla="*/ 758 h 894"/>
                  <a:gd name="T58" fmla="*/ 217 w 905"/>
                  <a:gd name="T59" fmla="*/ 676 h 894"/>
                  <a:gd name="T60" fmla="*/ 266 w 905"/>
                  <a:gd name="T61" fmla="*/ 647 h 894"/>
                  <a:gd name="T62" fmla="*/ 180 w 905"/>
                  <a:gd name="T63" fmla="*/ 689 h 894"/>
                  <a:gd name="T64" fmla="*/ 89 w 905"/>
                  <a:gd name="T65" fmla="*/ 733 h 894"/>
                  <a:gd name="T66" fmla="*/ 26 w 905"/>
                  <a:gd name="T67" fmla="*/ 664 h 894"/>
                  <a:gd name="T68" fmla="*/ 36 w 905"/>
                  <a:gd name="T69" fmla="*/ 612 h 894"/>
                  <a:gd name="T70" fmla="*/ 103 w 905"/>
                  <a:gd name="T71" fmla="*/ 551 h 894"/>
                  <a:gd name="T72" fmla="*/ 168 w 905"/>
                  <a:gd name="T73" fmla="*/ 544 h 894"/>
                  <a:gd name="T74" fmla="*/ 102 w 905"/>
                  <a:gd name="T75" fmla="*/ 524 h 894"/>
                  <a:gd name="T76" fmla="*/ 127 w 905"/>
                  <a:gd name="T77" fmla="*/ 451 h 894"/>
                  <a:gd name="T78" fmla="*/ 193 w 905"/>
                  <a:gd name="T79" fmla="*/ 409 h 894"/>
                  <a:gd name="T80" fmla="*/ 234 w 905"/>
                  <a:gd name="T81" fmla="*/ 395 h 894"/>
                  <a:gd name="T82" fmla="*/ 305 w 905"/>
                  <a:gd name="T83" fmla="*/ 399 h 894"/>
                  <a:gd name="T84" fmla="*/ 342 w 905"/>
                  <a:gd name="T85" fmla="*/ 442 h 894"/>
                  <a:gd name="T86" fmla="*/ 373 w 905"/>
                  <a:gd name="T87" fmla="*/ 437 h 894"/>
                  <a:gd name="T88" fmla="*/ 397 w 905"/>
                  <a:gd name="T89" fmla="*/ 319 h 894"/>
                  <a:gd name="T90" fmla="*/ 413 w 905"/>
                  <a:gd name="T91" fmla="*/ 250 h 894"/>
                  <a:gd name="T92" fmla="*/ 434 w 905"/>
                  <a:gd name="T93" fmla="*/ 144 h 894"/>
                  <a:gd name="T94" fmla="*/ 448 w 905"/>
                  <a:gd name="T95" fmla="*/ 75 h 894"/>
                  <a:gd name="T96" fmla="*/ 407 w 905"/>
                  <a:gd name="T97" fmla="*/ 162 h 894"/>
                  <a:gd name="T98" fmla="*/ 391 w 905"/>
                  <a:gd name="T99" fmla="*/ 260 h 894"/>
                  <a:gd name="T100" fmla="*/ 292 w 905"/>
                  <a:gd name="T101" fmla="*/ 371 h 894"/>
                  <a:gd name="T102" fmla="*/ 213 w 905"/>
                  <a:gd name="T103" fmla="*/ 382 h 894"/>
                  <a:gd name="T104" fmla="*/ 79 w 905"/>
                  <a:gd name="T105" fmla="*/ 534 h 894"/>
                  <a:gd name="T106" fmla="*/ 19 w 905"/>
                  <a:gd name="T107" fmla="*/ 602 h 894"/>
                  <a:gd name="T108" fmla="*/ 144 w 905"/>
                  <a:gd name="T109" fmla="*/ 758 h 894"/>
                  <a:gd name="T110" fmla="*/ 221 w 905"/>
                  <a:gd name="T111" fmla="*/ 850 h 894"/>
                  <a:gd name="T112" fmla="*/ 413 w 905"/>
                  <a:gd name="T113" fmla="*/ 870 h 894"/>
                  <a:gd name="T114" fmla="*/ 558 w 905"/>
                  <a:gd name="T115" fmla="*/ 876 h 894"/>
                  <a:gd name="T116" fmla="*/ 695 w 905"/>
                  <a:gd name="T117" fmla="*/ 842 h 894"/>
                  <a:gd name="T118" fmla="*/ 861 w 905"/>
                  <a:gd name="T119" fmla="*/ 793 h 894"/>
                  <a:gd name="T120" fmla="*/ 901 w 905"/>
                  <a:gd name="T121" fmla="*/ 666 h 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5" h="894">
                    <a:moveTo>
                      <a:pt x="901" y="666"/>
                    </a:moveTo>
                    <a:cubicBezTo>
                      <a:pt x="901" y="665"/>
                      <a:pt x="900" y="665"/>
                      <a:pt x="899" y="665"/>
                    </a:cubicBezTo>
                    <a:cubicBezTo>
                      <a:pt x="894" y="658"/>
                      <a:pt x="901" y="659"/>
                      <a:pt x="894" y="652"/>
                    </a:cubicBezTo>
                    <a:cubicBezTo>
                      <a:pt x="895" y="655"/>
                      <a:pt x="891" y="655"/>
                      <a:pt x="890" y="650"/>
                    </a:cubicBezTo>
                    <a:cubicBezTo>
                      <a:pt x="892" y="651"/>
                      <a:pt x="892" y="651"/>
                      <a:pt x="892" y="651"/>
                    </a:cubicBezTo>
                    <a:cubicBezTo>
                      <a:pt x="891" y="649"/>
                      <a:pt x="890" y="648"/>
                      <a:pt x="890" y="647"/>
                    </a:cubicBezTo>
                    <a:cubicBezTo>
                      <a:pt x="891" y="648"/>
                      <a:pt x="892" y="647"/>
                      <a:pt x="890" y="643"/>
                    </a:cubicBezTo>
                    <a:cubicBezTo>
                      <a:pt x="893" y="645"/>
                      <a:pt x="893" y="645"/>
                      <a:pt x="893" y="645"/>
                    </a:cubicBezTo>
                    <a:cubicBezTo>
                      <a:pt x="891" y="643"/>
                      <a:pt x="890" y="641"/>
                      <a:pt x="888" y="640"/>
                    </a:cubicBezTo>
                    <a:cubicBezTo>
                      <a:pt x="887" y="634"/>
                      <a:pt x="881" y="628"/>
                      <a:pt x="882" y="625"/>
                    </a:cubicBezTo>
                    <a:cubicBezTo>
                      <a:pt x="882" y="625"/>
                      <a:pt x="877" y="616"/>
                      <a:pt x="873" y="615"/>
                    </a:cubicBezTo>
                    <a:cubicBezTo>
                      <a:pt x="875" y="615"/>
                      <a:pt x="873" y="610"/>
                      <a:pt x="875" y="611"/>
                    </a:cubicBezTo>
                    <a:cubicBezTo>
                      <a:pt x="872" y="609"/>
                      <a:pt x="865" y="603"/>
                      <a:pt x="864" y="600"/>
                    </a:cubicBezTo>
                    <a:cubicBezTo>
                      <a:pt x="865" y="600"/>
                      <a:pt x="865" y="600"/>
                      <a:pt x="865" y="600"/>
                    </a:cubicBezTo>
                    <a:cubicBezTo>
                      <a:pt x="858" y="589"/>
                      <a:pt x="848" y="586"/>
                      <a:pt x="841" y="578"/>
                    </a:cubicBezTo>
                    <a:cubicBezTo>
                      <a:pt x="840" y="579"/>
                      <a:pt x="836" y="575"/>
                      <a:pt x="836" y="578"/>
                    </a:cubicBezTo>
                    <a:cubicBezTo>
                      <a:pt x="833" y="576"/>
                      <a:pt x="831" y="575"/>
                      <a:pt x="830" y="573"/>
                    </a:cubicBezTo>
                    <a:cubicBezTo>
                      <a:pt x="831" y="572"/>
                      <a:pt x="832" y="571"/>
                      <a:pt x="833" y="570"/>
                    </a:cubicBezTo>
                    <a:cubicBezTo>
                      <a:pt x="834" y="571"/>
                      <a:pt x="834" y="571"/>
                      <a:pt x="834" y="571"/>
                    </a:cubicBezTo>
                    <a:cubicBezTo>
                      <a:pt x="836" y="566"/>
                      <a:pt x="837" y="562"/>
                      <a:pt x="835" y="558"/>
                    </a:cubicBezTo>
                    <a:cubicBezTo>
                      <a:pt x="838" y="558"/>
                      <a:pt x="836" y="554"/>
                      <a:pt x="837" y="553"/>
                    </a:cubicBezTo>
                    <a:cubicBezTo>
                      <a:pt x="837" y="553"/>
                      <a:pt x="837" y="553"/>
                      <a:pt x="837" y="553"/>
                    </a:cubicBezTo>
                    <a:cubicBezTo>
                      <a:pt x="835" y="549"/>
                      <a:pt x="841" y="547"/>
                      <a:pt x="838" y="543"/>
                    </a:cubicBezTo>
                    <a:cubicBezTo>
                      <a:pt x="839" y="543"/>
                      <a:pt x="840" y="543"/>
                      <a:pt x="840" y="544"/>
                    </a:cubicBezTo>
                    <a:cubicBezTo>
                      <a:pt x="839" y="542"/>
                      <a:pt x="839" y="539"/>
                      <a:pt x="841" y="538"/>
                    </a:cubicBezTo>
                    <a:cubicBezTo>
                      <a:pt x="841" y="533"/>
                      <a:pt x="841" y="525"/>
                      <a:pt x="838" y="521"/>
                    </a:cubicBezTo>
                    <a:cubicBezTo>
                      <a:pt x="838" y="522"/>
                      <a:pt x="838" y="522"/>
                      <a:pt x="838" y="522"/>
                    </a:cubicBezTo>
                    <a:cubicBezTo>
                      <a:pt x="836" y="520"/>
                      <a:pt x="838" y="519"/>
                      <a:pt x="836" y="517"/>
                    </a:cubicBezTo>
                    <a:cubicBezTo>
                      <a:pt x="837" y="517"/>
                      <a:pt x="837" y="517"/>
                      <a:pt x="837" y="517"/>
                    </a:cubicBezTo>
                    <a:cubicBezTo>
                      <a:pt x="834" y="515"/>
                      <a:pt x="836" y="510"/>
                      <a:pt x="834" y="509"/>
                    </a:cubicBezTo>
                    <a:cubicBezTo>
                      <a:pt x="836" y="508"/>
                      <a:pt x="836" y="508"/>
                      <a:pt x="836" y="508"/>
                    </a:cubicBezTo>
                    <a:cubicBezTo>
                      <a:pt x="834" y="504"/>
                      <a:pt x="834" y="504"/>
                      <a:pt x="834" y="504"/>
                    </a:cubicBezTo>
                    <a:cubicBezTo>
                      <a:pt x="834" y="506"/>
                      <a:pt x="834" y="506"/>
                      <a:pt x="834" y="506"/>
                    </a:cubicBezTo>
                    <a:cubicBezTo>
                      <a:pt x="831" y="506"/>
                      <a:pt x="836" y="502"/>
                      <a:pt x="833" y="499"/>
                    </a:cubicBezTo>
                    <a:cubicBezTo>
                      <a:pt x="833" y="496"/>
                      <a:pt x="824" y="496"/>
                      <a:pt x="824" y="492"/>
                    </a:cubicBezTo>
                    <a:cubicBezTo>
                      <a:pt x="822" y="492"/>
                      <a:pt x="828" y="493"/>
                      <a:pt x="825" y="491"/>
                    </a:cubicBezTo>
                    <a:cubicBezTo>
                      <a:pt x="827" y="490"/>
                      <a:pt x="827" y="492"/>
                      <a:pt x="828" y="490"/>
                    </a:cubicBezTo>
                    <a:cubicBezTo>
                      <a:pt x="827" y="489"/>
                      <a:pt x="829" y="486"/>
                      <a:pt x="827" y="484"/>
                    </a:cubicBezTo>
                    <a:cubicBezTo>
                      <a:pt x="828" y="484"/>
                      <a:pt x="828" y="484"/>
                      <a:pt x="828" y="484"/>
                    </a:cubicBezTo>
                    <a:cubicBezTo>
                      <a:pt x="824" y="482"/>
                      <a:pt x="827" y="477"/>
                      <a:pt x="823" y="476"/>
                    </a:cubicBezTo>
                    <a:cubicBezTo>
                      <a:pt x="820" y="473"/>
                      <a:pt x="826" y="471"/>
                      <a:pt x="821" y="470"/>
                    </a:cubicBezTo>
                    <a:cubicBezTo>
                      <a:pt x="822" y="467"/>
                      <a:pt x="822" y="467"/>
                      <a:pt x="822" y="467"/>
                    </a:cubicBezTo>
                    <a:cubicBezTo>
                      <a:pt x="822" y="465"/>
                      <a:pt x="819" y="468"/>
                      <a:pt x="819" y="465"/>
                    </a:cubicBezTo>
                    <a:cubicBezTo>
                      <a:pt x="820" y="465"/>
                      <a:pt x="819" y="463"/>
                      <a:pt x="820" y="463"/>
                    </a:cubicBezTo>
                    <a:cubicBezTo>
                      <a:pt x="819" y="458"/>
                      <a:pt x="813" y="458"/>
                      <a:pt x="812" y="452"/>
                    </a:cubicBezTo>
                    <a:cubicBezTo>
                      <a:pt x="809" y="453"/>
                      <a:pt x="808" y="450"/>
                      <a:pt x="806" y="450"/>
                    </a:cubicBezTo>
                    <a:cubicBezTo>
                      <a:pt x="807" y="449"/>
                      <a:pt x="802" y="446"/>
                      <a:pt x="806" y="447"/>
                    </a:cubicBezTo>
                    <a:cubicBezTo>
                      <a:pt x="806" y="447"/>
                      <a:pt x="807" y="447"/>
                      <a:pt x="806" y="447"/>
                    </a:cubicBezTo>
                    <a:cubicBezTo>
                      <a:pt x="808" y="447"/>
                      <a:pt x="808" y="447"/>
                      <a:pt x="808" y="447"/>
                    </a:cubicBezTo>
                    <a:cubicBezTo>
                      <a:pt x="807" y="442"/>
                      <a:pt x="802" y="444"/>
                      <a:pt x="800" y="442"/>
                    </a:cubicBezTo>
                    <a:cubicBezTo>
                      <a:pt x="801" y="443"/>
                      <a:pt x="802" y="443"/>
                      <a:pt x="800" y="443"/>
                    </a:cubicBezTo>
                    <a:cubicBezTo>
                      <a:pt x="800" y="443"/>
                      <a:pt x="799" y="442"/>
                      <a:pt x="798" y="442"/>
                    </a:cubicBezTo>
                    <a:cubicBezTo>
                      <a:pt x="799" y="441"/>
                      <a:pt x="799" y="441"/>
                      <a:pt x="799" y="441"/>
                    </a:cubicBezTo>
                    <a:cubicBezTo>
                      <a:pt x="798" y="440"/>
                      <a:pt x="797" y="439"/>
                      <a:pt x="796" y="438"/>
                    </a:cubicBezTo>
                    <a:cubicBezTo>
                      <a:pt x="796" y="439"/>
                      <a:pt x="796" y="439"/>
                      <a:pt x="796" y="439"/>
                    </a:cubicBezTo>
                    <a:cubicBezTo>
                      <a:pt x="795" y="437"/>
                      <a:pt x="796" y="435"/>
                      <a:pt x="792" y="435"/>
                    </a:cubicBezTo>
                    <a:cubicBezTo>
                      <a:pt x="791" y="436"/>
                      <a:pt x="793" y="438"/>
                      <a:pt x="791" y="437"/>
                    </a:cubicBezTo>
                    <a:cubicBezTo>
                      <a:pt x="789" y="435"/>
                      <a:pt x="786" y="431"/>
                      <a:pt x="783" y="429"/>
                    </a:cubicBezTo>
                    <a:cubicBezTo>
                      <a:pt x="783" y="431"/>
                      <a:pt x="782" y="430"/>
                      <a:pt x="781" y="430"/>
                    </a:cubicBezTo>
                    <a:cubicBezTo>
                      <a:pt x="782" y="429"/>
                      <a:pt x="782" y="429"/>
                      <a:pt x="782" y="429"/>
                    </a:cubicBezTo>
                    <a:cubicBezTo>
                      <a:pt x="777" y="429"/>
                      <a:pt x="782" y="425"/>
                      <a:pt x="778" y="425"/>
                    </a:cubicBezTo>
                    <a:cubicBezTo>
                      <a:pt x="776" y="426"/>
                      <a:pt x="776" y="426"/>
                      <a:pt x="776" y="426"/>
                    </a:cubicBezTo>
                    <a:cubicBezTo>
                      <a:pt x="772" y="428"/>
                      <a:pt x="776" y="423"/>
                      <a:pt x="771" y="425"/>
                    </a:cubicBezTo>
                    <a:cubicBezTo>
                      <a:pt x="772" y="425"/>
                      <a:pt x="770" y="428"/>
                      <a:pt x="769" y="427"/>
                    </a:cubicBezTo>
                    <a:cubicBezTo>
                      <a:pt x="770" y="426"/>
                      <a:pt x="770" y="426"/>
                      <a:pt x="770" y="426"/>
                    </a:cubicBezTo>
                    <a:cubicBezTo>
                      <a:pt x="769" y="426"/>
                      <a:pt x="768" y="426"/>
                      <a:pt x="768" y="425"/>
                    </a:cubicBezTo>
                    <a:cubicBezTo>
                      <a:pt x="769" y="425"/>
                      <a:pt x="769" y="424"/>
                      <a:pt x="767" y="423"/>
                    </a:cubicBezTo>
                    <a:cubicBezTo>
                      <a:pt x="769" y="422"/>
                      <a:pt x="769" y="422"/>
                      <a:pt x="769" y="422"/>
                    </a:cubicBezTo>
                    <a:cubicBezTo>
                      <a:pt x="765" y="423"/>
                      <a:pt x="765" y="423"/>
                      <a:pt x="765" y="423"/>
                    </a:cubicBezTo>
                    <a:cubicBezTo>
                      <a:pt x="764" y="421"/>
                      <a:pt x="760" y="422"/>
                      <a:pt x="760" y="419"/>
                    </a:cubicBezTo>
                    <a:cubicBezTo>
                      <a:pt x="760" y="419"/>
                      <a:pt x="756" y="417"/>
                      <a:pt x="754" y="419"/>
                    </a:cubicBezTo>
                    <a:cubicBezTo>
                      <a:pt x="756" y="418"/>
                      <a:pt x="753" y="416"/>
                      <a:pt x="755" y="415"/>
                    </a:cubicBezTo>
                    <a:cubicBezTo>
                      <a:pt x="753" y="416"/>
                      <a:pt x="749" y="416"/>
                      <a:pt x="748" y="414"/>
                    </a:cubicBezTo>
                    <a:cubicBezTo>
                      <a:pt x="749" y="414"/>
                      <a:pt x="749" y="414"/>
                      <a:pt x="749" y="414"/>
                    </a:cubicBezTo>
                    <a:cubicBezTo>
                      <a:pt x="744" y="411"/>
                      <a:pt x="739" y="414"/>
                      <a:pt x="735" y="411"/>
                    </a:cubicBezTo>
                    <a:cubicBezTo>
                      <a:pt x="735" y="413"/>
                      <a:pt x="733" y="412"/>
                      <a:pt x="733" y="414"/>
                    </a:cubicBezTo>
                    <a:cubicBezTo>
                      <a:pt x="728" y="415"/>
                      <a:pt x="725" y="408"/>
                      <a:pt x="723" y="415"/>
                    </a:cubicBezTo>
                    <a:cubicBezTo>
                      <a:pt x="720" y="415"/>
                      <a:pt x="720" y="413"/>
                      <a:pt x="719" y="412"/>
                    </a:cubicBezTo>
                    <a:cubicBezTo>
                      <a:pt x="720" y="412"/>
                      <a:pt x="720" y="412"/>
                      <a:pt x="720" y="412"/>
                    </a:cubicBezTo>
                    <a:cubicBezTo>
                      <a:pt x="716" y="412"/>
                      <a:pt x="715" y="412"/>
                      <a:pt x="712" y="411"/>
                    </a:cubicBezTo>
                    <a:cubicBezTo>
                      <a:pt x="710" y="412"/>
                      <a:pt x="710" y="415"/>
                      <a:pt x="707" y="414"/>
                    </a:cubicBezTo>
                    <a:cubicBezTo>
                      <a:pt x="708" y="413"/>
                      <a:pt x="707" y="413"/>
                      <a:pt x="706" y="413"/>
                    </a:cubicBezTo>
                    <a:cubicBezTo>
                      <a:pt x="707" y="413"/>
                      <a:pt x="707" y="413"/>
                      <a:pt x="706" y="412"/>
                    </a:cubicBezTo>
                    <a:cubicBezTo>
                      <a:pt x="705" y="412"/>
                      <a:pt x="705" y="412"/>
                      <a:pt x="705" y="412"/>
                    </a:cubicBezTo>
                    <a:cubicBezTo>
                      <a:pt x="705" y="412"/>
                      <a:pt x="705" y="412"/>
                      <a:pt x="705" y="412"/>
                    </a:cubicBezTo>
                    <a:cubicBezTo>
                      <a:pt x="703" y="412"/>
                      <a:pt x="703" y="413"/>
                      <a:pt x="704" y="413"/>
                    </a:cubicBezTo>
                    <a:cubicBezTo>
                      <a:pt x="704" y="413"/>
                      <a:pt x="704" y="414"/>
                      <a:pt x="704" y="414"/>
                    </a:cubicBezTo>
                    <a:cubicBezTo>
                      <a:pt x="703" y="412"/>
                      <a:pt x="700" y="414"/>
                      <a:pt x="699" y="412"/>
                    </a:cubicBezTo>
                    <a:cubicBezTo>
                      <a:pt x="694" y="412"/>
                      <a:pt x="691" y="414"/>
                      <a:pt x="687" y="415"/>
                    </a:cubicBezTo>
                    <a:cubicBezTo>
                      <a:pt x="686" y="414"/>
                      <a:pt x="687" y="413"/>
                      <a:pt x="688" y="413"/>
                    </a:cubicBezTo>
                    <a:cubicBezTo>
                      <a:pt x="688" y="413"/>
                      <a:pt x="687" y="413"/>
                      <a:pt x="686" y="413"/>
                    </a:cubicBezTo>
                    <a:cubicBezTo>
                      <a:pt x="686" y="411"/>
                      <a:pt x="687" y="412"/>
                      <a:pt x="688" y="412"/>
                    </a:cubicBezTo>
                    <a:cubicBezTo>
                      <a:pt x="684" y="409"/>
                      <a:pt x="681" y="415"/>
                      <a:pt x="677" y="413"/>
                    </a:cubicBezTo>
                    <a:cubicBezTo>
                      <a:pt x="676" y="414"/>
                      <a:pt x="676" y="414"/>
                      <a:pt x="676" y="414"/>
                    </a:cubicBezTo>
                    <a:cubicBezTo>
                      <a:pt x="676" y="414"/>
                      <a:pt x="676" y="414"/>
                      <a:pt x="676" y="414"/>
                    </a:cubicBezTo>
                    <a:cubicBezTo>
                      <a:pt x="676" y="414"/>
                      <a:pt x="675" y="416"/>
                      <a:pt x="674" y="416"/>
                    </a:cubicBezTo>
                    <a:cubicBezTo>
                      <a:pt x="674" y="414"/>
                      <a:pt x="674" y="412"/>
                      <a:pt x="672" y="413"/>
                    </a:cubicBezTo>
                    <a:cubicBezTo>
                      <a:pt x="670" y="412"/>
                      <a:pt x="668" y="414"/>
                      <a:pt x="666" y="415"/>
                    </a:cubicBezTo>
                    <a:cubicBezTo>
                      <a:pt x="667" y="415"/>
                      <a:pt x="667" y="416"/>
                      <a:pt x="666" y="417"/>
                    </a:cubicBezTo>
                    <a:cubicBezTo>
                      <a:pt x="665" y="417"/>
                      <a:pt x="664" y="415"/>
                      <a:pt x="664" y="416"/>
                    </a:cubicBezTo>
                    <a:cubicBezTo>
                      <a:pt x="663" y="415"/>
                      <a:pt x="663" y="415"/>
                      <a:pt x="663" y="415"/>
                    </a:cubicBezTo>
                    <a:cubicBezTo>
                      <a:pt x="664" y="416"/>
                      <a:pt x="661" y="417"/>
                      <a:pt x="661" y="418"/>
                    </a:cubicBezTo>
                    <a:cubicBezTo>
                      <a:pt x="660" y="416"/>
                      <a:pt x="662" y="416"/>
                      <a:pt x="662" y="415"/>
                    </a:cubicBezTo>
                    <a:cubicBezTo>
                      <a:pt x="658" y="416"/>
                      <a:pt x="660" y="415"/>
                      <a:pt x="656" y="416"/>
                    </a:cubicBezTo>
                    <a:cubicBezTo>
                      <a:pt x="654" y="418"/>
                      <a:pt x="657" y="418"/>
                      <a:pt x="656" y="420"/>
                    </a:cubicBezTo>
                    <a:cubicBezTo>
                      <a:pt x="655" y="421"/>
                      <a:pt x="653" y="423"/>
                      <a:pt x="651" y="422"/>
                    </a:cubicBezTo>
                    <a:cubicBezTo>
                      <a:pt x="652" y="424"/>
                      <a:pt x="652" y="424"/>
                      <a:pt x="652" y="424"/>
                    </a:cubicBezTo>
                    <a:cubicBezTo>
                      <a:pt x="650" y="425"/>
                      <a:pt x="649" y="425"/>
                      <a:pt x="648" y="426"/>
                    </a:cubicBezTo>
                    <a:cubicBezTo>
                      <a:pt x="648" y="423"/>
                      <a:pt x="648" y="421"/>
                      <a:pt x="647" y="419"/>
                    </a:cubicBezTo>
                    <a:cubicBezTo>
                      <a:pt x="648" y="420"/>
                      <a:pt x="648" y="420"/>
                      <a:pt x="648" y="420"/>
                    </a:cubicBezTo>
                    <a:cubicBezTo>
                      <a:pt x="646" y="416"/>
                      <a:pt x="648" y="416"/>
                      <a:pt x="648" y="412"/>
                    </a:cubicBezTo>
                    <a:cubicBezTo>
                      <a:pt x="648" y="412"/>
                      <a:pt x="648" y="412"/>
                      <a:pt x="649" y="412"/>
                    </a:cubicBezTo>
                    <a:cubicBezTo>
                      <a:pt x="647" y="408"/>
                      <a:pt x="651" y="401"/>
                      <a:pt x="650" y="398"/>
                    </a:cubicBezTo>
                    <a:cubicBezTo>
                      <a:pt x="652" y="399"/>
                      <a:pt x="652" y="399"/>
                      <a:pt x="652" y="399"/>
                    </a:cubicBezTo>
                    <a:cubicBezTo>
                      <a:pt x="653" y="392"/>
                      <a:pt x="653" y="392"/>
                      <a:pt x="653" y="392"/>
                    </a:cubicBezTo>
                    <a:cubicBezTo>
                      <a:pt x="652" y="394"/>
                      <a:pt x="652" y="394"/>
                      <a:pt x="652" y="394"/>
                    </a:cubicBezTo>
                    <a:cubicBezTo>
                      <a:pt x="649" y="392"/>
                      <a:pt x="656" y="390"/>
                      <a:pt x="655" y="384"/>
                    </a:cubicBezTo>
                    <a:cubicBezTo>
                      <a:pt x="657" y="379"/>
                      <a:pt x="650" y="373"/>
                      <a:pt x="653" y="368"/>
                    </a:cubicBezTo>
                    <a:cubicBezTo>
                      <a:pt x="652" y="365"/>
                      <a:pt x="655" y="371"/>
                      <a:pt x="655" y="367"/>
                    </a:cubicBezTo>
                    <a:cubicBezTo>
                      <a:pt x="657" y="368"/>
                      <a:pt x="655" y="369"/>
                      <a:pt x="657" y="369"/>
                    </a:cubicBezTo>
                    <a:cubicBezTo>
                      <a:pt x="657" y="365"/>
                      <a:pt x="661" y="364"/>
                      <a:pt x="660" y="359"/>
                    </a:cubicBezTo>
                    <a:cubicBezTo>
                      <a:pt x="662" y="359"/>
                      <a:pt x="662" y="359"/>
                      <a:pt x="662" y="359"/>
                    </a:cubicBezTo>
                    <a:cubicBezTo>
                      <a:pt x="661" y="353"/>
                      <a:pt x="667" y="349"/>
                      <a:pt x="665" y="345"/>
                    </a:cubicBezTo>
                    <a:cubicBezTo>
                      <a:pt x="665" y="339"/>
                      <a:pt x="670" y="343"/>
                      <a:pt x="669" y="336"/>
                    </a:cubicBezTo>
                    <a:cubicBezTo>
                      <a:pt x="672" y="334"/>
                      <a:pt x="672" y="334"/>
                      <a:pt x="672" y="334"/>
                    </a:cubicBezTo>
                    <a:cubicBezTo>
                      <a:pt x="673" y="332"/>
                      <a:pt x="670" y="332"/>
                      <a:pt x="671" y="329"/>
                    </a:cubicBezTo>
                    <a:cubicBezTo>
                      <a:pt x="673" y="330"/>
                      <a:pt x="673" y="326"/>
                      <a:pt x="674" y="328"/>
                    </a:cubicBezTo>
                    <a:cubicBezTo>
                      <a:pt x="678" y="322"/>
                      <a:pt x="675" y="314"/>
                      <a:pt x="680" y="307"/>
                    </a:cubicBezTo>
                    <a:cubicBezTo>
                      <a:pt x="678" y="304"/>
                      <a:pt x="680" y="300"/>
                      <a:pt x="679" y="299"/>
                    </a:cubicBezTo>
                    <a:cubicBezTo>
                      <a:pt x="680" y="299"/>
                      <a:pt x="681" y="290"/>
                      <a:pt x="682" y="295"/>
                    </a:cubicBezTo>
                    <a:cubicBezTo>
                      <a:pt x="682" y="296"/>
                      <a:pt x="682" y="297"/>
                      <a:pt x="682" y="296"/>
                    </a:cubicBezTo>
                    <a:cubicBezTo>
                      <a:pt x="683" y="297"/>
                      <a:pt x="683" y="297"/>
                      <a:pt x="683" y="297"/>
                    </a:cubicBezTo>
                    <a:cubicBezTo>
                      <a:pt x="687" y="293"/>
                      <a:pt x="684" y="288"/>
                      <a:pt x="685" y="283"/>
                    </a:cubicBezTo>
                    <a:cubicBezTo>
                      <a:pt x="684" y="285"/>
                      <a:pt x="684" y="287"/>
                      <a:pt x="683" y="285"/>
                    </a:cubicBezTo>
                    <a:cubicBezTo>
                      <a:pt x="684" y="281"/>
                      <a:pt x="684" y="281"/>
                      <a:pt x="684" y="281"/>
                    </a:cubicBezTo>
                    <a:cubicBezTo>
                      <a:pt x="686" y="282"/>
                      <a:pt x="686" y="282"/>
                      <a:pt x="686" y="282"/>
                    </a:cubicBezTo>
                    <a:cubicBezTo>
                      <a:pt x="688" y="275"/>
                      <a:pt x="688" y="275"/>
                      <a:pt x="688" y="275"/>
                    </a:cubicBezTo>
                    <a:cubicBezTo>
                      <a:pt x="686" y="276"/>
                      <a:pt x="686" y="276"/>
                      <a:pt x="686" y="276"/>
                    </a:cubicBezTo>
                    <a:cubicBezTo>
                      <a:pt x="687" y="273"/>
                      <a:pt x="690" y="272"/>
                      <a:pt x="689" y="268"/>
                    </a:cubicBezTo>
                    <a:cubicBezTo>
                      <a:pt x="688" y="269"/>
                      <a:pt x="688" y="268"/>
                      <a:pt x="688" y="268"/>
                    </a:cubicBezTo>
                    <a:cubicBezTo>
                      <a:pt x="688" y="268"/>
                      <a:pt x="687" y="269"/>
                      <a:pt x="688" y="268"/>
                    </a:cubicBezTo>
                    <a:cubicBezTo>
                      <a:pt x="687" y="268"/>
                      <a:pt x="687" y="268"/>
                      <a:pt x="687" y="268"/>
                    </a:cubicBezTo>
                    <a:cubicBezTo>
                      <a:pt x="687" y="269"/>
                      <a:pt x="686" y="269"/>
                      <a:pt x="686" y="268"/>
                    </a:cubicBezTo>
                    <a:cubicBezTo>
                      <a:pt x="688" y="264"/>
                      <a:pt x="691" y="258"/>
                      <a:pt x="693" y="252"/>
                    </a:cubicBezTo>
                    <a:cubicBezTo>
                      <a:pt x="691" y="252"/>
                      <a:pt x="692" y="251"/>
                      <a:pt x="692" y="249"/>
                    </a:cubicBezTo>
                    <a:cubicBezTo>
                      <a:pt x="693" y="250"/>
                      <a:pt x="693" y="250"/>
                      <a:pt x="693" y="250"/>
                    </a:cubicBezTo>
                    <a:cubicBezTo>
                      <a:pt x="692" y="243"/>
                      <a:pt x="697" y="248"/>
                      <a:pt x="697" y="242"/>
                    </a:cubicBezTo>
                    <a:cubicBezTo>
                      <a:pt x="695" y="240"/>
                      <a:pt x="695" y="240"/>
                      <a:pt x="695" y="240"/>
                    </a:cubicBezTo>
                    <a:cubicBezTo>
                      <a:pt x="693" y="235"/>
                      <a:pt x="699" y="238"/>
                      <a:pt x="696" y="232"/>
                    </a:cubicBezTo>
                    <a:cubicBezTo>
                      <a:pt x="695" y="234"/>
                      <a:pt x="692" y="232"/>
                      <a:pt x="693" y="229"/>
                    </a:cubicBezTo>
                    <a:cubicBezTo>
                      <a:pt x="695" y="230"/>
                      <a:pt x="695" y="230"/>
                      <a:pt x="695" y="230"/>
                    </a:cubicBezTo>
                    <a:cubicBezTo>
                      <a:pt x="695" y="229"/>
                      <a:pt x="694" y="228"/>
                      <a:pt x="695" y="227"/>
                    </a:cubicBezTo>
                    <a:cubicBezTo>
                      <a:pt x="695" y="228"/>
                      <a:pt x="697" y="228"/>
                      <a:pt x="697" y="226"/>
                    </a:cubicBezTo>
                    <a:cubicBezTo>
                      <a:pt x="699" y="228"/>
                      <a:pt x="699" y="228"/>
                      <a:pt x="699" y="228"/>
                    </a:cubicBezTo>
                    <a:cubicBezTo>
                      <a:pt x="697" y="223"/>
                      <a:pt x="697" y="223"/>
                      <a:pt x="697" y="223"/>
                    </a:cubicBezTo>
                    <a:cubicBezTo>
                      <a:pt x="699" y="220"/>
                      <a:pt x="698" y="214"/>
                      <a:pt x="701" y="213"/>
                    </a:cubicBezTo>
                    <a:cubicBezTo>
                      <a:pt x="701" y="213"/>
                      <a:pt x="703" y="206"/>
                      <a:pt x="701" y="204"/>
                    </a:cubicBezTo>
                    <a:cubicBezTo>
                      <a:pt x="702" y="205"/>
                      <a:pt x="704" y="202"/>
                      <a:pt x="705" y="203"/>
                    </a:cubicBezTo>
                    <a:cubicBezTo>
                      <a:pt x="704" y="201"/>
                      <a:pt x="704" y="195"/>
                      <a:pt x="706" y="193"/>
                    </a:cubicBezTo>
                    <a:cubicBezTo>
                      <a:pt x="706" y="194"/>
                      <a:pt x="706" y="194"/>
                      <a:pt x="706" y="194"/>
                    </a:cubicBezTo>
                    <a:cubicBezTo>
                      <a:pt x="709" y="186"/>
                      <a:pt x="706" y="179"/>
                      <a:pt x="710" y="173"/>
                    </a:cubicBezTo>
                    <a:cubicBezTo>
                      <a:pt x="708" y="173"/>
                      <a:pt x="710" y="169"/>
                      <a:pt x="708" y="169"/>
                    </a:cubicBezTo>
                    <a:cubicBezTo>
                      <a:pt x="707" y="161"/>
                      <a:pt x="715" y="157"/>
                      <a:pt x="709" y="152"/>
                    </a:cubicBezTo>
                    <a:cubicBezTo>
                      <a:pt x="709" y="149"/>
                      <a:pt x="711" y="149"/>
                      <a:pt x="712" y="147"/>
                    </a:cubicBezTo>
                    <a:cubicBezTo>
                      <a:pt x="712" y="148"/>
                      <a:pt x="712" y="148"/>
                      <a:pt x="712" y="148"/>
                    </a:cubicBezTo>
                    <a:cubicBezTo>
                      <a:pt x="713" y="141"/>
                      <a:pt x="713" y="139"/>
                      <a:pt x="714" y="135"/>
                    </a:cubicBezTo>
                    <a:cubicBezTo>
                      <a:pt x="714" y="132"/>
                      <a:pt x="711" y="131"/>
                      <a:pt x="713" y="127"/>
                    </a:cubicBezTo>
                    <a:cubicBezTo>
                      <a:pt x="714" y="129"/>
                      <a:pt x="714" y="127"/>
                      <a:pt x="714" y="125"/>
                    </a:cubicBezTo>
                    <a:cubicBezTo>
                      <a:pt x="714" y="126"/>
                      <a:pt x="714" y="127"/>
                      <a:pt x="716" y="125"/>
                    </a:cubicBezTo>
                    <a:cubicBezTo>
                      <a:pt x="715" y="124"/>
                      <a:pt x="715" y="124"/>
                      <a:pt x="715" y="123"/>
                    </a:cubicBezTo>
                    <a:cubicBezTo>
                      <a:pt x="715" y="123"/>
                      <a:pt x="715" y="123"/>
                      <a:pt x="715" y="123"/>
                    </a:cubicBezTo>
                    <a:cubicBezTo>
                      <a:pt x="716" y="121"/>
                      <a:pt x="715" y="121"/>
                      <a:pt x="715" y="122"/>
                    </a:cubicBezTo>
                    <a:cubicBezTo>
                      <a:pt x="714" y="122"/>
                      <a:pt x="714" y="122"/>
                      <a:pt x="714" y="123"/>
                    </a:cubicBezTo>
                    <a:cubicBezTo>
                      <a:pt x="716" y="120"/>
                      <a:pt x="715" y="115"/>
                      <a:pt x="718" y="115"/>
                    </a:cubicBezTo>
                    <a:cubicBezTo>
                      <a:pt x="719" y="107"/>
                      <a:pt x="718" y="101"/>
                      <a:pt x="718" y="94"/>
                    </a:cubicBezTo>
                    <a:cubicBezTo>
                      <a:pt x="720" y="93"/>
                      <a:pt x="720" y="95"/>
                      <a:pt x="720" y="97"/>
                    </a:cubicBezTo>
                    <a:cubicBezTo>
                      <a:pt x="721" y="92"/>
                      <a:pt x="721" y="92"/>
                      <a:pt x="721" y="92"/>
                    </a:cubicBezTo>
                    <a:cubicBezTo>
                      <a:pt x="723" y="93"/>
                      <a:pt x="721" y="95"/>
                      <a:pt x="721" y="97"/>
                    </a:cubicBezTo>
                    <a:cubicBezTo>
                      <a:pt x="725" y="92"/>
                      <a:pt x="721" y="85"/>
                      <a:pt x="725" y="79"/>
                    </a:cubicBezTo>
                    <a:cubicBezTo>
                      <a:pt x="724" y="77"/>
                      <a:pt x="724" y="77"/>
                      <a:pt x="724" y="77"/>
                    </a:cubicBezTo>
                    <a:cubicBezTo>
                      <a:pt x="725" y="77"/>
                      <a:pt x="725" y="77"/>
                      <a:pt x="725" y="77"/>
                    </a:cubicBezTo>
                    <a:cubicBezTo>
                      <a:pt x="724" y="77"/>
                      <a:pt x="723" y="75"/>
                      <a:pt x="723" y="74"/>
                    </a:cubicBezTo>
                    <a:cubicBezTo>
                      <a:pt x="725" y="73"/>
                      <a:pt x="727" y="75"/>
                      <a:pt x="727" y="72"/>
                    </a:cubicBezTo>
                    <a:cubicBezTo>
                      <a:pt x="729" y="69"/>
                      <a:pt x="729" y="64"/>
                      <a:pt x="729" y="61"/>
                    </a:cubicBezTo>
                    <a:cubicBezTo>
                      <a:pt x="728" y="62"/>
                      <a:pt x="727" y="62"/>
                      <a:pt x="727" y="61"/>
                    </a:cubicBezTo>
                    <a:cubicBezTo>
                      <a:pt x="727" y="59"/>
                      <a:pt x="729" y="59"/>
                      <a:pt x="729" y="57"/>
                    </a:cubicBezTo>
                    <a:cubicBezTo>
                      <a:pt x="730" y="57"/>
                      <a:pt x="730" y="57"/>
                      <a:pt x="730" y="57"/>
                    </a:cubicBezTo>
                    <a:cubicBezTo>
                      <a:pt x="729" y="57"/>
                      <a:pt x="730" y="53"/>
                      <a:pt x="729" y="52"/>
                    </a:cubicBezTo>
                    <a:cubicBezTo>
                      <a:pt x="731" y="51"/>
                      <a:pt x="730" y="55"/>
                      <a:pt x="731" y="55"/>
                    </a:cubicBezTo>
                    <a:cubicBezTo>
                      <a:pt x="732" y="49"/>
                      <a:pt x="732" y="52"/>
                      <a:pt x="733" y="45"/>
                    </a:cubicBezTo>
                    <a:cubicBezTo>
                      <a:pt x="733" y="41"/>
                      <a:pt x="731" y="46"/>
                      <a:pt x="730" y="44"/>
                    </a:cubicBezTo>
                    <a:cubicBezTo>
                      <a:pt x="730" y="40"/>
                      <a:pt x="730" y="37"/>
                      <a:pt x="731" y="33"/>
                    </a:cubicBezTo>
                    <a:cubicBezTo>
                      <a:pt x="730" y="34"/>
                      <a:pt x="730" y="34"/>
                      <a:pt x="730" y="34"/>
                    </a:cubicBezTo>
                    <a:cubicBezTo>
                      <a:pt x="729" y="28"/>
                      <a:pt x="730" y="25"/>
                      <a:pt x="732" y="21"/>
                    </a:cubicBezTo>
                    <a:cubicBezTo>
                      <a:pt x="730" y="9"/>
                      <a:pt x="725" y="4"/>
                      <a:pt x="722" y="2"/>
                    </a:cubicBezTo>
                    <a:cubicBezTo>
                      <a:pt x="719" y="0"/>
                      <a:pt x="717" y="1"/>
                      <a:pt x="716" y="3"/>
                    </a:cubicBezTo>
                    <a:cubicBezTo>
                      <a:pt x="714" y="6"/>
                      <a:pt x="713" y="12"/>
                      <a:pt x="713" y="12"/>
                    </a:cubicBezTo>
                    <a:cubicBezTo>
                      <a:pt x="709" y="25"/>
                      <a:pt x="712" y="34"/>
                      <a:pt x="708" y="54"/>
                    </a:cubicBezTo>
                    <a:cubicBezTo>
                      <a:pt x="702" y="72"/>
                      <a:pt x="698" y="76"/>
                      <a:pt x="695" y="95"/>
                    </a:cubicBezTo>
                    <a:cubicBezTo>
                      <a:pt x="693" y="103"/>
                      <a:pt x="692" y="113"/>
                      <a:pt x="690" y="122"/>
                    </a:cubicBezTo>
                    <a:cubicBezTo>
                      <a:pt x="692" y="127"/>
                      <a:pt x="688" y="133"/>
                      <a:pt x="689" y="139"/>
                    </a:cubicBezTo>
                    <a:cubicBezTo>
                      <a:pt x="687" y="140"/>
                      <a:pt x="687" y="140"/>
                      <a:pt x="687" y="140"/>
                    </a:cubicBezTo>
                    <a:cubicBezTo>
                      <a:pt x="688" y="142"/>
                      <a:pt x="688" y="144"/>
                      <a:pt x="687" y="146"/>
                    </a:cubicBezTo>
                    <a:cubicBezTo>
                      <a:pt x="686" y="145"/>
                      <a:pt x="686" y="145"/>
                      <a:pt x="686" y="145"/>
                    </a:cubicBezTo>
                    <a:cubicBezTo>
                      <a:pt x="687" y="148"/>
                      <a:pt x="686" y="151"/>
                      <a:pt x="686" y="152"/>
                    </a:cubicBezTo>
                    <a:cubicBezTo>
                      <a:pt x="685" y="152"/>
                      <a:pt x="685" y="152"/>
                      <a:pt x="685" y="152"/>
                    </a:cubicBezTo>
                    <a:cubicBezTo>
                      <a:pt x="685" y="155"/>
                      <a:pt x="685" y="155"/>
                      <a:pt x="685" y="155"/>
                    </a:cubicBezTo>
                    <a:cubicBezTo>
                      <a:pt x="685" y="154"/>
                      <a:pt x="685" y="154"/>
                      <a:pt x="685" y="154"/>
                    </a:cubicBezTo>
                    <a:cubicBezTo>
                      <a:pt x="685" y="159"/>
                      <a:pt x="684" y="163"/>
                      <a:pt x="683" y="167"/>
                    </a:cubicBezTo>
                    <a:cubicBezTo>
                      <a:pt x="684" y="167"/>
                      <a:pt x="684" y="167"/>
                      <a:pt x="684" y="167"/>
                    </a:cubicBezTo>
                    <a:cubicBezTo>
                      <a:pt x="681" y="175"/>
                      <a:pt x="684" y="179"/>
                      <a:pt x="680" y="186"/>
                    </a:cubicBezTo>
                    <a:cubicBezTo>
                      <a:pt x="679" y="186"/>
                      <a:pt x="679" y="186"/>
                      <a:pt x="679" y="186"/>
                    </a:cubicBezTo>
                    <a:cubicBezTo>
                      <a:pt x="682" y="197"/>
                      <a:pt x="673" y="201"/>
                      <a:pt x="675" y="211"/>
                    </a:cubicBezTo>
                    <a:cubicBezTo>
                      <a:pt x="675" y="210"/>
                      <a:pt x="674" y="212"/>
                      <a:pt x="674" y="212"/>
                    </a:cubicBezTo>
                    <a:cubicBezTo>
                      <a:pt x="674" y="216"/>
                      <a:pt x="673" y="221"/>
                      <a:pt x="676" y="222"/>
                    </a:cubicBezTo>
                    <a:cubicBezTo>
                      <a:pt x="675" y="225"/>
                      <a:pt x="675" y="224"/>
                      <a:pt x="673" y="225"/>
                    </a:cubicBezTo>
                    <a:cubicBezTo>
                      <a:pt x="675" y="225"/>
                      <a:pt x="675" y="228"/>
                      <a:pt x="674" y="231"/>
                    </a:cubicBezTo>
                    <a:cubicBezTo>
                      <a:pt x="674" y="229"/>
                      <a:pt x="674" y="229"/>
                      <a:pt x="674" y="229"/>
                    </a:cubicBezTo>
                    <a:cubicBezTo>
                      <a:pt x="673" y="237"/>
                      <a:pt x="673" y="237"/>
                      <a:pt x="673" y="237"/>
                    </a:cubicBezTo>
                    <a:cubicBezTo>
                      <a:pt x="676" y="236"/>
                      <a:pt x="676" y="236"/>
                      <a:pt x="676" y="236"/>
                    </a:cubicBezTo>
                    <a:cubicBezTo>
                      <a:pt x="674" y="240"/>
                      <a:pt x="672" y="236"/>
                      <a:pt x="672" y="240"/>
                    </a:cubicBezTo>
                    <a:cubicBezTo>
                      <a:pt x="674" y="241"/>
                      <a:pt x="674" y="241"/>
                      <a:pt x="674" y="241"/>
                    </a:cubicBezTo>
                    <a:cubicBezTo>
                      <a:pt x="673" y="246"/>
                      <a:pt x="668" y="248"/>
                      <a:pt x="665" y="253"/>
                    </a:cubicBezTo>
                    <a:cubicBezTo>
                      <a:pt x="665" y="256"/>
                      <a:pt x="664" y="258"/>
                      <a:pt x="663" y="261"/>
                    </a:cubicBezTo>
                    <a:cubicBezTo>
                      <a:pt x="663" y="265"/>
                      <a:pt x="662" y="267"/>
                      <a:pt x="662" y="270"/>
                    </a:cubicBezTo>
                    <a:cubicBezTo>
                      <a:pt x="661" y="276"/>
                      <a:pt x="661" y="281"/>
                      <a:pt x="660" y="287"/>
                    </a:cubicBezTo>
                    <a:cubicBezTo>
                      <a:pt x="658" y="298"/>
                      <a:pt x="656" y="309"/>
                      <a:pt x="651" y="319"/>
                    </a:cubicBezTo>
                    <a:cubicBezTo>
                      <a:pt x="649" y="319"/>
                      <a:pt x="649" y="319"/>
                      <a:pt x="649" y="319"/>
                    </a:cubicBezTo>
                    <a:cubicBezTo>
                      <a:pt x="646" y="319"/>
                      <a:pt x="652" y="326"/>
                      <a:pt x="649" y="326"/>
                    </a:cubicBezTo>
                    <a:cubicBezTo>
                      <a:pt x="649" y="329"/>
                      <a:pt x="649" y="329"/>
                      <a:pt x="649" y="329"/>
                    </a:cubicBezTo>
                    <a:cubicBezTo>
                      <a:pt x="649" y="329"/>
                      <a:pt x="648" y="330"/>
                      <a:pt x="648" y="329"/>
                    </a:cubicBezTo>
                    <a:cubicBezTo>
                      <a:pt x="647" y="331"/>
                      <a:pt x="647" y="331"/>
                      <a:pt x="648" y="333"/>
                    </a:cubicBezTo>
                    <a:cubicBezTo>
                      <a:pt x="646" y="335"/>
                      <a:pt x="646" y="335"/>
                      <a:pt x="646" y="335"/>
                    </a:cubicBezTo>
                    <a:cubicBezTo>
                      <a:pt x="642" y="343"/>
                      <a:pt x="643" y="351"/>
                      <a:pt x="640" y="360"/>
                    </a:cubicBezTo>
                    <a:cubicBezTo>
                      <a:pt x="634" y="370"/>
                      <a:pt x="632" y="392"/>
                      <a:pt x="631" y="404"/>
                    </a:cubicBezTo>
                    <a:cubicBezTo>
                      <a:pt x="630" y="421"/>
                      <a:pt x="616" y="439"/>
                      <a:pt x="617" y="457"/>
                    </a:cubicBezTo>
                    <a:cubicBezTo>
                      <a:pt x="616" y="458"/>
                      <a:pt x="617" y="460"/>
                      <a:pt x="617" y="460"/>
                    </a:cubicBezTo>
                    <a:cubicBezTo>
                      <a:pt x="616" y="465"/>
                      <a:pt x="615" y="470"/>
                      <a:pt x="614" y="476"/>
                    </a:cubicBezTo>
                    <a:cubicBezTo>
                      <a:pt x="614" y="476"/>
                      <a:pt x="611" y="495"/>
                      <a:pt x="613" y="508"/>
                    </a:cubicBezTo>
                    <a:cubicBezTo>
                      <a:pt x="614" y="521"/>
                      <a:pt x="619" y="525"/>
                      <a:pt x="632" y="497"/>
                    </a:cubicBezTo>
                    <a:cubicBezTo>
                      <a:pt x="633" y="497"/>
                      <a:pt x="633" y="497"/>
                      <a:pt x="633" y="497"/>
                    </a:cubicBezTo>
                    <a:cubicBezTo>
                      <a:pt x="635" y="489"/>
                      <a:pt x="636" y="484"/>
                      <a:pt x="634" y="477"/>
                    </a:cubicBezTo>
                    <a:cubicBezTo>
                      <a:pt x="638" y="477"/>
                      <a:pt x="636" y="470"/>
                      <a:pt x="637" y="469"/>
                    </a:cubicBezTo>
                    <a:cubicBezTo>
                      <a:pt x="638" y="469"/>
                      <a:pt x="638" y="469"/>
                      <a:pt x="638" y="469"/>
                    </a:cubicBezTo>
                    <a:cubicBezTo>
                      <a:pt x="636" y="463"/>
                      <a:pt x="642" y="459"/>
                      <a:pt x="640" y="453"/>
                    </a:cubicBezTo>
                    <a:cubicBezTo>
                      <a:pt x="641" y="453"/>
                      <a:pt x="641" y="454"/>
                      <a:pt x="641" y="455"/>
                    </a:cubicBezTo>
                    <a:cubicBezTo>
                      <a:pt x="642" y="451"/>
                      <a:pt x="642" y="446"/>
                      <a:pt x="644" y="446"/>
                    </a:cubicBezTo>
                    <a:cubicBezTo>
                      <a:pt x="644" y="446"/>
                      <a:pt x="644" y="445"/>
                      <a:pt x="644" y="445"/>
                    </a:cubicBezTo>
                    <a:cubicBezTo>
                      <a:pt x="645" y="445"/>
                      <a:pt x="646" y="445"/>
                      <a:pt x="646" y="445"/>
                    </a:cubicBezTo>
                    <a:cubicBezTo>
                      <a:pt x="655" y="446"/>
                      <a:pt x="658" y="440"/>
                      <a:pt x="668" y="436"/>
                    </a:cubicBezTo>
                    <a:cubicBezTo>
                      <a:pt x="678" y="436"/>
                      <a:pt x="681" y="439"/>
                      <a:pt x="691" y="437"/>
                    </a:cubicBezTo>
                    <a:cubicBezTo>
                      <a:pt x="695" y="438"/>
                      <a:pt x="701" y="437"/>
                      <a:pt x="705" y="437"/>
                    </a:cubicBezTo>
                    <a:cubicBezTo>
                      <a:pt x="708" y="434"/>
                      <a:pt x="711" y="437"/>
                      <a:pt x="714" y="436"/>
                    </a:cubicBezTo>
                    <a:cubicBezTo>
                      <a:pt x="715" y="437"/>
                      <a:pt x="715" y="437"/>
                      <a:pt x="715" y="437"/>
                    </a:cubicBezTo>
                    <a:cubicBezTo>
                      <a:pt x="716" y="436"/>
                      <a:pt x="717" y="436"/>
                      <a:pt x="718" y="437"/>
                    </a:cubicBezTo>
                    <a:cubicBezTo>
                      <a:pt x="718" y="437"/>
                      <a:pt x="718" y="437"/>
                      <a:pt x="718" y="437"/>
                    </a:cubicBezTo>
                    <a:cubicBezTo>
                      <a:pt x="719" y="437"/>
                      <a:pt x="721" y="437"/>
                      <a:pt x="722" y="437"/>
                    </a:cubicBezTo>
                    <a:cubicBezTo>
                      <a:pt x="722" y="437"/>
                      <a:pt x="722" y="437"/>
                      <a:pt x="722" y="437"/>
                    </a:cubicBezTo>
                    <a:cubicBezTo>
                      <a:pt x="723" y="438"/>
                      <a:pt x="723" y="438"/>
                      <a:pt x="723" y="438"/>
                    </a:cubicBezTo>
                    <a:cubicBezTo>
                      <a:pt x="723" y="438"/>
                      <a:pt x="723" y="438"/>
                      <a:pt x="723" y="438"/>
                    </a:cubicBezTo>
                    <a:cubicBezTo>
                      <a:pt x="725" y="437"/>
                      <a:pt x="728" y="438"/>
                      <a:pt x="730" y="439"/>
                    </a:cubicBezTo>
                    <a:cubicBezTo>
                      <a:pt x="730" y="437"/>
                      <a:pt x="730" y="437"/>
                      <a:pt x="730" y="437"/>
                    </a:cubicBezTo>
                    <a:cubicBezTo>
                      <a:pt x="734" y="440"/>
                      <a:pt x="737" y="437"/>
                      <a:pt x="740" y="440"/>
                    </a:cubicBezTo>
                    <a:cubicBezTo>
                      <a:pt x="740" y="440"/>
                      <a:pt x="740" y="440"/>
                      <a:pt x="740" y="440"/>
                    </a:cubicBezTo>
                    <a:cubicBezTo>
                      <a:pt x="746" y="437"/>
                      <a:pt x="747" y="446"/>
                      <a:pt x="753" y="443"/>
                    </a:cubicBezTo>
                    <a:cubicBezTo>
                      <a:pt x="752" y="444"/>
                      <a:pt x="753" y="444"/>
                      <a:pt x="753" y="445"/>
                    </a:cubicBezTo>
                    <a:cubicBezTo>
                      <a:pt x="756" y="445"/>
                      <a:pt x="758" y="446"/>
                      <a:pt x="759" y="443"/>
                    </a:cubicBezTo>
                    <a:cubicBezTo>
                      <a:pt x="761" y="444"/>
                      <a:pt x="760" y="444"/>
                      <a:pt x="760" y="446"/>
                    </a:cubicBezTo>
                    <a:cubicBezTo>
                      <a:pt x="761" y="444"/>
                      <a:pt x="762" y="444"/>
                      <a:pt x="764" y="445"/>
                    </a:cubicBezTo>
                    <a:cubicBezTo>
                      <a:pt x="763" y="445"/>
                      <a:pt x="763" y="445"/>
                      <a:pt x="763" y="445"/>
                    </a:cubicBezTo>
                    <a:cubicBezTo>
                      <a:pt x="764" y="446"/>
                      <a:pt x="766" y="446"/>
                      <a:pt x="767" y="446"/>
                    </a:cubicBezTo>
                    <a:cubicBezTo>
                      <a:pt x="767" y="443"/>
                      <a:pt x="767" y="443"/>
                      <a:pt x="767" y="443"/>
                    </a:cubicBezTo>
                    <a:cubicBezTo>
                      <a:pt x="769" y="445"/>
                      <a:pt x="766" y="447"/>
                      <a:pt x="769" y="447"/>
                    </a:cubicBezTo>
                    <a:cubicBezTo>
                      <a:pt x="770" y="445"/>
                      <a:pt x="770" y="445"/>
                      <a:pt x="770" y="445"/>
                    </a:cubicBezTo>
                    <a:cubicBezTo>
                      <a:pt x="772" y="447"/>
                      <a:pt x="772" y="451"/>
                      <a:pt x="773" y="454"/>
                    </a:cubicBezTo>
                    <a:cubicBezTo>
                      <a:pt x="778" y="457"/>
                      <a:pt x="784" y="460"/>
                      <a:pt x="789" y="463"/>
                    </a:cubicBezTo>
                    <a:cubicBezTo>
                      <a:pt x="794" y="466"/>
                      <a:pt x="798" y="471"/>
                      <a:pt x="800" y="476"/>
                    </a:cubicBezTo>
                    <a:cubicBezTo>
                      <a:pt x="798" y="478"/>
                      <a:pt x="798" y="478"/>
                      <a:pt x="798" y="478"/>
                    </a:cubicBezTo>
                    <a:cubicBezTo>
                      <a:pt x="796" y="479"/>
                      <a:pt x="803" y="478"/>
                      <a:pt x="802" y="479"/>
                    </a:cubicBezTo>
                    <a:cubicBezTo>
                      <a:pt x="803" y="480"/>
                      <a:pt x="803" y="480"/>
                      <a:pt x="803" y="480"/>
                    </a:cubicBezTo>
                    <a:cubicBezTo>
                      <a:pt x="803" y="480"/>
                      <a:pt x="803" y="481"/>
                      <a:pt x="802" y="481"/>
                    </a:cubicBezTo>
                    <a:cubicBezTo>
                      <a:pt x="803" y="482"/>
                      <a:pt x="803" y="482"/>
                      <a:pt x="804" y="482"/>
                    </a:cubicBezTo>
                    <a:cubicBezTo>
                      <a:pt x="804" y="483"/>
                      <a:pt x="804" y="483"/>
                      <a:pt x="803" y="484"/>
                    </a:cubicBezTo>
                    <a:cubicBezTo>
                      <a:pt x="805" y="488"/>
                      <a:pt x="809" y="490"/>
                      <a:pt x="810" y="495"/>
                    </a:cubicBezTo>
                    <a:cubicBezTo>
                      <a:pt x="809" y="501"/>
                      <a:pt x="815" y="511"/>
                      <a:pt x="817" y="517"/>
                    </a:cubicBezTo>
                    <a:cubicBezTo>
                      <a:pt x="820" y="521"/>
                      <a:pt x="819" y="526"/>
                      <a:pt x="817" y="531"/>
                    </a:cubicBezTo>
                    <a:cubicBezTo>
                      <a:pt x="816" y="536"/>
                      <a:pt x="814" y="541"/>
                      <a:pt x="816" y="546"/>
                    </a:cubicBezTo>
                    <a:cubicBezTo>
                      <a:pt x="815" y="546"/>
                      <a:pt x="816" y="547"/>
                      <a:pt x="816" y="547"/>
                    </a:cubicBezTo>
                    <a:cubicBezTo>
                      <a:pt x="816" y="550"/>
                      <a:pt x="815" y="553"/>
                      <a:pt x="815" y="556"/>
                    </a:cubicBezTo>
                    <a:cubicBezTo>
                      <a:pt x="815" y="556"/>
                      <a:pt x="814" y="560"/>
                      <a:pt x="813" y="565"/>
                    </a:cubicBezTo>
                    <a:cubicBezTo>
                      <a:pt x="809" y="563"/>
                      <a:pt x="809" y="561"/>
                      <a:pt x="807" y="560"/>
                    </a:cubicBezTo>
                    <a:cubicBezTo>
                      <a:pt x="808" y="560"/>
                      <a:pt x="808" y="560"/>
                      <a:pt x="808" y="560"/>
                    </a:cubicBezTo>
                    <a:cubicBezTo>
                      <a:pt x="799" y="556"/>
                      <a:pt x="796" y="555"/>
                      <a:pt x="789" y="552"/>
                    </a:cubicBezTo>
                    <a:cubicBezTo>
                      <a:pt x="786" y="551"/>
                      <a:pt x="784" y="554"/>
                      <a:pt x="778" y="552"/>
                    </a:cubicBezTo>
                    <a:cubicBezTo>
                      <a:pt x="781" y="551"/>
                      <a:pt x="778" y="550"/>
                      <a:pt x="776" y="550"/>
                    </a:cubicBezTo>
                    <a:cubicBezTo>
                      <a:pt x="777" y="550"/>
                      <a:pt x="778" y="550"/>
                      <a:pt x="775" y="548"/>
                    </a:cubicBezTo>
                    <a:cubicBezTo>
                      <a:pt x="774" y="548"/>
                      <a:pt x="774" y="548"/>
                      <a:pt x="773" y="548"/>
                    </a:cubicBezTo>
                    <a:cubicBezTo>
                      <a:pt x="773" y="548"/>
                      <a:pt x="773" y="548"/>
                      <a:pt x="773" y="548"/>
                    </a:cubicBezTo>
                    <a:cubicBezTo>
                      <a:pt x="769" y="547"/>
                      <a:pt x="770" y="548"/>
                      <a:pt x="771" y="549"/>
                    </a:cubicBezTo>
                    <a:cubicBezTo>
                      <a:pt x="771" y="549"/>
                      <a:pt x="771" y="549"/>
                      <a:pt x="772" y="549"/>
                    </a:cubicBezTo>
                    <a:cubicBezTo>
                      <a:pt x="768" y="547"/>
                      <a:pt x="760" y="547"/>
                      <a:pt x="760" y="545"/>
                    </a:cubicBezTo>
                    <a:cubicBezTo>
                      <a:pt x="748" y="543"/>
                      <a:pt x="739" y="545"/>
                      <a:pt x="729" y="547"/>
                    </a:cubicBezTo>
                    <a:cubicBezTo>
                      <a:pt x="727" y="546"/>
                      <a:pt x="730" y="545"/>
                      <a:pt x="733" y="544"/>
                    </a:cubicBezTo>
                    <a:cubicBezTo>
                      <a:pt x="730" y="544"/>
                      <a:pt x="728" y="545"/>
                      <a:pt x="725" y="545"/>
                    </a:cubicBezTo>
                    <a:cubicBezTo>
                      <a:pt x="725" y="543"/>
                      <a:pt x="730" y="544"/>
                      <a:pt x="732" y="543"/>
                    </a:cubicBezTo>
                    <a:cubicBezTo>
                      <a:pt x="723" y="541"/>
                      <a:pt x="714" y="548"/>
                      <a:pt x="704" y="548"/>
                    </a:cubicBezTo>
                    <a:cubicBezTo>
                      <a:pt x="702" y="550"/>
                      <a:pt x="702" y="550"/>
                      <a:pt x="702" y="550"/>
                    </a:cubicBezTo>
                    <a:cubicBezTo>
                      <a:pt x="701" y="550"/>
                      <a:pt x="701" y="550"/>
                      <a:pt x="701" y="550"/>
                    </a:cubicBezTo>
                    <a:cubicBezTo>
                      <a:pt x="702" y="551"/>
                      <a:pt x="700" y="553"/>
                      <a:pt x="698" y="553"/>
                    </a:cubicBezTo>
                    <a:cubicBezTo>
                      <a:pt x="697" y="552"/>
                      <a:pt x="697" y="550"/>
                      <a:pt x="693" y="552"/>
                    </a:cubicBezTo>
                    <a:cubicBezTo>
                      <a:pt x="688" y="553"/>
                      <a:pt x="682" y="558"/>
                      <a:pt x="678" y="561"/>
                    </a:cubicBezTo>
                    <a:cubicBezTo>
                      <a:pt x="681" y="560"/>
                      <a:pt x="681" y="561"/>
                      <a:pt x="680" y="562"/>
                    </a:cubicBezTo>
                    <a:cubicBezTo>
                      <a:pt x="678" y="564"/>
                      <a:pt x="676" y="563"/>
                      <a:pt x="674" y="565"/>
                    </a:cubicBezTo>
                    <a:cubicBezTo>
                      <a:pt x="673" y="564"/>
                      <a:pt x="673" y="564"/>
                      <a:pt x="673" y="564"/>
                    </a:cubicBezTo>
                    <a:cubicBezTo>
                      <a:pt x="674" y="565"/>
                      <a:pt x="669" y="569"/>
                      <a:pt x="669" y="570"/>
                    </a:cubicBezTo>
                    <a:cubicBezTo>
                      <a:pt x="667" y="570"/>
                      <a:pt x="671" y="567"/>
                      <a:pt x="671" y="566"/>
                    </a:cubicBezTo>
                    <a:cubicBezTo>
                      <a:pt x="663" y="572"/>
                      <a:pt x="667" y="569"/>
                      <a:pt x="660" y="576"/>
                    </a:cubicBezTo>
                    <a:cubicBezTo>
                      <a:pt x="657" y="581"/>
                      <a:pt x="662" y="577"/>
                      <a:pt x="661" y="580"/>
                    </a:cubicBezTo>
                    <a:cubicBezTo>
                      <a:pt x="658" y="583"/>
                      <a:pt x="656" y="588"/>
                      <a:pt x="652" y="591"/>
                    </a:cubicBezTo>
                    <a:cubicBezTo>
                      <a:pt x="654" y="591"/>
                      <a:pt x="654" y="591"/>
                      <a:pt x="654" y="591"/>
                    </a:cubicBezTo>
                    <a:cubicBezTo>
                      <a:pt x="650" y="599"/>
                      <a:pt x="648" y="603"/>
                      <a:pt x="643" y="607"/>
                    </a:cubicBezTo>
                    <a:cubicBezTo>
                      <a:pt x="639" y="623"/>
                      <a:pt x="639" y="632"/>
                      <a:pt x="640" y="636"/>
                    </a:cubicBezTo>
                    <a:cubicBezTo>
                      <a:pt x="641" y="641"/>
                      <a:pt x="643" y="641"/>
                      <a:pt x="645" y="640"/>
                    </a:cubicBezTo>
                    <a:cubicBezTo>
                      <a:pt x="649" y="636"/>
                      <a:pt x="655" y="627"/>
                      <a:pt x="655" y="627"/>
                    </a:cubicBezTo>
                    <a:cubicBezTo>
                      <a:pt x="661" y="618"/>
                      <a:pt x="665" y="611"/>
                      <a:pt x="669" y="603"/>
                    </a:cubicBezTo>
                    <a:cubicBezTo>
                      <a:pt x="674" y="596"/>
                      <a:pt x="679" y="588"/>
                      <a:pt x="689" y="580"/>
                    </a:cubicBezTo>
                    <a:cubicBezTo>
                      <a:pt x="698" y="575"/>
                      <a:pt x="705" y="573"/>
                      <a:pt x="712" y="572"/>
                    </a:cubicBezTo>
                    <a:cubicBezTo>
                      <a:pt x="719" y="571"/>
                      <a:pt x="726" y="570"/>
                      <a:pt x="737" y="569"/>
                    </a:cubicBezTo>
                    <a:cubicBezTo>
                      <a:pt x="748" y="569"/>
                      <a:pt x="760" y="570"/>
                      <a:pt x="771" y="573"/>
                    </a:cubicBezTo>
                    <a:cubicBezTo>
                      <a:pt x="777" y="572"/>
                      <a:pt x="785" y="578"/>
                      <a:pt x="792" y="579"/>
                    </a:cubicBezTo>
                    <a:cubicBezTo>
                      <a:pt x="793" y="581"/>
                      <a:pt x="793" y="581"/>
                      <a:pt x="793" y="581"/>
                    </a:cubicBezTo>
                    <a:cubicBezTo>
                      <a:pt x="795" y="581"/>
                      <a:pt x="798" y="582"/>
                      <a:pt x="800" y="584"/>
                    </a:cubicBezTo>
                    <a:cubicBezTo>
                      <a:pt x="799" y="584"/>
                      <a:pt x="799" y="584"/>
                      <a:pt x="799" y="584"/>
                    </a:cubicBezTo>
                    <a:cubicBezTo>
                      <a:pt x="803" y="585"/>
                      <a:pt x="806" y="587"/>
                      <a:pt x="807" y="588"/>
                    </a:cubicBezTo>
                    <a:cubicBezTo>
                      <a:pt x="807" y="588"/>
                      <a:pt x="807" y="588"/>
                      <a:pt x="807" y="588"/>
                    </a:cubicBezTo>
                    <a:cubicBezTo>
                      <a:pt x="810" y="590"/>
                      <a:pt x="810" y="590"/>
                      <a:pt x="810" y="590"/>
                    </a:cubicBezTo>
                    <a:cubicBezTo>
                      <a:pt x="810" y="590"/>
                      <a:pt x="810" y="590"/>
                      <a:pt x="810" y="590"/>
                    </a:cubicBezTo>
                    <a:cubicBezTo>
                      <a:pt x="815" y="592"/>
                      <a:pt x="820" y="596"/>
                      <a:pt x="824" y="599"/>
                    </a:cubicBezTo>
                    <a:cubicBezTo>
                      <a:pt x="824" y="598"/>
                      <a:pt x="824" y="598"/>
                      <a:pt x="824" y="598"/>
                    </a:cubicBezTo>
                    <a:cubicBezTo>
                      <a:pt x="832" y="606"/>
                      <a:pt x="837" y="607"/>
                      <a:pt x="843" y="616"/>
                    </a:cubicBezTo>
                    <a:cubicBezTo>
                      <a:pt x="842" y="616"/>
                      <a:pt x="842" y="616"/>
                      <a:pt x="842" y="616"/>
                    </a:cubicBezTo>
                    <a:cubicBezTo>
                      <a:pt x="854" y="623"/>
                      <a:pt x="853" y="633"/>
                      <a:pt x="863" y="642"/>
                    </a:cubicBezTo>
                    <a:cubicBezTo>
                      <a:pt x="862" y="641"/>
                      <a:pt x="862" y="643"/>
                      <a:pt x="862" y="643"/>
                    </a:cubicBezTo>
                    <a:cubicBezTo>
                      <a:pt x="865" y="648"/>
                      <a:pt x="868" y="654"/>
                      <a:pt x="871" y="653"/>
                    </a:cubicBezTo>
                    <a:cubicBezTo>
                      <a:pt x="873" y="657"/>
                      <a:pt x="872" y="657"/>
                      <a:pt x="871" y="658"/>
                    </a:cubicBezTo>
                    <a:cubicBezTo>
                      <a:pt x="872" y="657"/>
                      <a:pt x="874" y="660"/>
                      <a:pt x="875" y="664"/>
                    </a:cubicBezTo>
                    <a:cubicBezTo>
                      <a:pt x="874" y="662"/>
                      <a:pt x="874" y="662"/>
                      <a:pt x="874" y="662"/>
                    </a:cubicBezTo>
                    <a:cubicBezTo>
                      <a:pt x="876" y="665"/>
                      <a:pt x="877" y="669"/>
                      <a:pt x="878" y="672"/>
                    </a:cubicBezTo>
                    <a:cubicBezTo>
                      <a:pt x="880" y="669"/>
                      <a:pt x="880" y="669"/>
                      <a:pt x="880" y="669"/>
                    </a:cubicBezTo>
                    <a:cubicBezTo>
                      <a:pt x="881" y="674"/>
                      <a:pt x="877" y="671"/>
                      <a:pt x="879" y="676"/>
                    </a:cubicBezTo>
                    <a:cubicBezTo>
                      <a:pt x="881" y="675"/>
                      <a:pt x="881" y="675"/>
                      <a:pt x="881" y="675"/>
                    </a:cubicBezTo>
                    <a:cubicBezTo>
                      <a:pt x="882" y="683"/>
                      <a:pt x="879" y="688"/>
                      <a:pt x="878" y="695"/>
                    </a:cubicBezTo>
                    <a:cubicBezTo>
                      <a:pt x="878" y="709"/>
                      <a:pt x="877" y="723"/>
                      <a:pt x="872" y="737"/>
                    </a:cubicBezTo>
                    <a:cubicBezTo>
                      <a:pt x="868" y="751"/>
                      <a:pt x="860" y="764"/>
                      <a:pt x="849" y="774"/>
                    </a:cubicBezTo>
                    <a:cubicBezTo>
                      <a:pt x="847" y="773"/>
                      <a:pt x="847" y="773"/>
                      <a:pt x="847" y="773"/>
                    </a:cubicBezTo>
                    <a:cubicBezTo>
                      <a:pt x="845" y="772"/>
                      <a:pt x="845" y="782"/>
                      <a:pt x="842" y="781"/>
                    </a:cubicBezTo>
                    <a:cubicBezTo>
                      <a:pt x="841" y="784"/>
                      <a:pt x="841" y="784"/>
                      <a:pt x="841" y="784"/>
                    </a:cubicBezTo>
                    <a:cubicBezTo>
                      <a:pt x="840" y="784"/>
                      <a:pt x="838" y="785"/>
                      <a:pt x="839" y="784"/>
                    </a:cubicBezTo>
                    <a:cubicBezTo>
                      <a:pt x="837" y="786"/>
                      <a:pt x="837" y="786"/>
                      <a:pt x="836" y="788"/>
                    </a:cubicBezTo>
                    <a:cubicBezTo>
                      <a:pt x="835" y="788"/>
                      <a:pt x="834" y="789"/>
                      <a:pt x="833" y="789"/>
                    </a:cubicBezTo>
                    <a:cubicBezTo>
                      <a:pt x="823" y="796"/>
                      <a:pt x="817" y="804"/>
                      <a:pt x="806" y="809"/>
                    </a:cubicBezTo>
                    <a:cubicBezTo>
                      <a:pt x="799" y="811"/>
                      <a:pt x="790" y="815"/>
                      <a:pt x="780" y="819"/>
                    </a:cubicBezTo>
                    <a:cubicBezTo>
                      <a:pt x="770" y="822"/>
                      <a:pt x="759" y="825"/>
                      <a:pt x="751" y="826"/>
                    </a:cubicBezTo>
                    <a:cubicBezTo>
                      <a:pt x="740" y="829"/>
                      <a:pt x="727" y="826"/>
                      <a:pt x="716" y="822"/>
                    </a:cubicBezTo>
                    <a:cubicBezTo>
                      <a:pt x="704" y="819"/>
                      <a:pt x="693" y="814"/>
                      <a:pt x="682" y="811"/>
                    </a:cubicBezTo>
                    <a:cubicBezTo>
                      <a:pt x="681" y="810"/>
                      <a:pt x="679" y="810"/>
                      <a:pt x="679" y="811"/>
                    </a:cubicBezTo>
                    <a:cubicBezTo>
                      <a:pt x="673" y="808"/>
                      <a:pt x="667" y="804"/>
                      <a:pt x="661" y="800"/>
                    </a:cubicBezTo>
                    <a:cubicBezTo>
                      <a:pt x="661" y="800"/>
                      <a:pt x="656" y="797"/>
                      <a:pt x="650" y="792"/>
                    </a:cubicBezTo>
                    <a:cubicBezTo>
                      <a:pt x="644" y="787"/>
                      <a:pt x="637" y="780"/>
                      <a:pt x="634" y="774"/>
                    </a:cubicBezTo>
                    <a:cubicBezTo>
                      <a:pt x="634" y="773"/>
                      <a:pt x="633" y="773"/>
                      <a:pt x="633" y="772"/>
                    </a:cubicBezTo>
                    <a:cubicBezTo>
                      <a:pt x="633" y="768"/>
                      <a:pt x="634" y="764"/>
                      <a:pt x="634" y="760"/>
                    </a:cubicBezTo>
                    <a:cubicBezTo>
                      <a:pt x="635" y="760"/>
                      <a:pt x="636" y="743"/>
                      <a:pt x="632" y="732"/>
                    </a:cubicBezTo>
                    <a:cubicBezTo>
                      <a:pt x="630" y="727"/>
                      <a:pt x="627" y="724"/>
                      <a:pt x="624" y="725"/>
                    </a:cubicBezTo>
                    <a:cubicBezTo>
                      <a:pt x="621" y="726"/>
                      <a:pt x="619" y="732"/>
                      <a:pt x="614" y="744"/>
                    </a:cubicBezTo>
                    <a:cubicBezTo>
                      <a:pt x="613" y="744"/>
                      <a:pt x="613" y="744"/>
                      <a:pt x="613" y="744"/>
                    </a:cubicBezTo>
                    <a:cubicBezTo>
                      <a:pt x="612" y="751"/>
                      <a:pt x="611" y="755"/>
                      <a:pt x="614" y="760"/>
                    </a:cubicBezTo>
                    <a:cubicBezTo>
                      <a:pt x="610" y="760"/>
                      <a:pt x="613" y="765"/>
                      <a:pt x="612" y="767"/>
                    </a:cubicBezTo>
                    <a:cubicBezTo>
                      <a:pt x="611" y="766"/>
                      <a:pt x="611" y="766"/>
                      <a:pt x="611" y="766"/>
                    </a:cubicBezTo>
                    <a:cubicBezTo>
                      <a:pt x="613" y="771"/>
                      <a:pt x="608" y="774"/>
                      <a:pt x="609" y="779"/>
                    </a:cubicBezTo>
                    <a:cubicBezTo>
                      <a:pt x="609" y="778"/>
                      <a:pt x="608" y="778"/>
                      <a:pt x="608" y="777"/>
                    </a:cubicBezTo>
                    <a:cubicBezTo>
                      <a:pt x="608" y="780"/>
                      <a:pt x="608" y="784"/>
                      <a:pt x="606" y="784"/>
                    </a:cubicBezTo>
                    <a:cubicBezTo>
                      <a:pt x="604" y="790"/>
                      <a:pt x="600" y="799"/>
                      <a:pt x="600" y="804"/>
                    </a:cubicBezTo>
                    <a:cubicBezTo>
                      <a:pt x="600" y="803"/>
                      <a:pt x="600" y="803"/>
                      <a:pt x="600" y="803"/>
                    </a:cubicBezTo>
                    <a:cubicBezTo>
                      <a:pt x="601" y="807"/>
                      <a:pt x="599" y="806"/>
                      <a:pt x="599" y="809"/>
                    </a:cubicBezTo>
                    <a:cubicBezTo>
                      <a:pt x="598" y="809"/>
                      <a:pt x="598" y="810"/>
                      <a:pt x="598" y="809"/>
                    </a:cubicBezTo>
                    <a:cubicBezTo>
                      <a:pt x="598" y="813"/>
                      <a:pt x="594" y="817"/>
                      <a:pt x="593" y="819"/>
                    </a:cubicBezTo>
                    <a:cubicBezTo>
                      <a:pt x="592" y="818"/>
                      <a:pt x="592" y="818"/>
                      <a:pt x="592" y="818"/>
                    </a:cubicBezTo>
                    <a:cubicBezTo>
                      <a:pt x="591" y="820"/>
                      <a:pt x="590" y="821"/>
                      <a:pt x="589" y="823"/>
                    </a:cubicBezTo>
                    <a:cubicBezTo>
                      <a:pt x="591" y="821"/>
                      <a:pt x="591" y="821"/>
                      <a:pt x="591" y="821"/>
                    </a:cubicBezTo>
                    <a:cubicBezTo>
                      <a:pt x="593" y="824"/>
                      <a:pt x="586" y="823"/>
                      <a:pt x="586" y="828"/>
                    </a:cubicBezTo>
                    <a:cubicBezTo>
                      <a:pt x="583" y="830"/>
                      <a:pt x="586" y="839"/>
                      <a:pt x="582" y="841"/>
                    </a:cubicBezTo>
                    <a:cubicBezTo>
                      <a:pt x="582" y="843"/>
                      <a:pt x="581" y="837"/>
                      <a:pt x="580" y="840"/>
                    </a:cubicBezTo>
                    <a:cubicBezTo>
                      <a:pt x="579" y="839"/>
                      <a:pt x="580" y="839"/>
                      <a:pt x="579" y="838"/>
                    </a:cubicBezTo>
                    <a:cubicBezTo>
                      <a:pt x="577" y="841"/>
                      <a:pt x="574" y="840"/>
                      <a:pt x="572" y="843"/>
                    </a:cubicBezTo>
                    <a:cubicBezTo>
                      <a:pt x="571" y="842"/>
                      <a:pt x="571" y="842"/>
                      <a:pt x="571" y="842"/>
                    </a:cubicBezTo>
                    <a:cubicBezTo>
                      <a:pt x="570" y="847"/>
                      <a:pt x="564" y="845"/>
                      <a:pt x="563" y="849"/>
                    </a:cubicBezTo>
                    <a:cubicBezTo>
                      <a:pt x="560" y="853"/>
                      <a:pt x="558" y="847"/>
                      <a:pt x="556" y="852"/>
                    </a:cubicBezTo>
                    <a:cubicBezTo>
                      <a:pt x="555" y="852"/>
                      <a:pt x="554" y="852"/>
                      <a:pt x="553" y="852"/>
                    </a:cubicBezTo>
                    <a:cubicBezTo>
                      <a:pt x="551" y="852"/>
                      <a:pt x="553" y="855"/>
                      <a:pt x="551" y="855"/>
                    </a:cubicBezTo>
                    <a:cubicBezTo>
                      <a:pt x="550" y="854"/>
                      <a:pt x="548" y="855"/>
                      <a:pt x="548" y="854"/>
                    </a:cubicBezTo>
                    <a:cubicBezTo>
                      <a:pt x="543" y="854"/>
                      <a:pt x="541" y="861"/>
                      <a:pt x="533" y="860"/>
                    </a:cubicBezTo>
                    <a:cubicBezTo>
                      <a:pt x="533" y="863"/>
                      <a:pt x="529" y="863"/>
                      <a:pt x="529" y="865"/>
                    </a:cubicBezTo>
                    <a:cubicBezTo>
                      <a:pt x="528" y="864"/>
                      <a:pt x="523" y="867"/>
                      <a:pt x="525" y="864"/>
                    </a:cubicBezTo>
                    <a:cubicBezTo>
                      <a:pt x="526" y="863"/>
                      <a:pt x="526" y="863"/>
                      <a:pt x="526" y="864"/>
                    </a:cubicBezTo>
                    <a:cubicBezTo>
                      <a:pt x="526" y="862"/>
                      <a:pt x="526" y="862"/>
                      <a:pt x="526" y="862"/>
                    </a:cubicBezTo>
                    <a:cubicBezTo>
                      <a:pt x="522" y="860"/>
                      <a:pt x="520" y="865"/>
                      <a:pt x="517" y="866"/>
                    </a:cubicBezTo>
                    <a:cubicBezTo>
                      <a:pt x="518" y="866"/>
                      <a:pt x="519" y="866"/>
                      <a:pt x="519" y="867"/>
                    </a:cubicBezTo>
                    <a:cubicBezTo>
                      <a:pt x="518" y="867"/>
                      <a:pt x="516" y="867"/>
                      <a:pt x="515" y="867"/>
                    </a:cubicBezTo>
                    <a:cubicBezTo>
                      <a:pt x="516" y="866"/>
                      <a:pt x="516" y="866"/>
                      <a:pt x="516" y="866"/>
                    </a:cubicBezTo>
                    <a:cubicBezTo>
                      <a:pt x="514" y="866"/>
                      <a:pt x="512" y="866"/>
                      <a:pt x="511" y="866"/>
                    </a:cubicBezTo>
                    <a:cubicBezTo>
                      <a:pt x="512" y="868"/>
                      <a:pt x="512" y="868"/>
                      <a:pt x="512" y="868"/>
                    </a:cubicBezTo>
                    <a:cubicBezTo>
                      <a:pt x="509" y="867"/>
                      <a:pt x="508" y="865"/>
                      <a:pt x="506" y="867"/>
                    </a:cubicBezTo>
                    <a:cubicBezTo>
                      <a:pt x="505" y="869"/>
                      <a:pt x="508" y="869"/>
                      <a:pt x="506" y="870"/>
                    </a:cubicBezTo>
                    <a:cubicBezTo>
                      <a:pt x="502" y="869"/>
                      <a:pt x="498" y="868"/>
                      <a:pt x="494" y="867"/>
                    </a:cubicBezTo>
                    <a:cubicBezTo>
                      <a:pt x="494" y="869"/>
                      <a:pt x="493" y="869"/>
                      <a:pt x="492" y="869"/>
                    </a:cubicBezTo>
                    <a:cubicBezTo>
                      <a:pt x="492" y="868"/>
                      <a:pt x="492" y="868"/>
                      <a:pt x="492" y="868"/>
                    </a:cubicBezTo>
                    <a:cubicBezTo>
                      <a:pt x="487" y="869"/>
                      <a:pt x="491" y="864"/>
                      <a:pt x="486" y="865"/>
                    </a:cubicBezTo>
                    <a:cubicBezTo>
                      <a:pt x="487" y="864"/>
                      <a:pt x="487" y="864"/>
                      <a:pt x="487" y="864"/>
                    </a:cubicBezTo>
                    <a:cubicBezTo>
                      <a:pt x="485" y="867"/>
                      <a:pt x="485" y="867"/>
                      <a:pt x="485" y="867"/>
                    </a:cubicBezTo>
                    <a:cubicBezTo>
                      <a:pt x="481" y="870"/>
                      <a:pt x="483" y="864"/>
                      <a:pt x="478" y="867"/>
                    </a:cubicBezTo>
                    <a:cubicBezTo>
                      <a:pt x="480" y="867"/>
                      <a:pt x="479" y="871"/>
                      <a:pt x="476" y="870"/>
                    </a:cubicBezTo>
                    <a:cubicBezTo>
                      <a:pt x="477" y="868"/>
                      <a:pt x="477" y="868"/>
                      <a:pt x="477" y="868"/>
                    </a:cubicBezTo>
                    <a:cubicBezTo>
                      <a:pt x="476" y="869"/>
                      <a:pt x="476" y="869"/>
                      <a:pt x="475" y="869"/>
                    </a:cubicBezTo>
                    <a:cubicBezTo>
                      <a:pt x="476" y="868"/>
                      <a:pt x="476" y="867"/>
                      <a:pt x="474" y="867"/>
                    </a:cubicBezTo>
                    <a:cubicBezTo>
                      <a:pt x="475" y="865"/>
                      <a:pt x="475" y="865"/>
                      <a:pt x="475" y="865"/>
                    </a:cubicBezTo>
                    <a:cubicBezTo>
                      <a:pt x="474" y="866"/>
                      <a:pt x="473" y="866"/>
                      <a:pt x="471" y="867"/>
                    </a:cubicBezTo>
                    <a:cubicBezTo>
                      <a:pt x="469" y="865"/>
                      <a:pt x="465" y="866"/>
                      <a:pt x="464" y="863"/>
                    </a:cubicBezTo>
                    <a:cubicBezTo>
                      <a:pt x="464" y="863"/>
                      <a:pt x="459" y="861"/>
                      <a:pt x="457" y="863"/>
                    </a:cubicBezTo>
                    <a:cubicBezTo>
                      <a:pt x="459" y="862"/>
                      <a:pt x="456" y="860"/>
                      <a:pt x="457" y="859"/>
                    </a:cubicBezTo>
                    <a:cubicBezTo>
                      <a:pt x="456" y="860"/>
                      <a:pt x="451" y="860"/>
                      <a:pt x="450" y="857"/>
                    </a:cubicBezTo>
                    <a:cubicBezTo>
                      <a:pt x="450" y="857"/>
                      <a:pt x="450" y="857"/>
                      <a:pt x="450" y="857"/>
                    </a:cubicBezTo>
                    <a:cubicBezTo>
                      <a:pt x="445" y="853"/>
                      <a:pt x="440" y="855"/>
                      <a:pt x="436" y="851"/>
                    </a:cubicBezTo>
                    <a:cubicBezTo>
                      <a:pt x="435" y="852"/>
                      <a:pt x="433" y="850"/>
                      <a:pt x="432" y="852"/>
                    </a:cubicBezTo>
                    <a:cubicBezTo>
                      <a:pt x="426" y="851"/>
                      <a:pt x="426" y="843"/>
                      <a:pt x="420" y="848"/>
                    </a:cubicBezTo>
                    <a:cubicBezTo>
                      <a:pt x="418" y="846"/>
                      <a:pt x="419" y="844"/>
                      <a:pt x="418" y="843"/>
                    </a:cubicBezTo>
                    <a:cubicBezTo>
                      <a:pt x="418" y="843"/>
                      <a:pt x="418" y="843"/>
                      <a:pt x="418" y="843"/>
                    </a:cubicBezTo>
                    <a:cubicBezTo>
                      <a:pt x="414" y="841"/>
                      <a:pt x="413" y="840"/>
                      <a:pt x="410" y="837"/>
                    </a:cubicBezTo>
                    <a:cubicBezTo>
                      <a:pt x="409" y="836"/>
                      <a:pt x="406" y="839"/>
                      <a:pt x="404" y="836"/>
                    </a:cubicBezTo>
                    <a:cubicBezTo>
                      <a:pt x="406" y="835"/>
                      <a:pt x="405" y="835"/>
                      <a:pt x="404" y="834"/>
                    </a:cubicBezTo>
                    <a:cubicBezTo>
                      <a:pt x="405" y="834"/>
                      <a:pt x="405" y="834"/>
                      <a:pt x="405" y="832"/>
                    </a:cubicBezTo>
                    <a:cubicBezTo>
                      <a:pt x="404" y="832"/>
                      <a:pt x="404" y="832"/>
                      <a:pt x="403" y="832"/>
                    </a:cubicBezTo>
                    <a:cubicBezTo>
                      <a:pt x="403" y="832"/>
                      <a:pt x="403" y="832"/>
                      <a:pt x="404" y="832"/>
                    </a:cubicBezTo>
                    <a:cubicBezTo>
                      <a:pt x="402" y="831"/>
                      <a:pt x="402" y="831"/>
                      <a:pt x="402" y="832"/>
                    </a:cubicBezTo>
                    <a:cubicBezTo>
                      <a:pt x="402" y="832"/>
                      <a:pt x="402" y="832"/>
                      <a:pt x="402" y="833"/>
                    </a:cubicBezTo>
                    <a:cubicBezTo>
                      <a:pt x="402" y="830"/>
                      <a:pt x="398" y="828"/>
                      <a:pt x="400" y="827"/>
                    </a:cubicBezTo>
                    <a:cubicBezTo>
                      <a:pt x="395" y="822"/>
                      <a:pt x="391" y="820"/>
                      <a:pt x="388" y="815"/>
                    </a:cubicBezTo>
                    <a:cubicBezTo>
                      <a:pt x="389" y="814"/>
                      <a:pt x="390" y="815"/>
                      <a:pt x="391" y="816"/>
                    </a:cubicBezTo>
                    <a:cubicBezTo>
                      <a:pt x="391" y="815"/>
                      <a:pt x="390" y="814"/>
                      <a:pt x="389" y="813"/>
                    </a:cubicBezTo>
                    <a:cubicBezTo>
                      <a:pt x="391" y="812"/>
                      <a:pt x="391" y="814"/>
                      <a:pt x="392" y="815"/>
                    </a:cubicBezTo>
                    <a:cubicBezTo>
                      <a:pt x="392" y="811"/>
                      <a:pt x="386" y="808"/>
                      <a:pt x="387" y="803"/>
                    </a:cubicBezTo>
                    <a:cubicBezTo>
                      <a:pt x="385" y="802"/>
                      <a:pt x="385" y="802"/>
                      <a:pt x="385" y="802"/>
                    </a:cubicBezTo>
                    <a:cubicBezTo>
                      <a:pt x="385" y="802"/>
                      <a:pt x="385" y="802"/>
                      <a:pt x="385" y="802"/>
                    </a:cubicBezTo>
                    <a:cubicBezTo>
                      <a:pt x="385" y="802"/>
                      <a:pt x="383" y="801"/>
                      <a:pt x="383" y="800"/>
                    </a:cubicBezTo>
                    <a:cubicBezTo>
                      <a:pt x="384" y="799"/>
                      <a:pt x="386" y="800"/>
                      <a:pt x="386" y="798"/>
                    </a:cubicBezTo>
                    <a:cubicBezTo>
                      <a:pt x="387" y="795"/>
                      <a:pt x="384" y="792"/>
                      <a:pt x="383" y="790"/>
                    </a:cubicBezTo>
                    <a:cubicBezTo>
                      <a:pt x="383" y="791"/>
                      <a:pt x="382" y="791"/>
                      <a:pt x="382" y="790"/>
                    </a:cubicBezTo>
                    <a:cubicBezTo>
                      <a:pt x="382" y="789"/>
                      <a:pt x="383" y="788"/>
                      <a:pt x="383" y="787"/>
                    </a:cubicBezTo>
                    <a:cubicBezTo>
                      <a:pt x="384" y="787"/>
                      <a:pt x="384" y="787"/>
                      <a:pt x="384" y="787"/>
                    </a:cubicBezTo>
                    <a:cubicBezTo>
                      <a:pt x="383" y="787"/>
                      <a:pt x="383" y="784"/>
                      <a:pt x="382" y="783"/>
                    </a:cubicBezTo>
                    <a:cubicBezTo>
                      <a:pt x="383" y="783"/>
                      <a:pt x="383" y="785"/>
                      <a:pt x="384" y="786"/>
                    </a:cubicBezTo>
                    <a:cubicBezTo>
                      <a:pt x="384" y="781"/>
                      <a:pt x="384" y="783"/>
                      <a:pt x="385" y="779"/>
                    </a:cubicBezTo>
                    <a:cubicBezTo>
                      <a:pt x="384" y="776"/>
                      <a:pt x="383" y="779"/>
                      <a:pt x="381" y="777"/>
                    </a:cubicBezTo>
                    <a:cubicBezTo>
                      <a:pt x="381" y="775"/>
                      <a:pt x="381" y="772"/>
                      <a:pt x="383" y="770"/>
                    </a:cubicBezTo>
                    <a:cubicBezTo>
                      <a:pt x="381" y="770"/>
                      <a:pt x="381" y="770"/>
                      <a:pt x="381" y="770"/>
                    </a:cubicBezTo>
                    <a:cubicBezTo>
                      <a:pt x="381" y="765"/>
                      <a:pt x="382" y="762"/>
                      <a:pt x="385" y="760"/>
                    </a:cubicBezTo>
                    <a:cubicBezTo>
                      <a:pt x="386" y="751"/>
                      <a:pt x="387" y="745"/>
                      <a:pt x="386" y="741"/>
                    </a:cubicBezTo>
                    <a:cubicBezTo>
                      <a:pt x="385" y="738"/>
                      <a:pt x="384" y="737"/>
                      <a:pt x="382" y="737"/>
                    </a:cubicBezTo>
                    <a:cubicBezTo>
                      <a:pt x="377" y="737"/>
                      <a:pt x="372" y="744"/>
                      <a:pt x="372" y="744"/>
                    </a:cubicBezTo>
                    <a:cubicBezTo>
                      <a:pt x="366" y="750"/>
                      <a:pt x="363" y="757"/>
                      <a:pt x="362" y="764"/>
                    </a:cubicBezTo>
                    <a:cubicBezTo>
                      <a:pt x="361" y="771"/>
                      <a:pt x="361" y="779"/>
                      <a:pt x="362" y="789"/>
                    </a:cubicBezTo>
                    <a:cubicBezTo>
                      <a:pt x="362" y="793"/>
                      <a:pt x="362" y="797"/>
                      <a:pt x="362" y="800"/>
                    </a:cubicBezTo>
                    <a:cubicBezTo>
                      <a:pt x="360" y="801"/>
                      <a:pt x="358" y="803"/>
                      <a:pt x="356" y="805"/>
                    </a:cubicBezTo>
                    <a:cubicBezTo>
                      <a:pt x="355" y="805"/>
                      <a:pt x="355" y="805"/>
                      <a:pt x="355" y="805"/>
                    </a:cubicBezTo>
                    <a:cubicBezTo>
                      <a:pt x="351" y="811"/>
                      <a:pt x="348" y="814"/>
                      <a:pt x="348" y="819"/>
                    </a:cubicBezTo>
                    <a:cubicBezTo>
                      <a:pt x="344" y="817"/>
                      <a:pt x="343" y="823"/>
                      <a:pt x="341" y="823"/>
                    </a:cubicBezTo>
                    <a:cubicBezTo>
                      <a:pt x="341" y="823"/>
                      <a:pt x="341" y="823"/>
                      <a:pt x="341" y="823"/>
                    </a:cubicBezTo>
                    <a:cubicBezTo>
                      <a:pt x="340" y="828"/>
                      <a:pt x="333" y="827"/>
                      <a:pt x="331" y="831"/>
                    </a:cubicBezTo>
                    <a:cubicBezTo>
                      <a:pt x="331" y="830"/>
                      <a:pt x="331" y="830"/>
                      <a:pt x="331" y="829"/>
                    </a:cubicBezTo>
                    <a:cubicBezTo>
                      <a:pt x="329" y="831"/>
                      <a:pt x="326" y="833"/>
                      <a:pt x="325" y="832"/>
                    </a:cubicBezTo>
                    <a:cubicBezTo>
                      <a:pt x="318" y="835"/>
                      <a:pt x="308" y="836"/>
                      <a:pt x="304" y="840"/>
                    </a:cubicBezTo>
                    <a:cubicBezTo>
                      <a:pt x="304" y="840"/>
                      <a:pt x="304" y="840"/>
                      <a:pt x="304" y="840"/>
                    </a:cubicBezTo>
                    <a:cubicBezTo>
                      <a:pt x="302" y="842"/>
                      <a:pt x="301" y="841"/>
                      <a:pt x="298" y="842"/>
                    </a:cubicBezTo>
                    <a:cubicBezTo>
                      <a:pt x="298" y="842"/>
                      <a:pt x="297" y="842"/>
                      <a:pt x="297" y="842"/>
                    </a:cubicBezTo>
                    <a:cubicBezTo>
                      <a:pt x="294" y="844"/>
                      <a:pt x="288" y="842"/>
                      <a:pt x="286" y="843"/>
                    </a:cubicBezTo>
                    <a:cubicBezTo>
                      <a:pt x="286" y="842"/>
                      <a:pt x="286" y="842"/>
                      <a:pt x="286" y="842"/>
                    </a:cubicBezTo>
                    <a:cubicBezTo>
                      <a:pt x="284" y="842"/>
                      <a:pt x="282" y="842"/>
                      <a:pt x="279" y="842"/>
                    </a:cubicBezTo>
                    <a:cubicBezTo>
                      <a:pt x="282" y="842"/>
                      <a:pt x="282" y="842"/>
                      <a:pt x="282" y="842"/>
                    </a:cubicBezTo>
                    <a:cubicBezTo>
                      <a:pt x="281" y="846"/>
                      <a:pt x="277" y="840"/>
                      <a:pt x="272" y="842"/>
                    </a:cubicBezTo>
                    <a:cubicBezTo>
                      <a:pt x="268" y="841"/>
                      <a:pt x="263" y="848"/>
                      <a:pt x="258" y="846"/>
                    </a:cubicBezTo>
                    <a:cubicBezTo>
                      <a:pt x="256" y="847"/>
                      <a:pt x="261" y="843"/>
                      <a:pt x="257" y="844"/>
                    </a:cubicBezTo>
                    <a:cubicBezTo>
                      <a:pt x="258" y="842"/>
                      <a:pt x="259" y="843"/>
                      <a:pt x="259" y="841"/>
                    </a:cubicBezTo>
                    <a:cubicBezTo>
                      <a:pt x="255" y="842"/>
                      <a:pt x="254" y="838"/>
                      <a:pt x="250" y="839"/>
                    </a:cubicBezTo>
                    <a:cubicBezTo>
                      <a:pt x="250" y="837"/>
                      <a:pt x="250" y="837"/>
                      <a:pt x="250" y="837"/>
                    </a:cubicBezTo>
                    <a:cubicBezTo>
                      <a:pt x="245" y="838"/>
                      <a:pt x="242" y="833"/>
                      <a:pt x="238" y="834"/>
                    </a:cubicBezTo>
                    <a:cubicBezTo>
                      <a:pt x="232" y="833"/>
                      <a:pt x="236" y="829"/>
                      <a:pt x="230" y="829"/>
                    </a:cubicBezTo>
                    <a:cubicBezTo>
                      <a:pt x="229" y="827"/>
                      <a:pt x="229" y="827"/>
                      <a:pt x="229" y="827"/>
                    </a:cubicBezTo>
                    <a:cubicBezTo>
                      <a:pt x="227" y="826"/>
                      <a:pt x="227" y="828"/>
                      <a:pt x="225" y="827"/>
                    </a:cubicBezTo>
                    <a:cubicBezTo>
                      <a:pt x="225" y="825"/>
                      <a:pt x="222" y="824"/>
                      <a:pt x="224" y="824"/>
                    </a:cubicBezTo>
                    <a:cubicBezTo>
                      <a:pt x="220" y="820"/>
                      <a:pt x="213" y="821"/>
                      <a:pt x="209" y="814"/>
                    </a:cubicBezTo>
                    <a:cubicBezTo>
                      <a:pt x="206" y="816"/>
                      <a:pt x="204" y="812"/>
                      <a:pt x="202" y="813"/>
                    </a:cubicBezTo>
                    <a:cubicBezTo>
                      <a:pt x="203" y="812"/>
                      <a:pt x="197" y="808"/>
                      <a:pt x="202" y="809"/>
                    </a:cubicBezTo>
                    <a:cubicBezTo>
                      <a:pt x="202" y="809"/>
                      <a:pt x="202" y="810"/>
                      <a:pt x="202" y="810"/>
                    </a:cubicBezTo>
                    <a:cubicBezTo>
                      <a:pt x="203" y="809"/>
                      <a:pt x="203" y="809"/>
                      <a:pt x="203" y="809"/>
                    </a:cubicBezTo>
                    <a:cubicBezTo>
                      <a:pt x="203" y="805"/>
                      <a:pt x="198" y="806"/>
                      <a:pt x="197" y="803"/>
                    </a:cubicBezTo>
                    <a:cubicBezTo>
                      <a:pt x="196" y="804"/>
                      <a:pt x="197" y="805"/>
                      <a:pt x="196" y="805"/>
                    </a:cubicBezTo>
                    <a:cubicBezTo>
                      <a:pt x="195" y="804"/>
                      <a:pt x="195" y="804"/>
                      <a:pt x="195" y="802"/>
                    </a:cubicBezTo>
                    <a:cubicBezTo>
                      <a:pt x="196" y="802"/>
                      <a:pt x="196" y="802"/>
                      <a:pt x="196" y="802"/>
                    </a:cubicBezTo>
                    <a:cubicBezTo>
                      <a:pt x="196" y="801"/>
                      <a:pt x="195" y="799"/>
                      <a:pt x="194" y="797"/>
                    </a:cubicBezTo>
                    <a:cubicBezTo>
                      <a:pt x="193" y="799"/>
                      <a:pt x="193" y="799"/>
                      <a:pt x="193" y="799"/>
                    </a:cubicBezTo>
                    <a:cubicBezTo>
                      <a:pt x="193" y="796"/>
                      <a:pt x="195" y="794"/>
                      <a:pt x="192" y="792"/>
                    </a:cubicBezTo>
                    <a:cubicBezTo>
                      <a:pt x="190" y="792"/>
                      <a:pt x="191" y="796"/>
                      <a:pt x="189" y="793"/>
                    </a:cubicBezTo>
                    <a:cubicBezTo>
                      <a:pt x="189" y="789"/>
                      <a:pt x="189" y="784"/>
                      <a:pt x="189" y="780"/>
                    </a:cubicBezTo>
                    <a:cubicBezTo>
                      <a:pt x="187" y="780"/>
                      <a:pt x="187" y="779"/>
                      <a:pt x="186" y="778"/>
                    </a:cubicBezTo>
                    <a:cubicBezTo>
                      <a:pt x="188" y="777"/>
                      <a:pt x="188" y="777"/>
                      <a:pt x="188" y="777"/>
                    </a:cubicBezTo>
                    <a:cubicBezTo>
                      <a:pt x="185" y="773"/>
                      <a:pt x="191" y="775"/>
                      <a:pt x="189" y="771"/>
                    </a:cubicBezTo>
                    <a:cubicBezTo>
                      <a:pt x="190" y="771"/>
                      <a:pt x="190" y="771"/>
                      <a:pt x="190" y="771"/>
                    </a:cubicBezTo>
                    <a:cubicBezTo>
                      <a:pt x="187" y="770"/>
                      <a:pt x="187" y="770"/>
                      <a:pt x="187" y="770"/>
                    </a:cubicBezTo>
                    <a:cubicBezTo>
                      <a:pt x="183" y="766"/>
                      <a:pt x="190" y="768"/>
                      <a:pt x="185" y="763"/>
                    </a:cubicBezTo>
                    <a:cubicBezTo>
                      <a:pt x="186" y="765"/>
                      <a:pt x="182" y="764"/>
                      <a:pt x="183" y="762"/>
                    </a:cubicBezTo>
                    <a:cubicBezTo>
                      <a:pt x="184" y="762"/>
                      <a:pt x="184" y="762"/>
                      <a:pt x="184" y="762"/>
                    </a:cubicBezTo>
                    <a:cubicBezTo>
                      <a:pt x="184" y="761"/>
                      <a:pt x="183" y="760"/>
                      <a:pt x="184" y="759"/>
                    </a:cubicBezTo>
                    <a:cubicBezTo>
                      <a:pt x="184" y="760"/>
                      <a:pt x="186" y="760"/>
                      <a:pt x="186" y="758"/>
                    </a:cubicBezTo>
                    <a:cubicBezTo>
                      <a:pt x="187" y="759"/>
                      <a:pt x="187" y="759"/>
                      <a:pt x="187" y="759"/>
                    </a:cubicBezTo>
                    <a:cubicBezTo>
                      <a:pt x="186" y="758"/>
                      <a:pt x="186" y="757"/>
                      <a:pt x="185" y="756"/>
                    </a:cubicBezTo>
                    <a:cubicBezTo>
                      <a:pt x="187" y="753"/>
                      <a:pt x="185" y="748"/>
                      <a:pt x="187" y="747"/>
                    </a:cubicBezTo>
                    <a:cubicBezTo>
                      <a:pt x="187" y="747"/>
                      <a:pt x="189" y="742"/>
                      <a:pt x="188" y="740"/>
                    </a:cubicBezTo>
                    <a:cubicBezTo>
                      <a:pt x="189" y="741"/>
                      <a:pt x="190" y="738"/>
                      <a:pt x="191" y="739"/>
                    </a:cubicBezTo>
                    <a:cubicBezTo>
                      <a:pt x="190" y="737"/>
                      <a:pt x="190" y="732"/>
                      <a:pt x="192" y="731"/>
                    </a:cubicBezTo>
                    <a:cubicBezTo>
                      <a:pt x="192" y="731"/>
                      <a:pt x="192" y="731"/>
                      <a:pt x="192" y="731"/>
                    </a:cubicBezTo>
                    <a:cubicBezTo>
                      <a:pt x="196" y="725"/>
                      <a:pt x="194" y="719"/>
                      <a:pt x="198" y="714"/>
                    </a:cubicBezTo>
                    <a:cubicBezTo>
                      <a:pt x="197" y="714"/>
                      <a:pt x="199" y="711"/>
                      <a:pt x="196" y="711"/>
                    </a:cubicBezTo>
                    <a:cubicBezTo>
                      <a:pt x="197" y="703"/>
                      <a:pt x="206" y="702"/>
                      <a:pt x="201" y="696"/>
                    </a:cubicBezTo>
                    <a:cubicBezTo>
                      <a:pt x="202" y="694"/>
                      <a:pt x="204" y="694"/>
                      <a:pt x="205" y="693"/>
                    </a:cubicBezTo>
                    <a:cubicBezTo>
                      <a:pt x="205" y="694"/>
                      <a:pt x="205" y="694"/>
                      <a:pt x="205" y="694"/>
                    </a:cubicBezTo>
                    <a:cubicBezTo>
                      <a:pt x="208" y="689"/>
                      <a:pt x="209" y="687"/>
                      <a:pt x="212" y="684"/>
                    </a:cubicBezTo>
                    <a:cubicBezTo>
                      <a:pt x="212" y="682"/>
                      <a:pt x="210" y="680"/>
                      <a:pt x="213" y="677"/>
                    </a:cubicBezTo>
                    <a:cubicBezTo>
                      <a:pt x="213" y="679"/>
                      <a:pt x="214" y="678"/>
                      <a:pt x="215" y="677"/>
                    </a:cubicBezTo>
                    <a:cubicBezTo>
                      <a:pt x="215" y="677"/>
                      <a:pt x="215" y="678"/>
                      <a:pt x="217" y="677"/>
                    </a:cubicBezTo>
                    <a:cubicBezTo>
                      <a:pt x="216" y="677"/>
                      <a:pt x="217" y="676"/>
                      <a:pt x="217" y="676"/>
                    </a:cubicBezTo>
                    <a:cubicBezTo>
                      <a:pt x="217" y="676"/>
                      <a:pt x="217" y="676"/>
                      <a:pt x="217" y="676"/>
                    </a:cubicBezTo>
                    <a:cubicBezTo>
                      <a:pt x="218" y="674"/>
                      <a:pt x="218" y="674"/>
                      <a:pt x="217" y="675"/>
                    </a:cubicBezTo>
                    <a:cubicBezTo>
                      <a:pt x="217" y="674"/>
                      <a:pt x="216" y="674"/>
                      <a:pt x="216" y="674"/>
                    </a:cubicBezTo>
                    <a:cubicBezTo>
                      <a:pt x="219" y="674"/>
                      <a:pt x="220" y="669"/>
                      <a:pt x="222" y="671"/>
                    </a:cubicBezTo>
                    <a:cubicBezTo>
                      <a:pt x="227" y="665"/>
                      <a:pt x="229" y="660"/>
                      <a:pt x="234" y="656"/>
                    </a:cubicBezTo>
                    <a:cubicBezTo>
                      <a:pt x="235" y="657"/>
                      <a:pt x="234" y="659"/>
                      <a:pt x="233" y="660"/>
                    </a:cubicBezTo>
                    <a:cubicBezTo>
                      <a:pt x="234" y="659"/>
                      <a:pt x="235" y="658"/>
                      <a:pt x="237" y="657"/>
                    </a:cubicBezTo>
                    <a:cubicBezTo>
                      <a:pt x="237" y="659"/>
                      <a:pt x="235" y="659"/>
                      <a:pt x="234" y="660"/>
                    </a:cubicBezTo>
                    <a:cubicBezTo>
                      <a:pt x="240" y="660"/>
                      <a:pt x="241" y="652"/>
                      <a:pt x="248" y="652"/>
                    </a:cubicBezTo>
                    <a:cubicBezTo>
                      <a:pt x="248" y="651"/>
                      <a:pt x="248" y="651"/>
                      <a:pt x="248" y="651"/>
                    </a:cubicBezTo>
                    <a:cubicBezTo>
                      <a:pt x="249" y="651"/>
                      <a:pt x="249" y="651"/>
                      <a:pt x="249" y="651"/>
                    </a:cubicBezTo>
                    <a:cubicBezTo>
                      <a:pt x="248" y="650"/>
                      <a:pt x="249" y="649"/>
                      <a:pt x="250" y="648"/>
                    </a:cubicBezTo>
                    <a:cubicBezTo>
                      <a:pt x="251" y="649"/>
                      <a:pt x="251" y="651"/>
                      <a:pt x="254" y="650"/>
                    </a:cubicBezTo>
                    <a:cubicBezTo>
                      <a:pt x="256" y="651"/>
                      <a:pt x="259" y="648"/>
                      <a:pt x="262" y="647"/>
                    </a:cubicBezTo>
                    <a:cubicBezTo>
                      <a:pt x="260" y="647"/>
                      <a:pt x="261" y="646"/>
                      <a:pt x="261" y="645"/>
                    </a:cubicBezTo>
                    <a:cubicBezTo>
                      <a:pt x="262" y="645"/>
                      <a:pt x="264" y="646"/>
                      <a:pt x="264" y="645"/>
                    </a:cubicBezTo>
                    <a:cubicBezTo>
                      <a:pt x="265" y="647"/>
                      <a:pt x="265" y="647"/>
                      <a:pt x="265" y="647"/>
                    </a:cubicBezTo>
                    <a:cubicBezTo>
                      <a:pt x="265" y="645"/>
                      <a:pt x="268" y="645"/>
                      <a:pt x="269" y="644"/>
                    </a:cubicBezTo>
                    <a:cubicBezTo>
                      <a:pt x="270" y="645"/>
                      <a:pt x="267" y="645"/>
                      <a:pt x="266" y="647"/>
                    </a:cubicBezTo>
                    <a:cubicBezTo>
                      <a:pt x="272" y="646"/>
                      <a:pt x="269" y="646"/>
                      <a:pt x="274" y="646"/>
                    </a:cubicBezTo>
                    <a:cubicBezTo>
                      <a:pt x="277" y="645"/>
                      <a:pt x="274" y="644"/>
                      <a:pt x="276" y="643"/>
                    </a:cubicBezTo>
                    <a:cubicBezTo>
                      <a:pt x="278" y="642"/>
                      <a:pt x="281" y="641"/>
                      <a:pt x="284" y="643"/>
                    </a:cubicBezTo>
                    <a:cubicBezTo>
                      <a:pt x="283" y="641"/>
                      <a:pt x="283" y="641"/>
                      <a:pt x="283" y="641"/>
                    </a:cubicBezTo>
                    <a:cubicBezTo>
                      <a:pt x="289" y="641"/>
                      <a:pt x="292" y="642"/>
                      <a:pt x="295" y="645"/>
                    </a:cubicBezTo>
                    <a:cubicBezTo>
                      <a:pt x="305" y="646"/>
                      <a:pt x="312" y="647"/>
                      <a:pt x="316" y="646"/>
                    </a:cubicBezTo>
                    <a:cubicBezTo>
                      <a:pt x="319" y="646"/>
                      <a:pt x="320" y="644"/>
                      <a:pt x="320" y="642"/>
                    </a:cubicBezTo>
                    <a:cubicBezTo>
                      <a:pt x="319" y="638"/>
                      <a:pt x="312" y="632"/>
                      <a:pt x="311" y="632"/>
                    </a:cubicBezTo>
                    <a:cubicBezTo>
                      <a:pt x="304" y="625"/>
                      <a:pt x="296" y="623"/>
                      <a:pt x="288" y="622"/>
                    </a:cubicBezTo>
                    <a:cubicBezTo>
                      <a:pt x="279" y="622"/>
                      <a:pt x="270" y="623"/>
                      <a:pt x="259" y="625"/>
                    </a:cubicBezTo>
                    <a:cubicBezTo>
                      <a:pt x="249" y="627"/>
                      <a:pt x="243" y="628"/>
                      <a:pt x="236" y="630"/>
                    </a:cubicBezTo>
                    <a:cubicBezTo>
                      <a:pt x="230" y="632"/>
                      <a:pt x="224" y="635"/>
                      <a:pt x="216" y="642"/>
                    </a:cubicBezTo>
                    <a:cubicBezTo>
                      <a:pt x="208" y="647"/>
                      <a:pt x="202" y="655"/>
                      <a:pt x="196" y="662"/>
                    </a:cubicBezTo>
                    <a:cubicBezTo>
                      <a:pt x="195" y="667"/>
                      <a:pt x="188" y="672"/>
                      <a:pt x="187" y="677"/>
                    </a:cubicBezTo>
                    <a:cubicBezTo>
                      <a:pt x="185" y="678"/>
                      <a:pt x="185" y="678"/>
                      <a:pt x="185" y="678"/>
                    </a:cubicBezTo>
                    <a:cubicBezTo>
                      <a:pt x="185" y="680"/>
                      <a:pt x="184" y="682"/>
                      <a:pt x="183" y="683"/>
                    </a:cubicBezTo>
                    <a:cubicBezTo>
                      <a:pt x="182" y="683"/>
                      <a:pt x="182" y="683"/>
                      <a:pt x="182" y="683"/>
                    </a:cubicBezTo>
                    <a:cubicBezTo>
                      <a:pt x="182" y="685"/>
                      <a:pt x="180" y="688"/>
                      <a:pt x="180" y="689"/>
                    </a:cubicBezTo>
                    <a:cubicBezTo>
                      <a:pt x="179" y="689"/>
                      <a:pt x="179" y="689"/>
                      <a:pt x="179" y="689"/>
                    </a:cubicBezTo>
                    <a:cubicBezTo>
                      <a:pt x="178" y="691"/>
                      <a:pt x="178" y="691"/>
                      <a:pt x="178" y="691"/>
                    </a:cubicBezTo>
                    <a:cubicBezTo>
                      <a:pt x="178" y="691"/>
                      <a:pt x="178" y="691"/>
                      <a:pt x="178" y="691"/>
                    </a:cubicBezTo>
                    <a:cubicBezTo>
                      <a:pt x="177" y="695"/>
                      <a:pt x="175" y="699"/>
                      <a:pt x="173" y="703"/>
                    </a:cubicBezTo>
                    <a:cubicBezTo>
                      <a:pt x="174" y="703"/>
                      <a:pt x="174" y="703"/>
                      <a:pt x="174" y="703"/>
                    </a:cubicBezTo>
                    <a:cubicBezTo>
                      <a:pt x="169" y="711"/>
                      <a:pt x="172" y="715"/>
                      <a:pt x="167" y="722"/>
                    </a:cubicBezTo>
                    <a:cubicBezTo>
                      <a:pt x="167" y="721"/>
                      <a:pt x="167" y="721"/>
                      <a:pt x="167" y="721"/>
                    </a:cubicBezTo>
                    <a:cubicBezTo>
                      <a:pt x="167" y="727"/>
                      <a:pt x="166" y="730"/>
                      <a:pt x="164" y="734"/>
                    </a:cubicBezTo>
                    <a:cubicBezTo>
                      <a:pt x="162" y="733"/>
                      <a:pt x="159" y="733"/>
                      <a:pt x="156" y="733"/>
                    </a:cubicBezTo>
                    <a:cubicBezTo>
                      <a:pt x="156" y="732"/>
                      <a:pt x="156" y="732"/>
                      <a:pt x="156" y="732"/>
                    </a:cubicBezTo>
                    <a:cubicBezTo>
                      <a:pt x="149" y="734"/>
                      <a:pt x="144" y="734"/>
                      <a:pt x="139" y="738"/>
                    </a:cubicBezTo>
                    <a:cubicBezTo>
                      <a:pt x="138" y="735"/>
                      <a:pt x="133" y="738"/>
                      <a:pt x="131" y="737"/>
                    </a:cubicBezTo>
                    <a:cubicBezTo>
                      <a:pt x="132" y="737"/>
                      <a:pt x="132" y="737"/>
                      <a:pt x="132" y="737"/>
                    </a:cubicBezTo>
                    <a:cubicBezTo>
                      <a:pt x="127" y="740"/>
                      <a:pt x="122" y="735"/>
                      <a:pt x="118" y="738"/>
                    </a:cubicBezTo>
                    <a:cubicBezTo>
                      <a:pt x="118" y="737"/>
                      <a:pt x="118" y="736"/>
                      <a:pt x="119" y="736"/>
                    </a:cubicBezTo>
                    <a:cubicBezTo>
                      <a:pt x="116" y="737"/>
                      <a:pt x="111" y="737"/>
                      <a:pt x="111" y="735"/>
                    </a:cubicBezTo>
                    <a:cubicBezTo>
                      <a:pt x="104" y="735"/>
                      <a:pt x="94" y="732"/>
                      <a:pt x="88" y="733"/>
                    </a:cubicBezTo>
                    <a:cubicBezTo>
                      <a:pt x="89" y="733"/>
                      <a:pt x="89" y="733"/>
                      <a:pt x="89" y="733"/>
                    </a:cubicBezTo>
                    <a:cubicBezTo>
                      <a:pt x="85" y="734"/>
                      <a:pt x="85" y="732"/>
                      <a:pt x="82" y="732"/>
                    </a:cubicBezTo>
                    <a:cubicBezTo>
                      <a:pt x="82" y="732"/>
                      <a:pt x="81" y="731"/>
                      <a:pt x="82" y="731"/>
                    </a:cubicBezTo>
                    <a:cubicBezTo>
                      <a:pt x="78" y="732"/>
                      <a:pt x="73" y="728"/>
                      <a:pt x="70" y="728"/>
                    </a:cubicBezTo>
                    <a:cubicBezTo>
                      <a:pt x="71" y="726"/>
                      <a:pt x="71" y="726"/>
                      <a:pt x="71" y="726"/>
                    </a:cubicBezTo>
                    <a:cubicBezTo>
                      <a:pt x="69" y="726"/>
                      <a:pt x="67" y="725"/>
                      <a:pt x="65" y="724"/>
                    </a:cubicBezTo>
                    <a:cubicBezTo>
                      <a:pt x="67" y="725"/>
                      <a:pt x="67" y="725"/>
                      <a:pt x="67" y="725"/>
                    </a:cubicBezTo>
                    <a:cubicBezTo>
                      <a:pt x="65" y="728"/>
                      <a:pt x="64" y="721"/>
                      <a:pt x="59" y="720"/>
                    </a:cubicBezTo>
                    <a:cubicBezTo>
                      <a:pt x="56" y="718"/>
                      <a:pt x="48" y="722"/>
                      <a:pt x="45" y="717"/>
                    </a:cubicBezTo>
                    <a:cubicBezTo>
                      <a:pt x="43" y="717"/>
                      <a:pt x="49" y="716"/>
                      <a:pt x="45" y="715"/>
                    </a:cubicBezTo>
                    <a:cubicBezTo>
                      <a:pt x="47" y="714"/>
                      <a:pt x="47" y="715"/>
                      <a:pt x="48" y="713"/>
                    </a:cubicBezTo>
                    <a:cubicBezTo>
                      <a:pt x="45" y="712"/>
                      <a:pt x="45" y="709"/>
                      <a:pt x="42" y="707"/>
                    </a:cubicBezTo>
                    <a:cubicBezTo>
                      <a:pt x="43" y="706"/>
                      <a:pt x="43" y="706"/>
                      <a:pt x="43" y="706"/>
                    </a:cubicBezTo>
                    <a:cubicBezTo>
                      <a:pt x="38" y="704"/>
                      <a:pt x="39" y="698"/>
                      <a:pt x="35" y="697"/>
                    </a:cubicBezTo>
                    <a:cubicBezTo>
                      <a:pt x="31" y="693"/>
                      <a:pt x="37" y="691"/>
                      <a:pt x="32" y="689"/>
                    </a:cubicBezTo>
                    <a:cubicBezTo>
                      <a:pt x="33" y="686"/>
                      <a:pt x="33" y="686"/>
                      <a:pt x="33" y="686"/>
                    </a:cubicBezTo>
                    <a:cubicBezTo>
                      <a:pt x="32" y="684"/>
                      <a:pt x="30" y="686"/>
                      <a:pt x="29" y="683"/>
                    </a:cubicBezTo>
                    <a:cubicBezTo>
                      <a:pt x="31" y="683"/>
                      <a:pt x="29" y="680"/>
                      <a:pt x="31" y="681"/>
                    </a:cubicBezTo>
                    <a:cubicBezTo>
                      <a:pt x="31" y="675"/>
                      <a:pt x="24" y="672"/>
                      <a:pt x="26" y="664"/>
                    </a:cubicBezTo>
                    <a:cubicBezTo>
                      <a:pt x="24" y="663"/>
                      <a:pt x="25" y="659"/>
                      <a:pt x="23" y="658"/>
                    </a:cubicBezTo>
                    <a:cubicBezTo>
                      <a:pt x="24" y="658"/>
                      <a:pt x="23" y="651"/>
                      <a:pt x="25" y="655"/>
                    </a:cubicBezTo>
                    <a:cubicBezTo>
                      <a:pt x="25" y="656"/>
                      <a:pt x="25" y="656"/>
                      <a:pt x="25" y="656"/>
                    </a:cubicBezTo>
                    <a:cubicBezTo>
                      <a:pt x="26" y="657"/>
                      <a:pt x="26" y="657"/>
                      <a:pt x="26" y="657"/>
                    </a:cubicBezTo>
                    <a:cubicBezTo>
                      <a:pt x="29" y="653"/>
                      <a:pt x="25" y="650"/>
                      <a:pt x="25" y="646"/>
                    </a:cubicBezTo>
                    <a:cubicBezTo>
                      <a:pt x="25" y="647"/>
                      <a:pt x="25" y="648"/>
                      <a:pt x="24" y="647"/>
                    </a:cubicBezTo>
                    <a:cubicBezTo>
                      <a:pt x="24" y="646"/>
                      <a:pt x="24" y="645"/>
                      <a:pt x="24" y="644"/>
                    </a:cubicBezTo>
                    <a:cubicBezTo>
                      <a:pt x="26" y="645"/>
                      <a:pt x="26" y="645"/>
                      <a:pt x="26" y="645"/>
                    </a:cubicBezTo>
                    <a:cubicBezTo>
                      <a:pt x="26" y="643"/>
                      <a:pt x="27" y="641"/>
                      <a:pt x="27" y="639"/>
                    </a:cubicBezTo>
                    <a:cubicBezTo>
                      <a:pt x="25" y="640"/>
                      <a:pt x="25" y="640"/>
                      <a:pt x="25" y="640"/>
                    </a:cubicBezTo>
                    <a:cubicBezTo>
                      <a:pt x="27" y="637"/>
                      <a:pt x="30" y="637"/>
                      <a:pt x="28" y="634"/>
                    </a:cubicBezTo>
                    <a:cubicBezTo>
                      <a:pt x="27" y="632"/>
                      <a:pt x="25" y="636"/>
                      <a:pt x="26" y="633"/>
                    </a:cubicBezTo>
                    <a:cubicBezTo>
                      <a:pt x="27" y="629"/>
                      <a:pt x="31" y="625"/>
                      <a:pt x="33" y="621"/>
                    </a:cubicBezTo>
                    <a:cubicBezTo>
                      <a:pt x="31" y="621"/>
                      <a:pt x="32" y="619"/>
                      <a:pt x="32" y="618"/>
                    </a:cubicBezTo>
                    <a:cubicBezTo>
                      <a:pt x="33" y="619"/>
                      <a:pt x="33" y="619"/>
                      <a:pt x="33" y="619"/>
                    </a:cubicBezTo>
                    <a:cubicBezTo>
                      <a:pt x="33" y="613"/>
                      <a:pt x="37" y="618"/>
                      <a:pt x="38" y="613"/>
                    </a:cubicBezTo>
                    <a:cubicBezTo>
                      <a:pt x="38" y="614"/>
                      <a:pt x="38" y="614"/>
                      <a:pt x="38" y="614"/>
                    </a:cubicBezTo>
                    <a:cubicBezTo>
                      <a:pt x="36" y="612"/>
                      <a:pt x="36" y="612"/>
                      <a:pt x="36" y="612"/>
                    </a:cubicBezTo>
                    <a:cubicBezTo>
                      <a:pt x="36" y="606"/>
                      <a:pt x="40" y="611"/>
                      <a:pt x="39" y="605"/>
                    </a:cubicBezTo>
                    <a:cubicBezTo>
                      <a:pt x="38" y="607"/>
                      <a:pt x="35" y="604"/>
                      <a:pt x="37" y="602"/>
                    </a:cubicBezTo>
                    <a:cubicBezTo>
                      <a:pt x="38" y="604"/>
                      <a:pt x="38" y="604"/>
                      <a:pt x="38" y="604"/>
                    </a:cubicBezTo>
                    <a:cubicBezTo>
                      <a:pt x="39" y="602"/>
                      <a:pt x="39" y="602"/>
                      <a:pt x="39" y="601"/>
                    </a:cubicBezTo>
                    <a:cubicBezTo>
                      <a:pt x="40" y="602"/>
                      <a:pt x="41" y="603"/>
                      <a:pt x="42" y="601"/>
                    </a:cubicBezTo>
                    <a:cubicBezTo>
                      <a:pt x="43" y="603"/>
                      <a:pt x="43" y="603"/>
                      <a:pt x="43" y="603"/>
                    </a:cubicBezTo>
                    <a:cubicBezTo>
                      <a:pt x="43" y="602"/>
                      <a:pt x="43" y="600"/>
                      <a:pt x="43" y="598"/>
                    </a:cubicBezTo>
                    <a:cubicBezTo>
                      <a:pt x="46" y="597"/>
                      <a:pt x="47" y="592"/>
                      <a:pt x="50" y="593"/>
                    </a:cubicBezTo>
                    <a:cubicBezTo>
                      <a:pt x="50" y="593"/>
                      <a:pt x="54" y="589"/>
                      <a:pt x="54" y="586"/>
                    </a:cubicBezTo>
                    <a:cubicBezTo>
                      <a:pt x="54" y="588"/>
                      <a:pt x="57" y="586"/>
                      <a:pt x="57" y="588"/>
                    </a:cubicBezTo>
                    <a:cubicBezTo>
                      <a:pt x="57" y="585"/>
                      <a:pt x="60" y="581"/>
                      <a:pt x="62" y="581"/>
                    </a:cubicBezTo>
                    <a:cubicBezTo>
                      <a:pt x="62" y="581"/>
                      <a:pt x="62" y="581"/>
                      <a:pt x="62" y="581"/>
                    </a:cubicBezTo>
                    <a:cubicBezTo>
                      <a:pt x="69" y="578"/>
                      <a:pt x="70" y="572"/>
                      <a:pt x="76" y="570"/>
                    </a:cubicBezTo>
                    <a:cubicBezTo>
                      <a:pt x="75" y="568"/>
                      <a:pt x="79" y="567"/>
                      <a:pt x="77" y="566"/>
                    </a:cubicBezTo>
                    <a:cubicBezTo>
                      <a:pt x="81" y="560"/>
                      <a:pt x="89" y="563"/>
                      <a:pt x="88" y="556"/>
                    </a:cubicBezTo>
                    <a:cubicBezTo>
                      <a:pt x="90" y="554"/>
                      <a:pt x="92" y="556"/>
                      <a:pt x="93" y="555"/>
                    </a:cubicBezTo>
                    <a:cubicBezTo>
                      <a:pt x="93" y="556"/>
                      <a:pt x="93" y="556"/>
                      <a:pt x="93" y="556"/>
                    </a:cubicBezTo>
                    <a:cubicBezTo>
                      <a:pt x="98" y="553"/>
                      <a:pt x="99" y="552"/>
                      <a:pt x="103" y="551"/>
                    </a:cubicBezTo>
                    <a:cubicBezTo>
                      <a:pt x="105" y="550"/>
                      <a:pt x="104" y="546"/>
                      <a:pt x="108" y="546"/>
                    </a:cubicBezTo>
                    <a:cubicBezTo>
                      <a:pt x="107" y="548"/>
                      <a:pt x="109" y="547"/>
                      <a:pt x="110" y="546"/>
                    </a:cubicBezTo>
                    <a:cubicBezTo>
                      <a:pt x="109" y="547"/>
                      <a:pt x="109" y="547"/>
                      <a:pt x="111" y="548"/>
                    </a:cubicBezTo>
                    <a:cubicBezTo>
                      <a:pt x="111" y="547"/>
                      <a:pt x="112" y="547"/>
                      <a:pt x="112" y="547"/>
                    </a:cubicBezTo>
                    <a:cubicBezTo>
                      <a:pt x="112" y="547"/>
                      <a:pt x="112" y="547"/>
                      <a:pt x="112" y="547"/>
                    </a:cubicBezTo>
                    <a:cubicBezTo>
                      <a:pt x="114" y="546"/>
                      <a:pt x="114" y="546"/>
                      <a:pt x="113" y="546"/>
                    </a:cubicBezTo>
                    <a:cubicBezTo>
                      <a:pt x="113" y="545"/>
                      <a:pt x="113" y="545"/>
                      <a:pt x="112" y="545"/>
                    </a:cubicBezTo>
                    <a:cubicBezTo>
                      <a:pt x="115" y="546"/>
                      <a:pt x="119" y="543"/>
                      <a:pt x="120" y="545"/>
                    </a:cubicBezTo>
                    <a:cubicBezTo>
                      <a:pt x="126" y="543"/>
                      <a:pt x="131" y="541"/>
                      <a:pt x="137" y="539"/>
                    </a:cubicBezTo>
                    <a:cubicBezTo>
                      <a:pt x="138" y="540"/>
                      <a:pt x="137" y="542"/>
                      <a:pt x="135" y="542"/>
                    </a:cubicBezTo>
                    <a:cubicBezTo>
                      <a:pt x="136" y="542"/>
                      <a:pt x="138" y="542"/>
                      <a:pt x="139" y="541"/>
                    </a:cubicBezTo>
                    <a:cubicBezTo>
                      <a:pt x="139" y="543"/>
                      <a:pt x="137" y="543"/>
                      <a:pt x="136" y="543"/>
                    </a:cubicBezTo>
                    <a:cubicBezTo>
                      <a:pt x="141" y="545"/>
                      <a:pt x="146" y="540"/>
                      <a:pt x="152" y="543"/>
                    </a:cubicBezTo>
                    <a:cubicBezTo>
                      <a:pt x="153" y="542"/>
                      <a:pt x="153" y="542"/>
                      <a:pt x="153" y="542"/>
                    </a:cubicBezTo>
                    <a:cubicBezTo>
                      <a:pt x="153" y="542"/>
                      <a:pt x="153" y="542"/>
                      <a:pt x="153" y="542"/>
                    </a:cubicBezTo>
                    <a:cubicBezTo>
                      <a:pt x="153" y="541"/>
                      <a:pt x="155" y="541"/>
                      <a:pt x="156" y="540"/>
                    </a:cubicBezTo>
                    <a:cubicBezTo>
                      <a:pt x="156" y="542"/>
                      <a:pt x="155" y="544"/>
                      <a:pt x="158" y="544"/>
                    </a:cubicBezTo>
                    <a:cubicBezTo>
                      <a:pt x="160" y="546"/>
                      <a:pt x="165" y="544"/>
                      <a:pt x="168" y="544"/>
                    </a:cubicBezTo>
                    <a:cubicBezTo>
                      <a:pt x="166" y="544"/>
                      <a:pt x="167" y="543"/>
                      <a:pt x="168" y="543"/>
                    </a:cubicBezTo>
                    <a:cubicBezTo>
                      <a:pt x="169" y="543"/>
                      <a:pt x="170" y="545"/>
                      <a:pt x="171" y="544"/>
                    </a:cubicBezTo>
                    <a:cubicBezTo>
                      <a:pt x="170" y="546"/>
                      <a:pt x="170" y="546"/>
                      <a:pt x="170" y="546"/>
                    </a:cubicBezTo>
                    <a:cubicBezTo>
                      <a:pt x="171" y="545"/>
                      <a:pt x="175" y="546"/>
                      <a:pt x="175" y="545"/>
                    </a:cubicBezTo>
                    <a:cubicBezTo>
                      <a:pt x="176" y="547"/>
                      <a:pt x="173" y="545"/>
                      <a:pt x="172" y="546"/>
                    </a:cubicBezTo>
                    <a:cubicBezTo>
                      <a:pt x="178" y="548"/>
                      <a:pt x="175" y="547"/>
                      <a:pt x="181" y="549"/>
                    </a:cubicBezTo>
                    <a:cubicBezTo>
                      <a:pt x="184" y="549"/>
                      <a:pt x="181" y="547"/>
                      <a:pt x="183" y="546"/>
                    </a:cubicBezTo>
                    <a:cubicBezTo>
                      <a:pt x="185" y="547"/>
                      <a:pt x="189" y="547"/>
                      <a:pt x="191" y="549"/>
                    </a:cubicBezTo>
                    <a:cubicBezTo>
                      <a:pt x="191" y="547"/>
                      <a:pt x="191" y="547"/>
                      <a:pt x="191" y="547"/>
                    </a:cubicBezTo>
                    <a:cubicBezTo>
                      <a:pt x="196" y="548"/>
                      <a:pt x="199" y="550"/>
                      <a:pt x="201" y="554"/>
                    </a:cubicBezTo>
                    <a:cubicBezTo>
                      <a:pt x="212" y="556"/>
                      <a:pt x="218" y="557"/>
                      <a:pt x="222" y="557"/>
                    </a:cubicBezTo>
                    <a:cubicBezTo>
                      <a:pt x="226" y="557"/>
                      <a:pt x="227" y="555"/>
                      <a:pt x="227" y="553"/>
                    </a:cubicBezTo>
                    <a:cubicBezTo>
                      <a:pt x="226" y="549"/>
                      <a:pt x="220" y="542"/>
                      <a:pt x="220" y="542"/>
                    </a:cubicBezTo>
                    <a:cubicBezTo>
                      <a:pt x="213" y="536"/>
                      <a:pt x="207" y="532"/>
                      <a:pt x="200" y="530"/>
                    </a:cubicBezTo>
                    <a:cubicBezTo>
                      <a:pt x="193" y="528"/>
                      <a:pt x="185" y="526"/>
                      <a:pt x="174" y="524"/>
                    </a:cubicBezTo>
                    <a:cubicBezTo>
                      <a:pt x="165" y="521"/>
                      <a:pt x="159" y="519"/>
                      <a:pt x="153" y="518"/>
                    </a:cubicBezTo>
                    <a:cubicBezTo>
                      <a:pt x="147" y="517"/>
                      <a:pt x="140" y="516"/>
                      <a:pt x="130" y="517"/>
                    </a:cubicBezTo>
                    <a:cubicBezTo>
                      <a:pt x="120" y="518"/>
                      <a:pt x="111" y="521"/>
                      <a:pt x="102" y="524"/>
                    </a:cubicBezTo>
                    <a:cubicBezTo>
                      <a:pt x="101" y="525"/>
                      <a:pt x="100" y="526"/>
                      <a:pt x="99" y="526"/>
                    </a:cubicBezTo>
                    <a:cubicBezTo>
                      <a:pt x="99" y="526"/>
                      <a:pt x="99" y="526"/>
                      <a:pt x="99" y="526"/>
                    </a:cubicBezTo>
                    <a:cubicBezTo>
                      <a:pt x="100" y="526"/>
                      <a:pt x="100" y="526"/>
                      <a:pt x="100" y="526"/>
                    </a:cubicBezTo>
                    <a:cubicBezTo>
                      <a:pt x="100" y="520"/>
                      <a:pt x="101" y="516"/>
                      <a:pt x="98" y="512"/>
                    </a:cubicBezTo>
                    <a:cubicBezTo>
                      <a:pt x="101" y="512"/>
                      <a:pt x="99" y="507"/>
                      <a:pt x="100" y="506"/>
                    </a:cubicBezTo>
                    <a:cubicBezTo>
                      <a:pt x="100" y="506"/>
                      <a:pt x="100" y="506"/>
                      <a:pt x="100" y="506"/>
                    </a:cubicBezTo>
                    <a:cubicBezTo>
                      <a:pt x="98" y="502"/>
                      <a:pt x="104" y="499"/>
                      <a:pt x="103" y="495"/>
                    </a:cubicBezTo>
                    <a:cubicBezTo>
                      <a:pt x="103" y="495"/>
                      <a:pt x="104" y="496"/>
                      <a:pt x="104" y="496"/>
                    </a:cubicBezTo>
                    <a:cubicBezTo>
                      <a:pt x="104" y="494"/>
                      <a:pt x="104" y="490"/>
                      <a:pt x="106" y="491"/>
                    </a:cubicBezTo>
                    <a:cubicBezTo>
                      <a:pt x="108" y="485"/>
                      <a:pt x="113" y="478"/>
                      <a:pt x="112" y="472"/>
                    </a:cubicBezTo>
                    <a:cubicBezTo>
                      <a:pt x="112" y="473"/>
                      <a:pt x="112" y="473"/>
                      <a:pt x="112" y="473"/>
                    </a:cubicBezTo>
                    <a:cubicBezTo>
                      <a:pt x="112" y="470"/>
                      <a:pt x="114" y="470"/>
                      <a:pt x="114" y="467"/>
                    </a:cubicBezTo>
                    <a:cubicBezTo>
                      <a:pt x="114" y="467"/>
                      <a:pt x="115" y="467"/>
                      <a:pt x="115" y="467"/>
                    </a:cubicBezTo>
                    <a:cubicBezTo>
                      <a:pt x="114" y="464"/>
                      <a:pt x="119" y="461"/>
                      <a:pt x="119" y="459"/>
                    </a:cubicBezTo>
                    <a:cubicBezTo>
                      <a:pt x="120" y="460"/>
                      <a:pt x="120" y="460"/>
                      <a:pt x="120" y="460"/>
                    </a:cubicBezTo>
                    <a:cubicBezTo>
                      <a:pt x="121" y="458"/>
                      <a:pt x="122" y="457"/>
                      <a:pt x="123" y="455"/>
                    </a:cubicBezTo>
                    <a:cubicBezTo>
                      <a:pt x="122" y="457"/>
                      <a:pt x="122" y="457"/>
                      <a:pt x="122" y="457"/>
                    </a:cubicBezTo>
                    <a:cubicBezTo>
                      <a:pt x="119" y="454"/>
                      <a:pt x="126" y="455"/>
                      <a:pt x="127" y="451"/>
                    </a:cubicBezTo>
                    <a:cubicBezTo>
                      <a:pt x="130" y="448"/>
                      <a:pt x="126" y="440"/>
                      <a:pt x="130" y="439"/>
                    </a:cubicBezTo>
                    <a:cubicBezTo>
                      <a:pt x="130" y="436"/>
                      <a:pt x="131" y="442"/>
                      <a:pt x="132" y="439"/>
                    </a:cubicBezTo>
                    <a:cubicBezTo>
                      <a:pt x="134" y="440"/>
                      <a:pt x="132" y="441"/>
                      <a:pt x="134" y="441"/>
                    </a:cubicBezTo>
                    <a:cubicBezTo>
                      <a:pt x="135" y="439"/>
                      <a:pt x="138" y="440"/>
                      <a:pt x="140" y="437"/>
                    </a:cubicBezTo>
                    <a:cubicBezTo>
                      <a:pt x="141" y="438"/>
                      <a:pt x="141" y="438"/>
                      <a:pt x="141" y="438"/>
                    </a:cubicBezTo>
                    <a:cubicBezTo>
                      <a:pt x="142" y="433"/>
                      <a:pt x="148" y="434"/>
                      <a:pt x="149" y="431"/>
                    </a:cubicBezTo>
                    <a:cubicBezTo>
                      <a:pt x="151" y="427"/>
                      <a:pt x="154" y="432"/>
                      <a:pt x="155" y="427"/>
                    </a:cubicBezTo>
                    <a:cubicBezTo>
                      <a:pt x="158" y="428"/>
                      <a:pt x="158" y="428"/>
                      <a:pt x="158" y="428"/>
                    </a:cubicBezTo>
                    <a:cubicBezTo>
                      <a:pt x="160" y="427"/>
                      <a:pt x="158" y="425"/>
                      <a:pt x="160" y="425"/>
                    </a:cubicBezTo>
                    <a:cubicBezTo>
                      <a:pt x="161" y="426"/>
                      <a:pt x="163" y="424"/>
                      <a:pt x="162" y="426"/>
                    </a:cubicBezTo>
                    <a:cubicBezTo>
                      <a:pt x="167" y="425"/>
                      <a:pt x="169" y="418"/>
                      <a:pt x="176" y="418"/>
                    </a:cubicBezTo>
                    <a:cubicBezTo>
                      <a:pt x="176" y="415"/>
                      <a:pt x="180" y="415"/>
                      <a:pt x="180" y="413"/>
                    </a:cubicBezTo>
                    <a:cubicBezTo>
                      <a:pt x="180" y="414"/>
                      <a:pt x="186" y="410"/>
                      <a:pt x="183" y="414"/>
                    </a:cubicBezTo>
                    <a:cubicBezTo>
                      <a:pt x="183" y="414"/>
                      <a:pt x="183" y="415"/>
                      <a:pt x="183" y="414"/>
                    </a:cubicBezTo>
                    <a:cubicBezTo>
                      <a:pt x="183" y="416"/>
                      <a:pt x="183" y="416"/>
                      <a:pt x="183" y="416"/>
                    </a:cubicBezTo>
                    <a:cubicBezTo>
                      <a:pt x="187" y="417"/>
                      <a:pt x="188" y="412"/>
                      <a:pt x="191" y="410"/>
                    </a:cubicBezTo>
                    <a:cubicBezTo>
                      <a:pt x="190" y="410"/>
                      <a:pt x="189" y="411"/>
                      <a:pt x="189" y="410"/>
                    </a:cubicBezTo>
                    <a:cubicBezTo>
                      <a:pt x="190" y="409"/>
                      <a:pt x="191" y="409"/>
                      <a:pt x="193" y="409"/>
                    </a:cubicBezTo>
                    <a:cubicBezTo>
                      <a:pt x="192" y="410"/>
                      <a:pt x="192" y="410"/>
                      <a:pt x="192" y="410"/>
                    </a:cubicBezTo>
                    <a:cubicBezTo>
                      <a:pt x="194" y="410"/>
                      <a:pt x="196" y="409"/>
                      <a:pt x="197" y="409"/>
                    </a:cubicBezTo>
                    <a:cubicBezTo>
                      <a:pt x="196" y="408"/>
                      <a:pt x="196" y="408"/>
                      <a:pt x="196" y="408"/>
                    </a:cubicBezTo>
                    <a:cubicBezTo>
                      <a:pt x="198" y="408"/>
                      <a:pt x="200" y="410"/>
                      <a:pt x="202" y="407"/>
                    </a:cubicBezTo>
                    <a:cubicBezTo>
                      <a:pt x="203" y="405"/>
                      <a:pt x="199" y="405"/>
                      <a:pt x="201" y="404"/>
                    </a:cubicBezTo>
                    <a:cubicBezTo>
                      <a:pt x="205" y="404"/>
                      <a:pt x="210" y="404"/>
                      <a:pt x="214" y="403"/>
                    </a:cubicBezTo>
                    <a:cubicBezTo>
                      <a:pt x="213" y="402"/>
                      <a:pt x="214" y="401"/>
                      <a:pt x="215" y="401"/>
                    </a:cubicBezTo>
                    <a:cubicBezTo>
                      <a:pt x="215" y="402"/>
                      <a:pt x="215" y="402"/>
                      <a:pt x="215" y="402"/>
                    </a:cubicBezTo>
                    <a:cubicBezTo>
                      <a:pt x="219" y="399"/>
                      <a:pt x="218" y="405"/>
                      <a:pt x="221" y="402"/>
                    </a:cubicBezTo>
                    <a:cubicBezTo>
                      <a:pt x="221" y="403"/>
                      <a:pt x="221" y="403"/>
                      <a:pt x="221" y="403"/>
                    </a:cubicBezTo>
                    <a:cubicBezTo>
                      <a:pt x="222" y="400"/>
                      <a:pt x="222" y="400"/>
                      <a:pt x="222" y="400"/>
                    </a:cubicBezTo>
                    <a:cubicBezTo>
                      <a:pt x="225" y="396"/>
                      <a:pt x="224" y="403"/>
                      <a:pt x="228" y="398"/>
                    </a:cubicBezTo>
                    <a:cubicBezTo>
                      <a:pt x="226" y="398"/>
                      <a:pt x="226" y="394"/>
                      <a:pt x="228" y="395"/>
                    </a:cubicBezTo>
                    <a:cubicBezTo>
                      <a:pt x="228" y="396"/>
                      <a:pt x="228" y="396"/>
                      <a:pt x="228" y="396"/>
                    </a:cubicBezTo>
                    <a:cubicBezTo>
                      <a:pt x="229" y="396"/>
                      <a:pt x="229" y="395"/>
                      <a:pt x="230" y="395"/>
                    </a:cubicBezTo>
                    <a:cubicBezTo>
                      <a:pt x="230" y="396"/>
                      <a:pt x="230" y="397"/>
                      <a:pt x="232" y="397"/>
                    </a:cubicBezTo>
                    <a:cubicBezTo>
                      <a:pt x="231" y="399"/>
                      <a:pt x="231" y="399"/>
                      <a:pt x="231" y="399"/>
                    </a:cubicBezTo>
                    <a:cubicBezTo>
                      <a:pt x="232" y="398"/>
                      <a:pt x="233" y="397"/>
                      <a:pt x="234" y="395"/>
                    </a:cubicBezTo>
                    <a:cubicBezTo>
                      <a:pt x="236" y="397"/>
                      <a:pt x="240" y="394"/>
                      <a:pt x="241" y="396"/>
                    </a:cubicBezTo>
                    <a:cubicBezTo>
                      <a:pt x="241" y="396"/>
                      <a:pt x="247" y="396"/>
                      <a:pt x="248" y="394"/>
                    </a:cubicBezTo>
                    <a:cubicBezTo>
                      <a:pt x="247" y="395"/>
                      <a:pt x="250" y="396"/>
                      <a:pt x="249" y="398"/>
                    </a:cubicBezTo>
                    <a:cubicBezTo>
                      <a:pt x="250" y="396"/>
                      <a:pt x="254" y="394"/>
                      <a:pt x="256" y="396"/>
                    </a:cubicBezTo>
                    <a:cubicBezTo>
                      <a:pt x="255" y="396"/>
                      <a:pt x="255" y="396"/>
                      <a:pt x="255" y="396"/>
                    </a:cubicBezTo>
                    <a:cubicBezTo>
                      <a:pt x="261" y="398"/>
                      <a:pt x="265" y="393"/>
                      <a:pt x="270" y="396"/>
                    </a:cubicBezTo>
                    <a:cubicBezTo>
                      <a:pt x="270" y="394"/>
                      <a:pt x="273" y="395"/>
                      <a:pt x="272" y="393"/>
                    </a:cubicBezTo>
                    <a:cubicBezTo>
                      <a:pt x="278" y="392"/>
                      <a:pt x="281" y="399"/>
                      <a:pt x="285" y="393"/>
                    </a:cubicBezTo>
                    <a:cubicBezTo>
                      <a:pt x="287" y="393"/>
                      <a:pt x="287" y="395"/>
                      <a:pt x="288" y="396"/>
                    </a:cubicBezTo>
                    <a:cubicBezTo>
                      <a:pt x="287" y="396"/>
                      <a:pt x="287" y="396"/>
                      <a:pt x="287" y="396"/>
                    </a:cubicBezTo>
                    <a:cubicBezTo>
                      <a:pt x="292" y="397"/>
                      <a:pt x="293" y="397"/>
                      <a:pt x="296" y="398"/>
                    </a:cubicBezTo>
                    <a:cubicBezTo>
                      <a:pt x="298" y="398"/>
                      <a:pt x="300" y="396"/>
                      <a:pt x="302" y="398"/>
                    </a:cubicBezTo>
                    <a:cubicBezTo>
                      <a:pt x="301" y="398"/>
                      <a:pt x="302" y="399"/>
                      <a:pt x="303" y="399"/>
                    </a:cubicBezTo>
                    <a:cubicBezTo>
                      <a:pt x="302" y="399"/>
                      <a:pt x="302" y="399"/>
                      <a:pt x="303" y="401"/>
                    </a:cubicBezTo>
                    <a:cubicBezTo>
                      <a:pt x="303" y="400"/>
                      <a:pt x="303" y="400"/>
                      <a:pt x="304" y="400"/>
                    </a:cubicBezTo>
                    <a:cubicBezTo>
                      <a:pt x="304" y="400"/>
                      <a:pt x="304" y="401"/>
                      <a:pt x="304" y="401"/>
                    </a:cubicBezTo>
                    <a:cubicBezTo>
                      <a:pt x="305" y="401"/>
                      <a:pt x="305" y="401"/>
                      <a:pt x="305" y="400"/>
                    </a:cubicBezTo>
                    <a:cubicBezTo>
                      <a:pt x="305" y="400"/>
                      <a:pt x="305" y="400"/>
                      <a:pt x="305" y="399"/>
                    </a:cubicBezTo>
                    <a:cubicBezTo>
                      <a:pt x="306" y="402"/>
                      <a:pt x="310" y="402"/>
                      <a:pt x="309" y="404"/>
                    </a:cubicBezTo>
                    <a:cubicBezTo>
                      <a:pt x="313" y="407"/>
                      <a:pt x="318" y="407"/>
                      <a:pt x="322" y="410"/>
                    </a:cubicBezTo>
                    <a:cubicBezTo>
                      <a:pt x="322" y="411"/>
                      <a:pt x="320" y="411"/>
                      <a:pt x="319" y="411"/>
                    </a:cubicBezTo>
                    <a:cubicBezTo>
                      <a:pt x="320" y="411"/>
                      <a:pt x="321" y="412"/>
                      <a:pt x="321" y="413"/>
                    </a:cubicBezTo>
                    <a:cubicBezTo>
                      <a:pt x="320" y="414"/>
                      <a:pt x="319" y="412"/>
                      <a:pt x="318" y="412"/>
                    </a:cubicBezTo>
                    <a:cubicBezTo>
                      <a:pt x="319" y="416"/>
                      <a:pt x="326" y="416"/>
                      <a:pt x="327" y="421"/>
                    </a:cubicBezTo>
                    <a:cubicBezTo>
                      <a:pt x="328" y="421"/>
                      <a:pt x="328" y="421"/>
                      <a:pt x="328" y="421"/>
                    </a:cubicBezTo>
                    <a:cubicBezTo>
                      <a:pt x="328" y="422"/>
                      <a:pt x="328" y="422"/>
                      <a:pt x="328" y="422"/>
                    </a:cubicBezTo>
                    <a:cubicBezTo>
                      <a:pt x="329" y="421"/>
                      <a:pt x="330" y="422"/>
                      <a:pt x="331" y="422"/>
                    </a:cubicBezTo>
                    <a:cubicBezTo>
                      <a:pt x="330" y="423"/>
                      <a:pt x="328" y="424"/>
                      <a:pt x="329" y="426"/>
                    </a:cubicBezTo>
                    <a:cubicBezTo>
                      <a:pt x="329" y="428"/>
                      <a:pt x="333" y="430"/>
                      <a:pt x="334" y="432"/>
                    </a:cubicBezTo>
                    <a:cubicBezTo>
                      <a:pt x="334" y="430"/>
                      <a:pt x="335" y="430"/>
                      <a:pt x="336" y="431"/>
                    </a:cubicBezTo>
                    <a:cubicBezTo>
                      <a:pt x="336" y="432"/>
                      <a:pt x="335" y="433"/>
                      <a:pt x="336" y="434"/>
                    </a:cubicBezTo>
                    <a:cubicBezTo>
                      <a:pt x="335" y="434"/>
                      <a:pt x="335" y="434"/>
                      <a:pt x="335" y="434"/>
                    </a:cubicBezTo>
                    <a:cubicBezTo>
                      <a:pt x="336" y="434"/>
                      <a:pt x="338" y="437"/>
                      <a:pt x="338" y="437"/>
                    </a:cubicBezTo>
                    <a:cubicBezTo>
                      <a:pt x="337" y="438"/>
                      <a:pt x="336" y="436"/>
                      <a:pt x="335" y="436"/>
                    </a:cubicBezTo>
                    <a:cubicBezTo>
                      <a:pt x="337" y="440"/>
                      <a:pt x="336" y="438"/>
                      <a:pt x="338" y="442"/>
                    </a:cubicBezTo>
                    <a:cubicBezTo>
                      <a:pt x="340" y="444"/>
                      <a:pt x="340" y="441"/>
                      <a:pt x="342" y="442"/>
                    </a:cubicBezTo>
                    <a:cubicBezTo>
                      <a:pt x="343" y="444"/>
                      <a:pt x="345" y="446"/>
                      <a:pt x="344" y="449"/>
                    </a:cubicBezTo>
                    <a:cubicBezTo>
                      <a:pt x="346" y="447"/>
                      <a:pt x="346" y="447"/>
                      <a:pt x="346" y="447"/>
                    </a:cubicBezTo>
                    <a:cubicBezTo>
                      <a:pt x="348" y="452"/>
                      <a:pt x="349" y="454"/>
                      <a:pt x="347" y="458"/>
                    </a:cubicBezTo>
                    <a:cubicBezTo>
                      <a:pt x="348" y="458"/>
                      <a:pt x="348" y="459"/>
                      <a:pt x="348" y="459"/>
                    </a:cubicBezTo>
                    <a:cubicBezTo>
                      <a:pt x="345" y="468"/>
                      <a:pt x="342" y="476"/>
                      <a:pt x="343" y="485"/>
                    </a:cubicBezTo>
                    <a:cubicBezTo>
                      <a:pt x="342" y="486"/>
                      <a:pt x="343" y="487"/>
                      <a:pt x="343" y="487"/>
                    </a:cubicBezTo>
                    <a:cubicBezTo>
                      <a:pt x="340" y="503"/>
                      <a:pt x="340" y="503"/>
                      <a:pt x="340" y="503"/>
                    </a:cubicBezTo>
                    <a:cubicBezTo>
                      <a:pt x="340" y="503"/>
                      <a:pt x="322" y="581"/>
                      <a:pt x="356" y="526"/>
                    </a:cubicBezTo>
                    <a:cubicBezTo>
                      <a:pt x="357" y="527"/>
                      <a:pt x="357" y="527"/>
                      <a:pt x="357" y="527"/>
                    </a:cubicBezTo>
                    <a:cubicBezTo>
                      <a:pt x="360" y="518"/>
                      <a:pt x="361" y="513"/>
                      <a:pt x="360" y="506"/>
                    </a:cubicBezTo>
                    <a:cubicBezTo>
                      <a:pt x="364" y="506"/>
                      <a:pt x="362" y="499"/>
                      <a:pt x="363" y="497"/>
                    </a:cubicBezTo>
                    <a:cubicBezTo>
                      <a:pt x="363" y="497"/>
                      <a:pt x="363" y="497"/>
                      <a:pt x="363" y="497"/>
                    </a:cubicBezTo>
                    <a:cubicBezTo>
                      <a:pt x="362" y="491"/>
                      <a:pt x="368" y="486"/>
                      <a:pt x="366" y="481"/>
                    </a:cubicBezTo>
                    <a:cubicBezTo>
                      <a:pt x="367" y="481"/>
                      <a:pt x="367" y="481"/>
                      <a:pt x="367" y="482"/>
                    </a:cubicBezTo>
                    <a:cubicBezTo>
                      <a:pt x="368" y="478"/>
                      <a:pt x="368" y="473"/>
                      <a:pt x="370" y="473"/>
                    </a:cubicBezTo>
                    <a:cubicBezTo>
                      <a:pt x="371" y="464"/>
                      <a:pt x="374" y="452"/>
                      <a:pt x="372" y="445"/>
                    </a:cubicBezTo>
                    <a:cubicBezTo>
                      <a:pt x="373" y="446"/>
                      <a:pt x="373" y="446"/>
                      <a:pt x="373" y="446"/>
                    </a:cubicBezTo>
                    <a:cubicBezTo>
                      <a:pt x="371" y="442"/>
                      <a:pt x="373" y="441"/>
                      <a:pt x="373" y="437"/>
                    </a:cubicBezTo>
                    <a:cubicBezTo>
                      <a:pt x="373" y="437"/>
                      <a:pt x="373" y="437"/>
                      <a:pt x="373" y="437"/>
                    </a:cubicBezTo>
                    <a:cubicBezTo>
                      <a:pt x="372" y="433"/>
                      <a:pt x="375" y="427"/>
                      <a:pt x="375" y="423"/>
                    </a:cubicBezTo>
                    <a:cubicBezTo>
                      <a:pt x="376" y="424"/>
                      <a:pt x="376" y="424"/>
                      <a:pt x="376" y="424"/>
                    </a:cubicBezTo>
                    <a:cubicBezTo>
                      <a:pt x="377" y="416"/>
                      <a:pt x="377" y="416"/>
                      <a:pt x="377" y="416"/>
                    </a:cubicBezTo>
                    <a:cubicBezTo>
                      <a:pt x="376" y="419"/>
                      <a:pt x="376" y="419"/>
                      <a:pt x="376" y="419"/>
                    </a:cubicBezTo>
                    <a:cubicBezTo>
                      <a:pt x="373" y="417"/>
                      <a:pt x="380" y="414"/>
                      <a:pt x="378" y="408"/>
                    </a:cubicBezTo>
                    <a:cubicBezTo>
                      <a:pt x="379" y="403"/>
                      <a:pt x="372" y="397"/>
                      <a:pt x="375" y="392"/>
                    </a:cubicBezTo>
                    <a:cubicBezTo>
                      <a:pt x="374" y="389"/>
                      <a:pt x="377" y="395"/>
                      <a:pt x="377" y="391"/>
                    </a:cubicBezTo>
                    <a:cubicBezTo>
                      <a:pt x="379" y="391"/>
                      <a:pt x="378" y="393"/>
                      <a:pt x="379" y="392"/>
                    </a:cubicBezTo>
                    <a:cubicBezTo>
                      <a:pt x="379" y="388"/>
                      <a:pt x="382" y="387"/>
                      <a:pt x="382" y="382"/>
                    </a:cubicBezTo>
                    <a:cubicBezTo>
                      <a:pt x="383" y="382"/>
                      <a:pt x="383" y="382"/>
                      <a:pt x="383" y="382"/>
                    </a:cubicBezTo>
                    <a:cubicBezTo>
                      <a:pt x="382" y="376"/>
                      <a:pt x="387" y="372"/>
                      <a:pt x="386" y="368"/>
                    </a:cubicBezTo>
                    <a:cubicBezTo>
                      <a:pt x="385" y="361"/>
                      <a:pt x="391" y="364"/>
                      <a:pt x="389" y="358"/>
                    </a:cubicBezTo>
                    <a:cubicBezTo>
                      <a:pt x="391" y="356"/>
                      <a:pt x="391" y="356"/>
                      <a:pt x="391" y="356"/>
                    </a:cubicBezTo>
                    <a:cubicBezTo>
                      <a:pt x="392" y="353"/>
                      <a:pt x="389" y="353"/>
                      <a:pt x="391" y="351"/>
                    </a:cubicBezTo>
                    <a:cubicBezTo>
                      <a:pt x="392" y="351"/>
                      <a:pt x="393" y="347"/>
                      <a:pt x="393" y="349"/>
                    </a:cubicBezTo>
                    <a:cubicBezTo>
                      <a:pt x="397" y="343"/>
                      <a:pt x="393" y="335"/>
                      <a:pt x="398" y="327"/>
                    </a:cubicBezTo>
                    <a:cubicBezTo>
                      <a:pt x="396" y="325"/>
                      <a:pt x="398" y="321"/>
                      <a:pt x="397" y="319"/>
                    </a:cubicBezTo>
                    <a:cubicBezTo>
                      <a:pt x="398" y="319"/>
                      <a:pt x="399" y="310"/>
                      <a:pt x="400" y="316"/>
                    </a:cubicBezTo>
                    <a:cubicBezTo>
                      <a:pt x="400" y="316"/>
                      <a:pt x="400" y="317"/>
                      <a:pt x="400" y="317"/>
                    </a:cubicBezTo>
                    <a:cubicBezTo>
                      <a:pt x="401" y="318"/>
                      <a:pt x="401" y="318"/>
                      <a:pt x="401" y="318"/>
                    </a:cubicBezTo>
                    <a:cubicBezTo>
                      <a:pt x="405" y="313"/>
                      <a:pt x="401" y="308"/>
                      <a:pt x="403" y="304"/>
                    </a:cubicBezTo>
                    <a:cubicBezTo>
                      <a:pt x="402" y="305"/>
                      <a:pt x="402" y="307"/>
                      <a:pt x="401" y="305"/>
                    </a:cubicBezTo>
                    <a:cubicBezTo>
                      <a:pt x="402" y="301"/>
                      <a:pt x="402" y="301"/>
                      <a:pt x="402" y="301"/>
                    </a:cubicBezTo>
                    <a:cubicBezTo>
                      <a:pt x="403" y="302"/>
                      <a:pt x="403" y="302"/>
                      <a:pt x="403" y="302"/>
                    </a:cubicBezTo>
                    <a:cubicBezTo>
                      <a:pt x="405" y="296"/>
                      <a:pt x="405" y="296"/>
                      <a:pt x="405" y="296"/>
                    </a:cubicBezTo>
                    <a:cubicBezTo>
                      <a:pt x="403" y="296"/>
                      <a:pt x="403" y="296"/>
                      <a:pt x="403" y="296"/>
                    </a:cubicBezTo>
                    <a:cubicBezTo>
                      <a:pt x="405" y="293"/>
                      <a:pt x="408" y="292"/>
                      <a:pt x="406" y="288"/>
                    </a:cubicBezTo>
                    <a:cubicBezTo>
                      <a:pt x="405" y="286"/>
                      <a:pt x="403" y="291"/>
                      <a:pt x="404" y="287"/>
                    </a:cubicBezTo>
                    <a:cubicBezTo>
                      <a:pt x="406" y="283"/>
                      <a:pt x="409" y="277"/>
                      <a:pt x="410" y="271"/>
                    </a:cubicBezTo>
                    <a:cubicBezTo>
                      <a:pt x="408" y="272"/>
                      <a:pt x="409" y="270"/>
                      <a:pt x="409" y="268"/>
                    </a:cubicBezTo>
                    <a:cubicBezTo>
                      <a:pt x="410" y="269"/>
                      <a:pt x="410" y="269"/>
                      <a:pt x="410" y="269"/>
                    </a:cubicBezTo>
                    <a:cubicBezTo>
                      <a:pt x="409" y="262"/>
                      <a:pt x="414" y="267"/>
                      <a:pt x="414" y="261"/>
                    </a:cubicBezTo>
                    <a:cubicBezTo>
                      <a:pt x="414" y="262"/>
                      <a:pt x="414" y="262"/>
                      <a:pt x="414" y="262"/>
                    </a:cubicBezTo>
                    <a:cubicBezTo>
                      <a:pt x="412" y="259"/>
                      <a:pt x="412" y="259"/>
                      <a:pt x="412" y="259"/>
                    </a:cubicBezTo>
                    <a:cubicBezTo>
                      <a:pt x="410" y="253"/>
                      <a:pt x="415" y="257"/>
                      <a:pt x="413" y="250"/>
                    </a:cubicBezTo>
                    <a:cubicBezTo>
                      <a:pt x="412" y="253"/>
                      <a:pt x="409" y="251"/>
                      <a:pt x="410" y="248"/>
                    </a:cubicBezTo>
                    <a:cubicBezTo>
                      <a:pt x="412" y="249"/>
                      <a:pt x="412" y="249"/>
                      <a:pt x="412" y="249"/>
                    </a:cubicBezTo>
                    <a:cubicBezTo>
                      <a:pt x="412" y="247"/>
                      <a:pt x="411" y="247"/>
                      <a:pt x="412" y="246"/>
                    </a:cubicBezTo>
                    <a:cubicBezTo>
                      <a:pt x="412" y="247"/>
                      <a:pt x="414" y="247"/>
                      <a:pt x="414" y="244"/>
                    </a:cubicBezTo>
                    <a:cubicBezTo>
                      <a:pt x="415" y="246"/>
                      <a:pt x="415" y="246"/>
                      <a:pt x="415" y="246"/>
                    </a:cubicBezTo>
                    <a:cubicBezTo>
                      <a:pt x="414" y="241"/>
                      <a:pt x="414" y="241"/>
                      <a:pt x="414" y="241"/>
                    </a:cubicBezTo>
                    <a:cubicBezTo>
                      <a:pt x="416" y="238"/>
                      <a:pt x="415" y="232"/>
                      <a:pt x="418" y="232"/>
                    </a:cubicBezTo>
                    <a:cubicBezTo>
                      <a:pt x="418" y="232"/>
                      <a:pt x="420" y="225"/>
                      <a:pt x="419" y="223"/>
                    </a:cubicBezTo>
                    <a:cubicBezTo>
                      <a:pt x="420" y="224"/>
                      <a:pt x="421" y="220"/>
                      <a:pt x="423" y="222"/>
                    </a:cubicBezTo>
                    <a:cubicBezTo>
                      <a:pt x="421" y="220"/>
                      <a:pt x="421" y="214"/>
                      <a:pt x="424" y="212"/>
                    </a:cubicBezTo>
                    <a:cubicBezTo>
                      <a:pt x="424" y="212"/>
                      <a:pt x="424" y="212"/>
                      <a:pt x="424" y="212"/>
                    </a:cubicBezTo>
                    <a:cubicBezTo>
                      <a:pt x="428" y="205"/>
                      <a:pt x="425" y="198"/>
                      <a:pt x="429" y="191"/>
                    </a:cubicBezTo>
                    <a:cubicBezTo>
                      <a:pt x="428" y="191"/>
                      <a:pt x="430" y="187"/>
                      <a:pt x="427" y="188"/>
                    </a:cubicBezTo>
                    <a:cubicBezTo>
                      <a:pt x="427" y="179"/>
                      <a:pt x="435" y="174"/>
                      <a:pt x="429" y="170"/>
                    </a:cubicBezTo>
                    <a:cubicBezTo>
                      <a:pt x="430" y="166"/>
                      <a:pt x="432" y="166"/>
                      <a:pt x="433" y="164"/>
                    </a:cubicBezTo>
                    <a:cubicBezTo>
                      <a:pt x="433" y="165"/>
                      <a:pt x="433" y="165"/>
                      <a:pt x="433" y="165"/>
                    </a:cubicBezTo>
                    <a:cubicBezTo>
                      <a:pt x="434" y="159"/>
                      <a:pt x="434" y="157"/>
                      <a:pt x="435" y="152"/>
                    </a:cubicBezTo>
                    <a:cubicBezTo>
                      <a:pt x="435" y="149"/>
                      <a:pt x="432" y="148"/>
                      <a:pt x="434" y="144"/>
                    </a:cubicBezTo>
                    <a:cubicBezTo>
                      <a:pt x="435" y="145"/>
                      <a:pt x="435" y="144"/>
                      <a:pt x="436" y="142"/>
                    </a:cubicBezTo>
                    <a:cubicBezTo>
                      <a:pt x="435" y="143"/>
                      <a:pt x="436" y="143"/>
                      <a:pt x="437" y="142"/>
                    </a:cubicBezTo>
                    <a:cubicBezTo>
                      <a:pt x="437" y="141"/>
                      <a:pt x="437" y="141"/>
                      <a:pt x="437" y="140"/>
                    </a:cubicBezTo>
                    <a:cubicBezTo>
                      <a:pt x="437" y="140"/>
                      <a:pt x="437" y="140"/>
                      <a:pt x="437" y="140"/>
                    </a:cubicBezTo>
                    <a:cubicBezTo>
                      <a:pt x="437" y="137"/>
                      <a:pt x="437" y="138"/>
                      <a:pt x="436" y="139"/>
                    </a:cubicBezTo>
                    <a:cubicBezTo>
                      <a:pt x="436" y="139"/>
                      <a:pt x="436" y="139"/>
                      <a:pt x="435" y="139"/>
                    </a:cubicBezTo>
                    <a:cubicBezTo>
                      <a:pt x="438" y="137"/>
                      <a:pt x="437" y="131"/>
                      <a:pt x="439" y="131"/>
                    </a:cubicBezTo>
                    <a:cubicBezTo>
                      <a:pt x="441" y="123"/>
                      <a:pt x="440" y="116"/>
                      <a:pt x="440" y="109"/>
                    </a:cubicBezTo>
                    <a:cubicBezTo>
                      <a:pt x="441" y="109"/>
                      <a:pt x="442" y="111"/>
                      <a:pt x="442" y="113"/>
                    </a:cubicBezTo>
                    <a:cubicBezTo>
                      <a:pt x="443" y="108"/>
                      <a:pt x="443" y="108"/>
                      <a:pt x="443" y="108"/>
                    </a:cubicBezTo>
                    <a:cubicBezTo>
                      <a:pt x="444" y="108"/>
                      <a:pt x="443" y="111"/>
                      <a:pt x="443" y="112"/>
                    </a:cubicBezTo>
                    <a:cubicBezTo>
                      <a:pt x="447" y="107"/>
                      <a:pt x="443" y="100"/>
                      <a:pt x="447" y="94"/>
                    </a:cubicBezTo>
                    <a:cubicBezTo>
                      <a:pt x="446" y="92"/>
                      <a:pt x="446" y="92"/>
                      <a:pt x="446" y="92"/>
                    </a:cubicBezTo>
                    <a:cubicBezTo>
                      <a:pt x="446" y="92"/>
                      <a:pt x="446" y="92"/>
                      <a:pt x="446" y="92"/>
                    </a:cubicBezTo>
                    <a:cubicBezTo>
                      <a:pt x="446" y="91"/>
                      <a:pt x="445" y="90"/>
                      <a:pt x="445" y="89"/>
                    </a:cubicBezTo>
                    <a:cubicBezTo>
                      <a:pt x="447" y="88"/>
                      <a:pt x="448" y="89"/>
                      <a:pt x="449" y="86"/>
                    </a:cubicBezTo>
                    <a:cubicBezTo>
                      <a:pt x="451" y="84"/>
                      <a:pt x="450" y="78"/>
                      <a:pt x="450" y="75"/>
                    </a:cubicBezTo>
                    <a:cubicBezTo>
                      <a:pt x="449" y="76"/>
                      <a:pt x="449" y="76"/>
                      <a:pt x="448" y="75"/>
                    </a:cubicBezTo>
                    <a:cubicBezTo>
                      <a:pt x="449" y="73"/>
                      <a:pt x="450" y="72"/>
                      <a:pt x="450" y="71"/>
                    </a:cubicBezTo>
                    <a:cubicBezTo>
                      <a:pt x="451" y="71"/>
                      <a:pt x="451" y="71"/>
                      <a:pt x="451" y="71"/>
                    </a:cubicBezTo>
                    <a:cubicBezTo>
                      <a:pt x="450" y="71"/>
                      <a:pt x="451" y="66"/>
                      <a:pt x="450" y="66"/>
                    </a:cubicBezTo>
                    <a:cubicBezTo>
                      <a:pt x="452" y="65"/>
                      <a:pt x="451" y="69"/>
                      <a:pt x="452" y="69"/>
                    </a:cubicBezTo>
                    <a:cubicBezTo>
                      <a:pt x="453" y="62"/>
                      <a:pt x="452" y="66"/>
                      <a:pt x="454" y="59"/>
                    </a:cubicBezTo>
                    <a:cubicBezTo>
                      <a:pt x="453" y="55"/>
                      <a:pt x="452" y="59"/>
                      <a:pt x="451" y="57"/>
                    </a:cubicBezTo>
                    <a:cubicBezTo>
                      <a:pt x="451" y="54"/>
                      <a:pt x="450" y="51"/>
                      <a:pt x="452" y="47"/>
                    </a:cubicBezTo>
                    <a:cubicBezTo>
                      <a:pt x="450" y="48"/>
                      <a:pt x="450" y="48"/>
                      <a:pt x="450" y="48"/>
                    </a:cubicBezTo>
                    <a:cubicBezTo>
                      <a:pt x="450" y="42"/>
                      <a:pt x="451" y="38"/>
                      <a:pt x="454" y="35"/>
                    </a:cubicBezTo>
                    <a:cubicBezTo>
                      <a:pt x="453" y="11"/>
                      <a:pt x="450" y="7"/>
                      <a:pt x="446" y="9"/>
                    </a:cubicBezTo>
                    <a:cubicBezTo>
                      <a:pt x="442" y="12"/>
                      <a:pt x="438" y="20"/>
                      <a:pt x="438" y="20"/>
                    </a:cubicBezTo>
                    <a:cubicBezTo>
                      <a:pt x="430" y="37"/>
                      <a:pt x="432" y="48"/>
                      <a:pt x="429" y="69"/>
                    </a:cubicBezTo>
                    <a:cubicBezTo>
                      <a:pt x="424" y="87"/>
                      <a:pt x="420" y="91"/>
                      <a:pt x="417" y="111"/>
                    </a:cubicBezTo>
                    <a:cubicBezTo>
                      <a:pt x="415" y="120"/>
                      <a:pt x="414" y="129"/>
                      <a:pt x="412" y="138"/>
                    </a:cubicBezTo>
                    <a:cubicBezTo>
                      <a:pt x="414" y="143"/>
                      <a:pt x="409" y="150"/>
                      <a:pt x="410" y="155"/>
                    </a:cubicBezTo>
                    <a:cubicBezTo>
                      <a:pt x="408" y="157"/>
                      <a:pt x="408" y="157"/>
                      <a:pt x="408" y="157"/>
                    </a:cubicBezTo>
                    <a:cubicBezTo>
                      <a:pt x="409" y="159"/>
                      <a:pt x="409" y="161"/>
                      <a:pt x="408" y="162"/>
                    </a:cubicBezTo>
                    <a:cubicBezTo>
                      <a:pt x="407" y="162"/>
                      <a:pt x="407" y="162"/>
                      <a:pt x="407" y="162"/>
                    </a:cubicBezTo>
                    <a:cubicBezTo>
                      <a:pt x="408" y="165"/>
                      <a:pt x="406" y="167"/>
                      <a:pt x="406" y="169"/>
                    </a:cubicBezTo>
                    <a:cubicBezTo>
                      <a:pt x="406" y="169"/>
                      <a:pt x="406" y="169"/>
                      <a:pt x="406" y="169"/>
                    </a:cubicBezTo>
                    <a:cubicBezTo>
                      <a:pt x="405" y="172"/>
                      <a:pt x="405" y="172"/>
                      <a:pt x="405" y="172"/>
                    </a:cubicBezTo>
                    <a:cubicBezTo>
                      <a:pt x="405" y="171"/>
                      <a:pt x="405" y="171"/>
                      <a:pt x="405" y="171"/>
                    </a:cubicBezTo>
                    <a:cubicBezTo>
                      <a:pt x="405" y="176"/>
                      <a:pt x="404" y="180"/>
                      <a:pt x="402" y="184"/>
                    </a:cubicBezTo>
                    <a:cubicBezTo>
                      <a:pt x="404" y="184"/>
                      <a:pt x="404" y="184"/>
                      <a:pt x="404" y="184"/>
                    </a:cubicBezTo>
                    <a:cubicBezTo>
                      <a:pt x="400" y="192"/>
                      <a:pt x="402" y="196"/>
                      <a:pt x="398" y="204"/>
                    </a:cubicBezTo>
                    <a:cubicBezTo>
                      <a:pt x="398" y="203"/>
                      <a:pt x="398" y="203"/>
                      <a:pt x="398" y="203"/>
                    </a:cubicBezTo>
                    <a:cubicBezTo>
                      <a:pt x="400" y="214"/>
                      <a:pt x="391" y="218"/>
                      <a:pt x="393" y="230"/>
                    </a:cubicBezTo>
                    <a:cubicBezTo>
                      <a:pt x="392" y="228"/>
                      <a:pt x="392" y="230"/>
                      <a:pt x="391" y="230"/>
                    </a:cubicBezTo>
                    <a:cubicBezTo>
                      <a:pt x="391" y="235"/>
                      <a:pt x="390" y="240"/>
                      <a:pt x="393" y="241"/>
                    </a:cubicBezTo>
                    <a:cubicBezTo>
                      <a:pt x="392" y="244"/>
                      <a:pt x="392" y="243"/>
                      <a:pt x="390" y="243"/>
                    </a:cubicBezTo>
                    <a:cubicBezTo>
                      <a:pt x="392" y="244"/>
                      <a:pt x="392" y="247"/>
                      <a:pt x="391" y="249"/>
                    </a:cubicBezTo>
                    <a:cubicBezTo>
                      <a:pt x="391" y="248"/>
                      <a:pt x="391" y="248"/>
                      <a:pt x="391" y="248"/>
                    </a:cubicBezTo>
                    <a:cubicBezTo>
                      <a:pt x="390" y="256"/>
                      <a:pt x="390" y="256"/>
                      <a:pt x="390" y="256"/>
                    </a:cubicBezTo>
                    <a:cubicBezTo>
                      <a:pt x="393" y="255"/>
                      <a:pt x="393" y="255"/>
                      <a:pt x="393" y="255"/>
                    </a:cubicBezTo>
                    <a:cubicBezTo>
                      <a:pt x="391" y="259"/>
                      <a:pt x="389" y="255"/>
                      <a:pt x="389" y="259"/>
                    </a:cubicBezTo>
                    <a:cubicBezTo>
                      <a:pt x="391" y="260"/>
                      <a:pt x="391" y="260"/>
                      <a:pt x="391" y="260"/>
                    </a:cubicBezTo>
                    <a:cubicBezTo>
                      <a:pt x="390" y="265"/>
                      <a:pt x="385" y="268"/>
                      <a:pt x="383" y="273"/>
                    </a:cubicBezTo>
                    <a:cubicBezTo>
                      <a:pt x="377" y="296"/>
                      <a:pt x="378" y="321"/>
                      <a:pt x="370" y="342"/>
                    </a:cubicBezTo>
                    <a:cubicBezTo>
                      <a:pt x="368" y="342"/>
                      <a:pt x="368" y="342"/>
                      <a:pt x="368" y="342"/>
                    </a:cubicBezTo>
                    <a:cubicBezTo>
                      <a:pt x="365" y="342"/>
                      <a:pt x="371" y="349"/>
                      <a:pt x="368" y="349"/>
                    </a:cubicBezTo>
                    <a:cubicBezTo>
                      <a:pt x="369" y="352"/>
                      <a:pt x="369" y="352"/>
                      <a:pt x="369" y="352"/>
                    </a:cubicBezTo>
                    <a:cubicBezTo>
                      <a:pt x="368" y="352"/>
                      <a:pt x="368" y="354"/>
                      <a:pt x="367" y="352"/>
                    </a:cubicBezTo>
                    <a:cubicBezTo>
                      <a:pt x="367" y="355"/>
                      <a:pt x="367" y="355"/>
                      <a:pt x="368" y="357"/>
                    </a:cubicBezTo>
                    <a:cubicBezTo>
                      <a:pt x="366" y="359"/>
                      <a:pt x="366" y="359"/>
                      <a:pt x="366" y="359"/>
                    </a:cubicBezTo>
                    <a:cubicBezTo>
                      <a:pt x="363" y="368"/>
                      <a:pt x="364" y="376"/>
                      <a:pt x="362" y="385"/>
                    </a:cubicBezTo>
                    <a:cubicBezTo>
                      <a:pt x="357" y="395"/>
                      <a:pt x="356" y="413"/>
                      <a:pt x="355" y="425"/>
                    </a:cubicBezTo>
                    <a:cubicBezTo>
                      <a:pt x="355" y="425"/>
                      <a:pt x="355" y="424"/>
                      <a:pt x="354" y="423"/>
                    </a:cubicBezTo>
                    <a:cubicBezTo>
                      <a:pt x="351" y="416"/>
                      <a:pt x="349" y="411"/>
                      <a:pt x="347" y="406"/>
                    </a:cubicBezTo>
                    <a:cubicBezTo>
                      <a:pt x="344" y="401"/>
                      <a:pt x="341" y="396"/>
                      <a:pt x="334" y="391"/>
                    </a:cubicBezTo>
                    <a:cubicBezTo>
                      <a:pt x="328" y="385"/>
                      <a:pt x="320" y="380"/>
                      <a:pt x="312" y="377"/>
                    </a:cubicBezTo>
                    <a:cubicBezTo>
                      <a:pt x="308" y="378"/>
                      <a:pt x="303" y="373"/>
                      <a:pt x="298" y="374"/>
                    </a:cubicBezTo>
                    <a:cubicBezTo>
                      <a:pt x="296" y="372"/>
                      <a:pt x="296" y="372"/>
                      <a:pt x="296" y="372"/>
                    </a:cubicBezTo>
                    <a:cubicBezTo>
                      <a:pt x="295" y="372"/>
                      <a:pt x="293" y="372"/>
                      <a:pt x="292" y="371"/>
                    </a:cubicBezTo>
                    <a:cubicBezTo>
                      <a:pt x="292" y="371"/>
                      <a:pt x="292" y="371"/>
                      <a:pt x="292" y="371"/>
                    </a:cubicBezTo>
                    <a:cubicBezTo>
                      <a:pt x="289" y="371"/>
                      <a:pt x="287" y="370"/>
                      <a:pt x="286" y="370"/>
                    </a:cubicBezTo>
                    <a:cubicBezTo>
                      <a:pt x="286" y="370"/>
                      <a:pt x="286" y="370"/>
                      <a:pt x="286" y="370"/>
                    </a:cubicBezTo>
                    <a:cubicBezTo>
                      <a:pt x="283" y="370"/>
                      <a:pt x="283" y="370"/>
                      <a:pt x="283" y="370"/>
                    </a:cubicBezTo>
                    <a:cubicBezTo>
                      <a:pt x="284" y="369"/>
                      <a:pt x="284" y="369"/>
                      <a:pt x="284" y="369"/>
                    </a:cubicBezTo>
                    <a:cubicBezTo>
                      <a:pt x="280" y="370"/>
                      <a:pt x="276" y="369"/>
                      <a:pt x="273" y="368"/>
                    </a:cubicBezTo>
                    <a:cubicBezTo>
                      <a:pt x="273" y="370"/>
                      <a:pt x="273" y="370"/>
                      <a:pt x="273" y="370"/>
                    </a:cubicBezTo>
                    <a:cubicBezTo>
                      <a:pt x="265" y="367"/>
                      <a:pt x="263" y="371"/>
                      <a:pt x="256" y="369"/>
                    </a:cubicBezTo>
                    <a:cubicBezTo>
                      <a:pt x="256" y="369"/>
                      <a:pt x="256" y="369"/>
                      <a:pt x="256" y="369"/>
                    </a:cubicBezTo>
                    <a:cubicBezTo>
                      <a:pt x="248" y="374"/>
                      <a:pt x="243" y="366"/>
                      <a:pt x="235" y="372"/>
                    </a:cubicBezTo>
                    <a:cubicBezTo>
                      <a:pt x="236" y="371"/>
                      <a:pt x="234" y="371"/>
                      <a:pt x="234" y="371"/>
                    </a:cubicBezTo>
                    <a:cubicBezTo>
                      <a:pt x="231" y="372"/>
                      <a:pt x="227" y="373"/>
                      <a:pt x="227" y="376"/>
                    </a:cubicBezTo>
                    <a:cubicBezTo>
                      <a:pt x="225" y="377"/>
                      <a:pt x="225" y="376"/>
                      <a:pt x="224" y="374"/>
                    </a:cubicBezTo>
                    <a:cubicBezTo>
                      <a:pt x="224" y="376"/>
                      <a:pt x="222" y="377"/>
                      <a:pt x="220" y="378"/>
                    </a:cubicBezTo>
                    <a:cubicBezTo>
                      <a:pt x="221" y="377"/>
                      <a:pt x="221" y="377"/>
                      <a:pt x="221" y="377"/>
                    </a:cubicBezTo>
                    <a:cubicBezTo>
                      <a:pt x="219" y="377"/>
                      <a:pt x="217" y="378"/>
                      <a:pt x="215" y="379"/>
                    </a:cubicBezTo>
                    <a:cubicBezTo>
                      <a:pt x="217" y="381"/>
                      <a:pt x="217" y="381"/>
                      <a:pt x="217" y="381"/>
                    </a:cubicBezTo>
                    <a:cubicBezTo>
                      <a:pt x="214" y="381"/>
                      <a:pt x="215" y="378"/>
                      <a:pt x="213" y="379"/>
                    </a:cubicBezTo>
                    <a:cubicBezTo>
                      <a:pt x="213" y="382"/>
                      <a:pt x="213" y="382"/>
                      <a:pt x="213" y="382"/>
                    </a:cubicBezTo>
                    <a:cubicBezTo>
                      <a:pt x="209" y="383"/>
                      <a:pt x="205" y="380"/>
                      <a:pt x="200" y="380"/>
                    </a:cubicBezTo>
                    <a:cubicBezTo>
                      <a:pt x="182" y="385"/>
                      <a:pt x="167" y="399"/>
                      <a:pt x="151" y="404"/>
                    </a:cubicBezTo>
                    <a:cubicBezTo>
                      <a:pt x="149" y="403"/>
                      <a:pt x="149" y="403"/>
                      <a:pt x="149" y="403"/>
                    </a:cubicBezTo>
                    <a:cubicBezTo>
                      <a:pt x="148" y="401"/>
                      <a:pt x="148" y="409"/>
                      <a:pt x="146" y="407"/>
                    </a:cubicBezTo>
                    <a:cubicBezTo>
                      <a:pt x="145" y="410"/>
                      <a:pt x="145" y="410"/>
                      <a:pt x="145" y="410"/>
                    </a:cubicBezTo>
                    <a:cubicBezTo>
                      <a:pt x="144" y="409"/>
                      <a:pt x="143" y="410"/>
                      <a:pt x="143" y="409"/>
                    </a:cubicBezTo>
                    <a:cubicBezTo>
                      <a:pt x="142" y="410"/>
                      <a:pt x="142" y="410"/>
                      <a:pt x="141" y="411"/>
                    </a:cubicBezTo>
                    <a:cubicBezTo>
                      <a:pt x="139" y="411"/>
                      <a:pt x="139" y="411"/>
                      <a:pt x="139" y="411"/>
                    </a:cubicBezTo>
                    <a:cubicBezTo>
                      <a:pt x="132" y="415"/>
                      <a:pt x="129" y="421"/>
                      <a:pt x="123" y="426"/>
                    </a:cubicBezTo>
                    <a:cubicBezTo>
                      <a:pt x="114" y="430"/>
                      <a:pt x="104" y="445"/>
                      <a:pt x="100" y="455"/>
                    </a:cubicBezTo>
                    <a:cubicBezTo>
                      <a:pt x="98" y="462"/>
                      <a:pt x="92" y="467"/>
                      <a:pt x="88" y="474"/>
                    </a:cubicBezTo>
                    <a:cubicBezTo>
                      <a:pt x="83" y="480"/>
                      <a:pt x="79" y="488"/>
                      <a:pt x="79" y="496"/>
                    </a:cubicBezTo>
                    <a:cubicBezTo>
                      <a:pt x="79" y="496"/>
                      <a:pt x="79" y="498"/>
                      <a:pt x="80" y="498"/>
                    </a:cubicBezTo>
                    <a:cubicBezTo>
                      <a:pt x="79" y="503"/>
                      <a:pt x="78" y="507"/>
                      <a:pt x="78" y="512"/>
                    </a:cubicBezTo>
                    <a:cubicBezTo>
                      <a:pt x="78" y="512"/>
                      <a:pt x="77" y="516"/>
                      <a:pt x="78" y="522"/>
                    </a:cubicBezTo>
                    <a:cubicBezTo>
                      <a:pt x="78" y="526"/>
                      <a:pt x="79" y="531"/>
                      <a:pt x="81" y="535"/>
                    </a:cubicBezTo>
                    <a:cubicBezTo>
                      <a:pt x="80" y="535"/>
                      <a:pt x="80" y="535"/>
                      <a:pt x="79" y="535"/>
                    </a:cubicBezTo>
                    <a:cubicBezTo>
                      <a:pt x="79" y="534"/>
                      <a:pt x="79" y="534"/>
                      <a:pt x="79" y="534"/>
                    </a:cubicBezTo>
                    <a:cubicBezTo>
                      <a:pt x="77" y="537"/>
                      <a:pt x="75" y="537"/>
                      <a:pt x="74" y="539"/>
                    </a:cubicBezTo>
                    <a:cubicBezTo>
                      <a:pt x="74" y="538"/>
                      <a:pt x="74" y="538"/>
                      <a:pt x="74" y="538"/>
                    </a:cubicBezTo>
                    <a:cubicBezTo>
                      <a:pt x="73" y="539"/>
                      <a:pt x="72" y="539"/>
                      <a:pt x="71" y="540"/>
                    </a:cubicBezTo>
                    <a:cubicBezTo>
                      <a:pt x="71" y="539"/>
                      <a:pt x="71" y="539"/>
                      <a:pt x="71" y="539"/>
                    </a:cubicBezTo>
                    <a:cubicBezTo>
                      <a:pt x="68" y="542"/>
                      <a:pt x="64" y="545"/>
                      <a:pt x="60" y="547"/>
                    </a:cubicBezTo>
                    <a:cubicBezTo>
                      <a:pt x="62" y="548"/>
                      <a:pt x="62" y="548"/>
                      <a:pt x="62" y="548"/>
                    </a:cubicBezTo>
                    <a:cubicBezTo>
                      <a:pt x="53" y="552"/>
                      <a:pt x="53" y="557"/>
                      <a:pt x="46" y="560"/>
                    </a:cubicBezTo>
                    <a:cubicBezTo>
                      <a:pt x="45" y="560"/>
                      <a:pt x="45" y="560"/>
                      <a:pt x="45" y="560"/>
                    </a:cubicBezTo>
                    <a:cubicBezTo>
                      <a:pt x="41" y="570"/>
                      <a:pt x="32" y="568"/>
                      <a:pt x="28" y="579"/>
                    </a:cubicBezTo>
                    <a:cubicBezTo>
                      <a:pt x="29" y="578"/>
                      <a:pt x="27" y="579"/>
                      <a:pt x="27" y="579"/>
                    </a:cubicBezTo>
                    <a:cubicBezTo>
                      <a:pt x="25" y="583"/>
                      <a:pt x="22" y="587"/>
                      <a:pt x="25" y="589"/>
                    </a:cubicBezTo>
                    <a:cubicBezTo>
                      <a:pt x="23" y="592"/>
                      <a:pt x="22" y="591"/>
                      <a:pt x="21" y="590"/>
                    </a:cubicBezTo>
                    <a:cubicBezTo>
                      <a:pt x="21" y="591"/>
                      <a:pt x="21" y="592"/>
                      <a:pt x="21" y="593"/>
                    </a:cubicBezTo>
                    <a:cubicBezTo>
                      <a:pt x="21" y="593"/>
                      <a:pt x="21" y="593"/>
                      <a:pt x="20" y="595"/>
                    </a:cubicBezTo>
                    <a:cubicBezTo>
                      <a:pt x="20" y="595"/>
                      <a:pt x="20" y="596"/>
                      <a:pt x="19" y="597"/>
                    </a:cubicBezTo>
                    <a:cubicBezTo>
                      <a:pt x="19" y="595"/>
                      <a:pt x="19" y="595"/>
                      <a:pt x="19" y="595"/>
                    </a:cubicBezTo>
                    <a:cubicBezTo>
                      <a:pt x="18" y="598"/>
                      <a:pt x="17" y="600"/>
                      <a:pt x="16" y="602"/>
                    </a:cubicBezTo>
                    <a:cubicBezTo>
                      <a:pt x="19" y="602"/>
                      <a:pt x="19" y="602"/>
                      <a:pt x="19" y="602"/>
                    </a:cubicBezTo>
                    <a:cubicBezTo>
                      <a:pt x="17" y="605"/>
                      <a:pt x="16" y="601"/>
                      <a:pt x="15" y="605"/>
                    </a:cubicBezTo>
                    <a:cubicBezTo>
                      <a:pt x="17" y="606"/>
                      <a:pt x="17" y="606"/>
                      <a:pt x="17" y="606"/>
                    </a:cubicBezTo>
                    <a:cubicBezTo>
                      <a:pt x="14" y="611"/>
                      <a:pt x="9" y="613"/>
                      <a:pt x="6" y="617"/>
                    </a:cubicBezTo>
                    <a:cubicBezTo>
                      <a:pt x="1" y="628"/>
                      <a:pt x="0" y="641"/>
                      <a:pt x="1" y="653"/>
                    </a:cubicBezTo>
                    <a:cubicBezTo>
                      <a:pt x="2" y="665"/>
                      <a:pt x="5" y="677"/>
                      <a:pt x="7" y="688"/>
                    </a:cubicBezTo>
                    <a:cubicBezTo>
                      <a:pt x="6" y="689"/>
                      <a:pt x="6" y="689"/>
                      <a:pt x="6" y="689"/>
                    </a:cubicBezTo>
                    <a:cubicBezTo>
                      <a:pt x="4" y="691"/>
                      <a:pt x="12" y="693"/>
                      <a:pt x="10" y="695"/>
                    </a:cubicBezTo>
                    <a:cubicBezTo>
                      <a:pt x="11" y="696"/>
                      <a:pt x="12" y="696"/>
                      <a:pt x="13" y="697"/>
                    </a:cubicBezTo>
                    <a:cubicBezTo>
                      <a:pt x="12" y="698"/>
                      <a:pt x="13" y="699"/>
                      <a:pt x="12" y="698"/>
                    </a:cubicBezTo>
                    <a:cubicBezTo>
                      <a:pt x="13" y="701"/>
                      <a:pt x="13" y="700"/>
                      <a:pt x="15" y="702"/>
                    </a:cubicBezTo>
                    <a:cubicBezTo>
                      <a:pt x="15" y="705"/>
                      <a:pt x="15" y="705"/>
                      <a:pt x="15" y="705"/>
                    </a:cubicBezTo>
                    <a:cubicBezTo>
                      <a:pt x="19" y="713"/>
                      <a:pt x="26" y="718"/>
                      <a:pt x="33" y="725"/>
                    </a:cubicBezTo>
                    <a:cubicBezTo>
                      <a:pt x="36" y="730"/>
                      <a:pt x="42" y="736"/>
                      <a:pt x="50" y="740"/>
                    </a:cubicBezTo>
                    <a:cubicBezTo>
                      <a:pt x="57" y="744"/>
                      <a:pt x="66" y="747"/>
                      <a:pt x="72" y="748"/>
                    </a:cubicBezTo>
                    <a:cubicBezTo>
                      <a:pt x="80" y="750"/>
                      <a:pt x="89" y="754"/>
                      <a:pt x="98" y="757"/>
                    </a:cubicBezTo>
                    <a:cubicBezTo>
                      <a:pt x="107" y="761"/>
                      <a:pt x="117" y="763"/>
                      <a:pt x="126" y="760"/>
                    </a:cubicBezTo>
                    <a:cubicBezTo>
                      <a:pt x="126" y="761"/>
                      <a:pt x="128" y="760"/>
                      <a:pt x="128" y="759"/>
                    </a:cubicBezTo>
                    <a:cubicBezTo>
                      <a:pt x="133" y="759"/>
                      <a:pt x="139" y="759"/>
                      <a:pt x="144" y="758"/>
                    </a:cubicBezTo>
                    <a:cubicBezTo>
                      <a:pt x="144" y="758"/>
                      <a:pt x="149" y="757"/>
                      <a:pt x="156" y="755"/>
                    </a:cubicBezTo>
                    <a:cubicBezTo>
                      <a:pt x="157" y="755"/>
                      <a:pt x="159" y="754"/>
                      <a:pt x="161" y="753"/>
                    </a:cubicBezTo>
                    <a:cubicBezTo>
                      <a:pt x="162" y="756"/>
                      <a:pt x="162" y="758"/>
                      <a:pt x="165" y="758"/>
                    </a:cubicBezTo>
                    <a:cubicBezTo>
                      <a:pt x="164" y="761"/>
                      <a:pt x="163" y="761"/>
                      <a:pt x="162" y="761"/>
                    </a:cubicBezTo>
                    <a:cubicBezTo>
                      <a:pt x="164" y="761"/>
                      <a:pt x="164" y="764"/>
                      <a:pt x="164" y="767"/>
                    </a:cubicBezTo>
                    <a:cubicBezTo>
                      <a:pt x="164" y="766"/>
                      <a:pt x="164" y="766"/>
                      <a:pt x="164" y="765"/>
                    </a:cubicBezTo>
                    <a:cubicBezTo>
                      <a:pt x="164" y="768"/>
                      <a:pt x="164" y="771"/>
                      <a:pt x="165" y="773"/>
                    </a:cubicBezTo>
                    <a:cubicBezTo>
                      <a:pt x="167" y="771"/>
                      <a:pt x="167" y="771"/>
                      <a:pt x="167" y="771"/>
                    </a:cubicBezTo>
                    <a:cubicBezTo>
                      <a:pt x="167" y="775"/>
                      <a:pt x="164" y="773"/>
                      <a:pt x="165" y="776"/>
                    </a:cubicBezTo>
                    <a:cubicBezTo>
                      <a:pt x="167" y="776"/>
                      <a:pt x="167" y="776"/>
                      <a:pt x="167" y="776"/>
                    </a:cubicBezTo>
                    <a:cubicBezTo>
                      <a:pt x="168" y="782"/>
                      <a:pt x="165" y="786"/>
                      <a:pt x="164" y="792"/>
                    </a:cubicBezTo>
                    <a:cubicBezTo>
                      <a:pt x="166" y="797"/>
                      <a:pt x="168" y="803"/>
                      <a:pt x="171" y="809"/>
                    </a:cubicBezTo>
                    <a:cubicBezTo>
                      <a:pt x="174" y="814"/>
                      <a:pt x="178" y="820"/>
                      <a:pt x="183" y="824"/>
                    </a:cubicBezTo>
                    <a:cubicBezTo>
                      <a:pt x="193" y="833"/>
                      <a:pt x="203" y="838"/>
                      <a:pt x="211" y="845"/>
                    </a:cubicBezTo>
                    <a:cubicBezTo>
                      <a:pt x="211" y="847"/>
                      <a:pt x="211" y="847"/>
                      <a:pt x="211" y="847"/>
                    </a:cubicBezTo>
                    <a:cubicBezTo>
                      <a:pt x="210" y="849"/>
                      <a:pt x="218" y="846"/>
                      <a:pt x="218" y="848"/>
                    </a:cubicBezTo>
                    <a:cubicBezTo>
                      <a:pt x="219" y="848"/>
                      <a:pt x="220" y="848"/>
                      <a:pt x="220" y="848"/>
                    </a:cubicBezTo>
                    <a:cubicBezTo>
                      <a:pt x="221" y="849"/>
                      <a:pt x="222" y="850"/>
                      <a:pt x="221" y="850"/>
                    </a:cubicBezTo>
                    <a:cubicBezTo>
                      <a:pt x="223" y="851"/>
                      <a:pt x="223" y="850"/>
                      <a:pt x="225" y="850"/>
                    </a:cubicBezTo>
                    <a:cubicBezTo>
                      <a:pt x="226" y="852"/>
                      <a:pt x="226" y="852"/>
                      <a:pt x="226" y="852"/>
                    </a:cubicBezTo>
                    <a:cubicBezTo>
                      <a:pt x="234" y="857"/>
                      <a:pt x="243" y="856"/>
                      <a:pt x="251" y="859"/>
                    </a:cubicBezTo>
                    <a:cubicBezTo>
                      <a:pt x="262" y="865"/>
                      <a:pt x="284" y="864"/>
                      <a:pt x="296" y="861"/>
                    </a:cubicBezTo>
                    <a:cubicBezTo>
                      <a:pt x="304" y="858"/>
                      <a:pt x="313" y="859"/>
                      <a:pt x="323" y="857"/>
                    </a:cubicBezTo>
                    <a:cubicBezTo>
                      <a:pt x="333" y="856"/>
                      <a:pt x="343" y="853"/>
                      <a:pt x="350" y="845"/>
                    </a:cubicBezTo>
                    <a:cubicBezTo>
                      <a:pt x="351" y="845"/>
                      <a:pt x="352" y="843"/>
                      <a:pt x="351" y="843"/>
                    </a:cubicBezTo>
                    <a:cubicBezTo>
                      <a:pt x="356" y="840"/>
                      <a:pt x="360" y="836"/>
                      <a:pt x="364" y="831"/>
                    </a:cubicBezTo>
                    <a:cubicBezTo>
                      <a:pt x="364" y="831"/>
                      <a:pt x="366" y="829"/>
                      <a:pt x="368" y="826"/>
                    </a:cubicBezTo>
                    <a:cubicBezTo>
                      <a:pt x="369" y="827"/>
                      <a:pt x="370" y="829"/>
                      <a:pt x="371" y="830"/>
                    </a:cubicBezTo>
                    <a:cubicBezTo>
                      <a:pt x="375" y="838"/>
                      <a:pt x="382" y="845"/>
                      <a:pt x="388" y="851"/>
                    </a:cubicBezTo>
                    <a:cubicBezTo>
                      <a:pt x="392" y="852"/>
                      <a:pt x="396" y="859"/>
                      <a:pt x="401" y="860"/>
                    </a:cubicBezTo>
                    <a:cubicBezTo>
                      <a:pt x="401" y="862"/>
                      <a:pt x="401" y="862"/>
                      <a:pt x="401" y="862"/>
                    </a:cubicBezTo>
                    <a:cubicBezTo>
                      <a:pt x="403" y="863"/>
                      <a:pt x="404" y="863"/>
                      <a:pt x="405" y="865"/>
                    </a:cubicBezTo>
                    <a:cubicBezTo>
                      <a:pt x="405" y="865"/>
                      <a:pt x="405" y="865"/>
                      <a:pt x="405" y="865"/>
                    </a:cubicBezTo>
                    <a:cubicBezTo>
                      <a:pt x="407" y="866"/>
                      <a:pt x="409" y="868"/>
                      <a:pt x="411" y="868"/>
                    </a:cubicBezTo>
                    <a:cubicBezTo>
                      <a:pt x="410" y="868"/>
                      <a:pt x="410" y="868"/>
                      <a:pt x="410" y="868"/>
                    </a:cubicBezTo>
                    <a:cubicBezTo>
                      <a:pt x="413" y="870"/>
                      <a:pt x="413" y="870"/>
                      <a:pt x="413" y="870"/>
                    </a:cubicBezTo>
                    <a:cubicBezTo>
                      <a:pt x="412" y="870"/>
                      <a:pt x="412" y="870"/>
                      <a:pt x="412" y="870"/>
                    </a:cubicBezTo>
                    <a:cubicBezTo>
                      <a:pt x="416" y="871"/>
                      <a:pt x="420" y="873"/>
                      <a:pt x="423" y="875"/>
                    </a:cubicBezTo>
                    <a:cubicBezTo>
                      <a:pt x="423" y="874"/>
                      <a:pt x="423" y="874"/>
                      <a:pt x="423" y="874"/>
                    </a:cubicBezTo>
                    <a:cubicBezTo>
                      <a:pt x="429" y="879"/>
                      <a:pt x="433" y="877"/>
                      <a:pt x="439" y="882"/>
                    </a:cubicBezTo>
                    <a:cubicBezTo>
                      <a:pt x="439" y="882"/>
                      <a:pt x="439" y="882"/>
                      <a:pt x="439" y="882"/>
                    </a:cubicBezTo>
                    <a:cubicBezTo>
                      <a:pt x="448" y="881"/>
                      <a:pt x="451" y="890"/>
                      <a:pt x="461" y="888"/>
                    </a:cubicBezTo>
                    <a:cubicBezTo>
                      <a:pt x="460" y="888"/>
                      <a:pt x="461" y="889"/>
                      <a:pt x="461" y="890"/>
                    </a:cubicBezTo>
                    <a:cubicBezTo>
                      <a:pt x="465" y="890"/>
                      <a:pt x="470" y="891"/>
                      <a:pt x="470" y="887"/>
                    </a:cubicBezTo>
                    <a:cubicBezTo>
                      <a:pt x="473" y="888"/>
                      <a:pt x="473" y="889"/>
                      <a:pt x="473" y="890"/>
                    </a:cubicBezTo>
                    <a:cubicBezTo>
                      <a:pt x="473" y="889"/>
                      <a:pt x="476" y="889"/>
                      <a:pt x="478" y="889"/>
                    </a:cubicBezTo>
                    <a:cubicBezTo>
                      <a:pt x="477" y="889"/>
                      <a:pt x="477" y="889"/>
                      <a:pt x="477" y="889"/>
                    </a:cubicBezTo>
                    <a:cubicBezTo>
                      <a:pt x="479" y="889"/>
                      <a:pt x="481" y="890"/>
                      <a:pt x="484" y="890"/>
                    </a:cubicBezTo>
                    <a:cubicBezTo>
                      <a:pt x="483" y="887"/>
                      <a:pt x="483" y="887"/>
                      <a:pt x="483" y="887"/>
                    </a:cubicBezTo>
                    <a:cubicBezTo>
                      <a:pt x="486" y="888"/>
                      <a:pt x="483" y="890"/>
                      <a:pt x="487" y="890"/>
                    </a:cubicBezTo>
                    <a:cubicBezTo>
                      <a:pt x="487" y="887"/>
                      <a:pt x="487" y="887"/>
                      <a:pt x="487" y="887"/>
                    </a:cubicBezTo>
                    <a:cubicBezTo>
                      <a:pt x="492" y="888"/>
                      <a:pt x="494" y="892"/>
                      <a:pt x="499" y="894"/>
                    </a:cubicBezTo>
                    <a:cubicBezTo>
                      <a:pt x="510" y="894"/>
                      <a:pt x="521" y="891"/>
                      <a:pt x="530" y="887"/>
                    </a:cubicBezTo>
                    <a:cubicBezTo>
                      <a:pt x="540" y="883"/>
                      <a:pt x="549" y="879"/>
                      <a:pt x="558" y="876"/>
                    </a:cubicBezTo>
                    <a:cubicBezTo>
                      <a:pt x="560" y="877"/>
                      <a:pt x="560" y="877"/>
                      <a:pt x="560" y="877"/>
                    </a:cubicBezTo>
                    <a:cubicBezTo>
                      <a:pt x="561" y="879"/>
                      <a:pt x="562" y="871"/>
                      <a:pt x="564" y="873"/>
                    </a:cubicBezTo>
                    <a:cubicBezTo>
                      <a:pt x="565" y="871"/>
                      <a:pt x="565" y="871"/>
                      <a:pt x="565" y="871"/>
                    </a:cubicBezTo>
                    <a:cubicBezTo>
                      <a:pt x="566" y="871"/>
                      <a:pt x="567" y="871"/>
                      <a:pt x="567" y="872"/>
                    </a:cubicBezTo>
                    <a:cubicBezTo>
                      <a:pt x="569" y="871"/>
                      <a:pt x="568" y="870"/>
                      <a:pt x="569" y="869"/>
                    </a:cubicBezTo>
                    <a:cubicBezTo>
                      <a:pt x="572" y="869"/>
                      <a:pt x="572" y="869"/>
                      <a:pt x="572" y="869"/>
                    </a:cubicBezTo>
                    <a:cubicBezTo>
                      <a:pt x="579" y="865"/>
                      <a:pt x="583" y="859"/>
                      <a:pt x="589" y="853"/>
                    </a:cubicBezTo>
                    <a:cubicBezTo>
                      <a:pt x="599" y="849"/>
                      <a:pt x="609" y="832"/>
                      <a:pt x="613" y="822"/>
                    </a:cubicBezTo>
                    <a:cubicBezTo>
                      <a:pt x="615" y="814"/>
                      <a:pt x="621" y="808"/>
                      <a:pt x="625" y="800"/>
                    </a:cubicBezTo>
                    <a:cubicBezTo>
                      <a:pt x="626" y="799"/>
                      <a:pt x="626" y="798"/>
                      <a:pt x="627" y="797"/>
                    </a:cubicBezTo>
                    <a:cubicBezTo>
                      <a:pt x="627" y="798"/>
                      <a:pt x="627" y="798"/>
                      <a:pt x="628" y="799"/>
                    </a:cubicBezTo>
                    <a:cubicBezTo>
                      <a:pt x="627" y="799"/>
                      <a:pt x="627" y="799"/>
                      <a:pt x="627" y="799"/>
                    </a:cubicBezTo>
                    <a:cubicBezTo>
                      <a:pt x="635" y="810"/>
                      <a:pt x="642" y="816"/>
                      <a:pt x="651" y="818"/>
                    </a:cubicBezTo>
                    <a:cubicBezTo>
                      <a:pt x="651" y="822"/>
                      <a:pt x="660" y="824"/>
                      <a:pt x="663" y="827"/>
                    </a:cubicBezTo>
                    <a:cubicBezTo>
                      <a:pt x="662" y="827"/>
                      <a:pt x="662" y="827"/>
                      <a:pt x="662" y="827"/>
                    </a:cubicBezTo>
                    <a:cubicBezTo>
                      <a:pt x="670" y="828"/>
                      <a:pt x="676" y="836"/>
                      <a:pt x="685" y="836"/>
                    </a:cubicBezTo>
                    <a:cubicBezTo>
                      <a:pt x="684" y="836"/>
                      <a:pt x="684" y="837"/>
                      <a:pt x="682" y="837"/>
                    </a:cubicBezTo>
                    <a:cubicBezTo>
                      <a:pt x="688" y="838"/>
                      <a:pt x="695" y="840"/>
                      <a:pt x="695" y="842"/>
                    </a:cubicBezTo>
                    <a:cubicBezTo>
                      <a:pt x="708" y="845"/>
                      <a:pt x="727" y="849"/>
                      <a:pt x="736" y="846"/>
                    </a:cubicBezTo>
                    <a:cubicBezTo>
                      <a:pt x="735" y="846"/>
                      <a:pt x="735" y="846"/>
                      <a:pt x="735" y="846"/>
                    </a:cubicBezTo>
                    <a:cubicBezTo>
                      <a:pt x="740" y="844"/>
                      <a:pt x="741" y="846"/>
                      <a:pt x="747" y="845"/>
                    </a:cubicBezTo>
                    <a:cubicBezTo>
                      <a:pt x="747" y="845"/>
                      <a:pt x="748" y="845"/>
                      <a:pt x="747" y="845"/>
                    </a:cubicBezTo>
                    <a:cubicBezTo>
                      <a:pt x="753" y="843"/>
                      <a:pt x="763" y="844"/>
                      <a:pt x="767" y="842"/>
                    </a:cubicBezTo>
                    <a:cubicBezTo>
                      <a:pt x="768" y="844"/>
                      <a:pt x="768" y="844"/>
                      <a:pt x="768" y="844"/>
                    </a:cubicBezTo>
                    <a:cubicBezTo>
                      <a:pt x="771" y="843"/>
                      <a:pt x="774" y="842"/>
                      <a:pt x="778" y="841"/>
                    </a:cubicBezTo>
                    <a:cubicBezTo>
                      <a:pt x="777" y="842"/>
                      <a:pt x="775" y="842"/>
                      <a:pt x="774" y="842"/>
                    </a:cubicBezTo>
                    <a:cubicBezTo>
                      <a:pt x="775" y="838"/>
                      <a:pt x="782" y="843"/>
                      <a:pt x="789" y="838"/>
                    </a:cubicBezTo>
                    <a:cubicBezTo>
                      <a:pt x="796" y="836"/>
                      <a:pt x="800" y="826"/>
                      <a:pt x="807" y="825"/>
                    </a:cubicBezTo>
                    <a:cubicBezTo>
                      <a:pt x="810" y="821"/>
                      <a:pt x="806" y="828"/>
                      <a:pt x="810" y="825"/>
                    </a:cubicBezTo>
                    <a:cubicBezTo>
                      <a:pt x="811" y="827"/>
                      <a:pt x="808" y="827"/>
                      <a:pt x="810" y="828"/>
                    </a:cubicBezTo>
                    <a:cubicBezTo>
                      <a:pt x="814" y="825"/>
                      <a:pt x="819" y="826"/>
                      <a:pt x="823" y="821"/>
                    </a:cubicBezTo>
                    <a:cubicBezTo>
                      <a:pt x="825" y="823"/>
                      <a:pt x="825" y="823"/>
                      <a:pt x="825" y="823"/>
                    </a:cubicBezTo>
                    <a:cubicBezTo>
                      <a:pt x="830" y="816"/>
                      <a:pt x="839" y="815"/>
                      <a:pt x="842" y="810"/>
                    </a:cubicBezTo>
                    <a:cubicBezTo>
                      <a:pt x="847" y="803"/>
                      <a:pt x="849" y="809"/>
                      <a:pt x="854" y="801"/>
                    </a:cubicBezTo>
                    <a:cubicBezTo>
                      <a:pt x="855" y="800"/>
                      <a:pt x="856" y="800"/>
                      <a:pt x="858" y="800"/>
                    </a:cubicBezTo>
                    <a:cubicBezTo>
                      <a:pt x="861" y="797"/>
                      <a:pt x="858" y="796"/>
                      <a:pt x="861" y="793"/>
                    </a:cubicBezTo>
                    <a:cubicBezTo>
                      <a:pt x="862" y="795"/>
                      <a:pt x="866" y="790"/>
                      <a:pt x="865" y="793"/>
                    </a:cubicBezTo>
                    <a:cubicBezTo>
                      <a:pt x="873" y="787"/>
                      <a:pt x="875" y="776"/>
                      <a:pt x="885" y="766"/>
                    </a:cubicBezTo>
                    <a:cubicBezTo>
                      <a:pt x="884" y="763"/>
                      <a:pt x="889" y="757"/>
                      <a:pt x="888" y="755"/>
                    </a:cubicBezTo>
                    <a:cubicBezTo>
                      <a:pt x="889" y="755"/>
                      <a:pt x="893" y="743"/>
                      <a:pt x="893" y="750"/>
                    </a:cubicBezTo>
                    <a:cubicBezTo>
                      <a:pt x="893" y="751"/>
                      <a:pt x="892" y="752"/>
                      <a:pt x="892" y="752"/>
                    </a:cubicBezTo>
                    <a:cubicBezTo>
                      <a:pt x="893" y="753"/>
                      <a:pt x="893" y="753"/>
                      <a:pt x="893" y="753"/>
                    </a:cubicBezTo>
                    <a:cubicBezTo>
                      <a:pt x="898" y="747"/>
                      <a:pt x="897" y="740"/>
                      <a:pt x="899" y="733"/>
                    </a:cubicBezTo>
                    <a:cubicBezTo>
                      <a:pt x="898" y="735"/>
                      <a:pt x="897" y="738"/>
                      <a:pt x="897" y="735"/>
                    </a:cubicBezTo>
                    <a:cubicBezTo>
                      <a:pt x="897" y="733"/>
                      <a:pt x="898" y="731"/>
                      <a:pt x="899" y="729"/>
                    </a:cubicBezTo>
                    <a:cubicBezTo>
                      <a:pt x="900" y="731"/>
                      <a:pt x="900" y="731"/>
                      <a:pt x="900" y="731"/>
                    </a:cubicBezTo>
                    <a:cubicBezTo>
                      <a:pt x="901" y="727"/>
                      <a:pt x="902" y="724"/>
                      <a:pt x="903" y="720"/>
                    </a:cubicBezTo>
                    <a:cubicBezTo>
                      <a:pt x="901" y="722"/>
                      <a:pt x="901" y="722"/>
                      <a:pt x="901" y="722"/>
                    </a:cubicBezTo>
                    <a:cubicBezTo>
                      <a:pt x="902" y="717"/>
                      <a:pt x="905" y="715"/>
                      <a:pt x="904" y="709"/>
                    </a:cubicBezTo>
                    <a:cubicBezTo>
                      <a:pt x="903" y="706"/>
                      <a:pt x="901" y="714"/>
                      <a:pt x="901" y="708"/>
                    </a:cubicBezTo>
                    <a:cubicBezTo>
                      <a:pt x="903" y="702"/>
                      <a:pt x="904" y="691"/>
                      <a:pt x="904" y="682"/>
                    </a:cubicBezTo>
                    <a:cubicBezTo>
                      <a:pt x="902" y="683"/>
                      <a:pt x="902" y="681"/>
                      <a:pt x="901" y="679"/>
                    </a:cubicBezTo>
                    <a:cubicBezTo>
                      <a:pt x="902" y="678"/>
                      <a:pt x="902" y="678"/>
                      <a:pt x="902" y="678"/>
                    </a:cubicBezTo>
                    <a:cubicBezTo>
                      <a:pt x="899" y="670"/>
                      <a:pt x="905" y="674"/>
                      <a:pt x="901" y="6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9"/>
              <p:cNvSpPr>
                <a:spLocks noEditPoints="1"/>
              </p:cNvSpPr>
              <p:nvPr/>
            </p:nvSpPr>
            <p:spPr bwMode="auto">
              <a:xfrm>
                <a:off x="3000375" y="2727326"/>
                <a:ext cx="669925" cy="654050"/>
              </a:xfrm>
              <a:custGeom>
                <a:avLst/>
                <a:gdLst>
                  <a:gd name="T0" fmla="*/ 287 w 311"/>
                  <a:gd name="T1" fmla="*/ 69 h 305"/>
                  <a:gd name="T2" fmla="*/ 274 w 311"/>
                  <a:gd name="T3" fmla="*/ 73 h 305"/>
                  <a:gd name="T4" fmla="*/ 264 w 311"/>
                  <a:gd name="T5" fmla="*/ 72 h 305"/>
                  <a:gd name="T6" fmla="*/ 258 w 311"/>
                  <a:gd name="T7" fmla="*/ 75 h 305"/>
                  <a:gd name="T8" fmla="*/ 250 w 311"/>
                  <a:gd name="T9" fmla="*/ 71 h 305"/>
                  <a:gd name="T10" fmla="*/ 239 w 311"/>
                  <a:gd name="T11" fmla="*/ 76 h 305"/>
                  <a:gd name="T12" fmla="*/ 229 w 311"/>
                  <a:gd name="T13" fmla="*/ 83 h 305"/>
                  <a:gd name="T14" fmla="*/ 213 w 311"/>
                  <a:gd name="T15" fmla="*/ 109 h 305"/>
                  <a:gd name="T16" fmla="*/ 204 w 311"/>
                  <a:gd name="T17" fmla="*/ 126 h 305"/>
                  <a:gd name="T18" fmla="*/ 194 w 311"/>
                  <a:gd name="T19" fmla="*/ 154 h 305"/>
                  <a:gd name="T20" fmla="*/ 157 w 311"/>
                  <a:gd name="T21" fmla="*/ 77 h 305"/>
                  <a:gd name="T22" fmla="*/ 156 w 311"/>
                  <a:gd name="T23" fmla="*/ 84 h 305"/>
                  <a:gd name="T24" fmla="*/ 150 w 311"/>
                  <a:gd name="T25" fmla="*/ 66 h 305"/>
                  <a:gd name="T26" fmla="*/ 137 w 311"/>
                  <a:gd name="T27" fmla="*/ 68 h 305"/>
                  <a:gd name="T28" fmla="*/ 134 w 311"/>
                  <a:gd name="T29" fmla="*/ 54 h 305"/>
                  <a:gd name="T30" fmla="*/ 132 w 311"/>
                  <a:gd name="T31" fmla="*/ 49 h 305"/>
                  <a:gd name="T32" fmla="*/ 110 w 311"/>
                  <a:gd name="T33" fmla="*/ 44 h 305"/>
                  <a:gd name="T34" fmla="*/ 101 w 311"/>
                  <a:gd name="T35" fmla="*/ 41 h 305"/>
                  <a:gd name="T36" fmla="*/ 78 w 311"/>
                  <a:gd name="T37" fmla="*/ 31 h 305"/>
                  <a:gd name="T38" fmla="*/ 64 w 311"/>
                  <a:gd name="T39" fmla="*/ 38 h 305"/>
                  <a:gd name="T40" fmla="*/ 51 w 311"/>
                  <a:gd name="T41" fmla="*/ 26 h 305"/>
                  <a:gd name="T42" fmla="*/ 38 w 311"/>
                  <a:gd name="T43" fmla="*/ 45 h 305"/>
                  <a:gd name="T44" fmla="*/ 29 w 311"/>
                  <a:gd name="T45" fmla="*/ 141 h 305"/>
                  <a:gd name="T46" fmla="*/ 62 w 311"/>
                  <a:gd name="T47" fmla="*/ 233 h 305"/>
                  <a:gd name="T48" fmla="*/ 117 w 311"/>
                  <a:gd name="T49" fmla="*/ 226 h 305"/>
                  <a:gd name="T50" fmla="*/ 183 w 311"/>
                  <a:gd name="T51" fmla="*/ 192 h 305"/>
                  <a:gd name="T52" fmla="*/ 254 w 311"/>
                  <a:gd name="T53" fmla="*/ 137 h 305"/>
                  <a:gd name="T54" fmla="*/ 72 w 311"/>
                  <a:gd name="T55" fmla="*/ 195 h 305"/>
                  <a:gd name="T56" fmla="*/ 82 w 311"/>
                  <a:gd name="T57" fmla="*/ 64 h 305"/>
                  <a:gd name="T58" fmla="*/ 101 w 311"/>
                  <a:gd name="T59" fmla="*/ 61 h 305"/>
                  <a:gd name="T60" fmla="*/ 92 w 311"/>
                  <a:gd name="T61" fmla="*/ 110 h 305"/>
                  <a:gd name="T62" fmla="*/ 141 w 311"/>
                  <a:gd name="T63" fmla="*/ 223 h 305"/>
                  <a:gd name="T64" fmla="*/ 142 w 311"/>
                  <a:gd name="T65" fmla="*/ 219 h 305"/>
                  <a:gd name="T66" fmla="*/ 126 w 311"/>
                  <a:gd name="T67" fmla="*/ 151 h 305"/>
                  <a:gd name="T68" fmla="*/ 142 w 311"/>
                  <a:gd name="T69" fmla="*/ 204 h 305"/>
                  <a:gd name="T70" fmla="*/ 125 w 311"/>
                  <a:gd name="T71" fmla="*/ 112 h 305"/>
                  <a:gd name="T72" fmla="*/ 141 w 311"/>
                  <a:gd name="T73" fmla="*/ 224 h 305"/>
                  <a:gd name="T74" fmla="*/ 72 w 311"/>
                  <a:gd name="T75" fmla="*/ 195 h 305"/>
                  <a:gd name="T76" fmla="*/ 72 w 311"/>
                  <a:gd name="T77" fmla="*/ 185 h 305"/>
                  <a:gd name="T78" fmla="*/ 72 w 311"/>
                  <a:gd name="T79" fmla="*/ 196 h 305"/>
                  <a:gd name="T80" fmla="*/ 80 w 311"/>
                  <a:gd name="T81" fmla="*/ 173 h 305"/>
                  <a:gd name="T82" fmla="*/ 147 w 311"/>
                  <a:gd name="T83" fmla="*/ 241 h 305"/>
                  <a:gd name="T84" fmla="*/ 157 w 311"/>
                  <a:gd name="T85" fmla="*/ 97 h 305"/>
                  <a:gd name="T86" fmla="*/ 147 w 311"/>
                  <a:gd name="T87" fmla="*/ 91 h 305"/>
                  <a:gd name="T88" fmla="*/ 146 w 311"/>
                  <a:gd name="T89" fmla="*/ 90 h 305"/>
                  <a:gd name="T90" fmla="*/ 66 w 311"/>
                  <a:gd name="T91" fmla="*/ 45 h 305"/>
                  <a:gd name="T92" fmla="*/ 64 w 311"/>
                  <a:gd name="T93" fmla="*/ 75 h 305"/>
                  <a:gd name="T94" fmla="*/ 70 w 311"/>
                  <a:gd name="T95" fmla="*/ 113 h 305"/>
                  <a:gd name="T96" fmla="*/ 61 w 311"/>
                  <a:gd name="T97" fmla="*/ 90 h 305"/>
                  <a:gd name="T98" fmla="*/ 58 w 311"/>
                  <a:gd name="T99" fmla="*/ 66 h 305"/>
                  <a:gd name="T100" fmla="*/ 53 w 311"/>
                  <a:gd name="T101" fmla="*/ 43 h 305"/>
                  <a:gd name="T102" fmla="*/ 29 w 311"/>
                  <a:gd name="T103" fmla="*/ 121 h 305"/>
                  <a:gd name="T104" fmla="*/ 72 w 311"/>
                  <a:gd name="T105" fmla="*/ 191 h 305"/>
                  <a:gd name="T106" fmla="*/ 143 w 311"/>
                  <a:gd name="T107" fmla="*/ 248 h 305"/>
                  <a:gd name="T108" fmla="*/ 211 w 311"/>
                  <a:gd name="T109" fmla="*/ 159 h 305"/>
                  <a:gd name="T110" fmla="*/ 218 w 311"/>
                  <a:gd name="T111" fmla="*/ 196 h 305"/>
                  <a:gd name="T112" fmla="*/ 288 w 311"/>
                  <a:gd name="T113" fmla="*/ 75 h 305"/>
                  <a:gd name="T114" fmla="*/ 284 w 311"/>
                  <a:gd name="T115" fmla="*/ 82 h 305"/>
                  <a:gd name="T116" fmla="*/ 296 w 311"/>
                  <a:gd name="T117" fmla="*/ 71 h 305"/>
                  <a:gd name="T118" fmla="*/ 252 w 311"/>
                  <a:gd name="T119" fmla="*/ 84 h 305"/>
                  <a:gd name="T120" fmla="*/ 243 w 311"/>
                  <a:gd name="T121" fmla="*/ 108 h 305"/>
                  <a:gd name="T122" fmla="*/ 270 w 311"/>
                  <a:gd name="T123" fmla="*/ 146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" h="305">
                    <a:moveTo>
                      <a:pt x="296" y="71"/>
                    </a:moveTo>
                    <a:cubicBezTo>
                      <a:pt x="296" y="71"/>
                      <a:pt x="296" y="70"/>
                      <a:pt x="295" y="70"/>
                    </a:cubicBezTo>
                    <a:cubicBezTo>
                      <a:pt x="295" y="70"/>
                      <a:pt x="296" y="71"/>
                      <a:pt x="296" y="71"/>
                    </a:cubicBezTo>
                    <a:cubicBezTo>
                      <a:pt x="296" y="71"/>
                      <a:pt x="296" y="71"/>
                      <a:pt x="296" y="71"/>
                    </a:cubicBezTo>
                    <a:cubicBezTo>
                      <a:pt x="296" y="71"/>
                      <a:pt x="296" y="71"/>
                      <a:pt x="295" y="71"/>
                    </a:cubicBezTo>
                    <a:cubicBezTo>
                      <a:pt x="295" y="70"/>
                      <a:pt x="295" y="70"/>
                      <a:pt x="295" y="70"/>
                    </a:cubicBezTo>
                    <a:cubicBezTo>
                      <a:pt x="295" y="70"/>
                      <a:pt x="295" y="70"/>
                      <a:pt x="295" y="70"/>
                    </a:cubicBezTo>
                    <a:cubicBezTo>
                      <a:pt x="295" y="70"/>
                      <a:pt x="295" y="70"/>
                      <a:pt x="295" y="70"/>
                    </a:cubicBezTo>
                    <a:cubicBezTo>
                      <a:pt x="295" y="70"/>
                      <a:pt x="295" y="70"/>
                      <a:pt x="295" y="70"/>
                    </a:cubicBezTo>
                    <a:cubicBezTo>
                      <a:pt x="295" y="70"/>
                      <a:pt x="295" y="70"/>
                      <a:pt x="295" y="70"/>
                    </a:cubicBezTo>
                    <a:cubicBezTo>
                      <a:pt x="295" y="70"/>
                      <a:pt x="290" y="70"/>
                      <a:pt x="288" y="69"/>
                    </a:cubicBezTo>
                    <a:cubicBezTo>
                      <a:pt x="288" y="69"/>
                      <a:pt x="288" y="69"/>
                      <a:pt x="288" y="69"/>
                    </a:cubicBezTo>
                    <a:cubicBezTo>
                      <a:pt x="288" y="69"/>
                      <a:pt x="288" y="69"/>
                      <a:pt x="288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8" y="69"/>
                    </a:cubicBezTo>
                    <a:cubicBezTo>
                      <a:pt x="288" y="69"/>
                      <a:pt x="288" y="69"/>
                      <a:pt x="288" y="69"/>
                    </a:cubicBezTo>
                    <a:cubicBezTo>
                      <a:pt x="287" y="69"/>
                      <a:pt x="287" y="69"/>
                      <a:pt x="286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8" y="70"/>
                    </a:cubicBezTo>
                    <a:cubicBezTo>
                      <a:pt x="288" y="70"/>
                      <a:pt x="288" y="70"/>
                      <a:pt x="288" y="70"/>
                    </a:cubicBezTo>
                    <a:cubicBezTo>
                      <a:pt x="287" y="70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7" y="70"/>
                    </a:cubicBezTo>
                    <a:cubicBezTo>
                      <a:pt x="287" y="69"/>
                      <a:pt x="286" y="69"/>
                      <a:pt x="286" y="69"/>
                    </a:cubicBezTo>
                    <a:cubicBezTo>
                      <a:pt x="286" y="69"/>
                      <a:pt x="286" y="69"/>
                      <a:pt x="286" y="69"/>
                    </a:cubicBezTo>
                    <a:cubicBezTo>
                      <a:pt x="286" y="69"/>
                      <a:pt x="286" y="69"/>
                      <a:pt x="286" y="69"/>
                    </a:cubicBezTo>
                    <a:cubicBezTo>
                      <a:pt x="286" y="69"/>
                      <a:pt x="286" y="69"/>
                      <a:pt x="286" y="69"/>
                    </a:cubicBezTo>
                    <a:cubicBezTo>
                      <a:pt x="286" y="69"/>
                      <a:pt x="286" y="69"/>
                      <a:pt x="286" y="69"/>
                    </a:cubicBezTo>
                    <a:cubicBezTo>
                      <a:pt x="286" y="69"/>
                      <a:pt x="286" y="69"/>
                      <a:pt x="287" y="69"/>
                    </a:cubicBezTo>
                    <a:cubicBezTo>
                      <a:pt x="286" y="69"/>
                      <a:pt x="286" y="69"/>
                      <a:pt x="286" y="69"/>
                    </a:cubicBezTo>
                    <a:cubicBezTo>
                      <a:pt x="287" y="67"/>
                      <a:pt x="287" y="66"/>
                      <a:pt x="287" y="65"/>
                    </a:cubicBezTo>
                    <a:cubicBezTo>
                      <a:pt x="288" y="63"/>
                      <a:pt x="287" y="63"/>
                      <a:pt x="287" y="62"/>
                    </a:cubicBezTo>
                    <a:cubicBezTo>
                      <a:pt x="283" y="63"/>
                      <a:pt x="280" y="67"/>
                      <a:pt x="280" y="67"/>
                    </a:cubicBezTo>
                    <a:cubicBezTo>
                      <a:pt x="275" y="74"/>
                      <a:pt x="276" y="78"/>
                      <a:pt x="275" y="87"/>
                    </a:cubicBezTo>
                    <a:cubicBezTo>
                      <a:pt x="274" y="94"/>
                      <a:pt x="272" y="96"/>
                      <a:pt x="272" y="103"/>
                    </a:cubicBezTo>
                    <a:cubicBezTo>
                      <a:pt x="271" y="107"/>
                      <a:pt x="272" y="110"/>
                      <a:pt x="271" y="114"/>
                    </a:cubicBezTo>
                    <a:cubicBezTo>
                      <a:pt x="272" y="116"/>
                      <a:pt x="271" y="118"/>
                      <a:pt x="272" y="120"/>
                    </a:cubicBezTo>
                    <a:cubicBezTo>
                      <a:pt x="271" y="121"/>
                      <a:pt x="271" y="121"/>
                      <a:pt x="271" y="121"/>
                    </a:cubicBezTo>
                    <a:cubicBezTo>
                      <a:pt x="271" y="122"/>
                      <a:pt x="272" y="122"/>
                      <a:pt x="271" y="123"/>
                    </a:cubicBezTo>
                    <a:cubicBezTo>
                      <a:pt x="270" y="120"/>
                      <a:pt x="269" y="115"/>
                      <a:pt x="270" y="109"/>
                    </a:cubicBezTo>
                    <a:cubicBezTo>
                      <a:pt x="270" y="110"/>
                      <a:pt x="270" y="110"/>
                      <a:pt x="270" y="110"/>
                    </a:cubicBezTo>
                    <a:cubicBezTo>
                      <a:pt x="271" y="100"/>
                      <a:pt x="273" y="93"/>
                      <a:pt x="272" y="85"/>
                    </a:cubicBezTo>
                    <a:cubicBezTo>
                      <a:pt x="274" y="84"/>
                      <a:pt x="273" y="76"/>
                      <a:pt x="274" y="73"/>
                    </a:cubicBezTo>
                    <a:cubicBezTo>
                      <a:pt x="274" y="73"/>
                      <a:pt x="274" y="73"/>
                      <a:pt x="274" y="73"/>
                    </a:cubicBezTo>
                    <a:cubicBezTo>
                      <a:pt x="274" y="73"/>
                      <a:pt x="273" y="72"/>
                      <a:pt x="273" y="72"/>
                    </a:cubicBezTo>
                    <a:cubicBezTo>
                      <a:pt x="273" y="72"/>
                      <a:pt x="273" y="72"/>
                      <a:pt x="273" y="72"/>
                    </a:cubicBezTo>
                    <a:cubicBezTo>
                      <a:pt x="273" y="72"/>
                      <a:pt x="273" y="72"/>
                      <a:pt x="273" y="72"/>
                    </a:cubicBezTo>
                    <a:cubicBezTo>
                      <a:pt x="274" y="72"/>
                      <a:pt x="274" y="72"/>
                      <a:pt x="274" y="72"/>
                    </a:cubicBezTo>
                    <a:cubicBezTo>
                      <a:pt x="274" y="72"/>
                      <a:pt x="274" y="72"/>
                      <a:pt x="274" y="72"/>
                    </a:cubicBezTo>
                    <a:cubicBezTo>
                      <a:pt x="274" y="72"/>
                      <a:pt x="274" y="72"/>
                      <a:pt x="274" y="72"/>
                    </a:cubicBezTo>
                    <a:cubicBezTo>
                      <a:pt x="274" y="72"/>
                      <a:pt x="274" y="72"/>
                      <a:pt x="273" y="72"/>
                    </a:cubicBezTo>
                    <a:cubicBezTo>
                      <a:pt x="273" y="71"/>
                      <a:pt x="273" y="71"/>
                      <a:pt x="273" y="70"/>
                    </a:cubicBezTo>
                    <a:cubicBezTo>
                      <a:pt x="273" y="70"/>
                      <a:pt x="273" y="70"/>
                      <a:pt x="273" y="70"/>
                    </a:cubicBezTo>
                    <a:cubicBezTo>
                      <a:pt x="273" y="70"/>
                      <a:pt x="273" y="70"/>
                      <a:pt x="273" y="70"/>
                    </a:cubicBezTo>
                    <a:cubicBezTo>
                      <a:pt x="273" y="70"/>
                      <a:pt x="273" y="70"/>
                      <a:pt x="273" y="70"/>
                    </a:cubicBezTo>
                    <a:cubicBezTo>
                      <a:pt x="273" y="70"/>
                      <a:pt x="273" y="70"/>
                      <a:pt x="273" y="70"/>
                    </a:cubicBezTo>
                    <a:cubicBezTo>
                      <a:pt x="269" y="70"/>
                      <a:pt x="281" y="70"/>
                      <a:pt x="265" y="69"/>
                    </a:cubicBezTo>
                    <a:cubicBezTo>
                      <a:pt x="265" y="69"/>
                      <a:pt x="265" y="69"/>
                      <a:pt x="265" y="69"/>
                    </a:cubicBezTo>
                    <a:cubicBezTo>
                      <a:pt x="265" y="69"/>
                      <a:pt x="265" y="69"/>
                      <a:pt x="265" y="69"/>
                    </a:cubicBezTo>
                    <a:cubicBezTo>
                      <a:pt x="265" y="69"/>
                      <a:pt x="265" y="69"/>
                      <a:pt x="265" y="69"/>
                    </a:cubicBezTo>
                    <a:cubicBezTo>
                      <a:pt x="265" y="70"/>
                      <a:pt x="265" y="70"/>
                      <a:pt x="265" y="70"/>
                    </a:cubicBezTo>
                    <a:cubicBezTo>
                      <a:pt x="264" y="71"/>
                      <a:pt x="264" y="71"/>
                      <a:pt x="264" y="71"/>
                    </a:cubicBezTo>
                    <a:cubicBezTo>
                      <a:pt x="262" y="71"/>
                      <a:pt x="261" y="71"/>
                      <a:pt x="264" y="71"/>
                    </a:cubicBezTo>
                    <a:cubicBezTo>
                      <a:pt x="264" y="71"/>
                      <a:pt x="264" y="71"/>
                      <a:pt x="264" y="71"/>
                    </a:cubicBezTo>
                    <a:cubicBezTo>
                      <a:pt x="264" y="71"/>
                      <a:pt x="264" y="71"/>
                      <a:pt x="264" y="71"/>
                    </a:cubicBezTo>
                    <a:cubicBezTo>
                      <a:pt x="264" y="71"/>
                      <a:pt x="264" y="71"/>
                      <a:pt x="264" y="71"/>
                    </a:cubicBezTo>
                    <a:cubicBezTo>
                      <a:pt x="264" y="72"/>
                      <a:pt x="264" y="72"/>
                      <a:pt x="264" y="72"/>
                    </a:cubicBezTo>
                    <a:cubicBezTo>
                      <a:pt x="264" y="73"/>
                      <a:pt x="263" y="75"/>
                      <a:pt x="263" y="76"/>
                    </a:cubicBezTo>
                    <a:cubicBezTo>
                      <a:pt x="262" y="79"/>
                      <a:pt x="260" y="82"/>
                      <a:pt x="260" y="85"/>
                    </a:cubicBezTo>
                    <a:cubicBezTo>
                      <a:pt x="260" y="85"/>
                      <a:pt x="260" y="85"/>
                      <a:pt x="260" y="85"/>
                    </a:cubicBezTo>
                    <a:cubicBezTo>
                      <a:pt x="260" y="85"/>
                      <a:pt x="260" y="84"/>
                      <a:pt x="260" y="84"/>
                    </a:cubicBezTo>
                    <a:cubicBezTo>
                      <a:pt x="260" y="84"/>
                      <a:pt x="260" y="85"/>
                      <a:pt x="260" y="85"/>
                    </a:cubicBezTo>
                    <a:cubicBezTo>
                      <a:pt x="257" y="85"/>
                      <a:pt x="255" y="84"/>
                      <a:pt x="254" y="84"/>
                    </a:cubicBezTo>
                    <a:cubicBezTo>
                      <a:pt x="254" y="84"/>
                      <a:pt x="253" y="84"/>
                      <a:pt x="252" y="84"/>
                    </a:cubicBezTo>
                    <a:cubicBezTo>
                      <a:pt x="252" y="84"/>
                      <a:pt x="252" y="84"/>
                      <a:pt x="252" y="84"/>
                    </a:cubicBezTo>
                    <a:cubicBezTo>
                      <a:pt x="253" y="84"/>
                      <a:pt x="253" y="84"/>
                      <a:pt x="253" y="84"/>
                    </a:cubicBezTo>
                    <a:cubicBezTo>
                      <a:pt x="253" y="84"/>
                      <a:pt x="253" y="84"/>
                      <a:pt x="253" y="84"/>
                    </a:cubicBezTo>
                    <a:cubicBezTo>
                      <a:pt x="253" y="84"/>
                      <a:pt x="253" y="84"/>
                      <a:pt x="253" y="84"/>
                    </a:cubicBezTo>
                    <a:cubicBezTo>
                      <a:pt x="253" y="84"/>
                      <a:pt x="253" y="84"/>
                      <a:pt x="253" y="84"/>
                    </a:cubicBezTo>
                    <a:cubicBezTo>
                      <a:pt x="253" y="84"/>
                      <a:pt x="253" y="84"/>
                      <a:pt x="253" y="84"/>
                    </a:cubicBezTo>
                    <a:cubicBezTo>
                      <a:pt x="253" y="84"/>
                      <a:pt x="253" y="84"/>
                      <a:pt x="253" y="84"/>
                    </a:cubicBezTo>
                    <a:cubicBezTo>
                      <a:pt x="253" y="84"/>
                      <a:pt x="253" y="83"/>
                      <a:pt x="253" y="83"/>
                    </a:cubicBezTo>
                    <a:cubicBezTo>
                      <a:pt x="253" y="83"/>
                      <a:pt x="253" y="83"/>
                      <a:pt x="253" y="83"/>
                    </a:cubicBezTo>
                    <a:cubicBezTo>
                      <a:pt x="253" y="83"/>
                      <a:pt x="253" y="84"/>
                      <a:pt x="254" y="84"/>
                    </a:cubicBezTo>
                    <a:cubicBezTo>
                      <a:pt x="256" y="84"/>
                      <a:pt x="257" y="82"/>
                      <a:pt x="259" y="77"/>
                    </a:cubicBezTo>
                    <a:cubicBezTo>
                      <a:pt x="259" y="77"/>
                      <a:pt x="259" y="77"/>
                      <a:pt x="259" y="77"/>
                    </a:cubicBezTo>
                    <a:cubicBezTo>
                      <a:pt x="259" y="76"/>
                      <a:pt x="259" y="76"/>
                      <a:pt x="258" y="77"/>
                    </a:cubicBezTo>
                    <a:cubicBezTo>
                      <a:pt x="259" y="76"/>
                      <a:pt x="258" y="76"/>
                      <a:pt x="258" y="76"/>
                    </a:cubicBezTo>
                    <a:cubicBezTo>
                      <a:pt x="258" y="76"/>
                      <a:pt x="258" y="76"/>
                      <a:pt x="258" y="76"/>
                    </a:cubicBezTo>
                    <a:cubicBezTo>
                      <a:pt x="257" y="76"/>
                      <a:pt x="259" y="75"/>
                      <a:pt x="258" y="75"/>
                    </a:cubicBezTo>
                    <a:cubicBezTo>
                      <a:pt x="258" y="75"/>
                      <a:pt x="258" y="75"/>
                      <a:pt x="258" y="75"/>
                    </a:cubicBezTo>
                    <a:cubicBezTo>
                      <a:pt x="258" y="75"/>
                      <a:pt x="258" y="74"/>
                      <a:pt x="259" y="74"/>
                    </a:cubicBezTo>
                    <a:cubicBezTo>
                      <a:pt x="258" y="74"/>
                      <a:pt x="258" y="73"/>
                      <a:pt x="257" y="73"/>
                    </a:cubicBezTo>
                    <a:cubicBezTo>
                      <a:pt x="257" y="73"/>
                      <a:pt x="257" y="73"/>
                      <a:pt x="257" y="73"/>
                    </a:cubicBezTo>
                    <a:cubicBezTo>
                      <a:pt x="257" y="73"/>
                      <a:pt x="257" y="73"/>
                      <a:pt x="257" y="73"/>
                    </a:cubicBezTo>
                    <a:cubicBezTo>
                      <a:pt x="257" y="73"/>
                      <a:pt x="257" y="72"/>
                      <a:pt x="257" y="72"/>
                    </a:cubicBezTo>
                    <a:cubicBezTo>
                      <a:pt x="257" y="72"/>
                      <a:pt x="257" y="72"/>
                      <a:pt x="257" y="71"/>
                    </a:cubicBezTo>
                    <a:cubicBezTo>
                      <a:pt x="262" y="71"/>
                      <a:pt x="260" y="71"/>
                      <a:pt x="256" y="71"/>
                    </a:cubicBezTo>
                    <a:cubicBezTo>
                      <a:pt x="256" y="71"/>
                      <a:pt x="256" y="71"/>
                      <a:pt x="256" y="71"/>
                    </a:cubicBezTo>
                    <a:cubicBezTo>
                      <a:pt x="256" y="71"/>
                      <a:pt x="256" y="71"/>
                      <a:pt x="256" y="71"/>
                    </a:cubicBezTo>
                    <a:cubicBezTo>
                      <a:pt x="254" y="71"/>
                      <a:pt x="257" y="71"/>
                      <a:pt x="256" y="70"/>
                    </a:cubicBezTo>
                    <a:cubicBezTo>
                      <a:pt x="256" y="70"/>
                      <a:pt x="255" y="70"/>
                      <a:pt x="254" y="70"/>
                    </a:cubicBezTo>
                    <a:cubicBezTo>
                      <a:pt x="254" y="70"/>
                      <a:pt x="254" y="70"/>
                      <a:pt x="254" y="70"/>
                    </a:cubicBezTo>
                    <a:cubicBezTo>
                      <a:pt x="254" y="70"/>
                      <a:pt x="254" y="70"/>
                      <a:pt x="254" y="70"/>
                    </a:cubicBezTo>
                    <a:cubicBezTo>
                      <a:pt x="254" y="70"/>
                      <a:pt x="254" y="70"/>
                      <a:pt x="254" y="70"/>
                    </a:cubicBezTo>
                    <a:cubicBezTo>
                      <a:pt x="247" y="70"/>
                      <a:pt x="252" y="70"/>
                      <a:pt x="250" y="70"/>
                    </a:cubicBezTo>
                    <a:cubicBezTo>
                      <a:pt x="250" y="70"/>
                      <a:pt x="250" y="70"/>
                      <a:pt x="250" y="70"/>
                    </a:cubicBezTo>
                    <a:cubicBezTo>
                      <a:pt x="250" y="70"/>
                      <a:pt x="250" y="70"/>
                      <a:pt x="250" y="70"/>
                    </a:cubicBezTo>
                    <a:cubicBezTo>
                      <a:pt x="250" y="70"/>
                      <a:pt x="250" y="70"/>
                      <a:pt x="250" y="70"/>
                    </a:cubicBezTo>
                    <a:cubicBezTo>
                      <a:pt x="250" y="70"/>
                      <a:pt x="250" y="70"/>
                      <a:pt x="250" y="70"/>
                    </a:cubicBezTo>
                    <a:cubicBezTo>
                      <a:pt x="250" y="70"/>
                      <a:pt x="250" y="70"/>
                      <a:pt x="250" y="70"/>
                    </a:cubicBezTo>
                    <a:cubicBezTo>
                      <a:pt x="251" y="70"/>
                      <a:pt x="251" y="70"/>
                      <a:pt x="251" y="70"/>
                    </a:cubicBezTo>
                    <a:cubicBezTo>
                      <a:pt x="251" y="70"/>
                      <a:pt x="251" y="70"/>
                      <a:pt x="251" y="70"/>
                    </a:cubicBezTo>
                    <a:cubicBezTo>
                      <a:pt x="251" y="71"/>
                      <a:pt x="251" y="71"/>
                      <a:pt x="251" y="71"/>
                    </a:cubicBezTo>
                    <a:cubicBezTo>
                      <a:pt x="251" y="71"/>
                      <a:pt x="250" y="70"/>
                      <a:pt x="250" y="71"/>
                    </a:cubicBezTo>
                    <a:cubicBezTo>
                      <a:pt x="249" y="71"/>
                      <a:pt x="250" y="71"/>
                      <a:pt x="249" y="70"/>
                    </a:cubicBezTo>
                    <a:cubicBezTo>
                      <a:pt x="249" y="71"/>
                      <a:pt x="248" y="71"/>
                      <a:pt x="248" y="71"/>
                    </a:cubicBezTo>
                    <a:cubicBezTo>
                      <a:pt x="248" y="71"/>
                      <a:pt x="248" y="71"/>
                      <a:pt x="248" y="71"/>
                    </a:cubicBezTo>
                    <a:cubicBezTo>
                      <a:pt x="248" y="71"/>
                      <a:pt x="248" y="71"/>
                      <a:pt x="248" y="71"/>
                    </a:cubicBezTo>
                    <a:cubicBezTo>
                      <a:pt x="247" y="71"/>
                      <a:pt x="246" y="71"/>
                      <a:pt x="246" y="71"/>
                    </a:cubicBezTo>
                    <a:cubicBezTo>
                      <a:pt x="246" y="71"/>
                      <a:pt x="246" y="71"/>
                      <a:pt x="246" y="71"/>
                    </a:cubicBezTo>
                    <a:cubicBezTo>
                      <a:pt x="246" y="71"/>
                      <a:pt x="246" y="71"/>
                      <a:pt x="246" y="71"/>
                    </a:cubicBezTo>
                    <a:cubicBezTo>
                      <a:pt x="246" y="71"/>
                      <a:pt x="246" y="71"/>
                      <a:pt x="246" y="71"/>
                    </a:cubicBezTo>
                    <a:cubicBezTo>
                      <a:pt x="246" y="71"/>
                      <a:pt x="246" y="71"/>
                      <a:pt x="246" y="71"/>
                    </a:cubicBezTo>
                    <a:cubicBezTo>
                      <a:pt x="246" y="71"/>
                      <a:pt x="246" y="71"/>
                      <a:pt x="246" y="71"/>
                    </a:cubicBezTo>
                    <a:cubicBezTo>
                      <a:pt x="246" y="71"/>
                      <a:pt x="246" y="71"/>
                      <a:pt x="246" y="71"/>
                    </a:cubicBezTo>
                    <a:cubicBezTo>
                      <a:pt x="247" y="71"/>
                      <a:pt x="247" y="71"/>
                      <a:pt x="247" y="71"/>
                    </a:cubicBezTo>
                    <a:cubicBezTo>
                      <a:pt x="247" y="72"/>
                      <a:pt x="247" y="72"/>
                      <a:pt x="247" y="72"/>
                    </a:cubicBezTo>
                    <a:cubicBezTo>
                      <a:pt x="247" y="72"/>
                      <a:pt x="247" y="72"/>
                      <a:pt x="247" y="72"/>
                    </a:cubicBezTo>
                    <a:cubicBezTo>
                      <a:pt x="247" y="72"/>
                      <a:pt x="247" y="72"/>
                      <a:pt x="247" y="72"/>
                    </a:cubicBezTo>
                    <a:cubicBezTo>
                      <a:pt x="247" y="72"/>
                      <a:pt x="247" y="72"/>
                      <a:pt x="247" y="72"/>
                    </a:cubicBezTo>
                    <a:cubicBezTo>
                      <a:pt x="246" y="72"/>
                      <a:pt x="246" y="71"/>
                      <a:pt x="247" y="71"/>
                    </a:cubicBezTo>
                    <a:cubicBezTo>
                      <a:pt x="240" y="68"/>
                      <a:pt x="238" y="71"/>
                      <a:pt x="238" y="71"/>
                    </a:cubicBezTo>
                    <a:cubicBezTo>
                      <a:pt x="237" y="72"/>
                      <a:pt x="239" y="73"/>
                      <a:pt x="240" y="75"/>
                    </a:cubicBezTo>
                    <a:cubicBezTo>
                      <a:pt x="240" y="75"/>
                      <a:pt x="240" y="75"/>
                      <a:pt x="240" y="75"/>
                    </a:cubicBezTo>
                    <a:cubicBezTo>
                      <a:pt x="239" y="75"/>
                      <a:pt x="239" y="75"/>
                      <a:pt x="239" y="75"/>
                    </a:cubicBezTo>
                    <a:cubicBezTo>
                      <a:pt x="239" y="75"/>
                      <a:pt x="239" y="75"/>
                      <a:pt x="239" y="75"/>
                    </a:cubicBezTo>
                    <a:cubicBezTo>
                      <a:pt x="239" y="75"/>
                      <a:pt x="239" y="75"/>
                      <a:pt x="239" y="75"/>
                    </a:cubicBezTo>
                    <a:cubicBezTo>
                      <a:pt x="239" y="76"/>
                      <a:pt x="239" y="76"/>
                      <a:pt x="239" y="76"/>
                    </a:cubicBezTo>
                    <a:cubicBezTo>
                      <a:pt x="239" y="76"/>
                      <a:pt x="239" y="76"/>
                      <a:pt x="239" y="76"/>
                    </a:cubicBezTo>
                    <a:cubicBezTo>
                      <a:pt x="239" y="77"/>
                      <a:pt x="239" y="77"/>
                      <a:pt x="239" y="77"/>
                    </a:cubicBezTo>
                    <a:cubicBezTo>
                      <a:pt x="236" y="78"/>
                      <a:pt x="234" y="78"/>
                      <a:pt x="238" y="77"/>
                    </a:cubicBezTo>
                    <a:cubicBezTo>
                      <a:pt x="238" y="77"/>
                      <a:pt x="238" y="77"/>
                      <a:pt x="238" y="77"/>
                    </a:cubicBezTo>
                    <a:cubicBezTo>
                      <a:pt x="238" y="78"/>
                      <a:pt x="238" y="78"/>
                      <a:pt x="238" y="78"/>
                    </a:cubicBezTo>
                    <a:cubicBezTo>
                      <a:pt x="238" y="78"/>
                      <a:pt x="238" y="78"/>
                      <a:pt x="238" y="78"/>
                    </a:cubicBezTo>
                    <a:cubicBezTo>
                      <a:pt x="238" y="79"/>
                      <a:pt x="238" y="79"/>
                      <a:pt x="238" y="79"/>
                    </a:cubicBezTo>
                    <a:cubicBezTo>
                      <a:pt x="238" y="79"/>
                      <a:pt x="238" y="79"/>
                      <a:pt x="238" y="79"/>
                    </a:cubicBezTo>
                    <a:cubicBezTo>
                      <a:pt x="238" y="80"/>
                      <a:pt x="238" y="81"/>
                      <a:pt x="238" y="81"/>
                    </a:cubicBezTo>
                    <a:cubicBezTo>
                      <a:pt x="238" y="81"/>
                      <a:pt x="238" y="81"/>
                      <a:pt x="238" y="81"/>
                    </a:cubicBezTo>
                    <a:cubicBezTo>
                      <a:pt x="233" y="81"/>
                      <a:pt x="223" y="80"/>
                      <a:pt x="230" y="81"/>
                    </a:cubicBezTo>
                    <a:cubicBezTo>
                      <a:pt x="230" y="81"/>
                      <a:pt x="230" y="81"/>
                      <a:pt x="230" y="81"/>
                    </a:cubicBezTo>
                    <a:cubicBezTo>
                      <a:pt x="230" y="81"/>
                      <a:pt x="230" y="81"/>
                      <a:pt x="230" y="81"/>
                    </a:cubicBezTo>
                    <a:cubicBezTo>
                      <a:pt x="230" y="81"/>
                      <a:pt x="230" y="81"/>
                      <a:pt x="230" y="81"/>
                    </a:cubicBezTo>
                    <a:cubicBezTo>
                      <a:pt x="230" y="81"/>
                      <a:pt x="230" y="81"/>
                      <a:pt x="230" y="81"/>
                    </a:cubicBezTo>
                    <a:cubicBezTo>
                      <a:pt x="230" y="81"/>
                      <a:pt x="230" y="81"/>
                      <a:pt x="230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7" y="82"/>
                      <a:pt x="226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3"/>
                      <a:pt x="229" y="83"/>
                    </a:cubicBezTo>
                    <a:cubicBezTo>
                      <a:pt x="229" y="85"/>
                      <a:pt x="229" y="86"/>
                      <a:pt x="229" y="87"/>
                    </a:cubicBezTo>
                    <a:cubicBezTo>
                      <a:pt x="228" y="89"/>
                      <a:pt x="228" y="92"/>
                      <a:pt x="227" y="92"/>
                    </a:cubicBezTo>
                    <a:cubicBezTo>
                      <a:pt x="227" y="92"/>
                      <a:pt x="226" y="101"/>
                      <a:pt x="226" y="103"/>
                    </a:cubicBezTo>
                    <a:cubicBezTo>
                      <a:pt x="226" y="102"/>
                      <a:pt x="225" y="107"/>
                      <a:pt x="224" y="105"/>
                    </a:cubicBezTo>
                    <a:cubicBezTo>
                      <a:pt x="225" y="108"/>
                      <a:pt x="224" y="115"/>
                      <a:pt x="223" y="117"/>
                    </a:cubicBezTo>
                    <a:cubicBezTo>
                      <a:pt x="223" y="117"/>
                      <a:pt x="223" y="117"/>
                      <a:pt x="223" y="117"/>
                    </a:cubicBezTo>
                    <a:cubicBezTo>
                      <a:pt x="223" y="119"/>
                      <a:pt x="223" y="121"/>
                      <a:pt x="222" y="123"/>
                    </a:cubicBezTo>
                    <a:cubicBezTo>
                      <a:pt x="222" y="121"/>
                      <a:pt x="222" y="120"/>
                      <a:pt x="222" y="119"/>
                    </a:cubicBezTo>
                    <a:cubicBezTo>
                      <a:pt x="222" y="118"/>
                      <a:pt x="222" y="117"/>
                      <a:pt x="223" y="116"/>
                    </a:cubicBezTo>
                    <a:cubicBezTo>
                      <a:pt x="223" y="115"/>
                      <a:pt x="223" y="114"/>
                      <a:pt x="224" y="113"/>
                    </a:cubicBezTo>
                    <a:cubicBezTo>
                      <a:pt x="224" y="113"/>
                      <a:pt x="224" y="113"/>
                      <a:pt x="224" y="113"/>
                    </a:cubicBezTo>
                    <a:cubicBezTo>
                      <a:pt x="224" y="112"/>
                      <a:pt x="224" y="112"/>
                      <a:pt x="224" y="112"/>
                    </a:cubicBezTo>
                    <a:cubicBezTo>
                      <a:pt x="224" y="112"/>
                      <a:pt x="224" y="112"/>
                      <a:pt x="224" y="112"/>
                    </a:cubicBezTo>
                    <a:cubicBezTo>
                      <a:pt x="223" y="112"/>
                      <a:pt x="223" y="112"/>
                      <a:pt x="222" y="112"/>
                    </a:cubicBezTo>
                    <a:cubicBezTo>
                      <a:pt x="222" y="111"/>
                      <a:pt x="222" y="110"/>
                      <a:pt x="222" y="109"/>
                    </a:cubicBezTo>
                    <a:cubicBezTo>
                      <a:pt x="222" y="109"/>
                      <a:pt x="222" y="109"/>
                      <a:pt x="222" y="109"/>
                    </a:cubicBezTo>
                    <a:cubicBezTo>
                      <a:pt x="222" y="109"/>
                      <a:pt x="222" y="109"/>
                      <a:pt x="222" y="109"/>
                    </a:cubicBezTo>
                    <a:cubicBezTo>
                      <a:pt x="222" y="109"/>
                      <a:pt x="222" y="109"/>
                      <a:pt x="222" y="109"/>
                    </a:cubicBezTo>
                    <a:cubicBezTo>
                      <a:pt x="222" y="109"/>
                      <a:pt x="222" y="109"/>
                      <a:pt x="222" y="109"/>
                    </a:cubicBezTo>
                    <a:cubicBezTo>
                      <a:pt x="205" y="108"/>
                      <a:pt x="217" y="109"/>
                      <a:pt x="213" y="108"/>
                    </a:cubicBezTo>
                    <a:cubicBezTo>
                      <a:pt x="213" y="108"/>
                      <a:pt x="213" y="108"/>
                      <a:pt x="213" y="108"/>
                    </a:cubicBezTo>
                    <a:cubicBezTo>
                      <a:pt x="213" y="108"/>
                      <a:pt x="213" y="108"/>
                      <a:pt x="213" y="108"/>
                    </a:cubicBezTo>
                    <a:cubicBezTo>
                      <a:pt x="213" y="109"/>
                      <a:pt x="213" y="109"/>
                      <a:pt x="213" y="109"/>
                    </a:cubicBezTo>
                    <a:cubicBezTo>
                      <a:pt x="213" y="109"/>
                      <a:pt x="213" y="109"/>
                      <a:pt x="213" y="109"/>
                    </a:cubicBezTo>
                    <a:cubicBezTo>
                      <a:pt x="212" y="111"/>
                      <a:pt x="212" y="111"/>
                      <a:pt x="212" y="111"/>
                    </a:cubicBezTo>
                    <a:cubicBezTo>
                      <a:pt x="212" y="111"/>
                      <a:pt x="212" y="111"/>
                      <a:pt x="212" y="112"/>
                    </a:cubicBezTo>
                    <a:cubicBezTo>
                      <a:pt x="204" y="111"/>
                      <a:pt x="215" y="112"/>
                      <a:pt x="210" y="112"/>
                    </a:cubicBezTo>
                    <a:cubicBezTo>
                      <a:pt x="210" y="112"/>
                      <a:pt x="210" y="112"/>
                      <a:pt x="210" y="112"/>
                    </a:cubicBezTo>
                    <a:cubicBezTo>
                      <a:pt x="210" y="112"/>
                      <a:pt x="210" y="112"/>
                      <a:pt x="210" y="112"/>
                    </a:cubicBezTo>
                    <a:cubicBezTo>
                      <a:pt x="210" y="112"/>
                      <a:pt x="210" y="112"/>
                      <a:pt x="210" y="112"/>
                    </a:cubicBezTo>
                    <a:cubicBezTo>
                      <a:pt x="211" y="112"/>
                      <a:pt x="211" y="112"/>
                      <a:pt x="211" y="112"/>
                    </a:cubicBezTo>
                    <a:cubicBezTo>
                      <a:pt x="211" y="114"/>
                      <a:pt x="211" y="114"/>
                      <a:pt x="211" y="114"/>
                    </a:cubicBezTo>
                    <a:cubicBezTo>
                      <a:pt x="211" y="114"/>
                      <a:pt x="211" y="115"/>
                      <a:pt x="211" y="116"/>
                    </a:cubicBezTo>
                    <a:cubicBezTo>
                      <a:pt x="211" y="120"/>
                      <a:pt x="210" y="123"/>
                      <a:pt x="209" y="126"/>
                    </a:cubicBezTo>
                    <a:cubicBezTo>
                      <a:pt x="209" y="127"/>
                      <a:pt x="209" y="127"/>
                      <a:pt x="209" y="127"/>
                    </a:cubicBezTo>
                    <a:cubicBezTo>
                      <a:pt x="209" y="127"/>
                      <a:pt x="209" y="127"/>
                      <a:pt x="208" y="127"/>
                    </a:cubicBezTo>
                    <a:cubicBezTo>
                      <a:pt x="208" y="126"/>
                      <a:pt x="207" y="125"/>
                      <a:pt x="207" y="124"/>
                    </a:cubicBezTo>
                    <a:cubicBezTo>
                      <a:pt x="207" y="124"/>
                      <a:pt x="207" y="125"/>
                      <a:pt x="207" y="126"/>
                    </a:cubicBezTo>
                    <a:cubicBezTo>
                      <a:pt x="206" y="124"/>
                      <a:pt x="206" y="124"/>
                      <a:pt x="206" y="124"/>
                    </a:cubicBezTo>
                    <a:cubicBezTo>
                      <a:pt x="206" y="124"/>
                      <a:pt x="206" y="124"/>
                      <a:pt x="206" y="124"/>
                    </a:cubicBezTo>
                    <a:cubicBezTo>
                      <a:pt x="206" y="124"/>
                      <a:pt x="206" y="124"/>
                      <a:pt x="206" y="124"/>
                    </a:cubicBezTo>
                    <a:cubicBezTo>
                      <a:pt x="206" y="124"/>
                      <a:pt x="206" y="124"/>
                      <a:pt x="206" y="124"/>
                    </a:cubicBezTo>
                    <a:cubicBezTo>
                      <a:pt x="206" y="124"/>
                      <a:pt x="206" y="124"/>
                      <a:pt x="206" y="124"/>
                    </a:cubicBezTo>
                    <a:cubicBezTo>
                      <a:pt x="202" y="125"/>
                      <a:pt x="205" y="124"/>
                      <a:pt x="204" y="125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7"/>
                      <a:pt x="204" y="128"/>
                    </a:cubicBezTo>
                    <a:cubicBezTo>
                      <a:pt x="198" y="129"/>
                      <a:pt x="193" y="130"/>
                      <a:pt x="199" y="129"/>
                    </a:cubicBezTo>
                    <a:cubicBezTo>
                      <a:pt x="199" y="129"/>
                      <a:pt x="199" y="129"/>
                      <a:pt x="199" y="129"/>
                    </a:cubicBezTo>
                    <a:cubicBezTo>
                      <a:pt x="199" y="129"/>
                      <a:pt x="199" y="129"/>
                      <a:pt x="199" y="129"/>
                    </a:cubicBezTo>
                    <a:cubicBezTo>
                      <a:pt x="199" y="129"/>
                      <a:pt x="199" y="129"/>
                      <a:pt x="199" y="129"/>
                    </a:cubicBezTo>
                    <a:cubicBezTo>
                      <a:pt x="199" y="129"/>
                      <a:pt x="199" y="129"/>
                      <a:pt x="199" y="129"/>
                    </a:cubicBezTo>
                    <a:cubicBezTo>
                      <a:pt x="200" y="129"/>
                      <a:pt x="200" y="129"/>
                      <a:pt x="200" y="129"/>
                    </a:cubicBezTo>
                    <a:cubicBezTo>
                      <a:pt x="201" y="131"/>
                      <a:pt x="202" y="133"/>
                      <a:pt x="202" y="136"/>
                    </a:cubicBezTo>
                    <a:cubicBezTo>
                      <a:pt x="202" y="137"/>
                      <a:pt x="202" y="138"/>
                      <a:pt x="201" y="140"/>
                    </a:cubicBezTo>
                    <a:cubicBezTo>
                      <a:pt x="201" y="143"/>
                      <a:pt x="201" y="146"/>
                      <a:pt x="201" y="149"/>
                    </a:cubicBezTo>
                    <a:cubicBezTo>
                      <a:pt x="201" y="150"/>
                      <a:pt x="201" y="152"/>
                      <a:pt x="201" y="153"/>
                    </a:cubicBezTo>
                    <a:cubicBezTo>
                      <a:pt x="201" y="153"/>
                      <a:pt x="201" y="153"/>
                      <a:pt x="201" y="154"/>
                    </a:cubicBezTo>
                    <a:cubicBezTo>
                      <a:pt x="200" y="154"/>
                      <a:pt x="200" y="154"/>
                      <a:pt x="200" y="154"/>
                    </a:cubicBezTo>
                    <a:cubicBezTo>
                      <a:pt x="200" y="150"/>
                      <a:pt x="200" y="147"/>
                      <a:pt x="201" y="145"/>
                    </a:cubicBezTo>
                    <a:cubicBezTo>
                      <a:pt x="201" y="140"/>
                      <a:pt x="200" y="141"/>
                      <a:pt x="199" y="142"/>
                    </a:cubicBezTo>
                    <a:cubicBezTo>
                      <a:pt x="197" y="144"/>
                      <a:pt x="195" y="148"/>
                      <a:pt x="194" y="152"/>
                    </a:cubicBezTo>
                    <a:cubicBezTo>
                      <a:pt x="194" y="153"/>
                      <a:pt x="194" y="153"/>
                      <a:pt x="194" y="153"/>
                    </a:cubicBezTo>
                    <a:cubicBezTo>
                      <a:pt x="194" y="153"/>
                      <a:pt x="194" y="153"/>
                      <a:pt x="194" y="153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9" y="155"/>
                      <a:pt x="186" y="153"/>
                      <a:pt x="198" y="155"/>
                    </a:cubicBezTo>
                    <a:cubicBezTo>
                      <a:pt x="197" y="156"/>
                      <a:pt x="196" y="157"/>
                      <a:pt x="196" y="157"/>
                    </a:cubicBezTo>
                    <a:cubicBezTo>
                      <a:pt x="196" y="157"/>
                      <a:pt x="196" y="157"/>
                      <a:pt x="196" y="157"/>
                    </a:cubicBezTo>
                    <a:cubicBezTo>
                      <a:pt x="193" y="157"/>
                      <a:pt x="189" y="159"/>
                      <a:pt x="188" y="160"/>
                    </a:cubicBezTo>
                    <a:cubicBezTo>
                      <a:pt x="185" y="162"/>
                      <a:pt x="184" y="164"/>
                      <a:pt x="183" y="166"/>
                    </a:cubicBezTo>
                    <a:cubicBezTo>
                      <a:pt x="180" y="171"/>
                      <a:pt x="179" y="173"/>
                      <a:pt x="178" y="174"/>
                    </a:cubicBezTo>
                    <a:cubicBezTo>
                      <a:pt x="177" y="175"/>
                      <a:pt x="177" y="175"/>
                      <a:pt x="176" y="176"/>
                    </a:cubicBezTo>
                    <a:cubicBezTo>
                      <a:pt x="176" y="172"/>
                      <a:pt x="176" y="168"/>
                      <a:pt x="176" y="164"/>
                    </a:cubicBezTo>
                    <a:cubicBezTo>
                      <a:pt x="175" y="142"/>
                      <a:pt x="176" y="128"/>
                      <a:pt x="174" y="131"/>
                    </a:cubicBezTo>
                    <a:cubicBezTo>
                      <a:pt x="174" y="133"/>
                      <a:pt x="172" y="139"/>
                      <a:pt x="171" y="152"/>
                    </a:cubicBezTo>
                    <a:cubicBezTo>
                      <a:pt x="171" y="158"/>
                      <a:pt x="170" y="166"/>
                      <a:pt x="169" y="176"/>
                    </a:cubicBezTo>
                    <a:cubicBezTo>
                      <a:pt x="169" y="176"/>
                      <a:pt x="169" y="177"/>
                      <a:pt x="169" y="177"/>
                    </a:cubicBezTo>
                    <a:cubicBezTo>
                      <a:pt x="169" y="171"/>
                      <a:pt x="169" y="165"/>
                      <a:pt x="169" y="160"/>
                    </a:cubicBezTo>
                    <a:cubicBezTo>
                      <a:pt x="169" y="154"/>
                      <a:pt x="169" y="149"/>
                      <a:pt x="169" y="143"/>
                    </a:cubicBezTo>
                    <a:cubicBezTo>
                      <a:pt x="169" y="138"/>
                      <a:pt x="169" y="132"/>
                      <a:pt x="168" y="127"/>
                    </a:cubicBezTo>
                    <a:cubicBezTo>
                      <a:pt x="169" y="124"/>
                      <a:pt x="167" y="111"/>
                      <a:pt x="166" y="101"/>
                    </a:cubicBezTo>
                    <a:cubicBezTo>
                      <a:pt x="167" y="97"/>
                      <a:pt x="167" y="93"/>
                      <a:pt x="167" y="88"/>
                    </a:cubicBezTo>
                    <a:cubicBezTo>
                      <a:pt x="168" y="86"/>
                      <a:pt x="167" y="81"/>
                      <a:pt x="167" y="81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3" y="77"/>
                      <a:pt x="177" y="77"/>
                      <a:pt x="157" y="77"/>
                    </a:cubicBezTo>
                    <a:cubicBezTo>
                      <a:pt x="157" y="77"/>
                      <a:pt x="157" y="77"/>
                      <a:pt x="157" y="77"/>
                    </a:cubicBezTo>
                    <a:cubicBezTo>
                      <a:pt x="157" y="77"/>
                      <a:pt x="157" y="77"/>
                      <a:pt x="157" y="77"/>
                    </a:cubicBezTo>
                    <a:cubicBezTo>
                      <a:pt x="157" y="77"/>
                      <a:pt x="157" y="77"/>
                      <a:pt x="157" y="77"/>
                    </a:cubicBezTo>
                    <a:cubicBezTo>
                      <a:pt x="157" y="77"/>
                      <a:pt x="157" y="77"/>
                      <a:pt x="157" y="77"/>
                    </a:cubicBezTo>
                    <a:cubicBezTo>
                      <a:pt x="156" y="77"/>
                      <a:pt x="156" y="77"/>
                      <a:pt x="157" y="77"/>
                    </a:cubicBezTo>
                    <a:cubicBezTo>
                      <a:pt x="157" y="77"/>
                      <a:pt x="157" y="77"/>
                      <a:pt x="157" y="77"/>
                    </a:cubicBezTo>
                    <a:cubicBezTo>
                      <a:pt x="157" y="78"/>
                      <a:pt x="157" y="78"/>
                      <a:pt x="157" y="78"/>
                    </a:cubicBezTo>
                    <a:cubicBezTo>
                      <a:pt x="157" y="80"/>
                      <a:pt x="157" y="80"/>
                      <a:pt x="157" y="80"/>
                    </a:cubicBezTo>
                    <a:cubicBezTo>
                      <a:pt x="157" y="83"/>
                      <a:pt x="157" y="85"/>
                      <a:pt x="157" y="88"/>
                    </a:cubicBezTo>
                    <a:cubicBezTo>
                      <a:pt x="157" y="88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90"/>
                    </a:cubicBezTo>
                    <a:cubicBezTo>
                      <a:pt x="157" y="90"/>
                      <a:pt x="157" y="89"/>
                      <a:pt x="157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4" y="89"/>
                      <a:pt x="157" y="89"/>
                      <a:pt x="155" y="88"/>
                    </a:cubicBezTo>
                    <a:cubicBezTo>
                      <a:pt x="155" y="88"/>
                      <a:pt x="154" y="88"/>
                      <a:pt x="154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5" y="88"/>
                      <a:pt x="155" y="88"/>
                      <a:pt x="155" y="87"/>
                    </a:cubicBezTo>
                    <a:cubicBezTo>
                      <a:pt x="156" y="87"/>
                      <a:pt x="156" y="87"/>
                      <a:pt x="15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86"/>
                      <a:pt x="154" y="86"/>
                      <a:pt x="155" y="85"/>
                    </a:cubicBezTo>
                    <a:cubicBezTo>
                      <a:pt x="155" y="85"/>
                      <a:pt x="155" y="84"/>
                      <a:pt x="154" y="84"/>
                    </a:cubicBezTo>
                    <a:cubicBezTo>
                      <a:pt x="155" y="84"/>
                      <a:pt x="155" y="84"/>
                      <a:pt x="156" y="84"/>
                    </a:cubicBezTo>
                    <a:cubicBezTo>
                      <a:pt x="155" y="83"/>
                      <a:pt x="155" y="83"/>
                      <a:pt x="155" y="82"/>
                    </a:cubicBezTo>
                    <a:cubicBezTo>
                      <a:pt x="155" y="82"/>
                      <a:pt x="155" y="82"/>
                      <a:pt x="155" y="82"/>
                    </a:cubicBezTo>
                    <a:cubicBezTo>
                      <a:pt x="156" y="81"/>
                      <a:pt x="154" y="80"/>
                      <a:pt x="155" y="79"/>
                    </a:cubicBezTo>
                    <a:cubicBezTo>
                      <a:pt x="154" y="79"/>
                      <a:pt x="154" y="79"/>
                      <a:pt x="154" y="79"/>
                    </a:cubicBezTo>
                    <a:cubicBezTo>
                      <a:pt x="152" y="78"/>
                      <a:pt x="155" y="77"/>
                      <a:pt x="152" y="77"/>
                    </a:cubicBezTo>
                    <a:cubicBezTo>
                      <a:pt x="152" y="76"/>
                      <a:pt x="153" y="76"/>
                      <a:pt x="153" y="76"/>
                    </a:cubicBezTo>
                    <a:cubicBezTo>
                      <a:pt x="153" y="76"/>
                      <a:pt x="153" y="76"/>
                      <a:pt x="153" y="76"/>
                    </a:cubicBezTo>
                    <a:cubicBezTo>
                      <a:pt x="153" y="75"/>
                      <a:pt x="153" y="75"/>
                      <a:pt x="153" y="74"/>
                    </a:cubicBezTo>
                    <a:cubicBezTo>
                      <a:pt x="152" y="74"/>
                      <a:pt x="151" y="74"/>
                      <a:pt x="151" y="73"/>
                    </a:cubicBezTo>
                    <a:cubicBezTo>
                      <a:pt x="152" y="73"/>
                      <a:pt x="152" y="73"/>
                      <a:pt x="152" y="73"/>
                    </a:cubicBezTo>
                    <a:cubicBezTo>
                      <a:pt x="152" y="73"/>
                      <a:pt x="152" y="73"/>
                      <a:pt x="152" y="73"/>
                    </a:cubicBezTo>
                    <a:cubicBezTo>
                      <a:pt x="152" y="73"/>
                      <a:pt x="152" y="73"/>
                      <a:pt x="152" y="73"/>
                    </a:cubicBezTo>
                    <a:cubicBezTo>
                      <a:pt x="152" y="73"/>
                      <a:pt x="152" y="73"/>
                      <a:pt x="152" y="73"/>
                    </a:cubicBezTo>
                    <a:cubicBezTo>
                      <a:pt x="152" y="72"/>
                      <a:pt x="152" y="72"/>
                      <a:pt x="152" y="72"/>
                    </a:cubicBezTo>
                    <a:cubicBezTo>
                      <a:pt x="152" y="72"/>
                      <a:pt x="151" y="72"/>
                      <a:pt x="151" y="73"/>
                    </a:cubicBezTo>
                    <a:cubicBezTo>
                      <a:pt x="152" y="72"/>
                      <a:pt x="151" y="71"/>
                      <a:pt x="152" y="71"/>
                    </a:cubicBezTo>
                    <a:cubicBezTo>
                      <a:pt x="152" y="70"/>
                      <a:pt x="151" y="69"/>
                      <a:pt x="150" y="68"/>
                    </a:cubicBezTo>
                    <a:cubicBezTo>
                      <a:pt x="151" y="68"/>
                      <a:pt x="151" y="69"/>
                      <a:pt x="151" y="69"/>
                    </a:cubicBezTo>
                    <a:cubicBezTo>
                      <a:pt x="151" y="68"/>
                      <a:pt x="151" y="68"/>
                      <a:pt x="151" y="68"/>
                    </a:cubicBezTo>
                    <a:cubicBezTo>
                      <a:pt x="152" y="68"/>
                      <a:pt x="152" y="68"/>
                      <a:pt x="152" y="69"/>
                    </a:cubicBezTo>
                    <a:cubicBezTo>
                      <a:pt x="153" y="68"/>
                      <a:pt x="151" y="67"/>
                      <a:pt x="152" y="66"/>
                    </a:cubicBezTo>
                    <a:cubicBezTo>
                      <a:pt x="151" y="66"/>
                      <a:pt x="151" y="66"/>
                      <a:pt x="151" y="66"/>
                    </a:cubicBezTo>
                    <a:cubicBezTo>
                      <a:pt x="151" y="66"/>
                      <a:pt x="151" y="66"/>
                      <a:pt x="151" y="66"/>
                    </a:cubicBezTo>
                    <a:cubicBezTo>
                      <a:pt x="151" y="66"/>
                      <a:pt x="150" y="66"/>
                      <a:pt x="150" y="66"/>
                    </a:cubicBezTo>
                    <a:cubicBezTo>
                      <a:pt x="151" y="65"/>
                      <a:pt x="152" y="65"/>
                      <a:pt x="152" y="65"/>
                    </a:cubicBezTo>
                    <a:cubicBezTo>
                      <a:pt x="152" y="65"/>
                      <a:pt x="151" y="64"/>
                      <a:pt x="151" y="63"/>
                    </a:cubicBezTo>
                    <a:cubicBezTo>
                      <a:pt x="151" y="64"/>
                      <a:pt x="150" y="64"/>
                      <a:pt x="150" y="64"/>
                    </a:cubicBezTo>
                    <a:cubicBezTo>
                      <a:pt x="150" y="63"/>
                      <a:pt x="151" y="63"/>
                      <a:pt x="151" y="63"/>
                    </a:cubicBezTo>
                    <a:cubicBezTo>
                      <a:pt x="151" y="63"/>
                      <a:pt x="151" y="63"/>
                      <a:pt x="151" y="63"/>
                    </a:cubicBezTo>
                    <a:cubicBezTo>
                      <a:pt x="151" y="63"/>
                      <a:pt x="151" y="62"/>
                      <a:pt x="150" y="62"/>
                    </a:cubicBezTo>
                    <a:cubicBezTo>
                      <a:pt x="151" y="62"/>
                      <a:pt x="151" y="63"/>
                      <a:pt x="151" y="63"/>
                    </a:cubicBezTo>
                    <a:cubicBezTo>
                      <a:pt x="151" y="62"/>
                      <a:pt x="151" y="62"/>
                      <a:pt x="151" y="61"/>
                    </a:cubicBezTo>
                    <a:cubicBezTo>
                      <a:pt x="150" y="61"/>
                      <a:pt x="150" y="61"/>
                      <a:pt x="150" y="61"/>
                    </a:cubicBezTo>
                    <a:cubicBezTo>
                      <a:pt x="149" y="61"/>
                      <a:pt x="149" y="60"/>
                      <a:pt x="149" y="60"/>
                    </a:cubicBezTo>
                    <a:cubicBezTo>
                      <a:pt x="149" y="60"/>
                      <a:pt x="149" y="60"/>
                      <a:pt x="149" y="60"/>
                    </a:cubicBezTo>
                    <a:cubicBezTo>
                      <a:pt x="148" y="59"/>
                      <a:pt x="148" y="59"/>
                      <a:pt x="149" y="58"/>
                    </a:cubicBezTo>
                    <a:cubicBezTo>
                      <a:pt x="143" y="51"/>
                      <a:pt x="141" y="56"/>
                      <a:pt x="141" y="56"/>
                    </a:cubicBezTo>
                    <a:cubicBezTo>
                      <a:pt x="139" y="59"/>
                      <a:pt x="141" y="60"/>
                      <a:pt x="142" y="64"/>
                    </a:cubicBezTo>
                    <a:cubicBezTo>
                      <a:pt x="141" y="66"/>
                      <a:pt x="141" y="67"/>
                      <a:pt x="141" y="68"/>
                    </a:cubicBezTo>
                    <a:cubicBezTo>
                      <a:pt x="140" y="68"/>
                      <a:pt x="140" y="68"/>
                      <a:pt x="140" y="68"/>
                    </a:cubicBezTo>
                    <a:cubicBezTo>
                      <a:pt x="140" y="68"/>
                      <a:pt x="140" y="68"/>
                      <a:pt x="140" y="68"/>
                    </a:cubicBezTo>
                    <a:cubicBezTo>
                      <a:pt x="140" y="67"/>
                      <a:pt x="140" y="67"/>
                      <a:pt x="140" y="67"/>
                    </a:cubicBezTo>
                    <a:cubicBezTo>
                      <a:pt x="140" y="67"/>
                      <a:pt x="140" y="67"/>
                      <a:pt x="140" y="67"/>
                    </a:cubicBezTo>
                    <a:cubicBezTo>
                      <a:pt x="140" y="67"/>
                      <a:pt x="140" y="67"/>
                      <a:pt x="140" y="67"/>
                    </a:cubicBezTo>
                    <a:cubicBezTo>
                      <a:pt x="140" y="67"/>
                      <a:pt x="140" y="67"/>
                      <a:pt x="140" y="67"/>
                    </a:cubicBezTo>
                    <a:cubicBezTo>
                      <a:pt x="140" y="67"/>
                      <a:pt x="140" y="67"/>
                      <a:pt x="140" y="67"/>
                    </a:cubicBezTo>
                    <a:cubicBezTo>
                      <a:pt x="138" y="67"/>
                      <a:pt x="142" y="67"/>
                      <a:pt x="137" y="67"/>
                    </a:cubicBezTo>
                    <a:cubicBezTo>
                      <a:pt x="137" y="68"/>
                      <a:pt x="137" y="68"/>
                      <a:pt x="137" y="68"/>
                    </a:cubicBezTo>
                    <a:cubicBezTo>
                      <a:pt x="137" y="68"/>
                      <a:pt x="137" y="68"/>
                      <a:pt x="137" y="68"/>
                    </a:cubicBezTo>
                    <a:cubicBezTo>
                      <a:pt x="136" y="68"/>
                      <a:pt x="136" y="68"/>
                      <a:pt x="136" y="68"/>
                    </a:cubicBezTo>
                    <a:cubicBezTo>
                      <a:pt x="136" y="68"/>
                      <a:pt x="135" y="67"/>
                      <a:pt x="135" y="67"/>
                    </a:cubicBezTo>
                    <a:cubicBezTo>
                      <a:pt x="135" y="67"/>
                      <a:pt x="135" y="64"/>
                      <a:pt x="135" y="62"/>
                    </a:cubicBezTo>
                    <a:cubicBezTo>
                      <a:pt x="134" y="61"/>
                      <a:pt x="134" y="59"/>
                      <a:pt x="134" y="58"/>
                    </a:cubicBezTo>
                    <a:cubicBezTo>
                      <a:pt x="134" y="58"/>
                      <a:pt x="134" y="57"/>
                      <a:pt x="134" y="57"/>
                    </a:cubicBezTo>
                    <a:cubicBezTo>
                      <a:pt x="135" y="57"/>
                      <a:pt x="135" y="58"/>
                      <a:pt x="135" y="58"/>
                    </a:cubicBezTo>
                    <a:cubicBezTo>
                      <a:pt x="135" y="58"/>
                      <a:pt x="135" y="57"/>
                      <a:pt x="135" y="56"/>
                    </a:cubicBezTo>
                    <a:cubicBezTo>
                      <a:pt x="135" y="56"/>
                      <a:pt x="135" y="56"/>
                      <a:pt x="135" y="56"/>
                    </a:cubicBezTo>
                    <a:cubicBezTo>
                      <a:pt x="135" y="56"/>
                      <a:pt x="135" y="56"/>
                      <a:pt x="135" y="56"/>
                    </a:cubicBezTo>
                    <a:cubicBezTo>
                      <a:pt x="135" y="56"/>
                      <a:pt x="135" y="56"/>
                      <a:pt x="135" y="56"/>
                    </a:cubicBezTo>
                    <a:cubicBezTo>
                      <a:pt x="135" y="56"/>
                      <a:pt x="135" y="56"/>
                      <a:pt x="135" y="56"/>
                    </a:cubicBezTo>
                    <a:cubicBezTo>
                      <a:pt x="135" y="56"/>
                      <a:pt x="135" y="55"/>
                      <a:pt x="135" y="55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3" y="53"/>
                      <a:pt x="131" y="53"/>
                      <a:pt x="133" y="53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3" y="54"/>
                      <a:pt x="134" y="54"/>
                      <a:pt x="134" y="54"/>
                    </a:cubicBezTo>
                    <a:cubicBezTo>
                      <a:pt x="133" y="54"/>
                      <a:pt x="133" y="54"/>
                      <a:pt x="133" y="55"/>
                    </a:cubicBezTo>
                    <a:cubicBezTo>
                      <a:pt x="133" y="55"/>
                      <a:pt x="133" y="55"/>
                      <a:pt x="133" y="55"/>
                    </a:cubicBezTo>
                    <a:cubicBezTo>
                      <a:pt x="133" y="55"/>
                      <a:pt x="133" y="54"/>
                      <a:pt x="133" y="54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3" y="53"/>
                      <a:pt x="132" y="53"/>
                      <a:pt x="132" y="53"/>
                    </a:cubicBezTo>
                    <a:cubicBezTo>
                      <a:pt x="132" y="53"/>
                      <a:pt x="132" y="53"/>
                      <a:pt x="131" y="53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3" y="53"/>
                      <a:pt x="134" y="53"/>
                      <a:pt x="134" y="53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5" y="52"/>
                      <a:pt x="133" y="52"/>
                      <a:pt x="131" y="53"/>
                    </a:cubicBezTo>
                    <a:cubicBezTo>
                      <a:pt x="132" y="51"/>
                      <a:pt x="133" y="50"/>
                      <a:pt x="132" y="49"/>
                    </a:cubicBezTo>
                    <a:cubicBezTo>
                      <a:pt x="131" y="48"/>
                      <a:pt x="129" y="48"/>
                      <a:pt x="126" y="46"/>
                    </a:cubicBezTo>
                    <a:cubicBezTo>
                      <a:pt x="126" y="46"/>
                      <a:pt x="126" y="46"/>
                      <a:pt x="126" y="46"/>
                    </a:cubicBezTo>
                    <a:cubicBezTo>
                      <a:pt x="124" y="45"/>
                      <a:pt x="123" y="45"/>
                      <a:pt x="122" y="47"/>
                    </a:cubicBezTo>
                    <a:cubicBezTo>
                      <a:pt x="122" y="45"/>
                      <a:pt x="120" y="47"/>
                      <a:pt x="120" y="46"/>
                    </a:cubicBezTo>
                    <a:cubicBezTo>
                      <a:pt x="120" y="46"/>
                      <a:pt x="120" y="46"/>
                      <a:pt x="120" y="46"/>
                    </a:cubicBezTo>
                    <a:cubicBezTo>
                      <a:pt x="120" y="46"/>
                      <a:pt x="120" y="46"/>
                      <a:pt x="120" y="47"/>
                    </a:cubicBezTo>
                    <a:cubicBezTo>
                      <a:pt x="119" y="46"/>
                      <a:pt x="119" y="46"/>
                      <a:pt x="119" y="46"/>
                    </a:cubicBezTo>
                    <a:cubicBezTo>
                      <a:pt x="119" y="46"/>
                      <a:pt x="119" y="46"/>
                      <a:pt x="119" y="46"/>
                    </a:cubicBezTo>
                    <a:cubicBezTo>
                      <a:pt x="119" y="46"/>
                      <a:pt x="119" y="46"/>
                      <a:pt x="119" y="46"/>
                    </a:cubicBezTo>
                    <a:cubicBezTo>
                      <a:pt x="119" y="46"/>
                      <a:pt x="119" y="45"/>
                      <a:pt x="118" y="45"/>
                    </a:cubicBezTo>
                    <a:cubicBezTo>
                      <a:pt x="117" y="45"/>
                      <a:pt x="117" y="44"/>
                      <a:pt x="115" y="44"/>
                    </a:cubicBezTo>
                    <a:cubicBezTo>
                      <a:pt x="115" y="44"/>
                      <a:pt x="115" y="44"/>
                      <a:pt x="115" y="44"/>
                    </a:cubicBezTo>
                    <a:cubicBezTo>
                      <a:pt x="115" y="44"/>
                      <a:pt x="115" y="44"/>
                      <a:pt x="115" y="44"/>
                    </a:cubicBezTo>
                    <a:cubicBezTo>
                      <a:pt x="115" y="44"/>
                      <a:pt x="114" y="44"/>
                      <a:pt x="114" y="44"/>
                    </a:cubicBezTo>
                    <a:cubicBezTo>
                      <a:pt x="114" y="43"/>
                      <a:pt x="114" y="43"/>
                      <a:pt x="113" y="43"/>
                    </a:cubicBezTo>
                    <a:cubicBezTo>
                      <a:pt x="113" y="42"/>
                      <a:pt x="113" y="42"/>
                      <a:pt x="113" y="42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2" y="44"/>
                      <a:pt x="112" y="44"/>
                      <a:pt x="112" y="43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12" y="43"/>
                      <a:pt x="112" y="44"/>
                      <a:pt x="112" y="44"/>
                    </a:cubicBezTo>
                    <a:cubicBezTo>
                      <a:pt x="111" y="44"/>
                      <a:pt x="111" y="44"/>
                      <a:pt x="110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5"/>
                      <a:pt x="109" y="46"/>
                      <a:pt x="109" y="46"/>
                    </a:cubicBezTo>
                    <a:cubicBezTo>
                      <a:pt x="109" y="46"/>
                      <a:pt x="108" y="46"/>
                      <a:pt x="108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07" y="45"/>
                      <a:pt x="108" y="45"/>
                      <a:pt x="107" y="45"/>
                    </a:cubicBezTo>
                    <a:cubicBezTo>
                      <a:pt x="107" y="44"/>
                      <a:pt x="106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4" y="43"/>
                      <a:pt x="104" y="43"/>
                    </a:cubicBezTo>
                    <a:cubicBezTo>
                      <a:pt x="104" y="42"/>
                      <a:pt x="104" y="43"/>
                      <a:pt x="105" y="43"/>
                    </a:cubicBezTo>
                    <a:cubicBezTo>
                      <a:pt x="104" y="42"/>
                      <a:pt x="104" y="42"/>
                      <a:pt x="104" y="41"/>
                    </a:cubicBezTo>
                    <a:cubicBezTo>
                      <a:pt x="103" y="41"/>
                      <a:pt x="103" y="42"/>
                      <a:pt x="102" y="42"/>
                    </a:cubicBezTo>
                    <a:cubicBezTo>
                      <a:pt x="102" y="42"/>
                      <a:pt x="101" y="42"/>
                      <a:pt x="101" y="41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99" y="41"/>
                      <a:pt x="99" y="40"/>
                      <a:pt x="100" y="39"/>
                    </a:cubicBezTo>
                    <a:cubicBezTo>
                      <a:pt x="95" y="36"/>
                      <a:pt x="93" y="35"/>
                      <a:pt x="92" y="36"/>
                    </a:cubicBezTo>
                    <a:cubicBezTo>
                      <a:pt x="91" y="37"/>
                      <a:pt x="91" y="40"/>
                      <a:pt x="91" y="40"/>
                    </a:cubicBezTo>
                    <a:cubicBezTo>
                      <a:pt x="91" y="40"/>
                      <a:pt x="91" y="40"/>
                      <a:pt x="91" y="40"/>
                    </a:cubicBezTo>
                    <a:cubicBezTo>
                      <a:pt x="91" y="40"/>
                      <a:pt x="90" y="40"/>
                      <a:pt x="90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93" y="37"/>
                      <a:pt x="85" y="42"/>
                      <a:pt x="83" y="43"/>
                    </a:cubicBezTo>
                    <a:cubicBezTo>
                      <a:pt x="82" y="41"/>
                      <a:pt x="79" y="40"/>
                      <a:pt x="7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7"/>
                      <a:pt x="80" y="38"/>
                      <a:pt x="81" y="38"/>
                    </a:cubicBezTo>
                    <a:cubicBezTo>
                      <a:pt x="80" y="37"/>
                      <a:pt x="80" y="36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4"/>
                      <a:pt x="79" y="34"/>
                      <a:pt x="79" y="33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8" y="32"/>
                      <a:pt x="78" y="31"/>
                    </a:cubicBezTo>
                    <a:cubicBezTo>
                      <a:pt x="78" y="31"/>
                      <a:pt x="78" y="31"/>
                      <a:pt x="78" y="31"/>
                    </a:cubicBezTo>
                    <a:cubicBezTo>
                      <a:pt x="79" y="31"/>
                      <a:pt x="66" y="33"/>
                      <a:pt x="72" y="32"/>
                    </a:cubicBezTo>
                    <a:cubicBezTo>
                      <a:pt x="72" y="32"/>
                      <a:pt x="72" y="32"/>
                      <a:pt x="72" y="32"/>
                    </a:cubicBezTo>
                    <a:cubicBezTo>
                      <a:pt x="72" y="32"/>
                      <a:pt x="72" y="32"/>
                      <a:pt x="72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0" y="34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68" y="36"/>
                      <a:pt x="68" y="37"/>
                      <a:pt x="70" y="36"/>
                    </a:cubicBezTo>
                    <a:cubicBezTo>
                      <a:pt x="70" y="39"/>
                      <a:pt x="68" y="37"/>
                      <a:pt x="69" y="40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7" y="42"/>
                      <a:pt x="68" y="42"/>
                      <a:pt x="68" y="43"/>
                    </a:cubicBezTo>
                    <a:cubicBezTo>
                      <a:pt x="67" y="43"/>
                      <a:pt x="67" y="45"/>
                      <a:pt x="67" y="44"/>
                    </a:cubicBezTo>
                    <a:cubicBezTo>
                      <a:pt x="67" y="44"/>
                      <a:pt x="66" y="45"/>
                      <a:pt x="66" y="45"/>
                    </a:cubicBezTo>
                    <a:cubicBezTo>
                      <a:pt x="66" y="44"/>
                      <a:pt x="65" y="43"/>
                      <a:pt x="65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4" y="42"/>
                      <a:pt x="64" y="41"/>
                      <a:pt x="64" y="41"/>
                    </a:cubicBezTo>
                    <a:cubicBezTo>
                      <a:pt x="64" y="41"/>
                      <a:pt x="65" y="41"/>
                      <a:pt x="65" y="40"/>
                    </a:cubicBezTo>
                    <a:cubicBezTo>
                      <a:pt x="65" y="40"/>
                      <a:pt x="64" y="39"/>
                      <a:pt x="64" y="38"/>
                    </a:cubicBezTo>
                    <a:cubicBezTo>
                      <a:pt x="64" y="39"/>
                      <a:pt x="63" y="39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3" y="37"/>
                      <a:pt x="63" y="37"/>
                      <a:pt x="62" y="37"/>
                    </a:cubicBezTo>
                    <a:cubicBezTo>
                      <a:pt x="63" y="36"/>
                      <a:pt x="63" y="37"/>
                      <a:pt x="63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2" y="34"/>
                      <a:pt x="62" y="35"/>
                      <a:pt x="61" y="35"/>
                    </a:cubicBezTo>
                    <a:cubicBezTo>
                      <a:pt x="61" y="35"/>
                      <a:pt x="60" y="34"/>
                      <a:pt x="60" y="33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59" y="33"/>
                      <a:pt x="59" y="32"/>
                      <a:pt x="59" y="31"/>
                    </a:cubicBezTo>
                    <a:cubicBezTo>
                      <a:pt x="50" y="24"/>
                      <a:pt x="51" y="32"/>
                      <a:pt x="51" y="32"/>
                    </a:cubicBezTo>
                    <a:cubicBezTo>
                      <a:pt x="50" y="32"/>
                      <a:pt x="51" y="33"/>
                      <a:pt x="51" y="34"/>
                    </a:cubicBezTo>
                    <a:cubicBezTo>
                      <a:pt x="51" y="33"/>
                      <a:pt x="50" y="32"/>
                      <a:pt x="49" y="32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49" y="32"/>
                      <a:pt x="49" y="32"/>
                      <a:pt x="49" y="31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49" y="31"/>
                      <a:pt x="49" y="31"/>
                      <a:pt x="48" y="30"/>
                    </a:cubicBezTo>
                    <a:cubicBezTo>
                      <a:pt x="49" y="30"/>
                      <a:pt x="49" y="31"/>
                      <a:pt x="49" y="3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50" y="29"/>
                      <a:pt x="50" y="28"/>
                      <a:pt x="50" y="28"/>
                    </a:cubicBezTo>
                    <a:cubicBezTo>
                      <a:pt x="50" y="28"/>
                      <a:pt x="51" y="27"/>
                      <a:pt x="51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8" y="26"/>
                      <a:pt x="52" y="26"/>
                      <a:pt x="45" y="27"/>
                    </a:cubicBezTo>
                    <a:cubicBezTo>
                      <a:pt x="45" y="26"/>
                      <a:pt x="45" y="26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6" y="25"/>
                      <a:pt x="40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39" y="27"/>
                      <a:pt x="36" y="27"/>
                      <a:pt x="37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7" y="29"/>
                      <a:pt x="37" y="29"/>
                      <a:pt x="38" y="30"/>
                    </a:cubicBezTo>
                    <a:cubicBezTo>
                      <a:pt x="38" y="31"/>
                      <a:pt x="40" y="32"/>
                      <a:pt x="40" y="34"/>
                    </a:cubicBezTo>
                    <a:cubicBezTo>
                      <a:pt x="41" y="38"/>
                      <a:pt x="40" y="39"/>
                      <a:pt x="41" y="43"/>
                    </a:cubicBezTo>
                    <a:cubicBezTo>
                      <a:pt x="41" y="43"/>
                      <a:pt x="41" y="43"/>
                      <a:pt x="42" y="44"/>
                    </a:cubicBezTo>
                    <a:cubicBezTo>
                      <a:pt x="39" y="45"/>
                      <a:pt x="38" y="45"/>
                      <a:pt x="38" y="45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6"/>
                      <a:pt x="38" y="46"/>
                      <a:pt x="38" y="47"/>
                    </a:cubicBezTo>
                    <a:cubicBezTo>
                      <a:pt x="38" y="47"/>
                      <a:pt x="38" y="47"/>
                      <a:pt x="39" y="47"/>
                    </a:cubicBezTo>
                    <a:cubicBezTo>
                      <a:pt x="38" y="47"/>
                      <a:pt x="38" y="47"/>
                      <a:pt x="37" y="47"/>
                    </a:cubicBezTo>
                    <a:cubicBezTo>
                      <a:pt x="36" y="38"/>
                      <a:pt x="35" y="31"/>
                      <a:pt x="35" y="27"/>
                    </a:cubicBezTo>
                    <a:cubicBezTo>
                      <a:pt x="34" y="16"/>
                      <a:pt x="33" y="17"/>
                      <a:pt x="32" y="23"/>
                    </a:cubicBezTo>
                    <a:cubicBezTo>
                      <a:pt x="31" y="30"/>
                      <a:pt x="32" y="45"/>
                      <a:pt x="32" y="55"/>
                    </a:cubicBezTo>
                    <a:cubicBezTo>
                      <a:pt x="32" y="53"/>
                      <a:pt x="31" y="52"/>
                      <a:pt x="30" y="52"/>
                    </a:cubicBezTo>
                    <a:cubicBezTo>
                      <a:pt x="30" y="48"/>
                      <a:pt x="30" y="45"/>
                      <a:pt x="30" y="41"/>
                    </a:cubicBezTo>
                    <a:cubicBezTo>
                      <a:pt x="27" y="19"/>
                      <a:pt x="21" y="9"/>
                      <a:pt x="18" y="4"/>
                    </a:cubicBezTo>
                    <a:cubicBezTo>
                      <a:pt x="15" y="0"/>
                      <a:pt x="14" y="1"/>
                      <a:pt x="14" y="4"/>
                    </a:cubicBezTo>
                    <a:cubicBezTo>
                      <a:pt x="15" y="10"/>
                      <a:pt x="18" y="25"/>
                      <a:pt x="18" y="25"/>
                    </a:cubicBezTo>
                    <a:cubicBezTo>
                      <a:pt x="19" y="40"/>
                      <a:pt x="19" y="52"/>
                      <a:pt x="18" y="65"/>
                    </a:cubicBezTo>
                    <a:cubicBezTo>
                      <a:pt x="18" y="78"/>
                      <a:pt x="17" y="92"/>
                      <a:pt x="16" y="112"/>
                    </a:cubicBezTo>
                    <a:cubicBezTo>
                      <a:pt x="15" y="121"/>
                      <a:pt x="14" y="129"/>
                      <a:pt x="14" y="135"/>
                    </a:cubicBezTo>
                    <a:cubicBezTo>
                      <a:pt x="14" y="136"/>
                      <a:pt x="14" y="136"/>
                      <a:pt x="14" y="136"/>
                    </a:cubicBezTo>
                    <a:cubicBezTo>
                      <a:pt x="14" y="136"/>
                      <a:pt x="14" y="136"/>
                      <a:pt x="14" y="136"/>
                    </a:cubicBezTo>
                    <a:cubicBezTo>
                      <a:pt x="14" y="137"/>
                      <a:pt x="14" y="137"/>
                      <a:pt x="14" y="137"/>
                    </a:cubicBezTo>
                    <a:cubicBezTo>
                      <a:pt x="21" y="139"/>
                      <a:pt x="0" y="132"/>
                      <a:pt x="29" y="142"/>
                    </a:cubicBezTo>
                    <a:cubicBezTo>
                      <a:pt x="29" y="142"/>
                      <a:pt x="29" y="142"/>
                      <a:pt x="29" y="142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30" y="141"/>
                      <a:pt x="30" y="141"/>
                      <a:pt x="30" y="141"/>
                    </a:cubicBezTo>
                    <a:cubicBezTo>
                      <a:pt x="31" y="139"/>
                      <a:pt x="31" y="139"/>
                      <a:pt x="31" y="139"/>
                    </a:cubicBezTo>
                    <a:cubicBezTo>
                      <a:pt x="32" y="138"/>
                      <a:pt x="33" y="137"/>
                      <a:pt x="34" y="136"/>
                    </a:cubicBezTo>
                    <a:cubicBezTo>
                      <a:pt x="36" y="134"/>
                      <a:pt x="38" y="132"/>
                      <a:pt x="40" y="130"/>
                    </a:cubicBezTo>
                    <a:cubicBezTo>
                      <a:pt x="41" y="128"/>
                      <a:pt x="43" y="127"/>
                      <a:pt x="44" y="126"/>
                    </a:cubicBezTo>
                    <a:cubicBezTo>
                      <a:pt x="44" y="126"/>
                      <a:pt x="44" y="127"/>
                      <a:pt x="45" y="128"/>
                    </a:cubicBezTo>
                    <a:cubicBezTo>
                      <a:pt x="46" y="130"/>
                      <a:pt x="47" y="134"/>
                      <a:pt x="48" y="138"/>
                    </a:cubicBezTo>
                    <a:cubicBezTo>
                      <a:pt x="48" y="140"/>
                      <a:pt x="49" y="142"/>
                      <a:pt x="49" y="144"/>
                    </a:cubicBezTo>
                    <a:cubicBezTo>
                      <a:pt x="50" y="146"/>
                      <a:pt x="50" y="146"/>
                      <a:pt x="50" y="146"/>
                    </a:cubicBezTo>
                    <a:cubicBezTo>
                      <a:pt x="50" y="146"/>
                      <a:pt x="50" y="146"/>
                      <a:pt x="50" y="146"/>
                    </a:cubicBezTo>
                    <a:cubicBezTo>
                      <a:pt x="50" y="146"/>
                      <a:pt x="50" y="146"/>
                      <a:pt x="50" y="146"/>
                    </a:cubicBezTo>
                    <a:cubicBezTo>
                      <a:pt x="50" y="147"/>
                      <a:pt x="50" y="147"/>
                      <a:pt x="50" y="147"/>
                    </a:cubicBezTo>
                    <a:cubicBezTo>
                      <a:pt x="50" y="150"/>
                      <a:pt x="50" y="150"/>
                      <a:pt x="50" y="150"/>
                    </a:cubicBezTo>
                    <a:cubicBezTo>
                      <a:pt x="51" y="154"/>
                      <a:pt x="51" y="158"/>
                      <a:pt x="51" y="163"/>
                    </a:cubicBezTo>
                    <a:cubicBezTo>
                      <a:pt x="52" y="171"/>
                      <a:pt x="52" y="180"/>
                      <a:pt x="53" y="189"/>
                    </a:cubicBezTo>
                    <a:cubicBezTo>
                      <a:pt x="55" y="197"/>
                      <a:pt x="55" y="211"/>
                      <a:pt x="59" y="221"/>
                    </a:cubicBezTo>
                    <a:cubicBezTo>
                      <a:pt x="59" y="222"/>
                      <a:pt x="59" y="224"/>
                      <a:pt x="59" y="225"/>
                    </a:cubicBezTo>
                    <a:cubicBezTo>
                      <a:pt x="60" y="227"/>
                      <a:pt x="60" y="229"/>
                      <a:pt x="61" y="230"/>
                    </a:cubicBezTo>
                    <a:cubicBezTo>
                      <a:pt x="62" y="232"/>
                      <a:pt x="62" y="232"/>
                      <a:pt x="62" y="232"/>
                    </a:cubicBezTo>
                    <a:cubicBezTo>
                      <a:pt x="62" y="232"/>
                      <a:pt x="62" y="232"/>
                      <a:pt x="62" y="232"/>
                    </a:cubicBezTo>
                    <a:cubicBezTo>
                      <a:pt x="62" y="233"/>
                      <a:pt x="62" y="233"/>
                      <a:pt x="62" y="233"/>
                    </a:cubicBezTo>
                    <a:cubicBezTo>
                      <a:pt x="62" y="233"/>
                      <a:pt x="62" y="233"/>
                      <a:pt x="62" y="233"/>
                    </a:cubicBezTo>
                    <a:cubicBezTo>
                      <a:pt x="62" y="233"/>
                      <a:pt x="62" y="233"/>
                      <a:pt x="62" y="233"/>
                    </a:cubicBezTo>
                    <a:cubicBezTo>
                      <a:pt x="62" y="233"/>
                      <a:pt x="62" y="233"/>
                      <a:pt x="62" y="233"/>
                    </a:cubicBezTo>
                    <a:cubicBezTo>
                      <a:pt x="62" y="233"/>
                      <a:pt x="62" y="233"/>
                      <a:pt x="62" y="233"/>
                    </a:cubicBezTo>
                    <a:cubicBezTo>
                      <a:pt x="69" y="232"/>
                      <a:pt x="47" y="234"/>
                      <a:pt x="77" y="231"/>
                    </a:cubicBezTo>
                    <a:cubicBezTo>
                      <a:pt x="77" y="231"/>
                      <a:pt x="77" y="231"/>
                      <a:pt x="77" y="231"/>
                    </a:cubicBezTo>
                    <a:cubicBezTo>
                      <a:pt x="77" y="231"/>
                      <a:pt x="77" y="231"/>
                      <a:pt x="77" y="231"/>
                    </a:cubicBezTo>
                    <a:cubicBezTo>
                      <a:pt x="77" y="231"/>
                      <a:pt x="77" y="231"/>
                      <a:pt x="77" y="231"/>
                    </a:cubicBezTo>
                    <a:cubicBezTo>
                      <a:pt x="77" y="230"/>
                      <a:pt x="77" y="229"/>
                      <a:pt x="78" y="228"/>
                    </a:cubicBezTo>
                    <a:cubicBezTo>
                      <a:pt x="78" y="229"/>
                      <a:pt x="78" y="229"/>
                      <a:pt x="78" y="229"/>
                    </a:cubicBezTo>
                    <a:cubicBezTo>
                      <a:pt x="78" y="224"/>
                      <a:pt x="80" y="219"/>
                      <a:pt x="80" y="217"/>
                    </a:cubicBezTo>
                    <a:cubicBezTo>
                      <a:pt x="80" y="217"/>
                      <a:pt x="80" y="217"/>
                      <a:pt x="80" y="217"/>
                    </a:cubicBezTo>
                    <a:cubicBezTo>
                      <a:pt x="81" y="215"/>
                      <a:pt x="81" y="213"/>
                      <a:pt x="82" y="212"/>
                    </a:cubicBezTo>
                    <a:cubicBezTo>
                      <a:pt x="82" y="213"/>
                      <a:pt x="82" y="213"/>
                      <a:pt x="82" y="213"/>
                    </a:cubicBezTo>
                    <a:cubicBezTo>
                      <a:pt x="84" y="205"/>
                      <a:pt x="87" y="197"/>
                      <a:pt x="90" y="190"/>
                    </a:cubicBezTo>
                    <a:cubicBezTo>
                      <a:pt x="89" y="190"/>
                      <a:pt x="89" y="190"/>
                      <a:pt x="89" y="190"/>
                    </a:cubicBezTo>
                    <a:cubicBezTo>
                      <a:pt x="95" y="178"/>
                      <a:pt x="97" y="171"/>
                      <a:pt x="102" y="161"/>
                    </a:cubicBezTo>
                    <a:cubicBezTo>
                      <a:pt x="103" y="162"/>
                      <a:pt x="103" y="162"/>
                      <a:pt x="103" y="163"/>
                    </a:cubicBezTo>
                    <a:cubicBezTo>
                      <a:pt x="105" y="170"/>
                      <a:pt x="106" y="177"/>
                      <a:pt x="109" y="186"/>
                    </a:cubicBezTo>
                    <a:cubicBezTo>
                      <a:pt x="108" y="184"/>
                      <a:pt x="109" y="187"/>
                      <a:pt x="108" y="187"/>
                    </a:cubicBezTo>
                    <a:cubicBezTo>
                      <a:pt x="110" y="195"/>
                      <a:pt x="112" y="205"/>
                      <a:pt x="114" y="205"/>
                    </a:cubicBezTo>
                    <a:cubicBezTo>
                      <a:pt x="115" y="211"/>
                      <a:pt x="114" y="210"/>
                      <a:pt x="113" y="211"/>
                    </a:cubicBezTo>
                    <a:cubicBezTo>
                      <a:pt x="114" y="211"/>
                      <a:pt x="115" y="216"/>
                      <a:pt x="116" y="221"/>
                    </a:cubicBezTo>
                    <a:cubicBezTo>
                      <a:pt x="115" y="219"/>
                      <a:pt x="115" y="219"/>
                      <a:pt x="115" y="219"/>
                    </a:cubicBezTo>
                    <a:cubicBezTo>
                      <a:pt x="116" y="223"/>
                      <a:pt x="116" y="223"/>
                      <a:pt x="116" y="223"/>
                    </a:cubicBezTo>
                    <a:cubicBezTo>
                      <a:pt x="116" y="224"/>
                      <a:pt x="117" y="225"/>
                      <a:pt x="117" y="226"/>
                    </a:cubicBezTo>
                    <a:cubicBezTo>
                      <a:pt x="118" y="233"/>
                      <a:pt x="118" y="233"/>
                      <a:pt x="118" y="233"/>
                    </a:cubicBezTo>
                    <a:cubicBezTo>
                      <a:pt x="119" y="230"/>
                      <a:pt x="119" y="230"/>
                      <a:pt x="119" y="230"/>
                    </a:cubicBezTo>
                    <a:cubicBezTo>
                      <a:pt x="120" y="238"/>
                      <a:pt x="118" y="233"/>
                      <a:pt x="119" y="240"/>
                    </a:cubicBezTo>
                    <a:cubicBezTo>
                      <a:pt x="121" y="239"/>
                      <a:pt x="121" y="239"/>
                      <a:pt x="121" y="239"/>
                    </a:cubicBezTo>
                    <a:cubicBezTo>
                      <a:pt x="122" y="250"/>
                      <a:pt x="121" y="256"/>
                      <a:pt x="121" y="267"/>
                    </a:cubicBezTo>
                    <a:cubicBezTo>
                      <a:pt x="121" y="272"/>
                      <a:pt x="121" y="277"/>
                      <a:pt x="121" y="282"/>
                    </a:cubicBezTo>
                    <a:cubicBezTo>
                      <a:pt x="121" y="285"/>
                      <a:pt x="122" y="288"/>
                      <a:pt x="121" y="290"/>
                    </a:cubicBezTo>
                    <a:cubicBezTo>
                      <a:pt x="122" y="292"/>
                      <a:pt x="121" y="293"/>
                      <a:pt x="121" y="294"/>
                    </a:cubicBezTo>
                    <a:cubicBezTo>
                      <a:pt x="121" y="295"/>
                      <a:pt x="121" y="295"/>
                      <a:pt x="121" y="295"/>
                    </a:cubicBezTo>
                    <a:cubicBezTo>
                      <a:pt x="121" y="296"/>
                      <a:pt x="121" y="296"/>
                      <a:pt x="121" y="296"/>
                    </a:cubicBezTo>
                    <a:cubicBezTo>
                      <a:pt x="121" y="296"/>
                      <a:pt x="121" y="296"/>
                      <a:pt x="121" y="296"/>
                    </a:cubicBezTo>
                    <a:cubicBezTo>
                      <a:pt x="121" y="296"/>
                      <a:pt x="121" y="296"/>
                      <a:pt x="121" y="296"/>
                    </a:cubicBezTo>
                    <a:cubicBezTo>
                      <a:pt x="119" y="295"/>
                      <a:pt x="144" y="305"/>
                      <a:pt x="133" y="301"/>
                    </a:cubicBezTo>
                    <a:cubicBezTo>
                      <a:pt x="134" y="301"/>
                      <a:pt x="134" y="301"/>
                      <a:pt x="134" y="301"/>
                    </a:cubicBezTo>
                    <a:cubicBezTo>
                      <a:pt x="134" y="301"/>
                      <a:pt x="134" y="301"/>
                      <a:pt x="134" y="301"/>
                    </a:cubicBezTo>
                    <a:cubicBezTo>
                      <a:pt x="135" y="299"/>
                      <a:pt x="135" y="299"/>
                      <a:pt x="135" y="299"/>
                    </a:cubicBezTo>
                    <a:cubicBezTo>
                      <a:pt x="136" y="298"/>
                      <a:pt x="136" y="297"/>
                      <a:pt x="137" y="297"/>
                    </a:cubicBezTo>
                    <a:cubicBezTo>
                      <a:pt x="138" y="297"/>
                      <a:pt x="137" y="297"/>
                      <a:pt x="137" y="297"/>
                    </a:cubicBezTo>
                    <a:cubicBezTo>
                      <a:pt x="144" y="287"/>
                      <a:pt x="147" y="277"/>
                      <a:pt x="151" y="267"/>
                    </a:cubicBezTo>
                    <a:cubicBezTo>
                      <a:pt x="154" y="256"/>
                      <a:pt x="157" y="247"/>
                      <a:pt x="162" y="237"/>
                    </a:cubicBezTo>
                    <a:cubicBezTo>
                      <a:pt x="167" y="228"/>
                      <a:pt x="171" y="218"/>
                      <a:pt x="176" y="209"/>
                    </a:cubicBezTo>
                    <a:cubicBezTo>
                      <a:pt x="177" y="208"/>
                      <a:pt x="177" y="208"/>
                      <a:pt x="177" y="208"/>
                    </a:cubicBezTo>
                    <a:cubicBezTo>
                      <a:pt x="179" y="208"/>
                      <a:pt x="180" y="197"/>
                      <a:pt x="182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4" y="191"/>
                      <a:pt x="185" y="188"/>
                      <a:pt x="184" y="190"/>
                    </a:cubicBezTo>
                    <a:cubicBezTo>
                      <a:pt x="186" y="186"/>
                      <a:pt x="186" y="186"/>
                      <a:pt x="187" y="183"/>
                    </a:cubicBezTo>
                    <a:cubicBezTo>
                      <a:pt x="187" y="182"/>
                      <a:pt x="188" y="181"/>
                      <a:pt x="189" y="180"/>
                    </a:cubicBezTo>
                    <a:cubicBezTo>
                      <a:pt x="191" y="176"/>
                      <a:pt x="193" y="173"/>
                      <a:pt x="195" y="171"/>
                    </a:cubicBezTo>
                    <a:cubicBezTo>
                      <a:pt x="195" y="170"/>
                      <a:pt x="196" y="170"/>
                      <a:pt x="196" y="169"/>
                    </a:cubicBezTo>
                    <a:cubicBezTo>
                      <a:pt x="198" y="170"/>
                      <a:pt x="200" y="173"/>
                      <a:pt x="201" y="176"/>
                    </a:cubicBezTo>
                    <a:cubicBezTo>
                      <a:pt x="203" y="179"/>
                      <a:pt x="204" y="183"/>
                      <a:pt x="206" y="187"/>
                    </a:cubicBezTo>
                    <a:cubicBezTo>
                      <a:pt x="207" y="192"/>
                      <a:pt x="209" y="198"/>
                      <a:pt x="212" y="205"/>
                    </a:cubicBezTo>
                    <a:cubicBezTo>
                      <a:pt x="212" y="205"/>
                      <a:pt x="212" y="205"/>
                      <a:pt x="212" y="205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00" y="205"/>
                      <a:pt x="229" y="206"/>
                      <a:pt x="226" y="206"/>
                    </a:cubicBezTo>
                    <a:cubicBezTo>
                      <a:pt x="226" y="206"/>
                      <a:pt x="226" y="206"/>
                      <a:pt x="226" y="206"/>
                    </a:cubicBezTo>
                    <a:cubicBezTo>
                      <a:pt x="226" y="206"/>
                      <a:pt x="226" y="206"/>
                      <a:pt x="226" y="206"/>
                    </a:cubicBezTo>
                    <a:cubicBezTo>
                      <a:pt x="226" y="205"/>
                      <a:pt x="226" y="205"/>
                      <a:pt x="226" y="205"/>
                    </a:cubicBezTo>
                    <a:cubicBezTo>
                      <a:pt x="227" y="202"/>
                      <a:pt x="227" y="202"/>
                      <a:pt x="227" y="202"/>
                    </a:cubicBezTo>
                    <a:cubicBezTo>
                      <a:pt x="228" y="200"/>
                      <a:pt x="229" y="199"/>
                      <a:pt x="230" y="197"/>
                    </a:cubicBezTo>
                    <a:cubicBezTo>
                      <a:pt x="231" y="193"/>
                      <a:pt x="232" y="189"/>
                      <a:pt x="234" y="185"/>
                    </a:cubicBezTo>
                    <a:cubicBezTo>
                      <a:pt x="235" y="180"/>
                      <a:pt x="237" y="175"/>
                      <a:pt x="238" y="170"/>
                    </a:cubicBezTo>
                    <a:cubicBezTo>
                      <a:pt x="241" y="171"/>
                      <a:pt x="242" y="171"/>
                      <a:pt x="238" y="170"/>
                    </a:cubicBezTo>
                    <a:cubicBezTo>
                      <a:pt x="241" y="160"/>
                      <a:pt x="243" y="151"/>
                      <a:pt x="246" y="144"/>
                    </a:cubicBezTo>
                    <a:cubicBezTo>
                      <a:pt x="247" y="138"/>
                      <a:pt x="249" y="133"/>
                      <a:pt x="251" y="128"/>
                    </a:cubicBezTo>
                    <a:cubicBezTo>
                      <a:pt x="252" y="131"/>
                      <a:pt x="253" y="134"/>
                      <a:pt x="254" y="137"/>
                    </a:cubicBezTo>
                    <a:cubicBezTo>
                      <a:pt x="256" y="145"/>
                      <a:pt x="257" y="154"/>
                      <a:pt x="260" y="163"/>
                    </a:cubicBezTo>
                    <a:cubicBezTo>
                      <a:pt x="261" y="167"/>
                      <a:pt x="263" y="172"/>
                      <a:pt x="265" y="176"/>
                    </a:cubicBezTo>
                    <a:cubicBezTo>
                      <a:pt x="266" y="177"/>
                      <a:pt x="266" y="178"/>
                      <a:pt x="267" y="179"/>
                    </a:cubicBezTo>
                    <a:cubicBezTo>
                      <a:pt x="268" y="180"/>
                      <a:pt x="268" y="180"/>
                      <a:pt x="268" y="180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5" y="181"/>
                      <a:pt x="292" y="180"/>
                      <a:pt x="281" y="180"/>
                    </a:cubicBezTo>
                    <a:cubicBezTo>
                      <a:pt x="281" y="180"/>
                      <a:pt x="281" y="180"/>
                      <a:pt x="281" y="180"/>
                    </a:cubicBezTo>
                    <a:cubicBezTo>
                      <a:pt x="281" y="180"/>
                      <a:pt x="281" y="180"/>
                      <a:pt x="281" y="180"/>
                    </a:cubicBezTo>
                    <a:cubicBezTo>
                      <a:pt x="281" y="180"/>
                      <a:pt x="281" y="180"/>
                      <a:pt x="281" y="180"/>
                    </a:cubicBezTo>
                    <a:cubicBezTo>
                      <a:pt x="281" y="179"/>
                      <a:pt x="281" y="179"/>
                      <a:pt x="281" y="179"/>
                    </a:cubicBezTo>
                    <a:cubicBezTo>
                      <a:pt x="282" y="179"/>
                      <a:pt x="282" y="178"/>
                      <a:pt x="282" y="178"/>
                    </a:cubicBezTo>
                    <a:cubicBezTo>
                      <a:pt x="282" y="178"/>
                      <a:pt x="282" y="178"/>
                      <a:pt x="282" y="178"/>
                    </a:cubicBezTo>
                    <a:cubicBezTo>
                      <a:pt x="283" y="176"/>
                      <a:pt x="283" y="174"/>
                      <a:pt x="284" y="173"/>
                    </a:cubicBezTo>
                    <a:cubicBezTo>
                      <a:pt x="284" y="172"/>
                      <a:pt x="285" y="169"/>
                      <a:pt x="285" y="169"/>
                    </a:cubicBezTo>
                    <a:cubicBezTo>
                      <a:pt x="288" y="159"/>
                      <a:pt x="290" y="149"/>
                      <a:pt x="293" y="138"/>
                    </a:cubicBezTo>
                    <a:cubicBezTo>
                      <a:pt x="294" y="138"/>
                      <a:pt x="311" y="27"/>
                      <a:pt x="296" y="71"/>
                    </a:cubicBezTo>
                    <a:close/>
                    <a:moveTo>
                      <a:pt x="72" y="195"/>
                    </a:move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3" y="195"/>
                      <a:pt x="73" y="195"/>
                    </a:cubicBezTo>
                    <a:cubicBezTo>
                      <a:pt x="73" y="195"/>
                      <a:pt x="73" y="195"/>
                      <a:pt x="73" y="195"/>
                    </a:cubicBezTo>
                    <a:cubicBezTo>
                      <a:pt x="73" y="195"/>
                      <a:pt x="73" y="195"/>
                      <a:pt x="72" y="195"/>
                    </a:cubicBezTo>
                    <a:cubicBezTo>
                      <a:pt x="72" y="195"/>
                      <a:pt x="73" y="195"/>
                      <a:pt x="73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lose/>
                    <a:moveTo>
                      <a:pt x="42" y="72"/>
                    </a:move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72"/>
                      <a:pt x="41" y="72"/>
                      <a:pt x="41" y="71"/>
                    </a:cubicBezTo>
                    <a:cubicBezTo>
                      <a:pt x="42" y="71"/>
                      <a:pt x="42" y="71"/>
                      <a:pt x="42" y="71"/>
                    </a:cubicBezTo>
                    <a:cubicBezTo>
                      <a:pt x="43" y="77"/>
                      <a:pt x="44" y="83"/>
                      <a:pt x="44" y="90"/>
                    </a:cubicBezTo>
                    <a:cubicBezTo>
                      <a:pt x="43" y="84"/>
                      <a:pt x="42" y="79"/>
                      <a:pt x="42" y="75"/>
                    </a:cubicBezTo>
                    <a:cubicBezTo>
                      <a:pt x="42" y="74"/>
                      <a:pt x="42" y="73"/>
                      <a:pt x="42" y="73"/>
                    </a:cubicBezTo>
                    <a:lnTo>
                      <a:pt x="42" y="72"/>
                    </a:lnTo>
                    <a:close/>
                    <a:moveTo>
                      <a:pt x="76" y="49"/>
                    </a:moveTo>
                    <a:cubicBezTo>
                      <a:pt x="77" y="52"/>
                      <a:pt x="78" y="54"/>
                      <a:pt x="79" y="56"/>
                    </a:cubicBezTo>
                    <a:cubicBezTo>
                      <a:pt x="80" y="58"/>
                      <a:pt x="81" y="59"/>
                      <a:pt x="81" y="61"/>
                    </a:cubicBezTo>
                    <a:cubicBezTo>
                      <a:pt x="81" y="61"/>
                      <a:pt x="81" y="61"/>
                      <a:pt x="81" y="61"/>
                    </a:cubicBezTo>
                    <a:cubicBezTo>
                      <a:pt x="81" y="61"/>
                      <a:pt x="81" y="62"/>
                      <a:pt x="81" y="62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2" y="64"/>
                      <a:pt x="82" y="64"/>
                      <a:pt x="82" y="64"/>
                    </a:cubicBezTo>
                    <a:cubicBezTo>
                      <a:pt x="82" y="64"/>
                      <a:pt x="82" y="64"/>
                      <a:pt x="82" y="64"/>
                    </a:cubicBezTo>
                    <a:cubicBezTo>
                      <a:pt x="82" y="64"/>
                      <a:pt x="82" y="64"/>
                      <a:pt x="82" y="64"/>
                    </a:cubicBezTo>
                    <a:cubicBezTo>
                      <a:pt x="78" y="64"/>
                      <a:pt x="80" y="64"/>
                      <a:pt x="83" y="64"/>
                    </a:cubicBezTo>
                    <a:cubicBezTo>
                      <a:pt x="83" y="64"/>
                      <a:pt x="83" y="64"/>
                      <a:pt x="83" y="64"/>
                    </a:cubicBezTo>
                    <a:cubicBezTo>
                      <a:pt x="82" y="67"/>
                      <a:pt x="82" y="68"/>
                      <a:pt x="82" y="70"/>
                    </a:cubicBezTo>
                    <a:cubicBezTo>
                      <a:pt x="81" y="70"/>
                      <a:pt x="79" y="70"/>
                      <a:pt x="77" y="70"/>
                    </a:cubicBezTo>
                    <a:cubicBezTo>
                      <a:pt x="77" y="63"/>
                      <a:pt x="75" y="56"/>
                      <a:pt x="76" y="49"/>
                    </a:cubicBezTo>
                    <a:close/>
                    <a:moveTo>
                      <a:pt x="102" y="58"/>
                    </a:moveTo>
                    <a:cubicBezTo>
                      <a:pt x="103" y="58"/>
                      <a:pt x="103" y="58"/>
                      <a:pt x="103" y="57"/>
                    </a:cubicBezTo>
                    <a:cubicBezTo>
                      <a:pt x="103" y="57"/>
                      <a:pt x="103" y="57"/>
                      <a:pt x="103" y="57"/>
                    </a:cubicBezTo>
                    <a:cubicBezTo>
                      <a:pt x="104" y="56"/>
                      <a:pt x="104" y="56"/>
                      <a:pt x="104" y="57"/>
                    </a:cubicBezTo>
                    <a:cubicBezTo>
                      <a:pt x="103" y="58"/>
                      <a:pt x="101" y="62"/>
                      <a:pt x="100" y="68"/>
                    </a:cubicBezTo>
                    <a:cubicBezTo>
                      <a:pt x="100" y="67"/>
                      <a:pt x="100" y="66"/>
                      <a:pt x="100" y="65"/>
                    </a:cubicBezTo>
                    <a:cubicBezTo>
                      <a:pt x="100" y="66"/>
                      <a:pt x="99" y="67"/>
                      <a:pt x="99" y="68"/>
                    </a:cubicBezTo>
                    <a:cubicBezTo>
                      <a:pt x="98" y="66"/>
                      <a:pt x="97" y="64"/>
                      <a:pt x="96" y="62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100" y="60"/>
                      <a:pt x="96" y="60"/>
                      <a:pt x="91" y="60"/>
                    </a:cubicBezTo>
                    <a:cubicBezTo>
                      <a:pt x="92" y="58"/>
                      <a:pt x="92" y="56"/>
                      <a:pt x="92" y="54"/>
                    </a:cubicBezTo>
                    <a:cubicBezTo>
                      <a:pt x="94" y="55"/>
                      <a:pt x="96" y="56"/>
                      <a:pt x="98" y="57"/>
                    </a:cubicBezTo>
                    <a:cubicBezTo>
                      <a:pt x="99" y="58"/>
                      <a:pt x="101" y="59"/>
                      <a:pt x="102" y="58"/>
                    </a:cubicBezTo>
                    <a:cubicBezTo>
                      <a:pt x="101" y="59"/>
                      <a:pt x="101" y="60"/>
                      <a:pt x="101" y="61"/>
                    </a:cubicBezTo>
                    <a:cubicBezTo>
                      <a:pt x="101" y="60"/>
                      <a:pt x="102" y="59"/>
                      <a:pt x="102" y="58"/>
                    </a:cubicBezTo>
                    <a:close/>
                    <a:moveTo>
                      <a:pt x="134" y="56"/>
                    </a:moveTo>
                    <a:cubicBezTo>
                      <a:pt x="134" y="56"/>
                      <a:pt x="134" y="56"/>
                      <a:pt x="134" y="55"/>
                    </a:cubicBezTo>
                    <a:cubicBezTo>
                      <a:pt x="134" y="55"/>
                      <a:pt x="134" y="55"/>
                      <a:pt x="134" y="55"/>
                    </a:cubicBezTo>
                    <a:cubicBezTo>
                      <a:pt x="134" y="56"/>
                      <a:pt x="134" y="56"/>
                      <a:pt x="134" y="56"/>
                    </a:cubicBezTo>
                    <a:close/>
                    <a:moveTo>
                      <a:pt x="147" y="123"/>
                    </a:move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lose/>
                    <a:moveTo>
                      <a:pt x="92" y="103"/>
                    </a:moveTo>
                    <a:cubicBezTo>
                      <a:pt x="92" y="105"/>
                      <a:pt x="92" y="106"/>
                      <a:pt x="92" y="108"/>
                    </a:cubicBezTo>
                    <a:cubicBezTo>
                      <a:pt x="92" y="109"/>
                      <a:pt x="92" y="109"/>
                      <a:pt x="92" y="109"/>
                    </a:cubicBezTo>
                    <a:cubicBezTo>
                      <a:pt x="92" y="107"/>
                      <a:pt x="92" y="105"/>
                      <a:pt x="92" y="103"/>
                    </a:cubicBezTo>
                    <a:close/>
                    <a:moveTo>
                      <a:pt x="92" y="110"/>
                    </a:moveTo>
                    <a:cubicBezTo>
                      <a:pt x="93" y="118"/>
                      <a:pt x="93" y="126"/>
                      <a:pt x="93" y="134"/>
                    </a:cubicBezTo>
                    <a:cubicBezTo>
                      <a:pt x="93" y="137"/>
                      <a:pt x="93" y="140"/>
                      <a:pt x="93" y="144"/>
                    </a:cubicBezTo>
                    <a:cubicBezTo>
                      <a:pt x="92" y="144"/>
                      <a:pt x="91" y="144"/>
                      <a:pt x="93" y="144"/>
                    </a:cubicBezTo>
                    <a:cubicBezTo>
                      <a:pt x="93" y="144"/>
                      <a:pt x="93" y="144"/>
                      <a:pt x="93" y="144"/>
                    </a:cubicBezTo>
                    <a:cubicBezTo>
                      <a:pt x="93" y="147"/>
                      <a:pt x="93" y="147"/>
                      <a:pt x="93" y="147"/>
                    </a:cubicBezTo>
                    <a:cubicBezTo>
                      <a:pt x="93" y="147"/>
                      <a:pt x="93" y="147"/>
                      <a:pt x="92" y="147"/>
                    </a:cubicBezTo>
                    <a:cubicBezTo>
                      <a:pt x="93" y="146"/>
                      <a:pt x="93" y="146"/>
                      <a:pt x="93" y="146"/>
                    </a:cubicBezTo>
                    <a:cubicBezTo>
                      <a:pt x="92" y="147"/>
                      <a:pt x="92" y="148"/>
                      <a:pt x="91" y="149"/>
                    </a:cubicBezTo>
                    <a:cubicBezTo>
                      <a:pt x="91" y="149"/>
                      <a:pt x="91" y="149"/>
                      <a:pt x="91" y="148"/>
                    </a:cubicBezTo>
                    <a:cubicBezTo>
                      <a:pt x="91" y="135"/>
                      <a:pt x="92" y="122"/>
                      <a:pt x="92" y="110"/>
                    </a:cubicBezTo>
                    <a:close/>
                    <a:moveTo>
                      <a:pt x="105" y="142"/>
                    </a:moveTo>
                    <a:cubicBezTo>
                      <a:pt x="105" y="134"/>
                      <a:pt x="105" y="127"/>
                      <a:pt x="105" y="118"/>
                    </a:cubicBezTo>
                    <a:cubicBezTo>
                      <a:pt x="105" y="123"/>
                      <a:pt x="105" y="116"/>
                      <a:pt x="106" y="117"/>
                    </a:cubicBezTo>
                    <a:cubicBezTo>
                      <a:pt x="106" y="108"/>
                      <a:pt x="106" y="100"/>
                      <a:pt x="106" y="93"/>
                    </a:cubicBezTo>
                    <a:cubicBezTo>
                      <a:pt x="106" y="92"/>
                      <a:pt x="106" y="92"/>
                      <a:pt x="106" y="91"/>
                    </a:cubicBezTo>
                    <a:cubicBezTo>
                      <a:pt x="106" y="91"/>
                      <a:pt x="106" y="90"/>
                      <a:pt x="106" y="90"/>
                    </a:cubicBezTo>
                    <a:cubicBezTo>
                      <a:pt x="106" y="89"/>
                      <a:pt x="106" y="89"/>
                      <a:pt x="106" y="89"/>
                    </a:cubicBezTo>
                    <a:cubicBezTo>
                      <a:pt x="106" y="87"/>
                      <a:pt x="106" y="86"/>
                      <a:pt x="106" y="85"/>
                    </a:cubicBezTo>
                    <a:cubicBezTo>
                      <a:pt x="106" y="83"/>
                      <a:pt x="106" y="82"/>
                      <a:pt x="106" y="82"/>
                    </a:cubicBezTo>
                    <a:cubicBezTo>
                      <a:pt x="107" y="70"/>
                      <a:pt x="107" y="72"/>
                      <a:pt x="108" y="71"/>
                    </a:cubicBezTo>
                    <a:cubicBezTo>
                      <a:pt x="108" y="76"/>
                      <a:pt x="108" y="81"/>
                      <a:pt x="108" y="86"/>
                    </a:cubicBezTo>
                    <a:cubicBezTo>
                      <a:pt x="108" y="84"/>
                      <a:pt x="109" y="82"/>
                      <a:pt x="109" y="80"/>
                    </a:cubicBezTo>
                    <a:cubicBezTo>
                      <a:pt x="108" y="95"/>
                      <a:pt x="108" y="84"/>
                      <a:pt x="107" y="98"/>
                    </a:cubicBezTo>
                    <a:cubicBezTo>
                      <a:pt x="108" y="98"/>
                      <a:pt x="108" y="98"/>
                      <a:pt x="108" y="98"/>
                    </a:cubicBezTo>
                    <a:cubicBezTo>
                      <a:pt x="107" y="108"/>
                      <a:pt x="108" y="117"/>
                      <a:pt x="108" y="125"/>
                    </a:cubicBezTo>
                    <a:cubicBezTo>
                      <a:pt x="108" y="131"/>
                      <a:pt x="108" y="136"/>
                      <a:pt x="109" y="143"/>
                    </a:cubicBezTo>
                    <a:cubicBezTo>
                      <a:pt x="109" y="143"/>
                      <a:pt x="108" y="143"/>
                      <a:pt x="108" y="142"/>
                    </a:cubicBezTo>
                    <a:cubicBezTo>
                      <a:pt x="108" y="142"/>
                      <a:pt x="108" y="142"/>
                      <a:pt x="108" y="142"/>
                    </a:cubicBezTo>
                    <a:cubicBezTo>
                      <a:pt x="108" y="142"/>
                      <a:pt x="108" y="142"/>
                      <a:pt x="108" y="142"/>
                    </a:cubicBezTo>
                    <a:cubicBezTo>
                      <a:pt x="108" y="141"/>
                      <a:pt x="108" y="141"/>
                      <a:pt x="108" y="141"/>
                    </a:cubicBezTo>
                    <a:cubicBezTo>
                      <a:pt x="108" y="141"/>
                      <a:pt x="108" y="141"/>
                      <a:pt x="108" y="141"/>
                    </a:cubicBezTo>
                    <a:cubicBezTo>
                      <a:pt x="108" y="141"/>
                      <a:pt x="108" y="141"/>
                      <a:pt x="108" y="141"/>
                    </a:cubicBezTo>
                    <a:cubicBezTo>
                      <a:pt x="108" y="141"/>
                      <a:pt x="107" y="141"/>
                      <a:pt x="105" y="142"/>
                    </a:cubicBezTo>
                    <a:close/>
                    <a:moveTo>
                      <a:pt x="141" y="223"/>
                    </a:moveTo>
                    <a:cubicBezTo>
                      <a:pt x="141" y="223"/>
                      <a:pt x="141" y="223"/>
                      <a:pt x="141" y="223"/>
                    </a:cubicBezTo>
                    <a:cubicBezTo>
                      <a:pt x="141" y="224"/>
                      <a:pt x="141" y="224"/>
                      <a:pt x="141" y="224"/>
                    </a:cubicBezTo>
                    <a:cubicBezTo>
                      <a:pt x="141" y="223"/>
                      <a:pt x="141" y="223"/>
                      <a:pt x="141" y="223"/>
                    </a:cubicBezTo>
                    <a:cubicBezTo>
                      <a:pt x="141" y="223"/>
                      <a:pt x="141" y="224"/>
                      <a:pt x="141" y="224"/>
                    </a:cubicBezTo>
                    <a:cubicBezTo>
                      <a:pt x="141" y="224"/>
                      <a:pt x="141" y="224"/>
                      <a:pt x="141" y="224"/>
                    </a:cubicBezTo>
                    <a:cubicBezTo>
                      <a:pt x="139" y="225"/>
                      <a:pt x="140" y="224"/>
                      <a:pt x="139" y="225"/>
                    </a:cubicBezTo>
                    <a:cubicBezTo>
                      <a:pt x="138" y="226"/>
                      <a:pt x="139" y="226"/>
                      <a:pt x="139" y="227"/>
                    </a:cubicBezTo>
                    <a:cubicBezTo>
                      <a:pt x="139" y="227"/>
                      <a:pt x="139" y="227"/>
                      <a:pt x="139" y="227"/>
                    </a:cubicBezTo>
                    <a:cubicBezTo>
                      <a:pt x="138" y="226"/>
                      <a:pt x="138" y="224"/>
                      <a:pt x="139" y="223"/>
                    </a:cubicBezTo>
                    <a:cubicBezTo>
                      <a:pt x="138" y="219"/>
                      <a:pt x="137" y="217"/>
                      <a:pt x="136" y="215"/>
                    </a:cubicBezTo>
                    <a:cubicBezTo>
                      <a:pt x="136" y="216"/>
                      <a:pt x="137" y="216"/>
                      <a:pt x="137" y="216"/>
                    </a:cubicBezTo>
                    <a:cubicBezTo>
                      <a:pt x="137" y="216"/>
                      <a:pt x="137" y="215"/>
                      <a:pt x="137" y="215"/>
                    </a:cubicBezTo>
                    <a:cubicBezTo>
                      <a:pt x="137" y="216"/>
                      <a:pt x="137" y="216"/>
                      <a:pt x="137" y="216"/>
                    </a:cubicBezTo>
                    <a:cubicBezTo>
                      <a:pt x="137" y="216"/>
                      <a:pt x="137" y="216"/>
                      <a:pt x="137" y="216"/>
                    </a:cubicBezTo>
                    <a:cubicBezTo>
                      <a:pt x="137" y="216"/>
                      <a:pt x="137" y="216"/>
                      <a:pt x="138" y="216"/>
                    </a:cubicBezTo>
                    <a:cubicBezTo>
                      <a:pt x="137" y="217"/>
                      <a:pt x="137" y="216"/>
                      <a:pt x="137" y="216"/>
                    </a:cubicBezTo>
                    <a:cubicBezTo>
                      <a:pt x="137" y="217"/>
                      <a:pt x="137" y="217"/>
                      <a:pt x="137" y="217"/>
                    </a:cubicBezTo>
                    <a:cubicBezTo>
                      <a:pt x="138" y="217"/>
                      <a:pt x="138" y="217"/>
                      <a:pt x="139" y="217"/>
                    </a:cubicBezTo>
                    <a:cubicBezTo>
                      <a:pt x="139" y="217"/>
                      <a:pt x="140" y="217"/>
                      <a:pt x="139" y="217"/>
                    </a:cubicBezTo>
                    <a:cubicBezTo>
                      <a:pt x="140" y="217"/>
                      <a:pt x="140" y="217"/>
                      <a:pt x="140" y="217"/>
                    </a:cubicBezTo>
                    <a:cubicBezTo>
                      <a:pt x="141" y="217"/>
                      <a:pt x="141" y="217"/>
                      <a:pt x="140" y="218"/>
                    </a:cubicBezTo>
                    <a:cubicBezTo>
                      <a:pt x="141" y="218"/>
                      <a:pt x="142" y="218"/>
                      <a:pt x="143" y="218"/>
                    </a:cubicBezTo>
                    <a:cubicBezTo>
                      <a:pt x="143" y="218"/>
                      <a:pt x="143" y="218"/>
                      <a:pt x="143" y="218"/>
                    </a:cubicBezTo>
                    <a:cubicBezTo>
                      <a:pt x="142" y="219"/>
                      <a:pt x="142" y="219"/>
                      <a:pt x="142" y="219"/>
                    </a:cubicBezTo>
                    <a:cubicBezTo>
                      <a:pt x="142" y="219"/>
                      <a:pt x="142" y="220"/>
                      <a:pt x="142" y="221"/>
                    </a:cubicBezTo>
                    <a:cubicBezTo>
                      <a:pt x="142" y="220"/>
                      <a:pt x="142" y="220"/>
                      <a:pt x="142" y="220"/>
                    </a:cubicBezTo>
                    <a:cubicBezTo>
                      <a:pt x="142" y="221"/>
                      <a:pt x="141" y="222"/>
                      <a:pt x="141" y="223"/>
                    </a:cubicBezTo>
                    <a:cubicBezTo>
                      <a:pt x="141" y="223"/>
                      <a:pt x="141" y="223"/>
                      <a:pt x="141" y="223"/>
                    </a:cubicBezTo>
                    <a:cubicBezTo>
                      <a:pt x="141" y="223"/>
                      <a:pt x="141" y="223"/>
                      <a:pt x="141" y="223"/>
                    </a:cubicBezTo>
                    <a:cubicBezTo>
                      <a:pt x="141" y="223"/>
                      <a:pt x="141" y="223"/>
                      <a:pt x="141" y="223"/>
                    </a:cubicBezTo>
                    <a:close/>
                    <a:moveTo>
                      <a:pt x="108" y="70"/>
                    </a:moveTo>
                    <a:cubicBezTo>
                      <a:pt x="108" y="70"/>
                      <a:pt x="108" y="71"/>
                      <a:pt x="108" y="71"/>
                    </a:cubicBezTo>
                    <a:cubicBezTo>
                      <a:pt x="108" y="71"/>
                      <a:pt x="108" y="70"/>
                      <a:pt x="108" y="70"/>
                    </a:cubicBezTo>
                    <a:close/>
                    <a:moveTo>
                      <a:pt x="143" y="204"/>
                    </a:moveTo>
                    <a:cubicBezTo>
                      <a:pt x="143" y="204"/>
                      <a:pt x="143" y="204"/>
                      <a:pt x="143" y="204"/>
                    </a:cubicBezTo>
                    <a:cubicBezTo>
                      <a:pt x="143" y="204"/>
                      <a:pt x="143" y="204"/>
                      <a:pt x="143" y="204"/>
                    </a:cubicBezTo>
                    <a:cubicBezTo>
                      <a:pt x="143" y="204"/>
                      <a:pt x="143" y="204"/>
                      <a:pt x="142" y="204"/>
                    </a:cubicBezTo>
                    <a:cubicBezTo>
                      <a:pt x="142" y="204"/>
                      <a:pt x="142" y="204"/>
                      <a:pt x="142" y="204"/>
                    </a:cubicBezTo>
                    <a:lnTo>
                      <a:pt x="143" y="204"/>
                    </a:lnTo>
                    <a:close/>
                    <a:moveTo>
                      <a:pt x="127" y="215"/>
                    </a:moveTo>
                    <a:cubicBezTo>
                      <a:pt x="127" y="216"/>
                      <a:pt x="126" y="215"/>
                      <a:pt x="126" y="213"/>
                    </a:cubicBezTo>
                    <a:cubicBezTo>
                      <a:pt x="126" y="214"/>
                      <a:pt x="127" y="214"/>
                      <a:pt x="127" y="215"/>
                    </a:cubicBezTo>
                    <a:close/>
                    <a:moveTo>
                      <a:pt x="127" y="164"/>
                    </a:moveTo>
                    <a:cubicBezTo>
                      <a:pt x="126" y="167"/>
                      <a:pt x="126" y="167"/>
                      <a:pt x="126" y="167"/>
                    </a:cubicBezTo>
                    <a:cubicBezTo>
                      <a:pt x="126" y="167"/>
                      <a:pt x="126" y="168"/>
                      <a:pt x="126" y="170"/>
                    </a:cubicBezTo>
                    <a:cubicBezTo>
                      <a:pt x="125" y="169"/>
                      <a:pt x="125" y="168"/>
                      <a:pt x="124" y="167"/>
                    </a:cubicBezTo>
                    <a:cubicBezTo>
                      <a:pt x="124" y="164"/>
                      <a:pt x="125" y="162"/>
                      <a:pt x="125" y="160"/>
                    </a:cubicBezTo>
                    <a:cubicBezTo>
                      <a:pt x="125" y="157"/>
                      <a:pt x="126" y="154"/>
                      <a:pt x="126" y="151"/>
                    </a:cubicBezTo>
                    <a:cubicBezTo>
                      <a:pt x="126" y="155"/>
                      <a:pt x="126" y="159"/>
                      <a:pt x="127" y="164"/>
                    </a:cubicBezTo>
                    <a:close/>
                    <a:moveTo>
                      <a:pt x="143" y="205"/>
                    </a:moveTo>
                    <a:cubicBezTo>
                      <a:pt x="143" y="205"/>
                      <a:pt x="143" y="205"/>
                      <a:pt x="143" y="2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6"/>
                      <a:pt x="118" y="86"/>
                    </a:cubicBezTo>
                    <a:cubicBezTo>
                      <a:pt x="119" y="88"/>
                      <a:pt x="119" y="88"/>
                      <a:pt x="119" y="88"/>
                    </a:cubicBezTo>
                    <a:cubicBezTo>
                      <a:pt x="119" y="87"/>
                      <a:pt x="119" y="87"/>
                      <a:pt x="118" y="86"/>
                    </a:cubicBezTo>
                    <a:close/>
                    <a:moveTo>
                      <a:pt x="117" y="66"/>
                    </a:moveTo>
                    <a:cubicBezTo>
                      <a:pt x="117" y="64"/>
                      <a:pt x="117" y="63"/>
                      <a:pt x="116" y="60"/>
                    </a:cubicBezTo>
                    <a:cubicBezTo>
                      <a:pt x="116" y="60"/>
                      <a:pt x="116" y="60"/>
                      <a:pt x="116" y="60"/>
                    </a:cubicBezTo>
                    <a:cubicBezTo>
                      <a:pt x="117" y="60"/>
                      <a:pt x="117" y="60"/>
                      <a:pt x="117" y="59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118" y="60"/>
                      <a:pt x="119" y="60"/>
                      <a:pt x="119" y="60"/>
                    </a:cubicBezTo>
                    <a:cubicBezTo>
                      <a:pt x="119" y="60"/>
                      <a:pt x="119" y="60"/>
                      <a:pt x="119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19" y="64"/>
                      <a:pt x="118" y="68"/>
                      <a:pt x="118" y="72"/>
                    </a:cubicBezTo>
                    <a:cubicBezTo>
                      <a:pt x="118" y="74"/>
                      <a:pt x="118" y="75"/>
                      <a:pt x="118" y="76"/>
                    </a:cubicBezTo>
                    <a:cubicBezTo>
                      <a:pt x="117" y="71"/>
                      <a:pt x="117" y="68"/>
                      <a:pt x="117" y="66"/>
                    </a:cubicBezTo>
                    <a:close/>
                    <a:moveTo>
                      <a:pt x="142" y="197"/>
                    </a:moveTo>
                    <a:cubicBezTo>
                      <a:pt x="143" y="199"/>
                      <a:pt x="143" y="201"/>
                      <a:pt x="143" y="204"/>
                    </a:cubicBezTo>
                    <a:cubicBezTo>
                      <a:pt x="143" y="203"/>
                      <a:pt x="143" y="203"/>
                      <a:pt x="143" y="203"/>
                    </a:cubicBezTo>
                    <a:cubicBezTo>
                      <a:pt x="143" y="204"/>
                      <a:pt x="143" y="204"/>
                      <a:pt x="143" y="204"/>
                    </a:cubicBezTo>
                    <a:cubicBezTo>
                      <a:pt x="143" y="204"/>
                      <a:pt x="142" y="204"/>
                      <a:pt x="142" y="204"/>
                    </a:cubicBezTo>
                    <a:cubicBezTo>
                      <a:pt x="142" y="203"/>
                      <a:pt x="142" y="203"/>
                      <a:pt x="142" y="203"/>
                    </a:cubicBezTo>
                    <a:cubicBezTo>
                      <a:pt x="142" y="203"/>
                      <a:pt x="143" y="203"/>
                      <a:pt x="142" y="203"/>
                    </a:cubicBezTo>
                    <a:cubicBezTo>
                      <a:pt x="142" y="203"/>
                      <a:pt x="142" y="203"/>
                      <a:pt x="142" y="203"/>
                    </a:cubicBezTo>
                    <a:cubicBezTo>
                      <a:pt x="143" y="203"/>
                      <a:pt x="143" y="203"/>
                      <a:pt x="143" y="203"/>
                    </a:cubicBezTo>
                    <a:cubicBezTo>
                      <a:pt x="140" y="202"/>
                      <a:pt x="144" y="201"/>
                      <a:pt x="142" y="200"/>
                    </a:cubicBezTo>
                    <a:cubicBezTo>
                      <a:pt x="142" y="201"/>
                      <a:pt x="142" y="200"/>
                      <a:pt x="142" y="200"/>
                    </a:cubicBezTo>
                    <a:cubicBezTo>
                      <a:pt x="142" y="200"/>
                      <a:pt x="142" y="200"/>
                      <a:pt x="141" y="200"/>
                    </a:cubicBezTo>
                    <a:cubicBezTo>
                      <a:pt x="141" y="199"/>
                      <a:pt x="141" y="199"/>
                      <a:pt x="141" y="199"/>
                    </a:cubicBezTo>
                    <a:cubicBezTo>
                      <a:pt x="142" y="199"/>
                      <a:pt x="142" y="199"/>
                      <a:pt x="141" y="199"/>
                    </a:cubicBezTo>
                    <a:cubicBezTo>
                      <a:pt x="141" y="199"/>
                      <a:pt x="141" y="199"/>
                      <a:pt x="141" y="199"/>
                    </a:cubicBezTo>
                    <a:cubicBezTo>
                      <a:pt x="142" y="198"/>
                      <a:pt x="142" y="198"/>
                      <a:pt x="142" y="198"/>
                    </a:cubicBezTo>
                    <a:cubicBezTo>
                      <a:pt x="142" y="198"/>
                      <a:pt x="142" y="198"/>
                      <a:pt x="141" y="198"/>
                    </a:cubicBezTo>
                    <a:cubicBezTo>
                      <a:pt x="141" y="198"/>
                      <a:pt x="141" y="198"/>
                      <a:pt x="142" y="198"/>
                    </a:cubicBezTo>
                    <a:cubicBezTo>
                      <a:pt x="142" y="198"/>
                      <a:pt x="142" y="198"/>
                      <a:pt x="142" y="198"/>
                    </a:cubicBezTo>
                    <a:cubicBezTo>
                      <a:pt x="142" y="197"/>
                      <a:pt x="142" y="197"/>
                      <a:pt x="142" y="197"/>
                    </a:cubicBezTo>
                    <a:cubicBezTo>
                      <a:pt x="142" y="196"/>
                      <a:pt x="142" y="196"/>
                      <a:pt x="142" y="195"/>
                    </a:cubicBezTo>
                    <a:cubicBezTo>
                      <a:pt x="142" y="195"/>
                      <a:pt x="142" y="195"/>
                      <a:pt x="142" y="195"/>
                    </a:cubicBezTo>
                    <a:cubicBezTo>
                      <a:pt x="142" y="195"/>
                      <a:pt x="142" y="195"/>
                      <a:pt x="142" y="195"/>
                    </a:cubicBezTo>
                    <a:cubicBezTo>
                      <a:pt x="142" y="194"/>
                      <a:pt x="142" y="194"/>
                      <a:pt x="142" y="193"/>
                    </a:cubicBezTo>
                    <a:cubicBezTo>
                      <a:pt x="142" y="192"/>
                      <a:pt x="142" y="190"/>
                      <a:pt x="142" y="188"/>
                    </a:cubicBezTo>
                    <a:cubicBezTo>
                      <a:pt x="142" y="191"/>
                      <a:pt x="142" y="194"/>
                      <a:pt x="142" y="197"/>
                    </a:cubicBezTo>
                    <a:close/>
                    <a:moveTo>
                      <a:pt x="127" y="104"/>
                    </a:moveTo>
                    <a:cubicBezTo>
                      <a:pt x="127" y="111"/>
                      <a:pt x="126" y="118"/>
                      <a:pt x="126" y="125"/>
                    </a:cubicBezTo>
                    <a:cubicBezTo>
                      <a:pt x="126" y="121"/>
                      <a:pt x="125" y="116"/>
                      <a:pt x="125" y="112"/>
                    </a:cubicBezTo>
                    <a:cubicBezTo>
                      <a:pt x="125" y="108"/>
                      <a:pt x="126" y="102"/>
                      <a:pt x="126" y="97"/>
                    </a:cubicBezTo>
                    <a:cubicBezTo>
                      <a:pt x="127" y="92"/>
                      <a:pt x="127" y="87"/>
                      <a:pt x="128" y="82"/>
                    </a:cubicBezTo>
                    <a:cubicBezTo>
                      <a:pt x="128" y="89"/>
                      <a:pt x="128" y="97"/>
                      <a:pt x="127" y="104"/>
                    </a:cubicBezTo>
                    <a:close/>
                    <a:moveTo>
                      <a:pt x="133" y="210"/>
                    </a:moveTo>
                    <a:cubicBezTo>
                      <a:pt x="134" y="210"/>
                      <a:pt x="134" y="210"/>
                      <a:pt x="134" y="210"/>
                    </a:cubicBezTo>
                    <a:cubicBezTo>
                      <a:pt x="134" y="210"/>
                      <a:pt x="134" y="210"/>
                      <a:pt x="134" y="210"/>
                    </a:cubicBezTo>
                    <a:cubicBezTo>
                      <a:pt x="134" y="210"/>
                      <a:pt x="134" y="210"/>
                      <a:pt x="134" y="210"/>
                    </a:cubicBezTo>
                    <a:cubicBezTo>
                      <a:pt x="134" y="210"/>
                      <a:pt x="134" y="210"/>
                      <a:pt x="134" y="210"/>
                    </a:cubicBezTo>
                    <a:cubicBezTo>
                      <a:pt x="134" y="210"/>
                      <a:pt x="135" y="210"/>
                      <a:pt x="135" y="210"/>
                    </a:cubicBezTo>
                    <a:cubicBezTo>
                      <a:pt x="135" y="210"/>
                      <a:pt x="135" y="210"/>
                      <a:pt x="135" y="210"/>
                    </a:cubicBezTo>
                    <a:cubicBezTo>
                      <a:pt x="134" y="210"/>
                      <a:pt x="135" y="211"/>
                      <a:pt x="134" y="211"/>
                    </a:cubicBezTo>
                    <a:cubicBezTo>
                      <a:pt x="135" y="212"/>
                      <a:pt x="136" y="212"/>
                      <a:pt x="136" y="212"/>
                    </a:cubicBezTo>
                    <a:cubicBezTo>
                      <a:pt x="136" y="213"/>
                      <a:pt x="136" y="213"/>
                      <a:pt x="135" y="212"/>
                    </a:cubicBezTo>
                    <a:cubicBezTo>
                      <a:pt x="136" y="213"/>
                      <a:pt x="136" y="213"/>
                      <a:pt x="136" y="213"/>
                    </a:cubicBezTo>
                    <a:cubicBezTo>
                      <a:pt x="135" y="213"/>
                      <a:pt x="135" y="213"/>
                      <a:pt x="135" y="213"/>
                    </a:cubicBezTo>
                    <a:cubicBezTo>
                      <a:pt x="134" y="214"/>
                      <a:pt x="136" y="213"/>
                      <a:pt x="136" y="214"/>
                    </a:cubicBezTo>
                    <a:cubicBezTo>
                      <a:pt x="136" y="214"/>
                      <a:pt x="136" y="214"/>
                      <a:pt x="136" y="214"/>
                    </a:cubicBezTo>
                    <a:cubicBezTo>
                      <a:pt x="136" y="214"/>
                      <a:pt x="136" y="214"/>
                      <a:pt x="136" y="214"/>
                    </a:cubicBezTo>
                    <a:cubicBezTo>
                      <a:pt x="136" y="214"/>
                      <a:pt x="137" y="214"/>
                      <a:pt x="137" y="214"/>
                    </a:cubicBezTo>
                    <a:cubicBezTo>
                      <a:pt x="136" y="215"/>
                      <a:pt x="136" y="215"/>
                      <a:pt x="136" y="215"/>
                    </a:cubicBezTo>
                    <a:cubicBezTo>
                      <a:pt x="136" y="215"/>
                      <a:pt x="136" y="215"/>
                      <a:pt x="136" y="215"/>
                    </a:cubicBezTo>
                    <a:cubicBezTo>
                      <a:pt x="135" y="214"/>
                      <a:pt x="134" y="214"/>
                      <a:pt x="134" y="214"/>
                    </a:cubicBezTo>
                    <a:cubicBezTo>
                      <a:pt x="134" y="213"/>
                      <a:pt x="134" y="211"/>
                      <a:pt x="133" y="210"/>
                    </a:cubicBezTo>
                    <a:close/>
                    <a:moveTo>
                      <a:pt x="141" y="224"/>
                    </a:moveTo>
                    <a:cubicBezTo>
                      <a:pt x="141" y="224"/>
                      <a:pt x="141" y="225"/>
                      <a:pt x="141" y="225"/>
                    </a:cubicBezTo>
                    <a:cubicBezTo>
                      <a:pt x="141" y="225"/>
                      <a:pt x="141" y="224"/>
                      <a:pt x="141" y="224"/>
                    </a:cubicBezTo>
                    <a:close/>
                    <a:moveTo>
                      <a:pt x="160" y="152"/>
                    </a:moveTo>
                    <a:cubicBezTo>
                      <a:pt x="159" y="152"/>
                      <a:pt x="159" y="153"/>
                      <a:pt x="159" y="153"/>
                    </a:cubicBezTo>
                    <a:cubicBezTo>
                      <a:pt x="159" y="151"/>
                      <a:pt x="159" y="149"/>
                      <a:pt x="160" y="147"/>
                    </a:cubicBezTo>
                    <a:cubicBezTo>
                      <a:pt x="160" y="148"/>
                      <a:pt x="160" y="150"/>
                      <a:pt x="160" y="152"/>
                    </a:cubicBezTo>
                    <a:close/>
                    <a:moveTo>
                      <a:pt x="151" y="133"/>
                    </a:moveTo>
                    <a:cubicBezTo>
                      <a:pt x="151" y="135"/>
                      <a:pt x="150" y="137"/>
                      <a:pt x="150" y="138"/>
                    </a:cubicBezTo>
                    <a:cubicBezTo>
                      <a:pt x="150" y="139"/>
                      <a:pt x="150" y="139"/>
                      <a:pt x="150" y="140"/>
                    </a:cubicBezTo>
                    <a:cubicBezTo>
                      <a:pt x="150" y="141"/>
                      <a:pt x="150" y="141"/>
                      <a:pt x="150" y="142"/>
                    </a:cubicBezTo>
                    <a:cubicBezTo>
                      <a:pt x="149" y="144"/>
                      <a:pt x="149" y="145"/>
                      <a:pt x="149" y="146"/>
                    </a:cubicBezTo>
                    <a:cubicBezTo>
                      <a:pt x="149" y="146"/>
                      <a:pt x="149" y="147"/>
                      <a:pt x="149" y="148"/>
                    </a:cubicBezTo>
                    <a:cubicBezTo>
                      <a:pt x="148" y="143"/>
                      <a:pt x="148" y="138"/>
                      <a:pt x="148" y="13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7" y="141"/>
                      <a:pt x="147" y="136"/>
                      <a:pt x="147" y="130"/>
                    </a:cubicBezTo>
                    <a:cubicBezTo>
                      <a:pt x="148" y="131"/>
                      <a:pt x="149" y="131"/>
                      <a:pt x="151" y="131"/>
                    </a:cubicBezTo>
                    <a:cubicBezTo>
                      <a:pt x="151" y="132"/>
                      <a:pt x="151" y="133"/>
                      <a:pt x="151" y="133"/>
                    </a:cubicBezTo>
                    <a:close/>
                    <a:moveTo>
                      <a:pt x="74" y="61"/>
                    </a:moveTo>
                    <a:cubicBezTo>
                      <a:pt x="74" y="61"/>
                      <a:pt x="74" y="61"/>
                      <a:pt x="74" y="61"/>
                    </a:cubicBezTo>
                    <a:cubicBezTo>
                      <a:pt x="74" y="61"/>
                      <a:pt x="74" y="61"/>
                      <a:pt x="74" y="61"/>
                    </a:cubicBezTo>
                    <a:close/>
                    <a:moveTo>
                      <a:pt x="73" y="195"/>
                    </a:moveTo>
                    <a:cubicBezTo>
                      <a:pt x="73" y="195"/>
                      <a:pt x="73" y="195"/>
                      <a:pt x="72" y="195"/>
                    </a:cubicBezTo>
                    <a:cubicBezTo>
                      <a:pt x="72" y="195"/>
                      <a:pt x="72" y="196"/>
                      <a:pt x="71" y="196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3" y="195"/>
                      <a:pt x="73" y="195"/>
                      <a:pt x="73" y="195"/>
                    </a:cubicBezTo>
                    <a:cubicBezTo>
                      <a:pt x="73" y="195"/>
                      <a:pt x="73" y="195"/>
                      <a:pt x="73" y="195"/>
                    </a:cubicBezTo>
                    <a:cubicBezTo>
                      <a:pt x="73" y="195"/>
                      <a:pt x="73" y="195"/>
                      <a:pt x="73" y="195"/>
                    </a:cubicBezTo>
                    <a:close/>
                    <a:moveTo>
                      <a:pt x="70" y="188"/>
                    </a:moveTo>
                    <a:cubicBezTo>
                      <a:pt x="70" y="188"/>
                      <a:pt x="70" y="188"/>
                      <a:pt x="70" y="188"/>
                    </a:cubicBezTo>
                    <a:cubicBezTo>
                      <a:pt x="69" y="187"/>
                      <a:pt x="69" y="187"/>
                      <a:pt x="70" y="187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70" y="188"/>
                      <a:pt x="70" y="188"/>
                      <a:pt x="70" y="188"/>
                    </a:cubicBezTo>
                    <a:close/>
                    <a:moveTo>
                      <a:pt x="70" y="187"/>
                    </a:moveTo>
                    <a:cubicBezTo>
                      <a:pt x="70" y="187"/>
                      <a:pt x="70" y="187"/>
                      <a:pt x="70" y="187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70" y="187"/>
                      <a:pt x="70" y="187"/>
                      <a:pt x="70" y="187"/>
                    </a:cubicBezTo>
                    <a:close/>
                    <a:moveTo>
                      <a:pt x="55" y="109"/>
                    </a:moveTo>
                    <a:cubicBezTo>
                      <a:pt x="55" y="110"/>
                      <a:pt x="54" y="110"/>
                      <a:pt x="54" y="111"/>
                    </a:cubicBezTo>
                    <a:cubicBezTo>
                      <a:pt x="54" y="110"/>
                      <a:pt x="54" y="110"/>
                      <a:pt x="54" y="109"/>
                    </a:cubicBezTo>
                    <a:cubicBezTo>
                      <a:pt x="54" y="109"/>
                      <a:pt x="55" y="109"/>
                      <a:pt x="55" y="109"/>
                    </a:cubicBezTo>
                    <a:close/>
                    <a:moveTo>
                      <a:pt x="59" y="127"/>
                    </a:moveTo>
                    <a:cubicBezTo>
                      <a:pt x="59" y="128"/>
                      <a:pt x="59" y="129"/>
                      <a:pt x="59" y="130"/>
                    </a:cubicBezTo>
                    <a:cubicBezTo>
                      <a:pt x="59" y="129"/>
                      <a:pt x="59" y="128"/>
                      <a:pt x="58" y="126"/>
                    </a:cubicBezTo>
                    <a:cubicBezTo>
                      <a:pt x="58" y="127"/>
                      <a:pt x="58" y="127"/>
                      <a:pt x="59" y="127"/>
                    </a:cubicBezTo>
                    <a:close/>
                    <a:moveTo>
                      <a:pt x="72" y="185"/>
                    </a:moveTo>
                    <a:cubicBezTo>
                      <a:pt x="73" y="185"/>
                      <a:pt x="74" y="185"/>
                      <a:pt x="75" y="185"/>
                    </a:cubicBezTo>
                    <a:cubicBezTo>
                      <a:pt x="75" y="185"/>
                      <a:pt x="75" y="185"/>
                      <a:pt x="75" y="185"/>
                    </a:cubicBezTo>
                    <a:cubicBezTo>
                      <a:pt x="75" y="185"/>
                      <a:pt x="74" y="185"/>
                      <a:pt x="72" y="185"/>
                    </a:cubicBezTo>
                    <a:cubicBezTo>
                      <a:pt x="72" y="185"/>
                      <a:pt x="72" y="185"/>
                      <a:pt x="72" y="185"/>
                    </a:cubicBezTo>
                    <a:close/>
                    <a:moveTo>
                      <a:pt x="36" y="114"/>
                    </a:moveTo>
                    <a:cubicBezTo>
                      <a:pt x="36" y="113"/>
                      <a:pt x="38" y="113"/>
                      <a:pt x="36" y="112"/>
                    </a:cubicBezTo>
                    <a:cubicBezTo>
                      <a:pt x="36" y="112"/>
                      <a:pt x="35" y="112"/>
                      <a:pt x="35" y="111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6" y="111"/>
                      <a:pt x="35" y="111"/>
                      <a:pt x="36" y="111"/>
                    </a:cubicBezTo>
                    <a:cubicBezTo>
                      <a:pt x="36" y="111"/>
                      <a:pt x="36" y="111"/>
                      <a:pt x="36" y="110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6" y="109"/>
                      <a:pt x="36" y="109"/>
                      <a:pt x="36" y="109"/>
                    </a:cubicBezTo>
                    <a:cubicBezTo>
                      <a:pt x="37" y="109"/>
                      <a:pt x="36" y="107"/>
                      <a:pt x="37" y="107"/>
                    </a:cubicBezTo>
                    <a:cubicBezTo>
                      <a:pt x="37" y="107"/>
                      <a:pt x="38" y="105"/>
                      <a:pt x="37" y="105"/>
                    </a:cubicBezTo>
                    <a:cubicBezTo>
                      <a:pt x="37" y="105"/>
                      <a:pt x="37" y="105"/>
                      <a:pt x="38" y="104"/>
                    </a:cubicBezTo>
                    <a:cubicBezTo>
                      <a:pt x="38" y="106"/>
                      <a:pt x="38" y="108"/>
                      <a:pt x="38" y="110"/>
                    </a:cubicBezTo>
                    <a:cubicBezTo>
                      <a:pt x="38" y="110"/>
                      <a:pt x="39" y="111"/>
                      <a:pt x="39" y="112"/>
                    </a:cubicBezTo>
                    <a:cubicBezTo>
                      <a:pt x="38" y="113"/>
                      <a:pt x="37" y="113"/>
                      <a:pt x="36" y="114"/>
                    </a:cubicBezTo>
                    <a:close/>
                    <a:moveTo>
                      <a:pt x="71" y="196"/>
                    </a:moveTo>
                    <a:cubicBezTo>
                      <a:pt x="72" y="196"/>
                      <a:pt x="72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73" y="195"/>
                      <a:pt x="73" y="195"/>
                      <a:pt x="73" y="195"/>
                    </a:cubicBezTo>
                    <a:cubicBezTo>
                      <a:pt x="73" y="195"/>
                      <a:pt x="73" y="195"/>
                      <a:pt x="73" y="195"/>
                    </a:cubicBezTo>
                    <a:cubicBezTo>
                      <a:pt x="73" y="196"/>
                      <a:pt x="72" y="197"/>
                      <a:pt x="72" y="197"/>
                    </a:cubicBezTo>
                    <a:cubicBezTo>
                      <a:pt x="72" y="197"/>
                      <a:pt x="72" y="197"/>
                      <a:pt x="72" y="197"/>
                    </a:cubicBezTo>
                    <a:cubicBezTo>
                      <a:pt x="72" y="197"/>
                      <a:pt x="72" y="197"/>
                      <a:pt x="72" y="197"/>
                    </a:cubicBezTo>
                    <a:cubicBezTo>
                      <a:pt x="72" y="197"/>
                      <a:pt x="72" y="197"/>
                      <a:pt x="72" y="197"/>
                    </a:cubicBezTo>
                    <a:cubicBezTo>
                      <a:pt x="72" y="197"/>
                      <a:pt x="72" y="197"/>
                      <a:pt x="72" y="197"/>
                    </a:cubicBezTo>
                    <a:cubicBezTo>
                      <a:pt x="72" y="197"/>
                      <a:pt x="71" y="197"/>
                      <a:pt x="71" y="196"/>
                    </a:cubicBezTo>
                    <a:cubicBezTo>
                      <a:pt x="71" y="196"/>
                      <a:pt x="71" y="196"/>
                      <a:pt x="71" y="196"/>
                    </a:cubicBezTo>
                    <a:close/>
                    <a:moveTo>
                      <a:pt x="73" y="195"/>
                    </a:moveTo>
                    <a:cubicBezTo>
                      <a:pt x="73" y="195"/>
                      <a:pt x="73" y="195"/>
                      <a:pt x="73" y="195"/>
                    </a:cubicBezTo>
                    <a:cubicBezTo>
                      <a:pt x="73" y="195"/>
                      <a:pt x="73" y="195"/>
                      <a:pt x="73" y="195"/>
                    </a:cubicBezTo>
                    <a:cubicBezTo>
                      <a:pt x="73" y="195"/>
                      <a:pt x="73" y="195"/>
                      <a:pt x="73" y="195"/>
                    </a:cubicBezTo>
                    <a:close/>
                    <a:moveTo>
                      <a:pt x="72" y="185"/>
                    </a:moveTo>
                    <a:cubicBezTo>
                      <a:pt x="74" y="185"/>
                      <a:pt x="75" y="185"/>
                      <a:pt x="75" y="185"/>
                    </a:cubicBezTo>
                    <a:cubicBezTo>
                      <a:pt x="75" y="185"/>
                      <a:pt x="75" y="185"/>
                      <a:pt x="75" y="185"/>
                    </a:cubicBezTo>
                    <a:cubicBezTo>
                      <a:pt x="74" y="185"/>
                      <a:pt x="73" y="185"/>
                      <a:pt x="72" y="185"/>
                    </a:cubicBezTo>
                    <a:close/>
                    <a:moveTo>
                      <a:pt x="80" y="173"/>
                    </a:moveTo>
                    <a:cubicBezTo>
                      <a:pt x="80" y="173"/>
                      <a:pt x="81" y="173"/>
                      <a:pt x="81" y="173"/>
                    </a:cubicBezTo>
                    <a:cubicBezTo>
                      <a:pt x="81" y="173"/>
                      <a:pt x="80" y="173"/>
                      <a:pt x="80" y="174"/>
                    </a:cubicBezTo>
                    <a:cubicBezTo>
                      <a:pt x="80" y="173"/>
                      <a:pt x="80" y="173"/>
                      <a:pt x="80" y="173"/>
                    </a:cubicBezTo>
                    <a:close/>
                    <a:moveTo>
                      <a:pt x="91" y="148"/>
                    </a:moveTo>
                    <a:cubicBezTo>
                      <a:pt x="91" y="149"/>
                      <a:pt x="91" y="149"/>
                      <a:pt x="91" y="149"/>
                    </a:cubicBezTo>
                    <a:cubicBezTo>
                      <a:pt x="91" y="149"/>
                      <a:pt x="91" y="149"/>
                      <a:pt x="91" y="149"/>
                    </a:cubicBezTo>
                    <a:cubicBezTo>
                      <a:pt x="91" y="149"/>
                      <a:pt x="91" y="149"/>
                      <a:pt x="91" y="148"/>
                    </a:cubicBezTo>
                    <a:close/>
                    <a:moveTo>
                      <a:pt x="135" y="259"/>
                    </a:moveTo>
                    <a:cubicBezTo>
                      <a:pt x="136" y="259"/>
                      <a:pt x="137" y="259"/>
                      <a:pt x="138" y="259"/>
                    </a:cubicBezTo>
                    <a:cubicBezTo>
                      <a:pt x="137" y="262"/>
                      <a:pt x="136" y="264"/>
                      <a:pt x="135" y="267"/>
                    </a:cubicBezTo>
                    <a:cubicBezTo>
                      <a:pt x="135" y="264"/>
                      <a:pt x="135" y="261"/>
                      <a:pt x="135" y="259"/>
                    </a:cubicBezTo>
                    <a:close/>
                    <a:moveTo>
                      <a:pt x="139" y="259"/>
                    </a:moveTo>
                    <a:cubicBezTo>
                      <a:pt x="140" y="259"/>
                      <a:pt x="140" y="259"/>
                      <a:pt x="140" y="259"/>
                    </a:cubicBezTo>
                    <a:cubicBezTo>
                      <a:pt x="140" y="259"/>
                      <a:pt x="140" y="259"/>
                      <a:pt x="140" y="259"/>
                    </a:cubicBezTo>
                    <a:cubicBezTo>
                      <a:pt x="140" y="258"/>
                      <a:pt x="140" y="258"/>
                      <a:pt x="140" y="258"/>
                    </a:cubicBezTo>
                    <a:cubicBezTo>
                      <a:pt x="140" y="258"/>
                      <a:pt x="140" y="258"/>
                      <a:pt x="140" y="258"/>
                    </a:cubicBezTo>
                    <a:cubicBezTo>
                      <a:pt x="140" y="258"/>
                      <a:pt x="140" y="257"/>
                      <a:pt x="140" y="257"/>
                    </a:cubicBezTo>
                    <a:cubicBezTo>
                      <a:pt x="140" y="257"/>
                      <a:pt x="140" y="257"/>
                      <a:pt x="140" y="257"/>
                    </a:cubicBezTo>
                    <a:cubicBezTo>
                      <a:pt x="140" y="257"/>
                      <a:pt x="140" y="257"/>
                      <a:pt x="140" y="257"/>
                    </a:cubicBezTo>
                    <a:cubicBezTo>
                      <a:pt x="140" y="256"/>
                      <a:pt x="141" y="256"/>
                      <a:pt x="141" y="256"/>
                    </a:cubicBezTo>
                    <a:cubicBezTo>
                      <a:pt x="141" y="257"/>
                      <a:pt x="141" y="258"/>
                      <a:pt x="140" y="259"/>
                    </a:cubicBezTo>
                    <a:cubicBezTo>
                      <a:pt x="140" y="259"/>
                      <a:pt x="140" y="259"/>
                      <a:pt x="139" y="259"/>
                    </a:cubicBezTo>
                    <a:close/>
                    <a:moveTo>
                      <a:pt x="135" y="239"/>
                    </a:moveTo>
                    <a:cubicBezTo>
                      <a:pt x="135" y="237"/>
                      <a:pt x="134" y="235"/>
                      <a:pt x="135" y="233"/>
                    </a:cubicBezTo>
                    <a:cubicBezTo>
                      <a:pt x="135" y="234"/>
                      <a:pt x="136" y="234"/>
                      <a:pt x="137" y="234"/>
                    </a:cubicBezTo>
                    <a:cubicBezTo>
                      <a:pt x="137" y="237"/>
                      <a:pt x="136" y="238"/>
                      <a:pt x="135" y="239"/>
                    </a:cubicBezTo>
                    <a:close/>
                    <a:moveTo>
                      <a:pt x="147" y="241"/>
                    </a:moveTo>
                    <a:cubicBezTo>
                      <a:pt x="147" y="241"/>
                      <a:pt x="147" y="241"/>
                      <a:pt x="147" y="241"/>
                    </a:cubicBezTo>
                    <a:cubicBezTo>
                      <a:pt x="147" y="241"/>
                      <a:pt x="147" y="241"/>
                      <a:pt x="147" y="241"/>
                    </a:cubicBezTo>
                    <a:cubicBezTo>
                      <a:pt x="147" y="241"/>
                      <a:pt x="147" y="241"/>
                      <a:pt x="147" y="241"/>
                    </a:cubicBezTo>
                    <a:close/>
                    <a:moveTo>
                      <a:pt x="153" y="227"/>
                    </a:moveTo>
                    <a:cubicBezTo>
                      <a:pt x="153" y="227"/>
                      <a:pt x="153" y="227"/>
                      <a:pt x="153" y="227"/>
                    </a:cubicBezTo>
                    <a:cubicBezTo>
                      <a:pt x="153" y="227"/>
                      <a:pt x="153" y="227"/>
                      <a:pt x="153" y="227"/>
                    </a:cubicBezTo>
                    <a:cubicBezTo>
                      <a:pt x="153" y="227"/>
                      <a:pt x="153" y="227"/>
                      <a:pt x="153" y="227"/>
                    </a:cubicBezTo>
                    <a:close/>
                    <a:moveTo>
                      <a:pt x="156" y="91"/>
                    </a:moveTo>
                    <a:cubicBezTo>
                      <a:pt x="156" y="91"/>
                      <a:pt x="156" y="91"/>
                      <a:pt x="155" y="91"/>
                    </a:cubicBezTo>
                    <a:cubicBezTo>
                      <a:pt x="156" y="91"/>
                      <a:pt x="156" y="91"/>
                      <a:pt x="156" y="91"/>
                    </a:cubicBezTo>
                    <a:cubicBezTo>
                      <a:pt x="155" y="90"/>
                      <a:pt x="157" y="90"/>
                      <a:pt x="157" y="90"/>
                    </a:cubicBezTo>
                    <a:cubicBezTo>
                      <a:pt x="157" y="92"/>
                      <a:pt x="157" y="93"/>
                      <a:pt x="157" y="95"/>
                    </a:cubicBezTo>
                    <a:cubicBezTo>
                      <a:pt x="157" y="96"/>
                      <a:pt x="157" y="96"/>
                      <a:pt x="157" y="96"/>
                    </a:cubicBezTo>
                    <a:cubicBezTo>
                      <a:pt x="157" y="96"/>
                      <a:pt x="156" y="96"/>
                      <a:pt x="157" y="96"/>
                    </a:cubicBez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95"/>
                      <a:pt x="156" y="95"/>
                      <a:pt x="156" y="95"/>
                    </a:cubicBezTo>
                    <a:cubicBezTo>
                      <a:pt x="157" y="95"/>
                      <a:pt x="157" y="95"/>
                      <a:pt x="157" y="95"/>
                    </a:cubicBezTo>
                    <a:cubicBezTo>
                      <a:pt x="157" y="94"/>
                      <a:pt x="157" y="94"/>
                      <a:pt x="157" y="94"/>
                    </a:cubicBezTo>
                    <a:cubicBezTo>
                      <a:pt x="156" y="95"/>
                      <a:pt x="156" y="95"/>
                      <a:pt x="156" y="95"/>
                    </a:cubicBezTo>
                    <a:cubicBezTo>
                      <a:pt x="156" y="94"/>
                      <a:pt x="157" y="94"/>
                      <a:pt x="156" y="93"/>
                    </a:cubicBezTo>
                    <a:cubicBezTo>
                      <a:pt x="156" y="93"/>
                      <a:pt x="156" y="94"/>
                      <a:pt x="155" y="93"/>
                    </a:cubicBezTo>
                    <a:cubicBezTo>
                      <a:pt x="156" y="93"/>
                      <a:pt x="156" y="92"/>
                      <a:pt x="156" y="91"/>
                    </a:cubicBezTo>
                    <a:close/>
                    <a:moveTo>
                      <a:pt x="157" y="97"/>
                    </a:moveTo>
                    <a:cubicBezTo>
                      <a:pt x="157" y="97"/>
                      <a:pt x="157" y="97"/>
                      <a:pt x="157" y="97"/>
                    </a:cubicBezTo>
                    <a:cubicBezTo>
                      <a:pt x="157" y="98"/>
                      <a:pt x="157" y="98"/>
                      <a:pt x="157" y="98"/>
                    </a:cubicBezTo>
                    <a:cubicBezTo>
                      <a:pt x="157" y="98"/>
                      <a:pt x="157" y="98"/>
                      <a:pt x="157" y="98"/>
                    </a:cubicBezTo>
                    <a:cubicBezTo>
                      <a:pt x="157" y="98"/>
                      <a:pt x="157" y="98"/>
                      <a:pt x="157" y="98"/>
                    </a:cubicBezTo>
                    <a:cubicBezTo>
                      <a:pt x="157" y="98"/>
                      <a:pt x="157" y="98"/>
                      <a:pt x="157" y="99"/>
                    </a:cubicBezTo>
                    <a:cubicBezTo>
                      <a:pt x="156" y="99"/>
                      <a:pt x="156" y="98"/>
                      <a:pt x="156" y="98"/>
                    </a:cubicBezTo>
                    <a:cubicBezTo>
                      <a:pt x="156" y="98"/>
                      <a:pt x="156" y="97"/>
                      <a:pt x="157" y="97"/>
                    </a:cubicBezTo>
                    <a:close/>
                    <a:moveTo>
                      <a:pt x="156" y="105"/>
                    </a:move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5" y="105"/>
                    </a:cubicBezTo>
                    <a:cubicBezTo>
                      <a:pt x="155" y="105"/>
                      <a:pt x="155" y="105"/>
                      <a:pt x="156" y="105"/>
                    </a:cubicBezTo>
                    <a:close/>
                    <a:moveTo>
                      <a:pt x="155" y="107"/>
                    </a:moveTo>
                    <a:cubicBezTo>
                      <a:pt x="155" y="107"/>
                      <a:pt x="155" y="107"/>
                      <a:pt x="155" y="107"/>
                    </a:cubicBezTo>
                    <a:cubicBezTo>
                      <a:pt x="155" y="107"/>
                      <a:pt x="155" y="107"/>
                      <a:pt x="155" y="107"/>
                    </a:cubicBezTo>
                    <a:close/>
                    <a:moveTo>
                      <a:pt x="155" y="107"/>
                    </a:moveTo>
                    <a:cubicBezTo>
                      <a:pt x="155" y="108"/>
                      <a:pt x="155" y="108"/>
                      <a:pt x="155" y="108"/>
                    </a:cubicBezTo>
                    <a:cubicBezTo>
                      <a:pt x="155" y="108"/>
                      <a:pt x="155" y="108"/>
                      <a:pt x="155" y="107"/>
                    </a:cubicBezTo>
                    <a:close/>
                    <a:moveTo>
                      <a:pt x="154" y="109"/>
                    </a:moveTo>
                    <a:cubicBezTo>
                      <a:pt x="155" y="109"/>
                      <a:pt x="154" y="109"/>
                      <a:pt x="155" y="109"/>
                    </a:cubicBezTo>
                    <a:cubicBezTo>
                      <a:pt x="155" y="109"/>
                      <a:pt x="155" y="108"/>
                      <a:pt x="155" y="108"/>
                    </a:cubicBezTo>
                    <a:cubicBezTo>
                      <a:pt x="155" y="109"/>
                      <a:pt x="155" y="110"/>
                      <a:pt x="155" y="111"/>
                    </a:cubicBezTo>
                    <a:cubicBezTo>
                      <a:pt x="154" y="110"/>
                      <a:pt x="153" y="110"/>
                      <a:pt x="153" y="109"/>
                    </a:cubicBezTo>
                    <a:cubicBezTo>
                      <a:pt x="152" y="109"/>
                      <a:pt x="154" y="109"/>
                      <a:pt x="154" y="109"/>
                    </a:cubicBezTo>
                    <a:close/>
                    <a:moveTo>
                      <a:pt x="146" y="91"/>
                    </a:moveTo>
                    <a:cubicBezTo>
                      <a:pt x="147" y="91"/>
                      <a:pt x="147" y="91"/>
                      <a:pt x="147" y="91"/>
                    </a:cubicBezTo>
                    <a:cubicBezTo>
                      <a:pt x="147" y="92"/>
                      <a:pt x="146" y="92"/>
                      <a:pt x="145" y="93"/>
                    </a:cubicBezTo>
                    <a:cubicBezTo>
                      <a:pt x="145" y="97"/>
                      <a:pt x="148" y="100"/>
                      <a:pt x="147" y="103"/>
                    </a:cubicBezTo>
                    <a:cubicBezTo>
                      <a:pt x="146" y="103"/>
                      <a:pt x="146" y="103"/>
                      <a:pt x="146" y="103"/>
                    </a:cubicBezTo>
                    <a:cubicBezTo>
                      <a:pt x="145" y="103"/>
                      <a:pt x="148" y="104"/>
                      <a:pt x="147" y="104"/>
                    </a:cubicBezTo>
                    <a:cubicBezTo>
                      <a:pt x="147" y="104"/>
                      <a:pt x="147" y="104"/>
                      <a:pt x="147" y="104"/>
                    </a:cubicBezTo>
                    <a:cubicBezTo>
                      <a:pt x="147" y="104"/>
                      <a:pt x="147" y="105"/>
                      <a:pt x="146" y="104"/>
                    </a:cubicBezTo>
                    <a:cubicBezTo>
                      <a:pt x="146" y="105"/>
                      <a:pt x="147" y="105"/>
                      <a:pt x="147" y="105"/>
                    </a:cubicBezTo>
                    <a:cubicBezTo>
                      <a:pt x="146" y="105"/>
                      <a:pt x="146" y="105"/>
                      <a:pt x="146" y="105"/>
                    </a:cubicBezTo>
                    <a:cubicBezTo>
                      <a:pt x="146" y="107"/>
                      <a:pt x="147" y="108"/>
                      <a:pt x="147" y="109"/>
                    </a:cubicBezTo>
                    <a:cubicBezTo>
                      <a:pt x="146" y="110"/>
                      <a:pt x="147" y="113"/>
                      <a:pt x="148" y="115"/>
                    </a:cubicBezTo>
                    <a:cubicBezTo>
                      <a:pt x="149" y="117"/>
                      <a:pt x="148" y="118"/>
                      <a:pt x="147" y="120"/>
                    </a:cubicBezTo>
                    <a:cubicBezTo>
                      <a:pt x="147" y="115"/>
                      <a:pt x="146" y="110"/>
                      <a:pt x="145" y="104"/>
                    </a:cubicBezTo>
                    <a:cubicBezTo>
                      <a:pt x="145" y="97"/>
                      <a:pt x="144" y="90"/>
                      <a:pt x="142" y="82"/>
                    </a:cubicBezTo>
                    <a:cubicBezTo>
                      <a:pt x="143" y="81"/>
                      <a:pt x="143" y="80"/>
                      <a:pt x="143" y="79"/>
                    </a:cubicBezTo>
                    <a:cubicBezTo>
                      <a:pt x="143" y="80"/>
                      <a:pt x="143" y="80"/>
                      <a:pt x="143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3" y="82"/>
                      <a:pt x="145" y="82"/>
                      <a:pt x="144" y="83"/>
                    </a:cubicBezTo>
                    <a:cubicBezTo>
                      <a:pt x="144" y="83"/>
                      <a:pt x="144" y="83"/>
                      <a:pt x="144" y="83"/>
                    </a:cubicBezTo>
                    <a:cubicBezTo>
                      <a:pt x="146" y="85"/>
                      <a:pt x="143" y="86"/>
                      <a:pt x="145" y="87"/>
                    </a:cubicBezTo>
                    <a:cubicBezTo>
                      <a:pt x="144" y="87"/>
                      <a:pt x="144" y="87"/>
                      <a:pt x="144" y="87"/>
                    </a:cubicBezTo>
                    <a:cubicBezTo>
                      <a:pt x="144" y="88"/>
                      <a:pt x="145" y="89"/>
                      <a:pt x="146" y="88"/>
                    </a:cubicBezTo>
                    <a:cubicBezTo>
                      <a:pt x="146" y="89"/>
                      <a:pt x="146" y="89"/>
                      <a:pt x="145" y="89"/>
                    </a:cubicBezTo>
                    <a:cubicBezTo>
                      <a:pt x="146" y="89"/>
                      <a:pt x="146" y="89"/>
                      <a:pt x="146" y="90"/>
                    </a:cubicBezTo>
                    <a:cubicBezTo>
                      <a:pt x="146" y="90"/>
                      <a:pt x="146" y="90"/>
                      <a:pt x="146" y="90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6" y="91"/>
                      <a:pt x="146" y="91"/>
                    </a:cubicBezTo>
                    <a:close/>
                    <a:moveTo>
                      <a:pt x="143" y="78"/>
                    </a:move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lose/>
                    <a:moveTo>
                      <a:pt x="143" y="79"/>
                    </a:moveTo>
                    <a:cubicBezTo>
                      <a:pt x="143" y="79"/>
                      <a:pt x="143" y="79"/>
                      <a:pt x="143" y="79"/>
                    </a:cubicBezTo>
                    <a:cubicBezTo>
                      <a:pt x="143" y="79"/>
                      <a:pt x="143" y="79"/>
                      <a:pt x="143" y="79"/>
                    </a:cubicBezTo>
                    <a:close/>
                    <a:moveTo>
                      <a:pt x="134" y="54"/>
                    </a:moveTo>
                    <a:cubicBezTo>
                      <a:pt x="134" y="54"/>
                      <a:pt x="134" y="55"/>
                      <a:pt x="134" y="55"/>
                    </a:cubicBezTo>
                    <a:cubicBezTo>
                      <a:pt x="134" y="55"/>
                      <a:pt x="134" y="55"/>
                      <a:pt x="134" y="55"/>
                    </a:cubicBezTo>
                    <a:cubicBezTo>
                      <a:pt x="134" y="55"/>
                      <a:pt x="134" y="55"/>
                      <a:pt x="134" y="55"/>
                    </a:cubicBezTo>
                    <a:cubicBezTo>
                      <a:pt x="134" y="55"/>
                      <a:pt x="134" y="55"/>
                      <a:pt x="134" y="55"/>
                    </a:cubicBezTo>
                    <a:cubicBezTo>
                      <a:pt x="134" y="55"/>
                      <a:pt x="133" y="55"/>
                      <a:pt x="133" y="55"/>
                    </a:cubicBezTo>
                    <a:cubicBezTo>
                      <a:pt x="133" y="54"/>
                      <a:pt x="134" y="54"/>
                      <a:pt x="134" y="54"/>
                    </a:cubicBezTo>
                    <a:close/>
                    <a:moveTo>
                      <a:pt x="124" y="46"/>
                    </a:moveTo>
                    <a:cubicBezTo>
                      <a:pt x="124" y="46"/>
                      <a:pt x="124" y="46"/>
                      <a:pt x="124" y="46"/>
                    </a:cubicBezTo>
                    <a:close/>
                    <a:moveTo>
                      <a:pt x="103" y="56"/>
                    </a:moveTo>
                    <a:cubicBezTo>
                      <a:pt x="103" y="56"/>
                      <a:pt x="103" y="56"/>
                      <a:pt x="103" y="56"/>
                    </a:cubicBezTo>
                    <a:cubicBezTo>
                      <a:pt x="103" y="56"/>
                      <a:pt x="102" y="55"/>
                      <a:pt x="102" y="55"/>
                    </a:cubicBezTo>
                    <a:cubicBezTo>
                      <a:pt x="102" y="55"/>
                      <a:pt x="103" y="55"/>
                      <a:pt x="103" y="56"/>
                    </a:cubicBezTo>
                    <a:close/>
                    <a:moveTo>
                      <a:pt x="66" y="45"/>
                    </a:moveTo>
                    <a:cubicBezTo>
                      <a:pt x="66" y="45"/>
                      <a:pt x="66" y="45"/>
                      <a:pt x="66" y="45"/>
                    </a:cubicBezTo>
                    <a:cubicBezTo>
                      <a:pt x="66" y="45"/>
                      <a:pt x="66" y="45"/>
                      <a:pt x="66" y="45"/>
                    </a:cubicBezTo>
                    <a:close/>
                    <a:moveTo>
                      <a:pt x="51" y="34"/>
                    </a:moveTo>
                    <a:cubicBezTo>
                      <a:pt x="51" y="34"/>
                      <a:pt x="51" y="34"/>
                      <a:pt x="51" y="34"/>
                    </a:cubicBezTo>
                    <a:cubicBezTo>
                      <a:pt x="51" y="36"/>
                      <a:pt x="53" y="37"/>
                      <a:pt x="55" y="41"/>
                    </a:cubicBezTo>
                    <a:cubicBezTo>
                      <a:pt x="55" y="44"/>
                      <a:pt x="54" y="46"/>
                      <a:pt x="56" y="49"/>
                    </a:cubicBezTo>
                    <a:cubicBezTo>
                      <a:pt x="56" y="51"/>
                      <a:pt x="57" y="53"/>
                      <a:pt x="58" y="55"/>
                    </a:cubicBezTo>
                    <a:cubicBezTo>
                      <a:pt x="59" y="55"/>
                      <a:pt x="58" y="57"/>
                      <a:pt x="59" y="58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9" y="59"/>
                      <a:pt x="60" y="59"/>
                      <a:pt x="59" y="59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60" y="60"/>
                      <a:pt x="60" y="60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2"/>
                      <a:pt x="61" y="63"/>
                      <a:pt x="60" y="64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61" y="65"/>
                      <a:pt x="62" y="66"/>
                      <a:pt x="62" y="68"/>
                    </a:cubicBezTo>
                    <a:cubicBezTo>
                      <a:pt x="62" y="68"/>
                      <a:pt x="62" y="68"/>
                      <a:pt x="62" y="68"/>
                    </a:cubicBezTo>
                    <a:cubicBezTo>
                      <a:pt x="64" y="69"/>
                      <a:pt x="61" y="71"/>
                      <a:pt x="63" y="73"/>
                    </a:cubicBezTo>
                    <a:cubicBezTo>
                      <a:pt x="63" y="72"/>
                      <a:pt x="63" y="73"/>
                      <a:pt x="63" y="73"/>
                    </a:cubicBezTo>
                    <a:cubicBezTo>
                      <a:pt x="63" y="74"/>
                      <a:pt x="63" y="75"/>
                      <a:pt x="64" y="75"/>
                    </a:cubicBezTo>
                    <a:cubicBezTo>
                      <a:pt x="65" y="75"/>
                      <a:pt x="64" y="75"/>
                      <a:pt x="64" y="75"/>
                    </a:cubicBezTo>
                    <a:cubicBezTo>
                      <a:pt x="64" y="75"/>
                      <a:pt x="64" y="75"/>
                      <a:pt x="64" y="75"/>
                    </a:cubicBezTo>
                    <a:cubicBezTo>
                      <a:pt x="64" y="75"/>
                      <a:pt x="64" y="75"/>
                      <a:pt x="64" y="75"/>
                    </a:cubicBezTo>
                    <a:cubicBezTo>
                      <a:pt x="64" y="77"/>
                      <a:pt x="65" y="78"/>
                      <a:pt x="65" y="80"/>
                    </a:cubicBezTo>
                    <a:cubicBezTo>
                      <a:pt x="65" y="80"/>
                      <a:pt x="65" y="81"/>
                      <a:pt x="65" y="81"/>
                    </a:cubicBezTo>
                    <a:cubicBezTo>
                      <a:pt x="65" y="81"/>
                      <a:pt x="64" y="81"/>
                      <a:pt x="64" y="82"/>
                    </a:cubicBezTo>
                    <a:cubicBezTo>
                      <a:pt x="64" y="82"/>
                      <a:pt x="65" y="83"/>
                      <a:pt x="65" y="84"/>
                    </a:cubicBezTo>
                    <a:cubicBezTo>
                      <a:pt x="65" y="87"/>
                      <a:pt x="65" y="89"/>
                      <a:pt x="65" y="92"/>
                    </a:cubicBezTo>
                    <a:cubicBezTo>
                      <a:pt x="67" y="94"/>
                      <a:pt x="65" y="97"/>
                      <a:pt x="67" y="99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1"/>
                      <a:pt x="67" y="101"/>
                      <a:pt x="66" y="102"/>
                    </a:cubicBezTo>
                    <a:cubicBezTo>
                      <a:pt x="66" y="102"/>
                      <a:pt x="66" y="102"/>
                      <a:pt x="66" y="102"/>
                    </a:cubicBezTo>
                    <a:cubicBezTo>
                      <a:pt x="67" y="103"/>
                      <a:pt x="66" y="105"/>
                      <a:pt x="67" y="105"/>
                    </a:cubicBezTo>
                    <a:cubicBezTo>
                      <a:pt x="66" y="105"/>
                      <a:pt x="66" y="105"/>
                      <a:pt x="66" y="105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6" y="106"/>
                      <a:pt x="66" y="106"/>
                      <a:pt x="66" y="106"/>
                    </a:cubicBezTo>
                    <a:cubicBezTo>
                      <a:pt x="67" y="108"/>
                      <a:pt x="67" y="109"/>
                      <a:pt x="67" y="111"/>
                    </a:cubicBezTo>
                    <a:cubicBezTo>
                      <a:pt x="66" y="111"/>
                      <a:pt x="66" y="111"/>
                      <a:pt x="67" y="111"/>
                    </a:cubicBezTo>
                    <a:cubicBezTo>
                      <a:pt x="67" y="111"/>
                      <a:pt x="68" y="112"/>
                      <a:pt x="68" y="112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8" y="113"/>
                      <a:pt x="69" y="113"/>
                      <a:pt x="70" y="113"/>
                    </a:cubicBezTo>
                    <a:cubicBezTo>
                      <a:pt x="70" y="113"/>
                      <a:pt x="70" y="113"/>
                      <a:pt x="70" y="113"/>
                    </a:cubicBezTo>
                    <a:cubicBezTo>
                      <a:pt x="72" y="117"/>
                      <a:pt x="69" y="122"/>
                      <a:pt x="71" y="125"/>
                    </a:cubicBezTo>
                    <a:cubicBezTo>
                      <a:pt x="71" y="125"/>
                      <a:pt x="71" y="125"/>
                      <a:pt x="71" y="125"/>
                    </a:cubicBezTo>
                    <a:cubicBezTo>
                      <a:pt x="72" y="129"/>
                      <a:pt x="72" y="129"/>
                      <a:pt x="72" y="129"/>
                    </a:cubicBezTo>
                    <a:cubicBezTo>
                      <a:pt x="72" y="129"/>
                      <a:pt x="72" y="130"/>
                      <a:pt x="72" y="131"/>
                    </a:cubicBezTo>
                    <a:cubicBezTo>
                      <a:pt x="72" y="133"/>
                      <a:pt x="72" y="135"/>
                      <a:pt x="72" y="138"/>
                    </a:cubicBezTo>
                    <a:cubicBezTo>
                      <a:pt x="70" y="132"/>
                      <a:pt x="69" y="126"/>
                      <a:pt x="68" y="119"/>
                    </a:cubicBezTo>
                    <a:cubicBezTo>
                      <a:pt x="66" y="114"/>
                      <a:pt x="66" y="114"/>
                      <a:pt x="66" y="114"/>
                    </a:cubicBezTo>
                    <a:cubicBezTo>
                      <a:pt x="66" y="113"/>
                      <a:pt x="66" y="113"/>
                      <a:pt x="66" y="113"/>
                    </a:cubicBezTo>
                    <a:cubicBezTo>
                      <a:pt x="66" y="113"/>
                      <a:pt x="65" y="112"/>
                      <a:pt x="65" y="110"/>
                    </a:cubicBezTo>
                    <a:cubicBezTo>
                      <a:pt x="65" y="110"/>
                      <a:pt x="65" y="109"/>
                      <a:pt x="65" y="109"/>
                    </a:cubicBezTo>
                    <a:cubicBezTo>
                      <a:pt x="65" y="109"/>
                      <a:pt x="65" y="109"/>
                      <a:pt x="65" y="109"/>
                    </a:cubicBezTo>
                    <a:cubicBezTo>
                      <a:pt x="65" y="109"/>
                      <a:pt x="65" y="108"/>
                      <a:pt x="64" y="108"/>
                    </a:cubicBezTo>
                    <a:cubicBezTo>
                      <a:pt x="65" y="107"/>
                      <a:pt x="65" y="107"/>
                      <a:pt x="65" y="106"/>
                    </a:cubicBezTo>
                    <a:cubicBezTo>
                      <a:pt x="65" y="102"/>
                      <a:pt x="65" y="98"/>
                      <a:pt x="64" y="95"/>
                    </a:cubicBezTo>
                    <a:cubicBezTo>
                      <a:pt x="64" y="94"/>
                      <a:pt x="64" y="94"/>
                      <a:pt x="64" y="93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63" y="93"/>
                      <a:pt x="63" y="93"/>
                      <a:pt x="62" y="93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3"/>
                      <a:pt x="62" y="93"/>
                      <a:pt x="61" y="93"/>
                    </a:cubicBezTo>
                    <a:cubicBezTo>
                      <a:pt x="60" y="92"/>
                      <a:pt x="62" y="91"/>
                      <a:pt x="61" y="90"/>
                    </a:cubicBezTo>
                    <a:cubicBezTo>
                      <a:pt x="60" y="89"/>
                      <a:pt x="63" y="89"/>
                      <a:pt x="61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87"/>
                      <a:pt x="61" y="87"/>
                      <a:pt x="61" y="87"/>
                    </a:cubicBezTo>
                    <a:cubicBezTo>
                      <a:pt x="62" y="87"/>
                      <a:pt x="62" y="86"/>
                      <a:pt x="62" y="86"/>
                    </a:cubicBezTo>
                    <a:cubicBezTo>
                      <a:pt x="63" y="85"/>
                      <a:pt x="60" y="84"/>
                      <a:pt x="62" y="82"/>
                    </a:cubicBezTo>
                    <a:cubicBezTo>
                      <a:pt x="61" y="82"/>
                      <a:pt x="61" y="81"/>
                      <a:pt x="60" y="80"/>
                    </a:cubicBezTo>
                    <a:cubicBezTo>
                      <a:pt x="61" y="80"/>
                      <a:pt x="60" y="79"/>
                      <a:pt x="61" y="79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79"/>
                      <a:pt x="61" y="78"/>
                      <a:pt x="61" y="77"/>
                    </a:cubicBezTo>
                    <a:cubicBezTo>
                      <a:pt x="61" y="77"/>
                      <a:pt x="61" y="78"/>
                      <a:pt x="60" y="78"/>
                    </a:cubicBezTo>
                    <a:cubicBezTo>
                      <a:pt x="60" y="77"/>
                      <a:pt x="60" y="77"/>
                      <a:pt x="60" y="77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5"/>
                      <a:pt x="61" y="75"/>
                      <a:pt x="61" y="75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61" y="75"/>
                      <a:pt x="62" y="74"/>
                      <a:pt x="61" y="74"/>
                    </a:cubicBezTo>
                    <a:cubicBezTo>
                      <a:pt x="60" y="74"/>
                      <a:pt x="60" y="75"/>
                      <a:pt x="59" y="74"/>
                    </a:cubicBezTo>
                    <a:cubicBezTo>
                      <a:pt x="60" y="73"/>
                      <a:pt x="60" y="72"/>
                      <a:pt x="60" y="70"/>
                    </a:cubicBezTo>
                    <a:cubicBezTo>
                      <a:pt x="60" y="71"/>
                      <a:pt x="60" y="70"/>
                      <a:pt x="59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59" y="69"/>
                      <a:pt x="61" y="69"/>
                      <a:pt x="60" y="68"/>
                    </a:cubicBezTo>
                    <a:cubicBezTo>
                      <a:pt x="59" y="68"/>
                      <a:pt x="59" y="68"/>
                      <a:pt x="59" y="68"/>
                    </a:cubicBezTo>
                    <a:cubicBezTo>
                      <a:pt x="58" y="67"/>
                      <a:pt x="61" y="67"/>
                      <a:pt x="59" y="66"/>
                    </a:cubicBezTo>
                    <a:cubicBezTo>
                      <a:pt x="59" y="67"/>
                      <a:pt x="57" y="67"/>
                      <a:pt x="58" y="66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8" y="66"/>
                      <a:pt x="59" y="66"/>
                      <a:pt x="59" y="65"/>
                    </a:cubicBezTo>
                    <a:cubicBezTo>
                      <a:pt x="59" y="65"/>
                      <a:pt x="59" y="65"/>
                      <a:pt x="59" y="65"/>
                    </a:cubicBezTo>
                    <a:cubicBezTo>
                      <a:pt x="58" y="65"/>
                      <a:pt x="58" y="65"/>
                      <a:pt x="58" y="65"/>
                    </a:cubicBezTo>
                    <a:cubicBezTo>
                      <a:pt x="59" y="64"/>
                      <a:pt x="58" y="63"/>
                      <a:pt x="58" y="63"/>
                    </a:cubicBezTo>
                    <a:cubicBezTo>
                      <a:pt x="58" y="63"/>
                      <a:pt x="59" y="61"/>
                      <a:pt x="58" y="61"/>
                    </a:cubicBezTo>
                    <a:cubicBezTo>
                      <a:pt x="58" y="61"/>
                      <a:pt x="58" y="60"/>
                      <a:pt x="59" y="60"/>
                    </a:cubicBezTo>
                    <a:cubicBezTo>
                      <a:pt x="58" y="60"/>
                      <a:pt x="57" y="59"/>
                      <a:pt x="58" y="58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59" y="57"/>
                      <a:pt x="57" y="56"/>
                      <a:pt x="57" y="54"/>
                    </a:cubicBezTo>
                    <a:cubicBezTo>
                      <a:pt x="57" y="54"/>
                      <a:pt x="57" y="53"/>
                      <a:pt x="56" y="54"/>
                    </a:cubicBezTo>
                    <a:cubicBezTo>
                      <a:pt x="55" y="53"/>
                      <a:pt x="57" y="51"/>
                      <a:pt x="54" y="51"/>
                    </a:cubicBezTo>
                    <a:cubicBezTo>
                      <a:pt x="54" y="50"/>
                      <a:pt x="55" y="50"/>
                      <a:pt x="55" y="49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4" y="48"/>
                      <a:pt x="54" y="48"/>
                      <a:pt x="54" y="47"/>
                    </a:cubicBezTo>
                    <a:cubicBezTo>
                      <a:pt x="54" y="46"/>
                      <a:pt x="52" y="47"/>
                      <a:pt x="52" y="46"/>
                    </a:cubicBezTo>
                    <a:cubicBezTo>
                      <a:pt x="53" y="46"/>
                      <a:pt x="53" y="45"/>
                      <a:pt x="53" y="45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3" y="44"/>
                      <a:pt x="53" y="44"/>
                      <a:pt x="53" y="45"/>
                    </a:cubicBezTo>
                    <a:cubicBezTo>
                      <a:pt x="53" y="45"/>
                      <a:pt x="52" y="45"/>
                      <a:pt x="52" y="45"/>
                    </a:cubicBezTo>
                    <a:cubicBezTo>
                      <a:pt x="53" y="44"/>
                      <a:pt x="52" y="43"/>
                      <a:pt x="53" y="43"/>
                    </a:cubicBezTo>
                    <a:cubicBezTo>
                      <a:pt x="52" y="41"/>
                      <a:pt x="51" y="40"/>
                      <a:pt x="50" y="39"/>
                    </a:cubicBezTo>
                    <a:cubicBezTo>
                      <a:pt x="51" y="39"/>
                      <a:pt x="51" y="39"/>
                      <a:pt x="52" y="39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2" y="38"/>
                      <a:pt x="52" y="39"/>
                      <a:pt x="52" y="39"/>
                    </a:cubicBezTo>
                    <a:cubicBezTo>
                      <a:pt x="53" y="38"/>
                      <a:pt x="50" y="37"/>
                      <a:pt x="51" y="36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49" y="35"/>
                    </a:cubicBezTo>
                    <a:cubicBezTo>
                      <a:pt x="50" y="35"/>
                      <a:pt x="51" y="35"/>
                      <a:pt x="51" y="34"/>
                    </a:cubicBezTo>
                    <a:close/>
                    <a:moveTo>
                      <a:pt x="38" y="50"/>
                    </a:moveTo>
                    <a:cubicBezTo>
                      <a:pt x="38" y="51"/>
                      <a:pt x="39" y="51"/>
                      <a:pt x="39" y="52"/>
                    </a:cubicBezTo>
                    <a:cubicBezTo>
                      <a:pt x="39" y="52"/>
                      <a:pt x="39" y="52"/>
                      <a:pt x="39" y="53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52"/>
                      <a:pt x="38" y="52"/>
                      <a:pt x="38" y="52"/>
                    </a:cubicBezTo>
                    <a:cubicBezTo>
                      <a:pt x="38" y="51"/>
                      <a:pt x="38" y="50"/>
                      <a:pt x="38" y="49"/>
                    </a:cubicBezTo>
                    <a:lnTo>
                      <a:pt x="38" y="50"/>
                    </a:lnTo>
                    <a:close/>
                    <a:moveTo>
                      <a:pt x="33" y="66"/>
                    </a:moveTo>
                    <a:cubicBezTo>
                      <a:pt x="33" y="67"/>
                      <a:pt x="33" y="67"/>
                      <a:pt x="33" y="67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33" y="67"/>
                      <a:pt x="33" y="67"/>
                      <a:pt x="33" y="67"/>
                    </a:cubicBezTo>
                    <a:lnTo>
                      <a:pt x="33" y="66"/>
                    </a:lnTo>
                    <a:close/>
                    <a:moveTo>
                      <a:pt x="28" y="122"/>
                    </a:moveTo>
                    <a:cubicBezTo>
                      <a:pt x="28" y="121"/>
                      <a:pt x="28" y="121"/>
                      <a:pt x="28" y="121"/>
                    </a:cubicBezTo>
                    <a:cubicBezTo>
                      <a:pt x="28" y="121"/>
                      <a:pt x="29" y="121"/>
                      <a:pt x="29" y="121"/>
                    </a:cubicBezTo>
                    <a:cubicBezTo>
                      <a:pt x="29" y="121"/>
                      <a:pt x="28" y="121"/>
                      <a:pt x="28" y="122"/>
                    </a:cubicBezTo>
                    <a:close/>
                    <a:moveTo>
                      <a:pt x="46" y="124"/>
                    </a:moveTo>
                    <a:cubicBezTo>
                      <a:pt x="46" y="124"/>
                      <a:pt x="47" y="124"/>
                      <a:pt x="46" y="124"/>
                    </a:cubicBezTo>
                    <a:cubicBezTo>
                      <a:pt x="46" y="124"/>
                      <a:pt x="46" y="124"/>
                      <a:pt x="46" y="124"/>
                    </a:cubicBezTo>
                    <a:close/>
                    <a:moveTo>
                      <a:pt x="70" y="204"/>
                    </a:moveTo>
                    <a:cubicBezTo>
                      <a:pt x="69" y="203"/>
                      <a:pt x="69" y="203"/>
                      <a:pt x="69" y="202"/>
                    </a:cubicBezTo>
                    <a:cubicBezTo>
                      <a:pt x="69" y="200"/>
                      <a:pt x="68" y="199"/>
                      <a:pt x="68" y="197"/>
                    </a:cubicBezTo>
                    <a:cubicBezTo>
                      <a:pt x="69" y="197"/>
                      <a:pt x="71" y="197"/>
                      <a:pt x="72" y="197"/>
                    </a:cubicBezTo>
                    <a:cubicBezTo>
                      <a:pt x="71" y="200"/>
                      <a:pt x="70" y="202"/>
                      <a:pt x="70" y="204"/>
                    </a:cubicBezTo>
                    <a:close/>
                    <a:moveTo>
                      <a:pt x="75" y="190"/>
                    </a:moveTo>
                    <a:cubicBezTo>
                      <a:pt x="74" y="191"/>
                      <a:pt x="74" y="193"/>
                      <a:pt x="73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3" y="194"/>
                      <a:pt x="72" y="194"/>
                      <a:pt x="72" y="194"/>
                    </a:cubicBezTo>
                    <a:cubicBezTo>
                      <a:pt x="72" y="194"/>
                      <a:pt x="73" y="193"/>
                      <a:pt x="73" y="193"/>
                    </a:cubicBezTo>
                    <a:cubicBezTo>
                      <a:pt x="73" y="193"/>
                      <a:pt x="72" y="193"/>
                      <a:pt x="72" y="193"/>
                    </a:cubicBezTo>
                    <a:cubicBezTo>
                      <a:pt x="72" y="193"/>
                      <a:pt x="72" y="193"/>
                      <a:pt x="72" y="193"/>
                    </a:cubicBezTo>
                    <a:cubicBezTo>
                      <a:pt x="72" y="193"/>
                      <a:pt x="73" y="193"/>
                      <a:pt x="73" y="193"/>
                    </a:cubicBezTo>
                    <a:cubicBezTo>
                      <a:pt x="73" y="193"/>
                      <a:pt x="73" y="193"/>
                      <a:pt x="73" y="193"/>
                    </a:cubicBezTo>
                    <a:cubicBezTo>
                      <a:pt x="73" y="193"/>
                      <a:pt x="73" y="193"/>
                      <a:pt x="73" y="193"/>
                    </a:cubicBezTo>
                    <a:cubicBezTo>
                      <a:pt x="73" y="193"/>
                      <a:pt x="72" y="192"/>
                      <a:pt x="72" y="191"/>
                    </a:cubicBezTo>
                    <a:cubicBezTo>
                      <a:pt x="70" y="190"/>
                      <a:pt x="75" y="190"/>
                      <a:pt x="73" y="189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3" y="188"/>
                      <a:pt x="73" y="188"/>
                      <a:pt x="73" y="188"/>
                    </a:cubicBezTo>
                    <a:cubicBezTo>
                      <a:pt x="73" y="188"/>
                      <a:pt x="73" y="188"/>
                      <a:pt x="73" y="188"/>
                    </a:cubicBezTo>
                    <a:cubicBezTo>
                      <a:pt x="73" y="188"/>
                      <a:pt x="73" y="188"/>
                      <a:pt x="73" y="187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72" y="187"/>
                      <a:pt x="72" y="187"/>
                      <a:pt x="72" y="187"/>
                    </a:cubicBezTo>
                    <a:cubicBezTo>
                      <a:pt x="72" y="187"/>
                      <a:pt x="72" y="187"/>
                      <a:pt x="72" y="187"/>
                    </a:cubicBezTo>
                    <a:cubicBezTo>
                      <a:pt x="72" y="187"/>
                      <a:pt x="72" y="187"/>
                      <a:pt x="72" y="186"/>
                    </a:cubicBezTo>
                    <a:cubicBezTo>
                      <a:pt x="73" y="186"/>
                      <a:pt x="73" y="186"/>
                      <a:pt x="72" y="185"/>
                    </a:cubicBezTo>
                    <a:cubicBezTo>
                      <a:pt x="73" y="185"/>
                      <a:pt x="74" y="185"/>
                      <a:pt x="75" y="185"/>
                    </a:cubicBezTo>
                    <a:cubicBezTo>
                      <a:pt x="75" y="187"/>
                      <a:pt x="73" y="191"/>
                      <a:pt x="75" y="190"/>
                    </a:cubicBezTo>
                    <a:close/>
                    <a:moveTo>
                      <a:pt x="139" y="259"/>
                    </a:moveTo>
                    <a:cubicBezTo>
                      <a:pt x="140" y="259"/>
                      <a:pt x="140" y="259"/>
                      <a:pt x="140" y="259"/>
                    </a:cubicBezTo>
                    <a:cubicBezTo>
                      <a:pt x="140" y="260"/>
                      <a:pt x="139" y="261"/>
                      <a:pt x="139" y="259"/>
                    </a:cubicBezTo>
                    <a:close/>
                    <a:moveTo>
                      <a:pt x="142" y="254"/>
                    </a:moveTo>
                    <a:cubicBezTo>
                      <a:pt x="141" y="254"/>
                      <a:pt x="141" y="254"/>
                      <a:pt x="141" y="254"/>
                    </a:cubicBezTo>
                    <a:cubicBezTo>
                      <a:pt x="141" y="252"/>
                      <a:pt x="143" y="254"/>
                      <a:pt x="142" y="251"/>
                    </a:cubicBezTo>
                    <a:cubicBezTo>
                      <a:pt x="142" y="252"/>
                      <a:pt x="140" y="251"/>
                      <a:pt x="141" y="250"/>
                    </a:cubicBezTo>
                    <a:cubicBezTo>
                      <a:pt x="142" y="250"/>
                      <a:pt x="142" y="250"/>
                      <a:pt x="142" y="250"/>
                    </a:cubicBezTo>
                    <a:cubicBezTo>
                      <a:pt x="142" y="250"/>
                      <a:pt x="141" y="250"/>
                      <a:pt x="142" y="249"/>
                    </a:cubicBezTo>
                    <a:cubicBezTo>
                      <a:pt x="142" y="250"/>
                      <a:pt x="142" y="250"/>
                      <a:pt x="143" y="249"/>
                    </a:cubicBezTo>
                    <a:cubicBezTo>
                      <a:pt x="143" y="250"/>
                      <a:pt x="143" y="250"/>
                      <a:pt x="143" y="250"/>
                    </a:cubicBezTo>
                    <a:cubicBezTo>
                      <a:pt x="143" y="248"/>
                      <a:pt x="143" y="248"/>
                      <a:pt x="143" y="248"/>
                    </a:cubicBezTo>
                    <a:cubicBezTo>
                      <a:pt x="144" y="247"/>
                      <a:pt x="144" y="245"/>
                      <a:pt x="145" y="245"/>
                    </a:cubicBezTo>
                    <a:cubicBezTo>
                      <a:pt x="145" y="245"/>
                      <a:pt x="146" y="243"/>
                      <a:pt x="145" y="242"/>
                    </a:cubicBezTo>
                    <a:cubicBezTo>
                      <a:pt x="146" y="243"/>
                      <a:pt x="146" y="242"/>
                      <a:pt x="146" y="242"/>
                    </a:cubicBezTo>
                    <a:cubicBezTo>
                      <a:pt x="145" y="245"/>
                      <a:pt x="144" y="249"/>
                      <a:pt x="144" y="251"/>
                    </a:cubicBezTo>
                    <a:cubicBezTo>
                      <a:pt x="143" y="251"/>
                      <a:pt x="143" y="252"/>
                      <a:pt x="142" y="254"/>
                    </a:cubicBezTo>
                    <a:close/>
                    <a:moveTo>
                      <a:pt x="293" y="79"/>
                    </a:moveTo>
                    <a:cubicBezTo>
                      <a:pt x="293" y="79"/>
                      <a:pt x="293" y="79"/>
                      <a:pt x="293" y="79"/>
                    </a:cubicBezTo>
                    <a:cubicBezTo>
                      <a:pt x="293" y="79"/>
                      <a:pt x="293" y="79"/>
                      <a:pt x="293" y="79"/>
                    </a:cubicBezTo>
                    <a:cubicBezTo>
                      <a:pt x="293" y="79"/>
                      <a:pt x="293" y="79"/>
                      <a:pt x="293" y="79"/>
                    </a:cubicBezTo>
                    <a:close/>
                    <a:moveTo>
                      <a:pt x="207" y="155"/>
                    </a:moveTo>
                    <a:cubicBezTo>
                      <a:pt x="208" y="155"/>
                      <a:pt x="208" y="155"/>
                      <a:pt x="208" y="155"/>
                    </a:cubicBezTo>
                    <a:cubicBezTo>
                      <a:pt x="207" y="155"/>
                      <a:pt x="207" y="155"/>
                      <a:pt x="207" y="155"/>
                    </a:cubicBezTo>
                    <a:cubicBezTo>
                      <a:pt x="207" y="155"/>
                      <a:pt x="207" y="155"/>
                      <a:pt x="207" y="155"/>
                    </a:cubicBezTo>
                    <a:cubicBezTo>
                      <a:pt x="207" y="155"/>
                      <a:pt x="207" y="155"/>
                      <a:pt x="208" y="155"/>
                    </a:cubicBezTo>
                    <a:cubicBezTo>
                      <a:pt x="207" y="154"/>
                      <a:pt x="207" y="154"/>
                      <a:pt x="207" y="154"/>
                    </a:cubicBezTo>
                    <a:cubicBezTo>
                      <a:pt x="209" y="154"/>
                      <a:pt x="210" y="155"/>
                      <a:pt x="213" y="155"/>
                    </a:cubicBezTo>
                    <a:cubicBezTo>
                      <a:pt x="213" y="157"/>
                      <a:pt x="213" y="159"/>
                      <a:pt x="213" y="161"/>
                    </a:cubicBezTo>
                    <a:cubicBezTo>
                      <a:pt x="213" y="161"/>
                      <a:pt x="212" y="161"/>
                      <a:pt x="212" y="162"/>
                    </a:cubicBezTo>
                    <a:cubicBezTo>
                      <a:pt x="212" y="161"/>
                      <a:pt x="213" y="161"/>
                      <a:pt x="213" y="161"/>
                    </a:cubicBezTo>
                    <a:cubicBezTo>
                      <a:pt x="213" y="161"/>
                      <a:pt x="213" y="161"/>
                      <a:pt x="213" y="161"/>
                    </a:cubicBezTo>
                    <a:cubicBezTo>
                      <a:pt x="212" y="160"/>
                      <a:pt x="212" y="160"/>
                      <a:pt x="212" y="160"/>
                    </a:cubicBezTo>
                    <a:cubicBezTo>
                      <a:pt x="212" y="160"/>
                      <a:pt x="210" y="161"/>
                      <a:pt x="210" y="160"/>
                    </a:cubicBezTo>
                    <a:cubicBezTo>
                      <a:pt x="211" y="160"/>
                      <a:pt x="211" y="160"/>
                      <a:pt x="211" y="160"/>
                    </a:cubicBezTo>
                    <a:cubicBezTo>
                      <a:pt x="211" y="160"/>
                      <a:pt x="211" y="160"/>
                      <a:pt x="211" y="159"/>
                    </a:cubicBezTo>
                    <a:cubicBezTo>
                      <a:pt x="211" y="159"/>
                      <a:pt x="211" y="159"/>
                      <a:pt x="211" y="159"/>
                    </a:cubicBezTo>
                    <a:cubicBezTo>
                      <a:pt x="211" y="159"/>
                      <a:pt x="211" y="159"/>
                      <a:pt x="211" y="159"/>
                    </a:cubicBezTo>
                    <a:cubicBezTo>
                      <a:pt x="211" y="159"/>
                      <a:pt x="211" y="159"/>
                      <a:pt x="211" y="160"/>
                    </a:cubicBezTo>
                    <a:cubicBezTo>
                      <a:pt x="211" y="160"/>
                      <a:pt x="210" y="160"/>
                      <a:pt x="210" y="160"/>
                    </a:cubicBezTo>
                    <a:cubicBezTo>
                      <a:pt x="211" y="159"/>
                      <a:pt x="210" y="159"/>
                      <a:pt x="211" y="159"/>
                    </a:cubicBezTo>
                    <a:cubicBezTo>
                      <a:pt x="210" y="158"/>
                      <a:pt x="209" y="158"/>
                      <a:pt x="208" y="158"/>
                    </a:cubicBezTo>
                    <a:cubicBezTo>
                      <a:pt x="209" y="158"/>
                      <a:pt x="209" y="158"/>
                      <a:pt x="209" y="158"/>
                    </a:cubicBezTo>
                    <a:cubicBezTo>
                      <a:pt x="209" y="157"/>
                      <a:pt x="209" y="157"/>
                      <a:pt x="209" y="157"/>
                    </a:cubicBezTo>
                    <a:cubicBezTo>
                      <a:pt x="210" y="157"/>
                      <a:pt x="210" y="157"/>
                      <a:pt x="210" y="157"/>
                    </a:cubicBezTo>
                    <a:cubicBezTo>
                      <a:pt x="210" y="156"/>
                      <a:pt x="208" y="157"/>
                      <a:pt x="209" y="156"/>
                    </a:cubicBezTo>
                    <a:cubicBezTo>
                      <a:pt x="208" y="156"/>
                      <a:pt x="208" y="156"/>
                      <a:pt x="208" y="156"/>
                    </a:cubicBezTo>
                    <a:cubicBezTo>
                      <a:pt x="208" y="156"/>
                      <a:pt x="208" y="156"/>
                      <a:pt x="208" y="156"/>
                    </a:cubicBezTo>
                    <a:cubicBezTo>
                      <a:pt x="208" y="156"/>
                      <a:pt x="208" y="157"/>
                      <a:pt x="208" y="156"/>
                    </a:cubicBezTo>
                    <a:cubicBezTo>
                      <a:pt x="208" y="156"/>
                      <a:pt x="209" y="156"/>
                      <a:pt x="209" y="156"/>
                    </a:cubicBezTo>
                    <a:cubicBezTo>
                      <a:pt x="209" y="155"/>
                      <a:pt x="208" y="155"/>
                      <a:pt x="208" y="155"/>
                    </a:cubicBezTo>
                    <a:cubicBezTo>
                      <a:pt x="208" y="155"/>
                      <a:pt x="207" y="155"/>
                      <a:pt x="207" y="155"/>
                    </a:cubicBezTo>
                    <a:cubicBezTo>
                      <a:pt x="207" y="155"/>
                      <a:pt x="207" y="155"/>
                      <a:pt x="207" y="155"/>
                    </a:cubicBezTo>
                    <a:close/>
                    <a:moveTo>
                      <a:pt x="252" y="83"/>
                    </a:moveTo>
                    <a:cubicBezTo>
                      <a:pt x="252" y="83"/>
                      <a:pt x="252" y="83"/>
                      <a:pt x="251" y="83"/>
                    </a:cubicBezTo>
                    <a:cubicBezTo>
                      <a:pt x="251" y="83"/>
                      <a:pt x="251" y="83"/>
                      <a:pt x="251" y="83"/>
                    </a:cubicBezTo>
                    <a:cubicBezTo>
                      <a:pt x="252" y="83"/>
                      <a:pt x="252" y="83"/>
                      <a:pt x="252" y="83"/>
                    </a:cubicBezTo>
                    <a:close/>
                    <a:moveTo>
                      <a:pt x="225" y="182"/>
                    </a:moveTo>
                    <a:cubicBezTo>
                      <a:pt x="225" y="182"/>
                      <a:pt x="225" y="182"/>
                      <a:pt x="225" y="182"/>
                    </a:cubicBezTo>
                    <a:close/>
                    <a:moveTo>
                      <a:pt x="218" y="196"/>
                    </a:moveTo>
                    <a:cubicBezTo>
                      <a:pt x="217" y="195"/>
                      <a:pt x="217" y="193"/>
                      <a:pt x="216" y="192"/>
                    </a:cubicBezTo>
                    <a:cubicBezTo>
                      <a:pt x="214" y="188"/>
                      <a:pt x="219" y="195"/>
                      <a:pt x="216" y="189"/>
                    </a:cubicBezTo>
                    <a:cubicBezTo>
                      <a:pt x="217" y="188"/>
                      <a:pt x="218" y="190"/>
                      <a:pt x="218" y="190"/>
                    </a:cubicBezTo>
                    <a:cubicBezTo>
                      <a:pt x="218" y="190"/>
                      <a:pt x="218" y="190"/>
                      <a:pt x="218" y="190"/>
                    </a:cubicBezTo>
                    <a:cubicBezTo>
                      <a:pt x="218" y="190"/>
                      <a:pt x="218" y="191"/>
                      <a:pt x="219" y="192"/>
                    </a:cubicBezTo>
                    <a:cubicBezTo>
                      <a:pt x="218" y="193"/>
                      <a:pt x="218" y="195"/>
                      <a:pt x="218" y="196"/>
                    </a:cubicBezTo>
                    <a:close/>
                    <a:moveTo>
                      <a:pt x="217" y="187"/>
                    </a:moveTo>
                    <a:cubicBezTo>
                      <a:pt x="217" y="186"/>
                      <a:pt x="217" y="185"/>
                      <a:pt x="217" y="185"/>
                    </a:cubicBezTo>
                    <a:cubicBezTo>
                      <a:pt x="217" y="185"/>
                      <a:pt x="217" y="185"/>
                      <a:pt x="217" y="185"/>
                    </a:cubicBezTo>
                    <a:cubicBezTo>
                      <a:pt x="218" y="185"/>
                      <a:pt x="218" y="186"/>
                      <a:pt x="217" y="187"/>
                    </a:cubicBezTo>
                    <a:close/>
                    <a:moveTo>
                      <a:pt x="220" y="180"/>
                    </a:moveTo>
                    <a:cubicBezTo>
                      <a:pt x="220" y="180"/>
                      <a:pt x="222" y="179"/>
                      <a:pt x="221" y="179"/>
                    </a:cubicBezTo>
                    <a:cubicBezTo>
                      <a:pt x="221" y="179"/>
                      <a:pt x="221" y="179"/>
                      <a:pt x="221" y="179"/>
                    </a:cubicBezTo>
                    <a:cubicBezTo>
                      <a:pt x="222" y="179"/>
                      <a:pt x="222" y="179"/>
                      <a:pt x="223" y="179"/>
                    </a:cubicBezTo>
                    <a:cubicBezTo>
                      <a:pt x="223" y="179"/>
                      <a:pt x="223" y="179"/>
                      <a:pt x="222" y="179"/>
                    </a:cubicBezTo>
                    <a:cubicBezTo>
                      <a:pt x="222" y="180"/>
                      <a:pt x="220" y="180"/>
                      <a:pt x="220" y="180"/>
                    </a:cubicBezTo>
                    <a:close/>
                    <a:moveTo>
                      <a:pt x="242" y="107"/>
                    </a:moveTo>
                    <a:cubicBezTo>
                      <a:pt x="241" y="106"/>
                      <a:pt x="241" y="106"/>
                      <a:pt x="241" y="106"/>
                    </a:cubicBezTo>
                    <a:cubicBezTo>
                      <a:pt x="241" y="106"/>
                      <a:pt x="241" y="106"/>
                      <a:pt x="241" y="106"/>
                    </a:cubicBezTo>
                    <a:lnTo>
                      <a:pt x="242" y="107"/>
                    </a:lnTo>
                    <a:close/>
                    <a:moveTo>
                      <a:pt x="288" y="75"/>
                    </a:moveTo>
                    <a:cubicBezTo>
                      <a:pt x="287" y="75"/>
                      <a:pt x="288" y="75"/>
                      <a:pt x="289" y="75"/>
                    </a:cubicBezTo>
                    <a:cubicBezTo>
                      <a:pt x="289" y="75"/>
                      <a:pt x="288" y="75"/>
                      <a:pt x="288" y="75"/>
                    </a:cubicBezTo>
                    <a:cubicBezTo>
                      <a:pt x="288" y="75"/>
                      <a:pt x="288" y="75"/>
                      <a:pt x="288" y="75"/>
                    </a:cubicBezTo>
                    <a:cubicBezTo>
                      <a:pt x="288" y="75"/>
                      <a:pt x="288" y="75"/>
                      <a:pt x="288" y="75"/>
                    </a:cubicBezTo>
                    <a:close/>
                    <a:moveTo>
                      <a:pt x="293" y="78"/>
                    </a:moveTo>
                    <a:cubicBezTo>
                      <a:pt x="293" y="78"/>
                      <a:pt x="293" y="78"/>
                      <a:pt x="293" y="77"/>
                    </a:cubicBezTo>
                    <a:cubicBezTo>
                      <a:pt x="293" y="78"/>
                      <a:pt x="293" y="78"/>
                      <a:pt x="293" y="78"/>
                    </a:cubicBezTo>
                    <a:close/>
                    <a:moveTo>
                      <a:pt x="289" y="71"/>
                    </a:moveTo>
                    <a:cubicBezTo>
                      <a:pt x="289" y="71"/>
                      <a:pt x="288" y="71"/>
                      <a:pt x="288" y="71"/>
                    </a:cubicBezTo>
                    <a:cubicBezTo>
                      <a:pt x="288" y="71"/>
                      <a:pt x="289" y="71"/>
                      <a:pt x="289" y="71"/>
                    </a:cubicBezTo>
                    <a:close/>
                    <a:moveTo>
                      <a:pt x="286" y="70"/>
                    </a:moveTo>
                    <a:cubicBezTo>
                      <a:pt x="286" y="70"/>
                      <a:pt x="286" y="70"/>
                      <a:pt x="286" y="70"/>
                    </a:cubicBezTo>
                    <a:cubicBezTo>
                      <a:pt x="286" y="70"/>
                      <a:pt x="286" y="71"/>
                      <a:pt x="286" y="71"/>
                    </a:cubicBezTo>
                    <a:cubicBezTo>
                      <a:pt x="286" y="71"/>
                      <a:pt x="286" y="70"/>
                      <a:pt x="286" y="70"/>
                    </a:cubicBezTo>
                    <a:close/>
                    <a:moveTo>
                      <a:pt x="286" y="71"/>
                    </a:moveTo>
                    <a:cubicBezTo>
                      <a:pt x="286" y="71"/>
                      <a:pt x="286" y="71"/>
                      <a:pt x="286" y="71"/>
                    </a:cubicBezTo>
                    <a:cubicBezTo>
                      <a:pt x="286" y="71"/>
                      <a:pt x="286" y="71"/>
                      <a:pt x="286" y="71"/>
                    </a:cubicBezTo>
                    <a:cubicBezTo>
                      <a:pt x="286" y="71"/>
                      <a:pt x="286" y="71"/>
                      <a:pt x="286" y="71"/>
                    </a:cubicBezTo>
                    <a:close/>
                    <a:moveTo>
                      <a:pt x="285" y="75"/>
                    </a:moveTo>
                    <a:cubicBezTo>
                      <a:pt x="286" y="76"/>
                      <a:pt x="285" y="76"/>
                      <a:pt x="285" y="76"/>
                    </a:cubicBezTo>
                    <a:cubicBezTo>
                      <a:pt x="285" y="76"/>
                      <a:pt x="285" y="75"/>
                      <a:pt x="285" y="75"/>
                    </a:cubicBezTo>
                    <a:cubicBezTo>
                      <a:pt x="285" y="75"/>
                      <a:pt x="285" y="75"/>
                      <a:pt x="285" y="75"/>
                    </a:cubicBezTo>
                    <a:close/>
                    <a:moveTo>
                      <a:pt x="285" y="87"/>
                    </a:moveTo>
                    <a:cubicBezTo>
                      <a:pt x="285" y="87"/>
                      <a:pt x="285" y="87"/>
                      <a:pt x="285" y="87"/>
                    </a:cubicBezTo>
                    <a:close/>
                    <a:moveTo>
                      <a:pt x="285" y="85"/>
                    </a:moveTo>
                    <a:cubicBezTo>
                      <a:pt x="285" y="84"/>
                      <a:pt x="285" y="84"/>
                      <a:pt x="286" y="83"/>
                    </a:cubicBezTo>
                    <a:cubicBezTo>
                      <a:pt x="285" y="81"/>
                      <a:pt x="285" y="83"/>
                      <a:pt x="284" y="82"/>
                    </a:cubicBezTo>
                    <a:cubicBezTo>
                      <a:pt x="284" y="81"/>
                      <a:pt x="284" y="80"/>
                      <a:pt x="285" y="80"/>
                    </a:cubicBezTo>
                    <a:cubicBezTo>
                      <a:pt x="285" y="80"/>
                      <a:pt x="288" y="81"/>
                      <a:pt x="292" y="81"/>
                    </a:cubicBezTo>
                    <a:cubicBezTo>
                      <a:pt x="293" y="81"/>
                      <a:pt x="293" y="81"/>
                      <a:pt x="293" y="81"/>
                    </a:cubicBezTo>
                    <a:cubicBezTo>
                      <a:pt x="293" y="81"/>
                      <a:pt x="293" y="81"/>
                      <a:pt x="293" y="81"/>
                    </a:cubicBezTo>
                    <a:cubicBezTo>
                      <a:pt x="292" y="85"/>
                      <a:pt x="290" y="90"/>
                      <a:pt x="289" y="96"/>
                    </a:cubicBezTo>
                    <a:cubicBezTo>
                      <a:pt x="289" y="91"/>
                      <a:pt x="289" y="82"/>
                      <a:pt x="285" y="85"/>
                    </a:cubicBezTo>
                    <a:close/>
                    <a:moveTo>
                      <a:pt x="293" y="80"/>
                    </a:moveTo>
                    <a:cubicBezTo>
                      <a:pt x="293" y="80"/>
                      <a:pt x="293" y="80"/>
                      <a:pt x="292" y="80"/>
                    </a:cubicBezTo>
                    <a:cubicBezTo>
                      <a:pt x="294" y="80"/>
                      <a:pt x="293" y="80"/>
                      <a:pt x="293" y="80"/>
                    </a:cubicBezTo>
                    <a:cubicBezTo>
                      <a:pt x="293" y="80"/>
                      <a:pt x="293" y="80"/>
                      <a:pt x="293" y="80"/>
                    </a:cubicBezTo>
                    <a:cubicBezTo>
                      <a:pt x="292" y="80"/>
                      <a:pt x="293" y="80"/>
                      <a:pt x="293" y="80"/>
                    </a:cubicBezTo>
                    <a:cubicBezTo>
                      <a:pt x="293" y="80"/>
                      <a:pt x="293" y="80"/>
                      <a:pt x="293" y="80"/>
                    </a:cubicBezTo>
                    <a:close/>
                    <a:moveTo>
                      <a:pt x="294" y="78"/>
                    </a:moveTo>
                    <a:cubicBezTo>
                      <a:pt x="294" y="78"/>
                      <a:pt x="293" y="78"/>
                      <a:pt x="293" y="78"/>
                    </a:cubicBezTo>
                    <a:cubicBezTo>
                      <a:pt x="293" y="78"/>
                      <a:pt x="293" y="78"/>
                      <a:pt x="293" y="78"/>
                    </a:cubicBezTo>
                    <a:cubicBezTo>
                      <a:pt x="293" y="78"/>
                      <a:pt x="293" y="78"/>
                      <a:pt x="293" y="78"/>
                    </a:cubicBezTo>
                    <a:cubicBezTo>
                      <a:pt x="293" y="78"/>
                      <a:pt x="293" y="78"/>
                      <a:pt x="293" y="78"/>
                    </a:cubicBezTo>
                    <a:cubicBezTo>
                      <a:pt x="293" y="78"/>
                      <a:pt x="293" y="78"/>
                      <a:pt x="294" y="78"/>
                    </a:cubicBezTo>
                    <a:cubicBezTo>
                      <a:pt x="294" y="78"/>
                      <a:pt x="294" y="78"/>
                      <a:pt x="294" y="78"/>
                    </a:cubicBezTo>
                    <a:close/>
                    <a:moveTo>
                      <a:pt x="295" y="75"/>
                    </a:moveTo>
                    <a:cubicBezTo>
                      <a:pt x="295" y="75"/>
                      <a:pt x="295" y="75"/>
                      <a:pt x="295" y="75"/>
                    </a:cubicBezTo>
                    <a:cubicBezTo>
                      <a:pt x="295" y="75"/>
                      <a:pt x="295" y="75"/>
                      <a:pt x="295" y="75"/>
                    </a:cubicBezTo>
                    <a:close/>
                    <a:moveTo>
                      <a:pt x="296" y="71"/>
                    </a:moveTo>
                    <a:cubicBezTo>
                      <a:pt x="296" y="71"/>
                      <a:pt x="296" y="71"/>
                      <a:pt x="296" y="71"/>
                    </a:cubicBezTo>
                    <a:cubicBezTo>
                      <a:pt x="296" y="71"/>
                      <a:pt x="296" y="71"/>
                      <a:pt x="296" y="71"/>
                    </a:cubicBezTo>
                    <a:close/>
                    <a:moveTo>
                      <a:pt x="285" y="85"/>
                    </a:moveTo>
                    <a:cubicBezTo>
                      <a:pt x="285" y="85"/>
                      <a:pt x="285" y="86"/>
                      <a:pt x="284" y="86"/>
                    </a:cubicBezTo>
                    <a:cubicBezTo>
                      <a:pt x="284" y="85"/>
                      <a:pt x="284" y="85"/>
                      <a:pt x="284" y="85"/>
                    </a:cubicBezTo>
                    <a:cubicBezTo>
                      <a:pt x="285" y="85"/>
                      <a:pt x="285" y="85"/>
                      <a:pt x="285" y="85"/>
                    </a:cubicBezTo>
                    <a:close/>
                    <a:moveTo>
                      <a:pt x="254" y="84"/>
                    </a:moveTo>
                    <a:cubicBezTo>
                      <a:pt x="254" y="84"/>
                      <a:pt x="254" y="84"/>
                      <a:pt x="254" y="84"/>
                    </a:cubicBezTo>
                    <a:cubicBezTo>
                      <a:pt x="254" y="84"/>
                      <a:pt x="254" y="84"/>
                      <a:pt x="254" y="84"/>
                    </a:cubicBezTo>
                    <a:cubicBezTo>
                      <a:pt x="254" y="85"/>
                      <a:pt x="254" y="85"/>
                      <a:pt x="254" y="86"/>
                    </a:cubicBezTo>
                    <a:cubicBezTo>
                      <a:pt x="254" y="86"/>
                      <a:pt x="253" y="87"/>
                      <a:pt x="253" y="88"/>
                    </a:cubicBezTo>
                    <a:cubicBezTo>
                      <a:pt x="253" y="89"/>
                      <a:pt x="252" y="90"/>
                      <a:pt x="252" y="93"/>
                    </a:cubicBezTo>
                    <a:cubicBezTo>
                      <a:pt x="252" y="93"/>
                      <a:pt x="252" y="93"/>
                      <a:pt x="252" y="93"/>
                    </a:cubicBezTo>
                    <a:cubicBezTo>
                      <a:pt x="252" y="95"/>
                      <a:pt x="251" y="96"/>
                      <a:pt x="251" y="98"/>
                    </a:cubicBezTo>
                    <a:cubicBezTo>
                      <a:pt x="250" y="95"/>
                      <a:pt x="248" y="91"/>
                      <a:pt x="247" y="87"/>
                    </a:cubicBezTo>
                    <a:cubicBezTo>
                      <a:pt x="249" y="88"/>
                      <a:pt x="251" y="89"/>
                      <a:pt x="250" y="89"/>
                    </a:cubicBezTo>
                    <a:cubicBezTo>
                      <a:pt x="251" y="89"/>
                      <a:pt x="251" y="89"/>
                      <a:pt x="251" y="89"/>
                    </a:cubicBezTo>
                    <a:cubicBezTo>
                      <a:pt x="251" y="89"/>
                      <a:pt x="251" y="89"/>
                      <a:pt x="251" y="89"/>
                    </a:cubicBezTo>
                    <a:cubicBezTo>
                      <a:pt x="251" y="89"/>
                      <a:pt x="251" y="89"/>
                      <a:pt x="251" y="89"/>
                    </a:cubicBezTo>
                    <a:cubicBezTo>
                      <a:pt x="251" y="89"/>
                      <a:pt x="251" y="89"/>
                      <a:pt x="251" y="89"/>
                    </a:cubicBezTo>
                    <a:cubicBezTo>
                      <a:pt x="250" y="87"/>
                      <a:pt x="253" y="88"/>
                      <a:pt x="252" y="86"/>
                    </a:cubicBezTo>
                    <a:cubicBezTo>
                      <a:pt x="252" y="86"/>
                      <a:pt x="253" y="86"/>
                      <a:pt x="253" y="86"/>
                    </a:cubicBezTo>
                    <a:cubicBezTo>
                      <a:pt x="253" y="86"/>
                      <a:pt x="253" y="85"/>
                      <a:pt x="252" y="84"/>
                    </a:cubicBezTo>
                    <a:cubicBezTo>
                      <a:pt x="252" y="84"/>
                      <a:pt x="252" y="84"/>
                      <a:pt x="253" y="85"/>
                    </a:cubicBezTo>
                    <a:cubicBezTo>
                      <a:pt x="252" y="84"/>
                      <a:pt x="252" y="84"/>
                      <a:pt x="252" y="84"/>
                    </a:cubicBezTo>
                    <a:cubicBezTo>
                      <a:pt x="252" y="84"/>
                      <a:pt x="252" y="84"/>
                      <a:pt x="252" y="84"/>
                    </a:cubicBezTo>
                    <a:cubicBezTo>
                      <a:pt x="252" y="84"/>
                      <a:pt x="252" y="84"/>
                      <a:pt x="252" y="84"/>
                    </a:cubicBezTo>
                    <a:cubicBezTo>
                      <a:pt x="252" y="84"/>
                      <a:pt x="252" y="84"/>
                      <a:pt x="252" y="84"/>
                    </a:cubicBezTo>
                    <a:cubicBezTo>
                      <a:pt x="253" y="84"/>
                      <a:pt x="254" y="84"/>
                      <a:pt x="254" y="84"/>
                    </a:cubicBezTo>
                    <a:close/>
                    <a:moveTo>
                      <a:pt x="252" y="84"/>
                    </a:moveTo>
                    <a:cubicBezTo>
                      <a:pt x="252" y="84"/>
                      <a:pt x="252" y="84"/>
                      <a:pt x="252" y="84"/>
                    </a:cubicBezTo>
                    <a:cubicBezTo>
                      <a:pt x="252" y="84"/>
                      <a:pt x="252" y="84"/>
                      <a:pt x="252" y="84"/>
                    </a:cubicBezTo>
                    <a:cubicBezTo>
                      <a:pt x="252" y="84"/>
                      <a:pt x="252" y="84"/>
                      <a:pt x="252" y="84"/>
                    </a:cubicBezTo>
                    <a:close/>
                    <a:moveTo>
                      <a:pt x="252" y="83"/>
                    </a:moveTo>
                    <a:cubicBezTo>
                      <a:pt x="252" y="83"/>
                      <a:pt x="252" y="83"/>
                      <a:pt x="252" y="83"/>
                    </a:cubicBezTo>
                    <a:cubicBezTo>
                      <a:pt x="252" y="83"/>
                      <a:pt x="252" y="83"/>
                      <a:pt x="252" y="83"/>
                    </a:cubicBezTo>
                    <a:close/>
                    <a:moveTo>
                      <a:pt x="221" y="110"/>
                    </a:moveTo>
                    <a:cubicBezTo>
                      <a:pt x="221" y="110"/>
                      <a:pt x="222" y="111"/>
                      <a:pt x="222" y="112"/>
                    </a:cubicBezTo>
                    <a:cubicBezTo>
                      <a:pt x="222" y="112"/>
                      <a:pt x="222" y="112"/>
                      <a:pt x="222" y="112"/>
                    </a:cubicBezTo>
                    <a:cubicBezTo>
                      <a:pt x="221" y="111"/>
                      <a:pt x="221" y="110"/>
                      <a:pt x="221" y="110"/>
                    </a:cubicBezTo>
                    <a:close/>
                    <a:moveTo>
                      <a:pt x="196" y="169"/>
                    </a:moveTo>
                    <a:cubicBezTo>
                      <a:pt x="196" y="169"/>
                      <a:pt x="196" y="169"/>
                      <a:pt x="196" y="169"/>
                    </a:cubicBezTo>
                    <a:cubicBezTo>
                      <a:pt x="196" y="169"/>
                      <a:pt x="195" y="169"/>
                      <a:pt x="196" y="169"/>
                    </a:cubicBezTo>
                    <a:close/>
                    <a:moveTo>
                      <a:pt x="242" y="123"/>
                    </a:moveTo>
                    <a:cubicBezTo>
                      <a:pt x="242" y="121"/>
                      <a:pt x="241" y="119"/>
                      <a:pt x="242" y="118"/>
                    </a:cubicBezTo>
                    <a:cubicBezTo>
                      <a:pt x="242" y="115"/>
                      <a:pt x="242" y="115"/>
                      <a:pt x="242" y="115"/>
                    </a:cubicBezTo>
                    <a:cubicBezTo>
                      <a:pt x="242" y="115"/>
                      <a:pt x="242" y="113"/>
                      <a:pt x="243" y="114"/>
                    </a:cubicBezTo>
                    <a:cubicBezTo>
                      <a:pt x="243" y="112"/>
                      <a:pt x="243" y="111"/>
                      <a:pt x="243" y="109"/>
                    </a:cubicBezTo>
                    <a:cubicBezTo>
                      <a:pt x="243" y="108"/>
                      <a:pt x="243" y="108"/>
                      <a:pt x="243" y="108"/>
                    </a:cubicBezTo>
                    <a:cubicBezTo>
                      <a:pt x="243" y="110"/>
                      <a:pt x="243" y="111"/>
                      <a:pt x="244" y="113"/>
                    </a:cubicBezTo>
                    <a:cubicBezTo>
                      <a:pt x="244" y="115"/>
                      <a:pt x="244" y="115"/>
                      <a:pt x="244" y="115"/>
                    </a:cubicBezTo>
                    <a:cubicBezTo>
                      <a:pt x="244" y="115"/>
                      <a:pt x="244" y="115"/>
                      <a:pt x="244" y="115"/>
                    </a:cubicBezTo>
                    <a:cubicBezTo>
                      <a:pt x="244" y="115"/>
                      <a:pt x="244" y="115"/>
                      <a:pt x="244" y="115"/>
                    </a:cubicBezTo>
                    <a:cubicBezTo>
                      <a:pt x="244" y="115"/>
                      <a:pt x="244" y="115"/>
                      <a:pt x="244" y="115"/>
                    </a:cubicBezTo>
                    <a:cubicBezTo>
                      <a:pt x="244" y="115"/>
                      <a:pt x="244" y="115"/>
                      <a:pt x="244" y="115"/>
                    </a:cubicBezTo>
                    <a:cubicBezTo>
                      <a:pt x="247" y="116"/>
                      <a:pt x="240" y="114"/>
                      <a:pt x="245" y="116"/>
                    </a:cubicBezTo>
                    <a:cubicBezTo>
                      <a:pt x="244" y="117"/>
                      <a:pt x="244" y="119"/>
                      <a:pt x="243" y="120"/>
                    </a:cubicBezTo>
                    <a:cubicBezTo>
                      <a:pt x="243" y="119"/>
                      <a:pt x="243" y="119"/>
                      <a:pt x="243" y="119"/>
                    </a:cubicBezTo>
                    <a:cubicBezTo>
                      <a:pt x="243" y="121"/>
                      <a:pt x="242" y="122"/>
                      <a:pt x="242" y="123"/>
                    </a:cubicBezTo>
                    <a:close/>
                    <a:moveTo>
                      <a:pt x="258" y="112"/>
                    </a:moveTo>
                    <a:cubicBezTo>
                      <a:pt x="258" y="112"/>
                      <a:pt x="258" y="112"/>
                      <a:pt x="258" y="112"/>
                    </a:cubicBezTo>
                    <a:cubicBezTo>
                      <a:pt x="263" y="112"/>
                      <a:pt x="260" y="112"/>
                      <a:pt x="256" y="112"/>
                    </a:cubicBezTo>
                    <a:cubicBezTo>
                      <a:pt x="256" y="111"/>
                      <a:pt x="256" y="110"/>
                      <a:pt x="256" y="109"/>
                    </a:cubicBezTo>
                    <a:cubicBezTo>
                      <a:pt x="258" y="109"/>
                      <a:pt x="259" y="109"/>
                      <a:pt x="261" y="110"/>
                    </a:cubicBezTo>
                    <a:cubicBezTo>
                      <a:pt x="262" y="111"/>
                      <a:pt x="262" y="112"/>
                      <a:pt x="262" y="113"/>
                    </a:cubicBezTo>
                    <a:cubicBezTo>
                      <a:pt x="262" y="118"/>
                      <a:pt x="264" y="124"/>
                      <a:pt x="267" y="127"/>
                    </a:cubicBezTo>
                    <a:cubicBezTo>
                      <a:pt x="269" y="129"/>
                      <a:pt x="270" y="130"/>
                      <a:pt x="271" y="130"/>
                    </a:cubicBezTo>
                    <a:cubicBezTo>
                      <a:pt x="271" y="131"/>
                      <a:pt x="271" y="131"/>
                      <a:pt x="271" y="132"/>
                    </a:cubicBezTo>
                    <a:cubicBezTo>
                      <a:pt x="272" y="132"/>
                      <a:pt x="272" y="132"/>
                      <a:pt x="272" y="132"/>
                    </a:cubicBezTo>
                    <a:cubicBezTo>
                      <a:pt x="271" y="133"/>
                      <a:pt x="271" y="134"/>
                      <a:pt x="271" y="135"/>
                    </a:cubicBezTo>
                    <a:cubicBezTo>
                      <a:pt x="271" y="137"/>
                      <a:pt x="272" y="138"/>
                      <a:pt x="271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2" y="142"/>
                      <a:pt x="271" y="144"/>
                      <a:pt x="270" y="146"/>
                    </a:cubicBezTo>
                    <a:cubicBezTo>
                      <a:pt x="269" y="140"/>
                      <a:pt x="267" y="133"/>
                      <a:pt x="264" y="126"/>
                    </a:cubicBezTo>
                    <a:cubicBezTo>
                      <a:pt x="263" y="122"/>
                      <a:pt x="261" y="117"/>
                      <a:pt x="259" y="113"/>
                    </a:cubicBezTo>
                    <a:lnTo>
                      <a:pt x="258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10"/>
              <p:cNvSpPr>
                <a:spLocks noEditPoints="1"/>
              </p:cNvSpPr>
              <p:nvPr/>
            </p:nvSpPr>
            <p:spPr bwMode="auto">
              <a:xfrm>
                <a:off x="3354388" y="1585913"/>
                <a:ext cx="377825" cy="298450"/>
              </a:xfrm>
              <a:custGeom>
                <a:avLst/>
                <a:gdLst>
                  <a:gd name="T0" fmla="*/ 157 w 176"/>
                  <a:gd name="T1" fmla="*/ 96 h 139"/>
                  <a:gd name="T2" fmla="*/ 158 w 176"/>
                  <a:gd name="T3" fmla="*/ 91 h 139"/>
                  <a:gd name="T4" fmla="*/ 155 w 176"/>
                  <a:gd name="T5" fmla="*/ 82 h 139"/>
                  <a:gd name="T6" fmla="*/ 149 w 176"/>
                  <a:gd name="T7" fmla="*/ 85 h 139"/>
                  <a:gd name="T8" fmla="*/ 155 w 176"/>
                  <a:gd name="T9" fmla="*/ 72 h 139"/>
                  <a:gd name="T10" fmla="*/ 145 w 176"/>
                  <a:gd name="T11" fmla="*/ 65 h 139"/>
                  <a:gd name="T12" fmla="*/ 147 w 176"/>
                  <a:gd name="T13" fmla="*/ 52 h 139"/>
                  <a:gd name="T14" fmla="*/ 147 w 176"/>
                  <a:gd name="T15" fmla="*/ 52 h 139"/>
                  <a:gd name="T16" fmla="*/ 143 w 176"/>
                  <a:gd name="T17" fmla="*/ 45 h 139"/>
                  <a:gd name="T18" fmla="*/ 120 w 176"/>
                  <a:gd name="T19" fmla="*/ 56 h 139"/>
                  <a:gd name="T20" fmla="*/ 112 w 176"/>
                  <a:gd name="T21" fmla="*/ 37 h 139"/>
                  <a:gd name="T22" fmla="*/ 122 w 176"/>
                  <a:gd name="T23" fmla="*/ 18 h 139"/>
                  <a:gd name="T24" fmla="*/ 111 w 176"/>
                  <a:gd name="T25" fmla="*/ 12 h 139"/>
                  <a:gd name="T26" fmla="*/ 103 w 176"/>
                  <a:gd name="T27" fmla="*/ 3 h 139"/>
                  <a:gd name="T28" fmla="*/ 98 w 176"/>
                  <a:gd name="T29" fmla="*/ 2 h 139"/>
                  <a:gd name="T30" fmla="*/ 92 w 176"/>
                  <a:gd name="T31" fmla="*/ 13 h 139"/>
                  <a:gd name="T32" fmla="*/ 96 w 176"/>
                  <a:gd name="T33" fmla="*/ 18 h 139"/>
                  <a:gd name="T34" fmla="*/ 104 w 176"/>
                  <a:gd name="T35" fmla="*/ 25 h 139"/>
                  <a:gd name="T36" fmla="*/ 75 w 176"/>
                  <a:gd name="T37" fmla="*/ 13 h 139"/>
                  <a:gd name="T38" fmla="*/ 76 w 176"/>
                  <a:gd name="T39" fmla="*/ 27 h 139"/>
                  <a:gd name="T40" fmla="*/ 68 w 176"/>
                  <a:gd name="T41" fmla="*/ 21 h 139"/>
                  <a:gd name="T42" fmla="*/ 78 w 176"/>
                  <a:gd name="T43" fmla="*/ 46 h 139"/>
                  <a:gd name="T44" fmla="*/ 52 w 176"/>
                  <a:gd name="T45" fmla="*/ 39 h 139"/>
                  <a:gd name="T46" fmla="*/ 41 w 176"/>
                  <a:gd name="T47" fmla="*/ 50 h 139"/>
                  <a:gd name="T48" fmla="*/ 36 w 176"/>
                  <a:gd name="T49" fmla="*/ 54 h 139"/>
                  <a:gd name="T50" fmla="*/ 30 w 176"/>
                  <a:gd name="T51" fmla="*/ 51 h 139"/>
                  <a:gd name="T52" fmla="*/ 26 w 176"/>
                  <a:gd name="T53" fmla="*/ 57 h 139"/>
                  <a:gd name="T54" fmla="*/ 26 w 176"/>
                  <a:gd name="T55" fmla="*/ 58 h 139"/>
                  <a:gd name="T56" fmla="*/ 23 w 176"/>
                  <a:gd name="T57" fmla="*/ 61 h 139"/>
                  <a:gd name="T58" fmla="*/ 20 w 176"/>
                  <a:gd name="T59" fmla="*/ 70 h 139"/>
                  <a:gd name="T60" fmla="*/ 29 w 176"/>
                  <a:gd name="T61" fmla="*/ 89 h 139"/>
                  <a:gd name="T62" fmla="*/ 22 w 176"/>
                  <a:gd name="T63" fmla="*/ 93 h 139"/>
                  <a:gd name="T64" fmla="*/ 15 w 176"/>
                  <a:gd name="T65" fmla="*/ 89 h 139"/>
                  <a:gd name="T66" fmla="*/ 11 w 176"/>
                  <a:gd name="T67" fmla="*/ 86 h 139"/>
                  <a:gd name="T68" fmla="*/ 5 w 176"/>
                  <a:gd name="T69" fmla="*/ 94 h 139"/>
                  <a:gd name="T70" fmla="*/ 14 w 176"/>
                  <a:gd name="T71" fmla="*/ 100 h 139"/>
                  <a:gd name="T72" fmla="*/ 23 w 176"/>
                  <a:gd name="T73" fmla="*/ 108 h 139"/>
                  <a:gd name="T74" fmla="*/ 29 w 176"/>
                  <a:gd name="T75" fmla="*/ 113 h 139"/>
                  <a:gd name="T76" fmla="*/ 37 w 176"/>
                  <a:gd name="T77" fmla="*/ 110 h 139"/>
                  <a:gd name="T78" fmla="*/ 60 w 176"/>
                  <a:gd name="T79" fmla="*/ 110 h 139"/>
                  <a:gd name="T80" fmla="*/ 65 w 176"/>
                  <a:gd name="T81" fmla="*/ 113 h 139"/>
                  <a:gd name="T82" fmla="*/ 88 w 176"/>
                  <a:gd name="T83" fmla="*/ 113 h 139"/>
                  <a:gd name="T84" fmla="*/ 90 w 176"/>
                  <a:gd name="T85" fmla="*/ 120 h 139"/>
                  <a:gd name="T86" fmla="*/ 109 w 176"/>
                  <a:gd name="T87" fmla="*/ 124 h 139"/>
                  <a:gd name="T88" fmla="*/ 139 w 176"/>
                  <a:gd name="T89" fmla="*/ 116 h 139"/>
                  <a:gd name="T90" fmla="*/ 153 w 176"/>
                  <a:gd name="T91" fmla="*/ 74 h 139"/>
                  <a:gd name="T92" fmla="*/ 26 w 176"/>
                  <a:gd name="T93" fmla="*/ 57 h 139"/>
                  <a:gd name="T94" fmla="*/ 29 w 176"/>
                  <a:gd name="T95" fmla="*/ 99 h 139"/>
                  <a:gd name="T96" fmla="*/ 28 w 176"/>
                  <a:gd name="T97" fmla="*/ 98 h 139"/>
                  <a:gd name="T98" fmla="*/ 113 w 176"/>
                  <a:gd name="T99" fmla="*/ 98 h 139"/>
                  <a:gd name="T100" fmla="*/ 110 w 176"/>
                  <a:gd name="T101" fmla="*/ 63 h 139"/>
                  <a:gd name="T102" fmla="*/ 78 w 176"/>
                  <a:gd name="T103" fmla="*/ 77 h 139"/>
                  <a:gd name="T104" fmla="*/ 53 w 176"/>
                  <a:gd name="T105" fmla="*/ 103 h 139"/>
                  <a:gd name="T106" fmla="*/ 143 w 176"/>
                  <a:gd name="T107" fmla="*/ 88 h 139"/>
                  <a:gd name="T108" fmla="*/ 139 w 176"/>
                  <a:gd name="T109" fmla="*/ 90 h 139"/>
                  <a:gd name="T110" fmla="*/ 111 w 176"/>
                  <a:gd name="T111" fmla="*/ 33 h 139"/>
                  <a:gd name="T112" fmla="*/ 108 w 176"/>
                  <a:gd name="T113" fmla="*/ 30 h 139"/>
                  <a:gd name="T114" fmla="*/ 27 w 176"/>
                  <a:gd name="T115" fmla="*/ 61 h 139"/>
                  <a:gd name="T116" fmla="*/ 27 w 176"/>
                  <a:gd name="T117" fmla="*/ 61 h 139"/>
                  <a:gd name="T118" fmla="*/ 111 w 176"/>
                  <a:gd name="T119" fmla="*/ 122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6" h="139">
                    <a:moveTo>
                      <a:pt x="174" y="112"/>
                    </a:moveTo>
                    <a:cubicBezTo>
                      <a:pt x="173" y="112"/>
                      <a:pt x="171" y="113"/>
                      <a:pt x="166" y="114"/>
                    </a:cubicBezTo>
                    <a:cubicBezTo>
                      <a:pt x="162" y="115"/>
                      <a:pt x="156" y="118"/>
                      <a:pt x="149" y="119"/>
                    </a:cubicBezTo>
                    <a:cubicBezTo>
                      <a:pt x="149" y="119"/>
                      <a:pt x="149" y="118"/>
                      <a:pt x="150" y="118"/>
                    </a:cubicBezTo>
                    <a:cubicBezTo>
                      <a:pt x="152" y="115"/>
                      <a:pt x="155" y="112"/>
                      <a:pt x="158" y="109"/>
                    </a:cubicBezTo>
                    <a:cubicBezTo>
                      <a:pt x="159" y="108"/>
                      <a:pt x="160" y="106"/>
                      <a:pt x="162" y="103"/>
                    </a:cubicBezTo>
                    <a:cubicBezTo>
                      <a:pt x="162" y="102"/>
                      <a:pt x="162" y="102"/>
                      <a:pt x="162" y="102"/>
                    </a:cubicBezTo>
                    <a:cubicBezTo>
                      <a:pt x="162" y="102"/>
                      <a:pt x="162" y="102"/>
                      <a:pt x="162" y="102"/>
                    </a:cubicBezTo>
                    <a:cubicBezTo>
                      <a:pt x="162" y="102"/>
                      <a:pt x="162" y="102"/>
                      <a:pt x="162" y="102"/>
                    </a:cubicBezTo>
                    <a:cubicBezTo>
                      <a:pt x="162" y="102"/>
                      <a:pt x="162" y="102"/>
                      <a:pt x="162" y="102"/>
                    </a:cubicBezTo>
                    <a:cubicBezTo>
                      <a:pt x="162" y="102"/>
                      <a:pt x="162" y="102"/>
                      <a:pt x="162" y="102"/>
                    </a:cubicBezTo>
                    <a:cubicBezTo>
                      <a:pt x="167" y="108"/>
                      <a:pt x="156" y="95"/>
                      <a:pt x="157" y="96"/>
                    </a:cubicBezTo>
                    <a:cubicBezTo>
                      <a:pt x="157" y="96"/>
                      <a:pt x="157" y="96"/>
                      <a:pt x="157" y="96"/>
                    </a:cubicBezTo>
                    <a:cubicBezTo>
                      <a:pt x="157" y="96"/>
                      <a:pt x="157" y="96"/>
                      <a:pt x="157" y="96"/>
                    </a:cubicBezTo>
                    <a:cubicBezTo>
                      <a:pt x="157" y="96"/>
                      <a:pt x="157" y="96"/>
                      <a:pt x="157" y="96"/>
                    </a:cubicBez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97"/>
                      <a:pt x="155" y="97"/>
                      <a:pt x="155" y="97"/>
                    </a:cubicBezTo>
                    <a:cubicBezTo>
                      <a:pt x="154" y="97"/>
                      <a:pt x="154" y="97"/>
                      <a:pt x="153" y="97"/>
                    </a:cubicBezTo>
                    <a:cubicBezTo>
                      <a:pt x="153" y="97"/>
                      <a:pt x="152" y="96"/>
                      <a:pt x="153" y="97"/>
                    </a:cubicBezTo>
                    <a:cubicBezTo>
                      <a:pt x="153" y="98"/>
                      <a:pt x="152" y="98"/>
                      <a:pt x="151" y="98"/>
                    </a:cubicBezTo>
                    <a:cubicBezTo>
                      <a:pt x="152" y="98"/>
                      <a:pt x="152" y="98"/>
                      <a:pt x="152" y="98"/>
                    </a:cubicBezTo>
                    <a:cubicBezTo>
                      <a:pt x="151" y="98"/>
                      <a:pt x="150" y="99"/>
                      <a:pt x="149" y="99"/>
                    </a:cubicBezTo>
                    <a:cubicBezTo>
                      <a:pt x="152" y="96"/>
                      <a:pt x="155" y="94"/>
                      <a:pt x="157" y="91"/>
                    </a:cubicBezTo>
                    <a:cubicBezTo>
                      <a:pt x="157" y="91"/>
                      <a:pt x="157" y="91"/>
                      <a:pt x="157" y="91"/>
                    </a:cubicBezTo>
                    <a:cubicBezTo>
                      <a:pt x="157" y="91"/>
                      <a:pt x="157" y="91"/>
                      <a:pt x="157" y="91"/>
                    </a:cubicBezTo>
                    <a:cubicBezTo>
                      <a:pt x="158" y="91"/>
                      <a:pt x="158" y="91"/>
                      <a:pt x="158" y="91"/>
                    </a:cubicBezTo>
                    <a:cubicBezTo>
                      <a:pt x="158" y="91"/>
                      <a:pt x="158" y="91"/>
                      <a:pt x="158" y="91"/>
                    </a:cubicBezTo>
                    <a:cubicBezTo>
                      <a:pt x="158" y="91"/>
                      <a:pt x="158" y="91"/>
                      <a:pt x="158" y="91"/>
                    </a:cubicBezTo>
                    <a:cubicBezTo>
                      <a:pt x="158" y="91"/>
                      <a:pt x="158" y="91"/>
                      <a:pt x="158" y="91"/>
                    </a:cubicBezTo>
                    <a:cubicBezTo>
                      <a:pt x="158" y="91"/>
                      <a:pt x="158" y="91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9" y="91"/>
                      <a:pt x="159" y="92"/>
                      <a:pt x="158" y="90"/>
                    </a:cubicBezTo>
                    <a:cubicBezTo>
                      <a:pt x="158" y="90"/>
                      <a:pt x="159" y="90"/>
                      <a:pt x="159" y="89"/>
                    </a:cubicBezTo>
                    <a:cubicBezTo>
                      <a:pt x="160" y="88"/>
                      <a:pt x="160" y="88"/>
                      <a:pt x="160" y="88"/>
                    </a:cubicBezTo>
                    <a:cubicBezTo>
                      <a:pt x="160" y="88"/>
                      <a:pt x="160" y="88"/>
                      <a:pt x="160" y="88"/>
                    </a:cubicBezTo>
                    <a:cubicBezTo>
                      <a:pt x="160" y="88"/>
                      <a:pt x="160" y="88"/>
                      <a:pt x="160" y="88"/>
                    </a:cubicBezTo>
                    <a:cubicBezTo>
                      <a:pt x="160" y="88"/>
                      <a:pt x="160" y="88"/>
                      <a:pt x="160" y="88"/>
                    </a:cubicBezTo>
                    <a:cubicBezTo>
                      <a:pt x="161" y="90"/>
                      <a:pt x="151" y="77"/>
                      <a:pt x="155" y="82"/>
                    </a:cubicBezTo>
                    <a:cubicBezTo>
                      <a:pt x="155" y="82"/>
                      <a:pt x="155" y="82"/>
                      <a:pt x="155" y="82"/>
                    </a:cubicBezTo>
                    <a:cubicBezTo>
                      <a:pt x="155" y="82"/>
                      <a:pt x="155" y="82"/>
                      <a:pt x="155" y="82"/>
                    </a:cubicBezTo>
                    <a:cubicBezTo>
                      <a:pt x="155" y="82"/>
                      <a:pt x="155" y="82"/>
                      <a:pt x="155" y="82"/>
                    </a:cubicBezTo>
                    <a:cubicBezTo>
                      <a:pt x="155" y="82"/>
                      <a:pt x="155" y="82"/>
                      <a:pt x="155" y="82"/>
                    </a:cubicBezTo>
                    <a:cubicBezTo>
                      <a:pt x="155" y="82"/>
                      <a:pt x="155" y="82"/>
                      <a:pt x="155" y="82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154" y="83"/>
                      <a:pt x="153" y="83"/>
                      <a:pt x="153" y="83"/>
                    </a:cubicBezTo>
                    <a:cubicBezTo>
                      <a:pt x="153" y="83"/>
                      <a:pt x="153" y="83"/>
                      <a:pt x="153" y="83"/>
                    </a:cubicBezTo>
                    <a:cubicBezTo>
                      <a:pt x="153" y="83"/>
                      <a:pt x="153" y="83"/>
                      <a:pt x="153" y="83"/>
                    </a:cubicBezTo>
                    <a:cubicBezTo>
                      <a:pt x="152" y="83"/>
                      <a:pt x="152" y="83"/>
                      <a:pt x="152" y="83"/>
                    </a:cubicBezTo>
                    <a:cubicBezTo>
                      <a:pt x="152" y="83"/>
                      <a:pt x="152" y="83"/>
                      <a:pt x="152" y="83"/>
                    </a:cubicBezTo>
                    <a:cubicBezTo>
                      <a:pt x="152" y="83"/>
                      <a:pt x="152" y="83"/>
                      <a:pt x="152" y="83"/>
                    </a:cubicBezTo>
                    <a:cubicBezTo>
                      <a:pt x="152" y="84"/>
                      <a:pt x="152" y="84"/>
                      <a:pt x="152" y="84"/>
                    </a:cubicBezTo>
                    <a:cubicBezTo>
                      <a:pt x="151" y="84"/>
                      <a:pt x="150" y="84"/>
                      <a:pt x="149" y="85"/>
                    </a:cubicBezTo>
                    <a:cubicBezTo>
                      <a:pt x="150" y="84"/>
                      <a:pt x="151" y="84"/>
                      <a:pt x="152" y="84"/>
                    </a:cubicBezTo>
                    <a:cubicBezTo>
                      <a:pt x="152" y="84"/>
                      <a:pt x="152" y="84"/>
                      <a:pt x="152" y="84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0" y="85"/>
                      <a:pt x="148" y="86"/>
                      <a:pt x="146" y="87"/>
                    </a:cubicBezTo>
                    <a:cubicBezTo>
                      <a:pt x="148" y="85"/>
                      <a:pt x="149" y="84"/>
                      <a:pt x="150" y="82"/>
                    </a:cubicBezTo>
                    <a:cubicBezTo>
                      <a:pt x="151" y="80"/>
                      <a:pt x="152" y="79"/>
                      <a:pt x="153" y="77"/>
                    </a:cubicBezTo>
                    <a:cubicBezTo>
                      <a:pt x="153" y="76"/>
                      <a:pt x="154" y="75"/>
                      <a:pt x="154" y="74"/>
                    </a:cubicBezTo>
                    <a:cubicBezTo>
                      <a:pt x="155" y="73"/>
                      <a:pt x="155" y="73"/>
                      <a:pt x="155" y="73"/>
                    </a:cubicBezTo>
                    <a:cubicBezTo>
                      <a:pt x="156" y="74"/>
                      <a:pt x="155" y="74"/>
                      <a:pt x="155" y="73"/>
                    </a:cubicBezTo>
                    <a:cubicBezTo>
                      <a:pt x="155" y="73"/>
                      <a:pt x="155" y="73"/>
                      <a:pt x="155" y="73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5" y="73"/>
                      <a:pt x="155" y="73"/>
                      <a:pt x="155" y="73"/>
                    </a:cubicBezTo>
                    <a:cubicBezTo>
                      <a:pt x="153" y="70"/>
                      <a:pt x="148" y="65"/>
                      <a:pt x="149" y="66"/>
                    </a:cubicBezTo>
                    <a:cubicBezTo>
                      <a:pt x="149" y="66"/>
                      <a:pt x="149" y="66"/>
                      <a:pt x="149" y="66"/>
                    </a:cubicBezTo>
                    <a:cubicBezTo>
                      <a:pt x="149" y="66"/>
                      <a:pt x="149" y="66"/>
                      <a:pt x="149" y="66"/>
                    </a:cubicBezTo>
                    <a:cubicBezTo>
                      <a:pt x="149" y="66"/>
                      <a:pt x="149" y="66"/>
                      <a:pt x="149" y="66"/>
                    </a:cubicBezTo>
                    <a:cubicBezTo>
                      <a:pt x="148" y="66"/>
                      <a:pt x="148" y="66"/>
                      <a:pt x="148" y="66"/>
                    </a:cubicBezTo>
                    <a:cubicBezTo>
                      <a:pt x="147" y="66"/>
                      <a:pt x="147" y="66"/>
                      <a:pt x="147" y="66"/>
                    </a:cubicBezTo>
                    <a:cubicBezTo>
                      <a:pt x="146" y="66"/>
                      <a:pt x="145" y="66"/>
                      <a:pt x="144" y="66"/>
                    </a:cubicBezTo>
                    <a:cubicBezTo>
                      <a:pt x="145" y="65"/>
                      <a:pt x="145" y="65"/>
                      <a:pt x="145" y="65"/>
                    </a:cubicBezTo>
                    <a:cubicBezTo>
                      <a:pt x="142" y="66"/>
                      <a:pt x="139" y="67"/>
                      <a:pt x="135" y="68"/>
                    </a:cubicBezTo>
                    <a:cubicBezTo>
                      <a:pt x="136" y="68"/>
                      <a:pt x="136" y="68"/>
                      <a:pt x="137" y="68"/>
                    </a:cubicBezTo>
                    <a:cubicBezTo>
                      <a:pt x="134" y="69"/>
                      <a:pt x="133" y="69"/>
                      <a:pt x="131" y="70"/>
                    </a:cubicBezTo>
                    <a:cubicBezTo>
                      <a:pt x="136" y="66"/>
                      <a:pt x="140" y="62"/>
                      <a:pt x="141" y="59"/>
                    </a:cubicBezTo>
                    <a:cubicBezTo>
                      <a:pt x="142" y="57"/>
                      <a:pt x="143" y="56"/>
                      <a:pt x="144" y="55"/>
                    </a:cubicBezTo>
                    <a:cubicBezTo>
                      <a:pt x="145" y="54"/>
                      <a:pt x="145" y="54"/>
                      <a:pt x="146" y="54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47" y="53"/>
                      <a:pt x="147" y="53"/>
                      <a:pt x="147" y="53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6" y="51"/>
                      <a:pt x="146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3"/>
                      <a:pt x="147" y="53"/>
                      <a:pt x="147" y="53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47" y="53"/>
                      <a:pt x="147" y="53"/>
                      <a:pt x="147" y="53"/>
                    </a:cubicBezTo>
                    <a:cubicBezTo>
                      <a:pt x="147" y="53"/>
                      <a:pt x="147" y="53"/>
                      <a:pt x="147" y="53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3"/>
                      <a:pt x="147" y="53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51" y="59"/>
                      <a:pt x="142" y="44"/>
                      <a:pt x="143" y="45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2" y="45"/>
                      <a:pt x="142" y="45"/>
                      <a:pt x="142" y="45"/>
                    </a:cubicBezTo>
                    <a:cubicBezTo>
                      <a:pt x="142" y="45"/>
                      <a:pt x="142" y="45"/>
                      <a:pt x="142" y="45"/>
                    </a:cubicBezTo>
                    <a:cubicBezTo>
                      <a:pt x="143" y="46"/>
                      <a:pt x="144" y="48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6" y="51"/>
                      <a:pt x="145" y="49"/>
                      <a:pt x="143" y="45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3" y="46"/>
                      <a:pt x="143" y="46"/>
                      <a:pt x="143" y="46"/>
                    </a:cubicBezTo>
                    <a:cubicBezTo>
                      <a:pt x="143" y="46"/>
                      <a:pt x="143" y="45"/>
                      <a:pt x="142" y="45"/>
                    </a:cubicBezTo>
                    <a:cubicBezTo>
                      <a:pt x="142" y="45"/>
                      <a:pt x="142" y="45"/>
                      <a:pt x="142" y="45"/>
                    </a:cubicBezTo>
                    <a:cubicBezTo>
                      <a:pt x="142" y="45"/>
                      <a:pt x="142" y="45"/>
                      <a:pt x="142" y="45"/>
                    </a:cubicBezTo>
                    <a:cubicBezTo>
                      <a:pt x="141" y="45"/>
                      <a:pt x="141" y="45"/>
                      <a:pt x="140" y="45"/>
                    </a:cubicBezTo>
                    <a:cubicBezTo>
                      <a:pt x="139" y="46"/>
                      <a:pt x="138" y="46"/>
                      <a:pt x="137" y="46"/>
                    </a:cubicBezTo>
                    <a:cubicBezTo>
                      <a:pt x="137" y="46"/>
                      <a:pt x="137" y="46"/>
                      <a:pt x="137" y="46"/>
                    </a:cubicBezTo>
                    <a:cubicBezTo>
                      <a:pt x="137" y="46"/>
                      <a:pt x="137" y="46"/>
                      <a:pt x="137" y="46"/>
                    </a:cubicBezTo>
                    <a:cubicBezTo>
                      <a:pt x="135" y="47"/>
                      <a:pt x="134" y="47"/>
                      <a:pt x="133" y="48"/>
                    </a:cubicBezTo>
                    <a:cubicBezTo>
                      <a:pt x="130" y="49"/>
                      <a:pt x="128" y="50"/>
                      <a:pt x="125" y="52"/>
                    </a:cubicBezTo>
                    <a:cubicBezTo>
                      <a:pt x="122" y="53"/>
                      <a:pt x="122" y="55"/>
                      <a:pt x="120" y="56"/>
                    </a:cubicBezTo>
                    <a:cubicBezTo>
                      <a:pt x="119" y="56"/>
                      <a:pt x="118" y="55"/>
                      <a:pt x="118" y="54"/>
                    </a:cubicBezTo>
                    <a:cubicBezTo>
                      <a:pt x="124" y="46"/>
                      <a:pt x="127" y="41"/>
                      <a:pt x="128" y="38"/>
                    </a:cubicBezTo>
                    <a:cubicBezTo>
                      <a:pt x="129" y="34"/>
                      <a:pt x="128" y="34"/>
                      <a:pt x="127" y="35"/>
                    </a:cubicBezTo>
                    <a:cubicBezTo>
                      <a:pt x="123" y="38"/>
                      <a:pt x="115" y="46"/>
                      <a:pt x="115" y="46"/>
                    </a:cubicBezTo>
                    <a:cubicBezTo>
                      <a:pt x="115" y="47"/>
                      <a:pt x="114" y="48"/>
                      <a:pt x="113" y="48"/>
                    </a:cubicBezTo>
                    <a:cubicBezTo>
                      <a:pt x="111" y="46"/>
                      <a:pt x="110" y="43"/>
                      <a:pt x="108" y="41"/>
                    </a:cubicBezTo>
                    <a:cubicBezTo>
                      <a:pt x="106" y="38"/>
                      <a:pt x="106" y="38"/>
                      <a:pt x="106" y="38"/>
                    </a:cubicBezTo>
                    <a:cubicBezTo>
                      <a:pt x="106" y="38"/>
                      <a:pt x="106" y="38"/>
                      <a:pt x="106" y="38"/>
                    </a:cubicBezTo>
                    <a:cubicBezTo>
                      <a:pt x="106" y="38"/>
                      <a:pt x="106" y="37"/>
                      <a:pt x="106" y="37"/>
                    </a:cubicBezTo>
                    <a:cubicBezTo>
                      <a:pt x="105" y="37"/>
                      <a:pt x="105" y="36"/>
                      <a:pt x="105" y="36"/>
                    </a:cubicBezTo>
                    <a:cubicBezTo>
                      <a:pt x="104" y="36"/>
                      <a:pt x="104" y="35"/>
                      <a:pt x="104" y="35"/>
                    </a:cubicBezTo>
                    <a:cubicBezTo>
                      <a:pt x="103" y="34"/>
                      <a:pt x="102" y="33"/>
                      <a:pt x="101" y="32"/>
                    </a:cubicBezTo>
                    <a:cubicBezTo>
                      <a:pt x="106" y="35"/>
                      <a:pt x="109" y="37"/>
                      <a:pt x="112" y="37"/>
                    </a:cubicBezTo>
                    <a:cubicBezTo>
                      <a:pt x="115" y="38"/>
                      <a:pt x="117" y="38"/>
                      <a:pt x="116" y="37"/>
                    </a:cubicBezTo>
                    <a:cubicBezTo>
                      <a:pt x="116" y="37"/>
                      <a:pt x="115" y="37"/>
                      <a:pt x="114" y="36"/>
                    </a:cubicBezTo>
                    <a:cubicBezTo>
                      <a:pt x="122" y="38"/>
                      <a:pt x="121" y="33"/>
                      <a:pt x="121" y="33"/>
                    </a:cubicBezTo>
                    <a:cubicBezTo>
                      <a:pt x="122" y="30"/>
                      <a:pt x="119" y="30"/>
                      <a:pt x="117" y="27"/>
                    </a:cubicBezTo>
                    <a:cubicBezTo>
                      <a:pt x="117" y="27"/>
                      <a:pt x="117" y="27"/>
                      <a:pt x="117" y="26"/>
                    </a:cubicBezTo>
                    <a:cubicBezTo>
                      <a:pt x="117" y="26"/>
                      <a:pt x="117" y="26"/>
                      <a:pt x="117" y="26"/>
                    </a:cubicBezTo>
                    <a:cubicBezTo>
                      <a:pt x="118" y="28"/>
                      <a:pt x="118" y="28"/>
                      <a:pt x="118" y="28"/>
                    </a:cubicBezTo>
                    <a:cubicBezTo>
                      <a:pt x="118" y="27"/>
                      <a:pt x="125" y="35"/>
                      <a:pt x="127" y="23"/>
                    </a:cubicBezTo>
                    <a:cubicBezTo>
                      <a:pt x="127" y="23"/>
                      <a:pt x="127" y="23"/>
                      <a:pt x="127" y="23"/>
                    </a:cubicBezTo>
                    <a:cubicBezTo>
                      <a:pt x="126" y="22"/>
                      <a:pt x="126" y="21"/>
                      <a:pt x="124" y="21"/>
                    </a:cubicBezTo>
                    <a:cubicBezTo>
                      <a:pt x="125" y="20"/>
                      <a:pt x="124" y="20"/>
                      <a:pt x="124" y="20"/>
                    </a:cubicBezTo>
                    <a:cubicBezTo>
                      <a:pt x="124" y="20"/>
                      <a:pt x="124" y="20"/>
                      <a:pt x="124" y="20"/>
                    </a:cubicBezTo>
                    <a:cubicBezTo>
                      <a:pt x="123" y="20"/>
                      <a:pt x="123" y="18"/>
                      <a:pt x="122" y="18"/>
                    </a:cubicBezTo>
                    <a:cubicBezTo>
                      <a:pt x="122" y="18"/>
                      <a:pt x="123" y="18"/>
                      <a:pt x="123" y="18"/>
                    </a:cubicBezTo>
                    <a:cubicBezTo>
                      <a:pt x="122" y="18"/>
                      <a:pt x="121" y="17"/>
                      <a:pt x="122" y="17"/>
                    </a:cubicBezTo>
                    <a:cubicBezTo>
                      <a:pt x="121" y="16"/>
                      <a:pt x="120" y="15"/>
                      <a:pt x="118" y="15"/>
                    </a:cubicBezTo>
                    <a:cubicBezTo>
                      <a:pt x="118" y="15"/>
                      <a:pt x="118" y="15"/>
                      <a:pt x="118" y="15"/>
                    </a:cubicBezTo>
                    <a:cubicBezTo>
                      <a:pt x="118" y="15"/>
                      <a:pt x="118" y="15"/>
                      <a:pt x="117" y="15"/>
                    </a:cubicBezTo>
                    <a:cubicBezTo>
                      <a:pt x="117" y="15"/>
                      <a:pt x="117" y="15"/>
                      <a:pt x="117" y="15"/>
                    </a:cubicBezTo>
                    <a:cubicBezTo>
                      <a:pt x="116" y="15"/>
                      <a:pt x="116" y="14"/>
                      <a:pt x="115" y="14"/>
                    </a:cubicBezTo>
                    <a:cubicBezTo>
                      <a:pt x="116" y="13"/>
                      <a:pt x="116" y="13"/>
                      <a:pt x="116" y="13"/>
                    </a:cubicBezTo>
                    <a:cubicBezTo>
                      <a:pt x="115" y="13"/>
                      <a:pt x="115" y="13"/>
                      <a:pt x="115" y="13"/>
                    </a:cubicBezTo>
                    <a:cubicBezTo>
                      <a:pt x="115" y="13"/>
                      <a:pt x="115" y="13"/>
                      <a:pt x="115" y="13"/>
                    </a:cubicBezTo>
                    <a:cubicBezTo>
                      <a:pt x="114" y="14"/>
                      <a:pt x="115" y="12"/>
                      <a:pt x="114" y="12"/>
                    </a:cubicBezTo>
                    <a:cubicBezTo>
                      <a:pt x="114" y="12"/>
                      <a:pt x="111" y="14"/>
                      <a:pt x="111" y="13"/>
                    </a:cubicBezTo>
                    <a:cubicBezTo>
                      <a:pt x="110" y="13"/>
                      <a:pt x="112" y="12"/>
                      <a:pt x="111" y="12"/>
                    </a:cubicBezTo>
                    <a:cubicBezTo>
                      <a:pt x="111" y="12"/>
                      <a:pt x="111" y="12"/>
                      <a:pt x="112" y="11"/>
                    </a:cubicBezTo>
                    <a:cubicBezTo>
                      <a:pt x="111" y="11"/>
                      <a:pt x="112" y="10"/>
                      <a:pt x="111" y="10"/>
                    </a:cubicBezTo>
                    <a:cubicBezTo>
                      <a:pt x="111" y="10"/>
                      <a:pt x="111" y="10"/>
                      <a:pt x="111" y="10"/>
                    </a:cubicBezTo>
                    <a:cubicBezTo>
                      <a:pt x="110" y="10"/>
                      <a:pt x="110" y="8"/>
                      <a:pt x="109" y="9"/>
                    </a:cubicBezTo>
                    <a:cubicBezTo>
                      <a:pt x="108" y="9"/>
                      <a:pt x="110" y="7"/>
                      <a:pt x="108" y="8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8" y="6"/>
                      <a:pt x="108" y="7"/>
                      <a:pt x="107" y="7"/>
                    </a:cubicBezTo>
                    <a:cubicBezTo>
                      <a:pt x="108" y="6"/>
                      <a:pt x="107" y="6"/>
                      <a:pt x="108" y="6"/>
                    </a:cubicBezTo>
                    <a:cubicBezTo>
                      <a:pt x="107" y="4"/>
                      <a:pt x="105" y="6"/>
                      <a:pt x="105" y="4"/>
                    </a:cubicBezTo>
                    <a:cubicBezTo>
                      <a:pt x="104" y="5"/>
                      <a:pt x="104" y="4"/>
                      <a:pt x="103" y="5"/>
                    </a:cubicBezTo>
                    <a:cubicBezTo>
                      <a:pt x="103" y="4"/>
                      <a:pt x="102" y="4"/>
                      <a:pt x="103" y="3"/>
                    </a:cubicBezTo>
                    <a:cubicBezTo>
                      <a:pt x="103" y="3"/>
                      <a:pt x="103" y="3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2"/>
                      <a:pt x="103" y="2"/>
                      <a:pt x="102" y="3"/>
                    </a:cubicBezTo>
                    <a:cubicBezTo>
                      <a:pt x="102" y="2"/>
                      <a:pt x="102" y="2"/>
                      <a:pt x="102" y="3"/>
                    </a:cubicBezTo>
                    <a:cubicBezTo>
                      <a:pt x="102" y="3"/>
                      <a:pt x="101" y="3"/>
                      <a:pt x="101" y="3"/>
                    </a:cubicBezTo>
                    <a:cubicBezTo>
                      <a:pt x="101" y="3"/>
                      <a:pt x="102" y="3"/>
                      <a:pt x="101" y="3"/>
                    </a:cubicBezTo>
                    <a:cubicBezTo>
                      <a:pt x="101" y="3"/>
                      <a:pt x="101" y="3"/>
                      <a:pt x="101" y="3"/>
                    </a:cubicBezTo>
                    <a:cubicBezTo>
                      <a:pt x="101" y="3"/>
                      <a:pt x="101" y="3"/>
                      <a:pt x="101" y="3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100" y="3"/>
                      <a:pt x="100" y="3"/>
                      <a:pt x="100" y="3"/>
                    </a:cubicBezTo>
                    <a:cubicBezTo>
                      <a:pt x="100" y="2"/>
                      <a:pt x="100" y="1"/>
                      <a:pt x="99" y="2"/>
                    </a:cubicBezTo>
                    <a:cubicBezTo>
                      <a:pt x="98" y="2"/>
                      <a:pt x="99" y="3"/>
                      <a:pt x="98" y="3"/>
                    </a:cubicBezTo>
                    <a:cubicBezTo>
                      <a:pt x="98" y="3"/>
                      <a:pt x="98" y="2"/>
                      <a:pt x="98" y="2"/>
                    </a:cubicBezTo>
                    <a:cubicBezTo>
                      <a:pt x="98" y="2"/>
                      <a:pt x="98" y="2"/>
                      <a:pt x="98" y="2"/>
                    </a:cubicBezTo>
                    <a:cubicBezTo>
                      <a:pt x="98" y="2"/>
                      <a:pt x="98" y="2"/>
                      <a:pt x="98" y="2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9" y="0"/>
                      <a:pt x="86" y="17"/>
                      <a:pt x="91" y="10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91" y="10"/>
                      <a:pt x="91" y="11"/>
                      <a:pt x="92" y="11"/>
                    </a:cubicBezTo>
                    <a:cubicBezTo>
                      <a:pt x="92" y="11"/>
                      <a:pt x="92" y="11"/>
                      <a:pt x="93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3" y="12"/>
                      <a:pt x="91" y="13"/>
                      <a:pt x="92" y="13"/>
                    </a:cubicBezTo>
                    <a:cubicBezTo>
                      <a:pt x="93" y="12"/>
                      <a:pt x="93" y="12"/>
                      <a:pt x="93" y="12"/>
                    </a:cubicBezTo>
                    <a:cubicBezTo>
                      <a:pt x="94" y="12"/>
                      <a:pt x="92" y="14"/>
                      <a:pt x="94" y="13"/>
                    </a:cubicBezTo>
                    <a:cubicBezTo>
                      <a:pt x="94" y="13"/>
                      <a:pt x="95" y="12"/>
                      <a:pt x="95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5" y="13"/>
                      <a:pt x="95" y="13"/>
                      <a:pt x="95" y="13"/>
                    </a:cubicBezTo>
                    <a:cubicBezTo>
                      <a:pt x="95" y="13"/>
                      <a:pt x="94" y="14"/>
                      <a:pt x="94" y="14"/>
                    </a:cubicBezTo>
                    <a:cubicBezTo>
                      <a:pt x="94" y="14"/>
                      <a:pt x="94" y="14"/>
                      <a:pt x="94" y="14"/>
                    </a:cubicBezTo>
                    <a:cubicBezTo>
                      <a:pt x="95" y="14"/>
                      <a:pt x="95" y="14"/>
                      <a:pt x="95" y="14"/>
                    </a:cubicBezTo>
                    <a:cubicBezTo>
                      <a:pt x="95" y="15"/>
                      <a:pt x="96" y="15"/>
                      <a:pt x="95" y="16"/>
                    </a:cubicBezTo>
                    <a:cubicBezTo>
                      <a:pt x="95" y="16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5" y="18"/>
                    </a:cubicBezTo>
                    <a:cubicBezTo>
                      <a:pt x="96" y="17"/>
                      <a:pt x="97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6" y="20"/>
                      <a:pt x="98" y="20"/>
                      <a:pt x="98" y="21"/>
                    </a:cubicBezTo>
                    <a:cubicBezTo>
                      <a:pt x="99" y="20"/>
                      <a:pt x="99" y="21"/>
                      <a:pt x="99" y="20"/>
                    </a:cubicBezTo>
                    <a:cubicBezTo>
                      <a:pt x="101" y="21"/>
                      <a:pt x="99" y="23"/>
                      <a:pt x="102" y="22"/>
                    </a:cubicBezTo>
                    <a:cubicBezTo>
                      <a:pt x="102" y="22"/>
                      <a:pt x="101" y="23"/>
                      <a:pt x="101" y="23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2" y="24"/>
                      <a:pt x="102" y="24"/>
                    </a:cubicBezTo>
                    <a:cubicBezTo>
                      <a:pt x="103" y="24"/>
                      <a:pt x="104" y="24"/>
                      <a:pt x="104" y="24"/>
                    </a:cubicBezTo>
                    <a:cubicBezTo>
                      <a:pt x="104" y="24"/>
                      <a:pt x="104" y="25"/>
                      <a:pt x="104" y="25"/>
                    </a:cubicBezTo>
                    <a:cubicBezTo>
                      <a:pt x="104" y="25"/>
                      <a:pt x="104" y="25"/>
                      <a:pt x="103" y="25"/>
                    </a:cubicBezTo>
                    <a:cubicBezTo>
                      <a:pt x="104" y="25"/>
                      <a:pt x="104" y="25"/>
                      <a:pt x="104" y="25"/>
                    </a:cubicBezTo>
                    <a:cubicBezTo>
                      <a:pt x="104" y="25"/>
                      <a:pt x="104" y="25"/>
                      <a:pt x="104" y="25"/>
                    </a:cubicBezTo>
                    <a:cubicBezTo>
                      <a:pt x="104" y="25"/>
                      <a:pt x="104" y="25"/>
                      <a:pt x="104" y="25"/>
                    </a:cubicBezTo>
                    <a:cubicBezTo>
                      <a:pt x="104" y="25"/>
                      <a:pt x="104" y="25"/>
                      <a:pt x="104" y="25"/>
                    </a:cubicBezTo>
                    <a:cubicBezTo>
                      <a:pt x="104" y="26"/>
                      <a:pt x="105" y="26"/>
                      <a:pt x="104" y="26"/>
                    </a:cubicBezTo>
                    <a:cubicBezTo>
                      <a:pt x="105" y="27"/>
                      <a:pt x="106" y="27"/>
                      <a:pt x="107" y="28"/>
                    </a:cubicBezTo>
                    <a:cubicBezTo>
                      <a:pt x="107" y="28"/>
                      <a:pt x="106" y="28"/>
                      <a:pt x="106" y="28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06" y="29"/>
                      <a:pt x="106" y="28"/>
                      <a:pt x="106" y="28"/>
                    </a:cubicBezTo>
                    <a:cubicBezTo>
                      <a:pt x="105" y="30"/>
                      <a:pt x="108" y="29"/>
                      <a:pt x="107" y="30"/>
                    </a:cubicBezTo>
                    <a:cubicBezTo>
                      <a:pt x="103" y="26"/>
                      <a:pt x="97" y="21"/>
                      <a:pt x="85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4" y="14"/>
                      <a:pt x="82" y="13"/>
                      <a:pt x="80" y="13"/>
                    </a:cubicBezTo>
                    <a:cubicBezTo>
                      <a:pt x="80" y="11"/>
                      <a:pt x="80" y="12"/>
                      <a:pt x="80" y="13"/>
                    </a:cubicBezTo>
                    <a:cubicBezTo>
                      <a:pt x="78" y="13"/>
                      <a:pt x="77" y="13"/>
                      <a:pt x="76" y="13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6" y="6"/>
                      <a:pt x="74" y="23"/>
                      <a:pt x="74" y="21"/>
                    </a:cubicBezTo>
                    <a:cubicBezTo>
                      <a:pt x="74" y="21"/>
                      <a:pt x="74" y="21"/>
                      <a:pt x="74" y="21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5" y="22"/>
                      <a:pt x="75" y="22"/>
                      <a:pt x="76" y="23"/>
                    </a:cubicBezTo>
                    <a:cubicBezTo>
                      <a:pt x="78" y="25"/>
                      <a:pt x="80" y="26"/>
                      <a:pt x="82" y="28"/>
                    </a:cubicBezTo>
                    <a:cubicBezTo>
                      <a:pt x="86" y="32"/>
                      <a:pt x="90" y="35"/>
                      <a:pt x="94" y="37"/>
                    </a:cubicBezTo>
                    <a:cubicBezTo>
                      <a:pt x="94" y="38"/>
                      <a:pt x="94" y="38"/>
                      <a:pt x="95" y="38"/>
                    </a:cubicBezTo>
                    <a:cubicBezTo>
                      <a:pt x="91" y="36"/>
                      <a:pt x="88" y="35"/>
                      <a:pt x="86" y="34"/>
                    </a:cubicBezTo>
                    <a:cubicBezTo>
                      <a:pt x="87" y="34"/>
                      <a:pt x="87" y="34"/>
                      <a:pt x="87" y="34"/>
                    </a:cubicBezTo>
                    <a:cubicBezTo>
                      <a:pt x="82" y="32"/>
                      <a:pt x="81" y="30"/>
                      <a:pt x="76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4" y="26"/>
                      <a:pt x="73" y="25"/>
                      <a:pt x="71" y="24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22"/>
                      <a:pt x="69" y="22"/>
                      <a:pt x="68" y="22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58" y="31"/>
                      <a:pt x="65" y="24"/>
                      <a:pt x="63" y="26"/>
                    </a:cubicBezTo>
                    <a:cubicBezTo>
                      <a:pt x="63" y="26"/>
                      <a:pt x="63" y="26"/>
                      <a:pt x="63" y="26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0" y="30"/>
                      <a:pt x="65" y="25"/>
                      <a:pt x="63" y="27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3" y="28"/>
                      <a:pt x="64" y="29"/>
                      <a:pt x="65" y="29"/>
                    </a:cubicBezTo>
                    <a:cubicBezTo>
                      <a:pt x="67" y="32"/>
                      <a:pt x="69" y="35"/>
                      <a:pt x="71" y="36"/>
                    </a:cubicBezTo>
                    <a:cubicBezTo>
                      <a:pt x="71" y="37"/>
                      <a:pt x="71" y="37"/>
                      <a:pt x="71" y="37"/>
                    </a:cubicBezTo>
                    <a:cubicBezTo>
                      <a:pt x="78" y="46"/>
                      <a:pt x="78" y="46"/>
                      <a:pt x="78" y="46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7" y="43"/>
                      <a:pt x="79" y="47"/>
                      <a:pt x="82" y="51"/>
                    </a:cubicBezTo>
                    <a:cubicBezTo>
                      <a:pt x="80" y="49"/>
                      <a:pt x="80" y="50"/>
                      <a:pt x="77" y="47"/>
                    </a:cubicBezTo>
                    <a:cubicBezTo>
                      <a:pt x="77" y="47"/>
                      <a:pt x="72" y="43"/>
                      <a:pt x="75" y="44"/>
                    </a:cubicBezTo>
                    <a:cubicBezTo>
                      <a:pt x="71" y="40"/>
                      <a:pt x="67" y="37"/>
                      <a:pt x="62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44" y="46"/>
                      <a:pt x="55" y="35"/>
                      <a:pt x="52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4" y="41"/>
                      <a:pt x="55" y="42"/>
                      <a:pt x="56" y="44"/>
                    </a:cubicBezTo>
                    <a:cubicBezTo>
                      <a:pt x="58" y="46"/>
                      <a:pt x="60" y="48"/>
                      <a:pt x="62" y="51"/>
                    </a:cubicBezTo>
                    <a:cubicBezTo>
                      <a:pt x="61" y="50"/>
                      <a:pt x="61" y="50"/>
                      <a:pt x="60" y="50"/>
                    </a:cubicBezTo>
                    <a:cubicBezTo>
                      <a:pt x="58" y="48"/>
                      <a:pt x="54" y="46"/>
                      <a:pt x="51" y="44"/>
                    </a:cubicBezTo>
                    <a:cubicBezTo>
                      <a:pt x="51" y="44"/>
                      <a:pt x="51" y="43"/>
                      <a:pt x="50" y="43"/>
                    </a:cubicBezTo>
                    <a:cubicBezTo>
                      <a:pt x="50" y="43"/>
                      <a:pt x="51" y="43"/>
                      <a:pt x="50" y="43"/>
                    </a:cubicBezTo>
                    <a:cubicBezTo>
                      <a:pt x="50" y="43"/>
                      <a:pt x="49" y="43"/>
                      <a:pt x="49" y="43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5" y="45"/>
                      <a:pt x="55" y="34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3" y="51"/>
                      <a:pt x="43" y="52"/>
                      <a:pt x="43" y="53"/>
                    </a:cubicBezTo>
                    <a:cubicBezTo>
                      <a:pt x="43" y="53"/>
                      <a:pt x="51" y="62"/>
                      <a:pt x="53" y="64"/>
                    </a:cubicBezTo>
                    <a:cubicBezTo>
                      <a:pt x="52" y="64"/>
                      <a:pt x="55" y="67"/>
                      <a:pt x="54" y="67"/>
                    </a:cubicBezTo>
                    <a:cubicBezTo>
                      <a:pt x="54" y="67"/>
                      <a:pt x="53" y="66"/>
                      <a:pt x="53" y="65"/>
                    </a:cubicBezTo>
                    <a:cubicBezTo>
                      <a:pt x="49" y="63"/>
                      <a:pt x="48" y="61"/>
                      <a:pt x="44" y="59"/>
                    </a:cubicBezTo>
                    <a:cubicBezTo>
                      <a:pt x="42" y="57"/>
                      <a:pt x="40" y="57"/>
                      <a:pt x="38" y="55"/>
                    </a:cubicBezTo>
                    <a:cubicBezTo>
                      <a:pt x="37" y="55"/>
                      <a:pt x="37" y="54"/>
                      <a:pt x="36" y="54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0"/>
                      <a:pt x="34" y="51"/>
                      <a:pt x="33" y="52"/>
                    </a:cubicBezTo>
                    <a:cubicBezTo>
                      <a:pt x="32" y="52"/>
                      <a:pt x="32" y="52"/>
                      <a:pt x="31" y="52"/>
                    </a:cubicBezTo>
                    <a:cubicBezTo>
                      <a:pt x="31" y="52"/>
                      <a:pt x="30" y="52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4" y="45"/>
                      <a:pt x="25" y="59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8"/>
                      <a:pt x="26" y="58"/>
                    </a:cubicBezTo>
                    <a:cubicBezTo>
                      <a:pt x="26" y="57"/>
                      <a:pt x="27" y="55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29" y="52"/>
                      <a:pt x="27" y="55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8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25" y="59"/>
                      <a:pt x="25" y="59"/>
                      <a:pt x="26" y="58"/>
                    </a:cubicBezTo>
                    <a:cubicBezTo>
                      <a:pt x="26" y="58"/>
                      <a:pt x="26" y="58"/>
                      <a:pt x="27" y="59"/>
                    </a:cubicBezTo>
                    <a:cubicBezTo>
                      <a:pt x="27" y="59"/>
                      <a:pt x="27" y="60"/>
                      <a:pt x="28" y="60"/>
                    </a:cubicBezTo>
                    <a:cubicBezTo>
                      <a:pt x="27" y="61"/>
                      <a:pt x="27" y="61"/>
                      <a:pt x="27" y="62"/>
                    </a:cubicBezTo>
                    <a:cubicBezTo>
                      <a:pt x="27" y="62"/>
                      <a:pt x="27" y="62"/>
                      <a:pt x="27" y="61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6" y="61"/>
                      <a:pt x="25" y="61"/>
                      <a:pt x="25" y="62"/>
                    </a:cubicBezTo>
                    <a:cubicBezTo>
                      <a:pt x="25" y="61"/>
                      <a:pt x="24" y="61"/>
                      <a:pt x="23" y="61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13" y="72"/>
                      <a:pt x="20" y="64"/>
                      <a:pt x="18" y="66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20" y="68"/>
                      <a:pt x="20" y="68"/>
                      <a:pt x="20" y="68"/>
                    </a:cubicBezTo>
                    <a:cubicBezTo>
                      <a:pt x="15" y="73"/>
                      <a:pt x="21" y="66"/>
                      <a:pt x="18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70"/>
                      <a:pt x="21" y="71"/>
                      <a:pt x="22" y="71"/>
                    </a:cubicBezTo>
                    <a:cubicBezTo>
                      <a:pt x="22" y="71"/>
                      <a:pt x="22" y="71"/>
                      <a:pt x="22" y="72"/>
                    </a:cubicBezTo>
                    <a:cubicBezTo>
                      <a:pt x="23" y="73"/>
                      <a:pt x="23" y="73"/>
                      <a:pt x="24" y="74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7" y="81"/>
                      <a:pt x="27" y="82"/>
                    </a:cubicBezTo>
                    <a:cubicBezTo>
                      <a:pt x="27" y="84"/>
                      <a:pt x="25" y="78"/>
                      <a:pt x="24" y="78"/>
                    </a:cubicBezTo>
                    <a:cubicBezTo>
                      <a:pt x="27" y="83"/>
                      <a:pt x="27" y="84"/>
                      <a:pt x="28" y="86"/>
                    </a:cubicBezTo>
                    <a:cubicBezTo>
                      <a:pt x="28" y="86"/>
                      <a:pt x="28" y="86"/>
                      <a:pt x="28" y="87"/>
                    </a:cubicBezTo>
                    <a:cubicBezTo>
                      <a:pt x="28" y="87"/>
                      <a:pt x="28" y="87"/>
                      <a:pt x="28" y="87"/>
                    </a:cubicBezTo>
                    <a:cubicBezTo>
                      <a:pt x="28" y="87"/>
                      <a:pt x="28" y="87"/>
                      <a:pt x="29" y="87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14" y="73"/>
                      <a:pt x="11" y="74"/>
                      <a:pt x="13" y="78"/>
                    </a:cubicBezTo>
                    <a:cubicBezTo>
                      <a:pt x="16" y="82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3" y="96"/>
                      <a:pt x="25" y="94"/>
                      <a:pt x="24" y="95"/>
                    </a:cubicBezTo>
                    <a:cubicBezTo>
                      <a:pt x="24" y="95"/>
                      <a:pt x="23" y="96"/>
                      <a:pt x="23" y="95"/>
                    </a:cubicBezTo>
                    <a:cubicBezTo>
                      <a:pt x="23" y="95"/>
                      <a:pt x="23" y="95"/>
                      <a:pt x="23" y="95"/>
                    </a:cubicBezTo>
                    <a:cubicBezTo>
                      <a:pt x="23" y="95"/>
                      <a:pt x="23" y="95"/>
                      <a:pt x="23" y="95"/>
                    </a:cubicBezTo>
                    <a:cubicBezTo>
                      <a:pt x="23" y="95"/>
                      <a:pt x="24" y="94"/>
                      <a:pt x="23" y="94"/>
                    </a:cubicBezTo>
                    <a:cubicBezTo>
                      <a:pt x="24" y="94"/>
                      <a:pt x="24" y="94"/>
                      <a:pt x="24" y="94"/>
                    </a:cubicBezTo>
                    <a:cubicBezTo>
                      <a:pt x="23" y="94"/>
                      <a:pt x="23" y="94"/>
                      <a:pt x="23" y="94"/>
                    </a:cubicBezTo>
                    <a:cubicBezTo>
                      <a:pt x="23" y="94"/>
                      <a:pt x="22" y="94"/>
                      <a:pt x="23" y="93"/>
                    </a:cubicBezTo>
                    <a:cubicBezTo>
                      <a:pt x="23" y="93"/>
                      <a:pt x="22" y="92"/>
                      <a:pt x="22" y="93"/>
                    </a:cubicBezTo>
                    <a:cubicBezTo>
                      <a:pt x="22" y="93"/>
                      <a:pt x="22" y="92"/>
                      <a:pt x="23" y="92"/>
                    </a:cubicBezTo>
                    <a:cubicBezTo>
                      <a:pt x="22" y="92"/>
                      <a:pt x="21" y="92"/>
                      <a:pt x="22" y="92"/>
                    </a:cubicBezTo>
                    <a:cubicBezTo>
                      <a:pt x="22" y="92"/>
                      <a:pt x="22" y="92"/>
                      <a:pt x="22" y="92"/>
                    </a:cubicBezTo>
                    <a:cubicBezTo>
                      <a:pt x="22" y="90"/>
                      <a:pt x="20" y="91"/>
                      <a:pt x="20" y="90"/>
                    </a:cubicBezTo>
                    <a:cubicBezTo>
                      <a:pt x="20" y="91"/>
                      <a:pt x="20" y="90"/>
                      <a:pt x="19" y="91"/>
                    </a:cubicBezTo>
                    <a:cubicBezTo>
                      <a:pt x="18" y="91"/>
                      <a:pt x="19" y="89"/>
                      <a:pt x="17" y="91"/>
                    </a:cubicBezTo>
                    <a:cubicBezTo>
                      <a:pt x="17" y="91"/>
                      <a:pt x="17" y="90"/>
                      <a:pt x="17" y="90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7" y="90"/>
                      <a:pt x="17" y="89"/>
                      <a:pt x="16" y="89"/>
                    </a:cubicBezTo>
                    <a:cubicBezTo>
                      <a:pt x="16" y="89"/>
                      <a:pt x="15" y="90"/>
                      <a:pt x="15" y="90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5" y="89"/>
                      <a:pt x="14" y="89"/>
                      <a:pt x="14" y="88"/>
                    </a:cubicBezTo>
                    <a:cubicBezTo>
                      <a:pt x="14" y="88"/>
                      <a:pt x="13" y="89"/>
                      <a:pt x="12" y="89"/>
                    </a:cubicBezTo>
                    <a:cubicBezTo>
                      <a:pt x="12" y="88"/>
                      <a:pt x="12" y="88"/>
                      <a:pt x="13" y="88"/>
                    </a:cubicBezTo>
                    <a:cubicBezTo>
                      <a:pt x="12" y="88"/>
                      <a:pt x="12" y="88"/>
                      <a:pt x="12" y="88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6"/>
                      <a:pt x="11" y="88"/>
                      <a:pt x="11" y="86"/>
                    </a:cubicBezTo>
                    <a:cubicBezTo>
                      <a:pt x="11" y="87"/>
                      <a:pt x="11" y="87"/>
                      <a:pt x="11" y="87"/>
                    </a:cubicBezTo>
                    <a:cubicBezTo>
                      <a:pt x="11" y="87"/>
                      <a:pt x="11" y="87"/>
                      <a:pt x="11" y="87"/>
                    </a:cubicBezTo>
                    <a:cubicBezTo>
                      <a:pt x="11" y="87"/>
                      <a:pt x="10" y="87"/>
                      <a:pt x="10" y="87"/>
                    </a:cubicBezTo>
                    <a:cubicBezTo>
                      <a:pt x="10" y="87"/>
                      <a:pt x="11" y="86"/>
                      <a:pt x="11" y="86"/>
                    </a:cubicBezTo>
                    <a:cubicBezTo>
                      <a:pt x="11" y="85"/>
                      <a:pt x="10" y="86"/>
                      <a:pt x="9" y="86"/>
                    </a:cubicBezTo>
                    <a:cubicBezTo>
                      <a:pt x="9" y="86"/>
                      <a:pt x="9" y="87"/>
                      <a:pt x="9" y="87"/>
                    </a:cubicBezTo>
                    <a:cubicBezTo>
                      <a:pt x="9" y="87"/>
                      <a:pt x="9" y="86"/>
                      <a:pt x="9" y="86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6"/>
                      <a:pt x="8" y="86"/>
                      <a:pt x="8" y="86"/>
                    </a:cubicBezTo>
                    <a:cubicBezTo>
                      <a:pt x="8" y="86"/>
                      <a:pt x="9" y="86"/>
                      <a:pt x="9" y="86"/>
                    </a:cubicBezTo>
                    <a:cubicBezTo>
                      <a:pt x="8" y="85"/>
                      <a:pt x="9" y="85"/>
                      <a:pt x="8" y="85"/>
                    </a:cubicBezTo>
                    <a:cubicBezTo>
                      <a:pt x="7" y="86"/>
                      <a:pt x="8" y="86"/>
                      <a:pt x="7" y="87"/>
                    </a:cubicBezTo>
                    <a:cubicBezTo>
                      <a:pt x="7" y="87"/>
                      <a:pt x="6" y="87"/>
                      <a:pt x="6" y="87"/>
                    </a:cubicBezTo>
                    <a:cubicBezTo>
                      <a:pt x="6" y="87"/>
                      <a:pt x="6" y="87"/>
                      <a:pt x="6" y="87"/>
                    </a:cubicBezTo>
                    <a:cubicBezTo>
                      <a:pt x="5" y="88"/>
                      <a:pt x="5" y="87"/>
                      <a:pt x="5" y="87"/>
                    </a:cubicBezTo>
                    <a:cubicBezTo>
                      <a:pt x="0" y="91"/>
                      <a:pt x="2" y="94"/>
                      <a:pt x="2" y="94"/>
                    </a:cubicBezTo>
                    <a:cubicBezTo>
                      <a:pt x="3" y="96"/>
                      <a:pt x="4" y="94"/>
                      <a:pt x="5" y="94"/>
                    </a:cubicBezTo>
                    <a:cubicBezTo>
                      <a:pt x="6" y="95"/>
                      <a:pt x="6" y="97"/>
                      <a:pt x="7" y="97"/>
                    </a:cubicBezTo>
                    <a:cubicBezTo>
                      <a:pt x="8" y="97"/>
                      <a:pt x="8" y="97"/>
                      <a:pt x="9" y="98"/>
                    </a:cubicBezTo>
                    <a:cubicBezTo>
                      <a:pt x="10" y="97"/>
                      <a:pt x="10" y="98"/>
                      <a:pt x="11" y="98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11" y="98"/>
                      <a:pt x="11" y="99"/>
                      <a:pt x="11" y="99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3" y="100"/>
                      <a:pt x="14" y="99"/>
                      <a:pt x="14" y="100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16" y="99"/>
                      <a:pt x="14" y="102"/>
                      <a:pt x="16" y="101"/>
                    </a:cubicBezTo>
                    <a:cubicBezTo>
                      <a:pt x="15" y="101"/>
                      <a:pt x="15" y="102"/>
                      <a:pt x="15" y="102"/>
                    </a:cubicBezTo>
                    <a:cubicBezTo>
                      <a:pt x="16" y="102"/>
                      <a:pt x="16" y="102"/>
                      <a:pt x="17" y="101"/>
                    </a:cubicBezTo>
                    <a:cubicBezTo>
                      <a:pt x="17" y="101"/>
                      <a:pt x="17" y="101"/>
                      <a:pt x="17" y="102"/>
                    </a:cubicBezTo>
                    <a:cubicBezTo>
                      <a:pt x="17" y="101"/>
                      <a:pt x="17" y="101"/>
                      <a:pt x="18" y="101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8" y="102"/>
                      <a:pt x="18" y="102"/>
                      <a:pt x="18" y="102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9" y="101"/>
                      <a:pt x="18" y="102"/>
                      <a:pt x="18" y="102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9" y="102"/>
                      <a:pt x="18" y="103"/>
                      <a:pt x="18" y="104"/>
                    </a:cubicBezTo>
                    <a:cubicBezTo>
                      <a:pt x="19" y="106"/>
                      <a:pt x="23" y="105"/>
                      <a:pt x="23" y="108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24" y="108"/>
                      <a:pt x="23" y="109"/>
                    </a:cubicBez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108"/>
                      <a:pt x="24" y="109"/>
                      <a:pt x="23" y="109"/>
                    </a:cubicBezTo>
                    <a:cubicBezTo>
                      <a:pt x="23" y="109"/>
                      <a:pt x="24" y="109"/>
                      <a:pt x="24" y="109"/>
                    </a:cubicBezTo>
                    <a:cubicBezTo>
                      <a:pt x="24" y="109"/>
                      <a:pt x="24" y="109"/>
                      <a:pt x="24" y="109"/>
                    </a:cubicBezTo>
                    <a:cubicBezTo>
                      <a:pt x="24" y="110"/>
                      <a:pt x="25" y="110"/>
                      <a:pt x="26" y="111"/>
                    </a:cubicBezTo>
                    <a:cubicBezTo>
                      <a:pt x="26" y="112"/>
                      <a:pt x="27" y="113"/>
                      <a:pt x="29" y="113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27" y="115"/>
                      <a:pt x="28" y="114"/>
                      <a:pt x="29" y="113"/>
                    </a:cubicBezTo>
                    <a:cubicBezTo>
                      <a:pt x="29" y="113"/>
                      <a:pt x="29" y="113"/>
                      <a:pt x="30" y="113"/>
                    </a:cubicBezTo>
                    <a:cubicBezTo>
                      <a:pt x="30" y="113"/>
                      <a:pt x="31" y="113"/>
                      <a:pt x="31" y="113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0" y="114"/>
                      <a:pt x="34" y="111"/>
                      <a:pt x="36" y="108"/>
                    </a:cubicBezTo>
                    <a:cubicBezTo>
                      <a:pt x="36" y="109"/>
                      <a:pt x="36" y="109"/>
                      <a:pt x="37" y="110"/>
                    </a:cubicBezTo>
                    <a:cubicBezTo>
                      <a:pt x="39" y="112"/>
                      <a:pt x="41" y="114"/>
                      <a:pt x="43" y="116"/>
                    </a:cubicBezTo>
                    <a:cubicBezTo>
                      <a:pt x="43" y="117"/>
                      <a:pt x="43" y="117"/>
                      <a:pt x="43" y="117"/>
                    </a:cubicBezTo>
                    <a:cubicBezTo>
                      <a:pt x="43" y="117"/>
                      <a:pt x="43" y="117"/>
                      <a:pt x="43" y="117"/>
                    </a:cubicBezTo>
                    <a:cubicBezTo>
                      <a:pt x="43" y="117"/>
                      <a:pt x="43" y="117"/>
                      <a:pt x="43" y="117"/>
                    </a:cubicBezTo>
                    <a:cubicBezTo>
                      <a:pt x="43" y="117"/>
                      <a:pt x="43" y="117"/>
                      <a:pt x="43" y="117"/>
                    </a:cubicBezTo>
                    <a:cubicBezTo>
                      <a:pt x="43" y="117"/>
                      <a:pt x="43" y="117"/>
                      <a:pt x="43" y="117"/>
                    </a:cubicBezTo>
                    <a:cubicBezTo>
                      <a:pt x="32" y="124"/>
                      <a:pt x="58" y="107"/>
                      <a:pt x="55" y="109"/>
                    </a:cubicBezTo>
                    <a:cubicBezTo>
                      <a:pt x="55" y="109"/>
                      <a:pt x="55" y="109"/>
                      <a:pt x="55" y="109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54" y="106"/>
                      <a:pt x="54" y="106"/>
                      <a:pt x="54" y="106"/>
                    </a:cubicBezTo>
                    <a:cubicBezTo>
                      <a:pt x="53" y="106"/>
                      <a:pt x="53" y="106"/>
                      <a:pt x="53" y="105"/>
                    </a:cubicBezTo>
                    <a:cubicBezTo>
                      <a:pt x="54" y="105"/>
                      <a:pt x="55" y="105"/>
                      <a:pt x="56" y="105"/>
                    </a:cubicBezTo>
                    <a:cubicBezTo>
                      <a:pt x="57" y="106"/>
                      <a:pt x="58" y="108"/>
                      <a:pt x="60" y="110"/>
                    </a:cubicBezTo>
                    <a:cubicBezTo>
                      <a:pt x="60" y="110"/>
                      <a:pt x="60" y="110"/>
                      <a:pt x="60" y="110"/>
                    </a:cubicBezTo>
                    <a:cubicBezTo>
                      <a:pt x="60" y="110"/>
                      <a:pt x="60" y="110"/>
                      <a:pt x="60" y="110"/>
                    </a:cubicBezTo>
                    <a:cubicBezTo>
                      <a:pt x="60" y="110"/>
                      <a:pt x="60" y="110"/>
                      <a:pt x="60" y="110"/>
                    </a:cubicBezTo>
                    <a:cubicBezTo>
                      <a:pt x="61" y="110"/>
                      <a:pt x="61" y="110"/>
                      <a:pt x="61" y="110"/>
                    </a:cubicBezTo>
                    <a:cubicBezTo>
                      <a:pt x="62" y="109"/>
                      <a:pt x="62" y="109"/>
                      <a:pt x="62" y="109"/>
                    </a:cubicBezTo>
                    <a:cubicBezTo>
                      <a:pt x="64" y="108"/>
                      <a:pt x="66" y="107"/>
                      <a:pt x="68" y="106"/>
                    </a:cubicBezTo>
                    <a:cubicBezTo>
                      <a:pt x="69" y="105"/>
                      <a:pt x="70" y="104"/>
                      <a:pt x="71" y="104"/>
                    </a:cubicBezTo>
                    <a:cubicBezTo>
                      <a:pt x="69" y="106"/>
                      <a:pt x="68" y="108"/>
                      <a:pt x="67" y="111"/>
                    </a:cubicBezTo>
                    <a:cubicBezTo>
                      <a:pt x="68" y="109"/>
                      <a:pt x="66" y="111"/>
                      <a:pt x="66" y="111"/>
                    </a:cubicBezTo>
                    <a:cubicBezTo>
                      <a:pt x="66" y="112"/>
                      <a:pt x="66" y="112"/>
                      <a:pt x="66" y="112"/>
                    </a:cubicBezTo>
                    <a:cubicBezTo>
                      <a:pt x="65" y="113"/>
                      <a:pt x="65" y="113"/>
                      <a:pt x="65" y="113"/>
                    </a:cubicBezTo>
                    <a:cubicBezTo>
                      <a:pt x="65" y="113"/>
                      <a:pt x="65" y="113"/>
                      <a:pt x="65" y="113"/>
                    </a:cubicBezTo>
                    <a:cubicBezTo>
                      <a:pt x="65" y="113"/>
                      <a:pt x="65" y="113"/>
                      <a:pt x="65" y="113"/>
                    </a:cubicBezTo>
                    <a:cubicBezTo>
                      <a:pt x="59" y="106"/>
                      <a:pt x="73" y="122"/>
                      <a:pt x="72" y="121"/>
                    </a:cubicBezTo>
                    <a:cubicBezTo>
                      <a:pt x="72" y="121"/>
                      <a:pt x="72" y="121"/>
                      <a:pt x="72" y="121"/>
                    </a:cubicBezTo>
                    <a:cubicBezTo>
                      <a:pt x="72" y="121"/>
                      <a:pt x="72" y="121"/>
                      <a:pt x="72" y="121"/>
                    </a:cubicBezTo>
                    <a:cubicBezTo>
                      <a:pt x="72" y="121"/>
                      <a:pt x="72" y="121"/>
                      <a:pt x="72" y="121"/>
                    </a:cubicBezTo>
                    <a:cubicBezTo>
                      <a:pt x="72" y="121"/>
                      <a:pt x="72" y="121"/>
                      <a:pt x="72" y="121"/>
                    </a:cubicBezTo>
                    <a:cubicBezTo>
                      <a:pt x="72" y="121"/>
                      <a:pt x="72" y="121"/>
                      <a:pt x="72" y="121"/>
                    </a:cubicBezTo>
                    <a:cubicBezTo>
                      <a:pt x="73" y="120"/>
                      <a:pt x="74" y="120"/>
                      <a:pt x="75" y="120"/>
                    </a:cubicBezTo>
                    <a:cubicBezTo>
                      <a:pt x="76" y="119"/>
                      <a:pt x="78" y="118"/>
                      <a:pt x="79" y="118"/>
                    </a:cubicBezTo>
                    <a:cubicBezTo>
                      <a:pt x="81" y="116"/>
                      <a:pt x="83" y="115"/>
                      <a:pt x="83" y="114"/>
                    </a:cubicBezTo>
                    <a:cubicBezTo>
                      <a:pt x="84" y="114"/>
                      <a:pt x="85" y="113"/>
                      <a:pt x="85" y="113"/>
                    </a:cubicBezTo>
                    <a:cubicBezTo>
                      <a:pt x="87" y="113"/>
                      <a:pt x="88" y="114"/>
                      <a:pt x="88" y="113"/>
                    </a:cubicBezTo>
                    <a:cubicBezTo>
                      <a:pt x="88" y="113"/>
                      <a:pt x="88" y="113"/>
                      <a:pt x="88" y="113"/>
                    </a:cubicBezTo>
                    <a:cubicBezTo>
                      <a:pt x="88" y="113"/>
                      <a:pt x="88" y="113"/>
                      <a:pt x="88" y="113"/>
                    </a:cubicBezTo>
                    <a:cubicBezTo>
                      <a:pt x="88" y="113"/>
                      <a:pt x="88" y="113"/>
                      <a:pt x="88" y="113"/>
                    </a:cubicBezTo>
                    <a:cubicBezTo>
                      <a:pt x="88" y="113"/>
                      <a:pt x="88" y="113"/>
                      <a:pt x="88" y="113"/>
                    </a:cubicBezTo>
                    <a:cubicBezTo>
                      <a:pt x="89" y="113"/>
                      <a:pt x="89" y="112"/>
                      <a:pt x="89" y="112"/>
                    </a:cubicBezTo>
                    <a:cubicBezTo>
                      <a:pt x="89" y="111"/>
                      <a:pt x="90" y="111"/>
                      <a:pt x="90" y="111"/>
                    </a:cubicBezTo>
                    <a:cubicBezTo>
                      <a:pt x="91" y="110"/>
                      <a:pt x="92" y="109"/>
                      <a:pt x="93" y="108"/>
                    </a:cubicBezTo>
                    <a:cubicBezTo>
                      <a:pt x="92" y="109"/>
                      <a:pt x="92" y="109"/>
                      <a:pt x="92" y="109"/>
                    </a:cubicBezTo>
                    <a:cubicBezTo>
                      <a:pt x="95" y="107"/>
                      <a:pt x="97" y="105"/>
                      <a:pt x="100" y="104"/>
                    </a:cubicBezTo>
                    <a:cubicBezTo>
                      <a:pt x="101" y="106"/>
                      <a:pt x="101" y="106"/>
                      <a:pt x="101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0" y="108"/>
                      <a:pt x="98" y="111"/>
                      <a:pt x="97" y="112"/>
                    </a:cubicBezTo>
                    <a:cubicBezTo>
                      <a:pt x="96" y="112"/>
                      <a:pt x="95" y="113"/>
                      <a:pt x="95" y="114"/>
                    </a:cubicBezTo>
                    <a:cubicBezTo>
                      <a:pt x="94" y="115"/>
                      <a:pt x="92" y="116"/>
                      <a:pt x="93" y="115"/>
                    </a:cubicBezTo>
                    <a:cubicBezTo>
                      <a:pt x="91" y="117"/>
                      <a:pt x="91" y="117"/>
                      <a:pt x="90" y="120"/>
                    </a:cubicBezTo>
                    <a:cubicBezTo>
                      <a:pt x="89" y="120"/>
                      <a:pt x="88" y="121"/>
                      <a:pt x="87" y="122"/>
                    </a:cubicBezTo>
                    <a:cubicBezTo>
                      <a:pt x="87" y="123"/>
                      <a:pt x="87" y="123"/>
                      <a:pt x="87" y="123"/>
                    </a:cubicBezTo>
                    <a:cubicBezTo>
                      <a:pt x="87" y="123"/>
                      <a:pt x="87" y="123"/>
                      <a:pt x="87" y="123"/>
                    </a:cubicBezTo>
                    <a:cubicBezTo>
                      <a:pt x="86" y="123"/>
                      <a:pt x="86" y="123"/>
                      <a:pt x="86" y="123"/>
                    </a:cubicBezTo>
                    <a:cubicBezTo>
                      <a:pt x="86" y="123"/>
                      <a:pt x="86" y="123"/>
                      <a:pt x="86" y="123"/>
                    </a:cubicBezTo>
                    <a:cubicBezTo>
                      <a:pt x="99" y="139"/>
                      <a:pt x="90" y="127"/>
                      <a:pt x="93" y="131"/>
                    </a:cubicBezTo>
                    <a:cubicBezTo>
                      <a:pt x="93" y="131"/>
                      <a:pt x="93" y="131"/>
                      <a:pt x="93" y="131"/>
                    </a:cubicBezTo>
                    <a:cubicBezTo>
                      <a:pt x="93" y="131"/>
                      <a:pt x="93" y="131"/>
                      <a:pt x="93" y="131"/>
                    </a:cubicBezTo>
                    <a:cubicBezTo>
                      <a:pt x="93" y="131"/>
                      <a:pt x="93" y="131"/>
                      <a:pt x="93" y="131"/>
                    </a:cubicBezTo>
                    <a:cubicBezTo>
                      <a:pt x="94" y="131"/>
                      <a:pt x="94" y="131"/>
                      <a:pt x="94" y="131"/>
                    </a:cubicBezTo>
                    <a:cubicBezTo>
                      <a:pt x="96" y="130"/>
                      <a:pt x="96" y="130"/>
                      <a:pt x="96" y="130"/>
                    </a:cubicBezTo>
                    <a:cubicBezTo>
                      <a:pt x="98" y="129"/>
                      <a:pt x="99" y="129"/>
                      <a:pt x="101" y="128"/>
                    </a:cubicBezTo>
                    <a:cubicBezTo>
                      <a:pt x="104" y="127"/>
                      <a:pt x="106" y="125"/>
                      <a:pt x="109" y="124"/>
                    </a:cubicBezTo>
                    <a:cubicBezTo>
                      <a:pt x="109" y="123"/>
                      <a:pt x="110" y="123"/>
                      <a:pt x="111" y="122"/>
                    </a:cubicBezTo>
                    <a:cubicBezTo>
                      <a:pt x="113" y="125"/>
                      <a:pt x="119" y="131"/>
                      <a:pt x="118" y="130"/>
                    </a:cubicBezTo>
                    <a:cubicBezTo>
                      <a:pt x="118" y="130"/>
                      <a:pt x="118" y="130"/>
                      <a:pt x="118" y="130"/>
                    </a:cubicBezTo>
                    <a:cubicBezTo>
                      <a:pt x="118" y="130"/>
                      <a:pt x="118" y="130"/>
                      <a:pt x="118" y="130"/>
                    </a:cubicBezTo>
                    <a:cubicBezTo>
                      <a:pt x="118" y="130"/>
                      <a:pt x="118" y="130"/>
                      <a:pt x="118" y="130"/>
                    </a:cubicBezTo>
                    <a:cubicBezTo>
                      <a:pt x="118" y="129"/>
                      <a:pt x="118" y="129"/>
                      <a:pt x="118" y="129"/>
                    </a:cubicBezTo>
                    <a:cubicBezTo>
                      <a:pt x="119" y="129"/>
                      <a:pt x="119" y="129"/>
                      <a:pt x="119" y="129"/>
                    </a:cubicBezTo>
                    <a:cubicBezTo>
                      <a:pt x="119" y="129"/>
                      <a:pt x="119" y="129"/>
                      <a:pt x="119" y="129"/>
                    </a:cubicBezTo>
                    <a:cubicBezTo>
                      <a:pt x="120" y="130"/>
                      <a:pt x="120" y="129"/>
                      <a:pt x="119" y="129"/>
                    </a:cubicBezTo>
                    <a:cubicBezTo>
                      <a:pt x="121" y="128"/>
                      <a:pt x="122" y="127"/>
                      <a:pt x="124" y="126"/>
                    </a:cubicBezTo>
                    <a:cubicBezTo>
                      <a:pt x="126" y="125"/>
                      <a:pt x="129" y="123"/>
                      <a:pt x="132" y="121"/>
                    </a:cubicBezTo>
                    <a:cubicBezTo>
                      <a:pt x="134" y="119"/>
                      <a:pt x="137" y="118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7"/>
                      <a:pt x="138" y="118"/>
                      <a:pt x="137" y="119"/>
                    </a:cubicBezTo>
                    <a:cubicBezTo>
                      <a:pt x="137" y="120"/>
                      <a:pt x="137" y="120"/>
                      <a:pt x="137" y="120"/>
                    </a:cubicBezTo>
                    <a:cubicBezTo>
                      <a:pt x="137" y="121"/>
                      <a:pt x="137" y="121"/>
                      <a:pt x="137" y="121"/>
                    </a:cubicBezTo>
                    <a:cubicBezTo>
                      <a:pt x="137" y="121"/>
                      <a:pt x="137" y="121"/>
                      <a:pt x="137" y="121"/>
                    </a:cubicBezTo>
                    <a:cubicBezTo>
                      <a:pt x="138" y="124"/>
                      <a:pt x="134" y="114"/>
                      <a:pt x="139" y="127"/>
                    </a:cubicBezTo>
                    <a:cubicBezTo>
                      <a:pt x="139" y="127"/>
                      <a:pt x="139" y="127"/>
                      <a:pt x="139" y="127"/>
                    </a:cubicBezTo>
                    <a:cubicBezTo>
                      <a:pt x="139" y="127"/>
                      <a:pt x="139" y="127"/>
                      <a:pt x="139" y="127"/>
                    </a:cubicBezTo>
                    <a:cubicBezTo>
                      <a:pt x="140" y="127"/>
                      <a:pt x="140" y="127"/>
                      <a:pt x="140" y="127"/>
                    </a:cubicBezTo>
                    <a:cubicBezTo>
                      <a:pt x="141" y="128"/>
                      <a:pt x="142" y="128"/>
                      <a:pt x="142" y="128"/>
                    </a:cubicBezTo>
                    <a:cubicBezTo>
                      <a:pt x="146" y="128"/>
                      <a:pt x="149" y="127"/>
                      <a:pt x="151" y="127"/>
                    </a:cubicBezTo>
                    <a:cubicBezTo>
                      <a:pt x="156" y="125"/>
                      <a:pt x="161" y="123"/>
                      <a:pt x="164" y="120"/>
                    </a:cubicBezTo>
                    <a:cubicBezTo>
                      <a:pt x="171" y="116"/>
                      <a:pt x="176" y="113"/>
                      <a:pt x="174" y="112"/>
                    </a:cubicBezTo>
                    <a:close/>
                    <a:moveTo>
                      <a:pt x="153" y="74"/>
                    </a:moveTo>
                    <a:cubicBezTo>
                      <a:pt x="154" y="72"/>
                      <a:pt x="154" y="72"/>
                      <a:pt x="154" y="72"/>
                    </a:cubicBezTo>
                    <a:cubicBezTo>
                      <a:pt x="154" y="72"/>
                      <a:pt x="154" y="72"/>
                      <a:pt x="154" y="72"/>
                    </a:cubicBezTo>
                    <a:cubicBezTo>
                      <a:pt x="154" y="72"/>
                      <a:pt x="154" y="72"/>
                      <a:pt x="154" y="72"/>
                    </a:cubicBezTo>
                    <a:cubicBezTo>
                      <a:pt x="154" y="72"/>
                      <a:pt x="154" y="72"/>
                      <a:pt x="154" y="72"/>
                    </a:cubicBezTo>
                    <a:cubicBezTo>
                      <a:pt x="154" y="72"/>
                      <a:pt x="154" y="72"/>
                      <a:pt x="154" y="72"/>
                    </a:cubicBezTo>
                    <a:cubicBezTo>
                      <a:pt x="154" y="72"/>
                      <a:pt x="154" y="72"/>
                      <a:pt x="154" y="72"/>
                    </a:cubicBezTo>
                    <a:cubicBezTo>
                      <a:pt x="154" y="72"/>
                      <a:pt x="154" y="72"/>
                      <a:pt x="154" y="73"/>
                    </a:cubicBezTo>
                    <a:cubicBezTo>
                      <a:pt x="154" y="73"/>
                      <a:pt x="154" y="73"/>
                      <a:pt x="154" y="73"/>
                    </a:cubicBezTo>
                    <a:cubicBezTo>
                      <a:pt x="154" y="74"/>
                      <a:pt x="154" y="74"/>
                      <a:pt x="154" y="74"/>
                    </a:cubicBezTo>
                    <a:cubicBezTo>
                      <a:pt x="153" y="75"/>
                      <a:pt x="153" y="75"/>
                      <a:pt x="153" y="74"/>
                    </a:cubicBezTo>
                    <a:close/>
                    <a:moveTo>
                      <a:pt x="26" y="57"/>
                    </a:move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58"/>
                      <a:pt x="26" y="57"/>
                      <a:pt x="26" y="57"/>
                    </a:cubicBezTo>
                    <a:close/>
                    <a:moveTo>
                      <a:pt x="29" y="99"/>
                    </a:moveTo>
                    <a:cubicBezTo>
                      <a:pt x="28" y="100"/>
                      <a:pt x="28" y="99"/>
                      <a:pt x="27" y="99"/>
                    </a:cubicBezTo>
                    <a:cubicBezTo>
                      <a:pt x="28" y="99"/>
                      <a:pt x="27" y="99"/>
                      <a:pt x="28" y="98"/>
                    </a:cubicBezTo>
                    <a:cubicBezTo>
                      <a:pt x="28" y="98"/>
                      <a:pt x="28" y="98"/>
                      <a:pt x="28" y="99"/>
                    </a:cubicBezTo>
                    <a:cubicBezTo>
                      <a:pt x="28" y="98"/>
                      <a:pt x="28" y="98"/>
                      <a:pt x="28" y="98"/>
                    </a:cubicBezTo>
                    <a:cubicBezTo>
                      <a:pt x="28" y="99"/>
                      <a:pt x="28" y="99"/>
                      <a:pt x="29" y="99"/>
                    </a:cubicBezTo>
                    <a:close/>
                    <a:moveTo>
                      <a:pt x="29" y="101"/>
                    </a:moveTo>
                    <a:cubicBezTo>
                      <a:pt x="30" y="101"/>
                      <a:pt x="30" y="101"/>
                      <a:pt x="30" y="101"/>
                    </a:cubicBezTo>
                    <a:cubicBezTo>
                      <a:pt x="30" y="101"/>
                      <a:pt x="30" y="101"/>
                      <a:pt x="30" y="101"/>
                    </a:cubicBezTo>
                    <a:cubicBezTo>
                      <a:pt x="30" y="101"/>
                      <a:pt x="29" y="102"/>
                      <a:pt x="29" y="101"/>
                    </a:cubicBezTo>
                    <a:close/>
                    <a:moveTo>
                      <a:pt x="29" y="99"/>
                    </a:moveTo>
                    <a:cubicBezTo>
                      <a:pt x="29" y="100"/>
                      <a:pt x="29" y="100"/>
                      <a:pt x="29" y="100"/>
                    </a:cubicBezTo>
                    <a:cubicBezTo>
                      <a:pt x="29" y="100"/>
                      <a:pt x="29" y="100"/>
                      <a:pt x="29" y="99"/>
                    </a:cubicBezTo>
                    <a:close/>
                    <a:moveTo>
                      <a:pt x="27" y="98"/>
                    </a:move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7" y="97"/>
                      <a:pt x="27" y="98"/>
                      <a:pt x="28" y="98"/>
                    </a:cubicBezTo>
                    <a:cubicBezTo>
                      <a:pt x="27" y="98"/>
                      <a:pt x="27" y="98"/>
                      <a:pt x="27" y="98"/>
                    </a:cubicBezTo>
                    <a:close/>
                    <a:moveTo>
                      <a:pt x="27" y="97"/>
                    </a:moveTo>
                    <a:cubicBezTo>
                      <a:pt x="27" y="97"/>
                      <a:pt x="27" y="97"/>
                      <a:pt x="27" y="97"/>
                    </a:cubicBezTo>
                    <a:cubicBezTo>
                      <a:pt x="27" y="97"/>
                      <a:pt x="27" y="97"/>
                      <a:pt x="27" y="97"/>
                    </a:cubicBezTo>
                    <a:close/>
                    <a:moveTo>
                      <a:pt x="30" y="101"/>
                    </a:move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lnTo>
                      <a:pt x="30" y="101"/>
                    </a:lnTo>
                    <a:close/>
                    <a:moveTo>
                      <a:pt x="122" y="91"/>
                    </a:moveTo>
                    <a:cubicBezTo>
                      <a:pt x="121" y="92"/>
                      <a:pt x="121" y="92"/>
                      <a:pt x="121" y="92"/>
                    </a:cubicBezTo>
                    <a:cubicBezTo>
                      <a:pt x="121" y="92"/>
                      <a:pt x="121" y="92"/>
                      <a:pt x="120" y="93"/>
                    </a:cubicBezTo>
                    <a:cubicBezTo>
                      <a:pt x="118" y="95"/>
                      <a:pt x="118" y="95"/>
                      <a:pt x="118" y="95"/>
                    </a:cubicBezTo>
                    <a:cubicBezTo>
                      <a:pt x="116" y="96"/>
                      <a:pt x="115" y="97"/>
                      <a:pt x="113" y="98"/>
                    </a:cubicBezTo>
                    <a:cubicBezTo>
                      <a:pt x="113" y="99"/>
                      <a:pt x="112" y="99"/>
                      <a:pt x="111" y="100"/>
                    </a:cubicBezTo>
                    <a:cubicBezTo>
                      <a:pt x="110" y="99"/>
                      <a:pt x="109" y="97"/>
                      <a:pt x="108" y="96"/>
                    </a:cubicBezTo>
                    <a:cubicBezTo>
                      <a:pt x="112" y="94"/>
                      <a:pt x="116" y="92"/>
                      <a:pt x="120" y="89"/>
                    </a:cubicBezTo>
                    <a:cubicBezTo>
                      <a:pt x="126" y="85"/>
                      <a:pt x="132" y="82"/>
                      <a:pt x="138" y="79"/>
                    </a:cubicBezTo>
                    <a:cubicBezTo>
                      <a:pt x="133" y="83"/>
                      <a:pt x="128" y="87"/>
                      <a:pt x="122" y="91"/>
                    </a:cubicBezTo>
                    <a:close/>
                    <a:moveTo>
                      <a:pt x="52" y="104"/>
                    </a:moveTo>
                    <a:cubicBezTo>
                      <a:pt x="53" y="103"/>
                      <a:pt x="53" y="103"/>
                      <a:pt x="52" y="104"/>
                    </a:cubicBezTo>
                    <a:close/>
                    <a:moveTo>
                      <a:pt x="85" y="70"/>
                    </a:moveTo>
                    <a:cubicBezTo>
                      <a:pt x="86" y="70"/>
                      <a:pt x="86" y="70"/>
                      <a:pt x="86" y="70"/>
                    </a:cubicBezTo>
                    <a:cubicBezTo>
                      <a:pt x="85" y="70"/>
                      <a:pt x="85" y="70"/>
                      <a:pt x="85" y="70"/>
                    </a:cubicBezTo>
                    <a:close/>
                    <a:moveTo>
                      <a:pt x="110" y="63"/>
                    </a:moveTo>
                    <a:cubicBezTo>
                      <a:pt x="109" y="63"/>
                      <a:pt x="109" y="63"/>
                      <a:pt x="109" y="63"/>
                    </a:cubicBezTo>
                    <a:cubicBezTo>
                      <a:pt x="109" y="63"/>
                      <a:pt x="109" y="63"/>
                      <a:pt x="110" y="63"/>
                    </a:cubicBezTo>
                    <a:cubicBezTo>
                      <a:pt x="110" y="63"/>
                      <a:pt x="110" y="63"/>
                      <a:pt x="110" y="63"/>
                    </a:cubicBezTo>
                    <a:close/>
                    <a:moveTo>
                      <a:pt x="67" y="56"/>
                    </a:moveTo>
                    <a:cubicBezTo>
                      <a:pt x="67" y="56"/>
                      <a:pt x="66" y="55"/>
                      <a:pt x="66" y="55"/>
                    </a:cubicBezTo>
                    <a:cubicBezTo>
                      <a:pt x="66" y="55"/>
                      <a:pt x="66" y="55"/>
                      <a:pt x="66" y="55"/>
                    </a:cubicBezTo>
                    <a:cubicBezTo>
                      <a:pt x="67" y="55"/>
                      <a:pt x="67" y="56"/>
                      <a:pt x="67" y="56"/>
                    </a:cubicBezTo>
                    <a:close/>
                    <a:moveTo>
                      <a:pt x="78" y="77"/>
                    </a:moveTo>
                    <a:cubicBezTo>
                      <a:pt x="78" y="77"/>
                      <a:pt x="77" y="76"/>
                      <a:pt x="77" y="75"/>
                    </a:cubicBezTo>
                    <a:cubicBezTo>
                      <a:pt x="79" y="77"/>
                      <a:pt x="79" y="78"/>
                      <a:pt x="79" y="78"/>
                    </a:cubicBezTo>
                    <a:cubicBezTo>
                      <a:pt x="79" y="79"/>
                      <a:pt x="78" y="80"/>
                      <a:pt x="77" y="80"/>
                    </a:cubicBezTo>
                    <a:cubicBezTo>
                      <a:pt x="76" y="79"/>
                      <a:pt x="76" y="78"/>
                      <a:pt x="75" y="76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74" y="75"/>
                      <a:pt x="73" y="73"/>
                      <a:pt x="72" y="72"/>
                    </a:cubicBezTo>
                    <a:cubicBezTo>
                      <a:pt x="74" y="74"/>
                      <a:pt x="76" y="76"/>
                      <a:pt x="78" y="77"/>
                    </a:cubicBezTo>
                    <a:close/>
                    <a:moveTo>
                      <a:pt x="61" y="93"/>
                    </a:moveTo>
                    <a:cubicBezTo>
                      <a:pt x="60" y="92"/>
                      <a:pt x="60" y="91"/>
                      <a:pt x="59" y="89"/>
                    </a:cubicBezTo>
                    <a:cubicBezTo>
                      <a:pt x="59" y="88"/>
                      <a:pt x="59" y="88"/>
                      <a:pt x="58" y="87"/>
                    </a:cubicBezTo>
                    <a:cubicBezTo>
                      <a:pt x="60" y="89"/>
                      <a:pt x="62" y="90"/>
                      <a:pt x="63" y="92"/>
                    </a:cubicBezTo>
                    <a:cubicBezTo>
                      <a:pt x="62" y="92"/>
                      <a:pt x="62" y="93"/>
                      <a:pt x="61" y="93"/>
                    </a:cubicBezTo>
                    <a:close/>
                    <a:moveTo>
                      <a:pt x="52" y="104"/>
                    </a:move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3"/>
                      <a:pt x="52" y="103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2" y="104"/>
                      <a:pt x="52" y="104"/>
                      <a:pt x="52" y="104"/>
                    </a:cubicBezTo>
                    <a:close/>
                    <a:moveTo>
                      <a:pt x="133" y="107"/>
                    </a:moveTo>
                    <a:cubicBezTo>
                      <a:pt x="133" y="107"/>
                      <a:pt x="133" y="107"/>
                      <a:pt x="133" y="107"/>
                    </a:cubicBezTo>
                    <a:cubicBezTo>
                      <a:pt x="133" y="107"/>
                      <a:pt x="133" y="107"/>
                      <a:pt x="133" y="107"/>
                    </a:cubicBezTo>
                    <a:close/>
                    <a:moveTo>
                      <a:pt x="153" y="83"/>
                    </a:moveTo>
                    <a:cubicBezTo>
                      <a:pt x="153" y="83"/>
                      <a:pt x="153" y="83"/>
                      <a:pt x="153" y="84"/>
                    </a:cubicBezTo>
                    <a:cubicBezTo>
                      <a:pt x="153" y="83"/>
                      <a:pt x="153" y="83"/>
                      <a:pt x="153" y="83"/>
                    </a:cubicBezTo>
                    <a:cubicBezTo>
                      <a:pt x="153" y="83"/>
                      <a:pt x="153" y="83"/>
                      <a:pt x="153" y="83"/>
                    </a:cubicBezTo>
                    <a:close/>
                    <a:moveTo>
                      <a:pt x="143" y="88"/>
                    </a:move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88"/>
                      <a:pt x="143" y="88"/>
                      <a:pt x="143" y="88"/>
                    </a:cubicBezTo>
                    <a:cubicBezTo>
                      <a:pt x="142" y="89"/>
                      <a:pt x="141" y="90"/>
                      <a:pt x="140" y="90"/>
                    </a:cubicBezTo>
                    <a:cubicBezTo>
                      <a:pt x="134" y="94"/>
                      <a:pt x="130" y="101"/>
                      <a:pt x="125" y="104"/>
                    </a:cubicBezTo>
                    <a:cubicBezTo>
                      <a:pt x="122" y="107"/>
                      <a:pt x="126" y="102"/>
                      <a:pt x="123" y="105"/>
                    </a:cubicBezTo>
                    <a:cubicBezTo>
                      <a:pt x="122" y="104"/>
                      <a:pt x="124" y="103"/>
                      <a:pt x="123" y="103"/>
                    </a:cubicBezTo>
                    <a:cubicBezTo>
                      <a:pt x="122" y="104"/>
                      <a:pt x="121" y="105"/>
                      <a:pt x="120" y="106"/>
                    </a:cubicBezTo>
                    <a:cubicBezTo>
                      <a:pt x="121" y="104"/>
                      <a:pt x="123" y="103"/>
                      <a:pt x="125" y="101"/>
                    </a:cubicBezTo>
                    <a:cubicBezTo>
                      <a:pt x="126" y="100"/>
                      <a:pt x="126" y="100"/>
                      <a:pt x="126" y="100"/>
                    </a:cubicBezTo>
                    <a:cubicBezTo>
                      <a:pt x="126" y="100"/>
                      <a:pt x="126" y="100"/>
                      <a:pt x="126" y="100"/>
                    </a:cubicBezTo>
                    <a:cubicBezTo>
                      <a:pt x="126" y="100"/>
                      <a:pt x="126" y="100"/>
                      <a:pt x="126" y="100"/>
                    </a:cubicBezTo>
                    <a:cubicBezTo>
                      <a:pt x="127" y="100"/>
                      <a:pt x="127" y="100"/>
                      <a:pt x="127" y="100"/>
                    </a:cubicBezTo>
                    <a:cubicBezTo>
                      <a:pt x="127" y="99"/>
                      <a:pt x="127" y="99"/>
                      <a:pt x="127" y="99"/>
                    </a:cubicBezTo>
                    <a:cubicBezTo>
                      <a:pt x="129" y="98"/>
                      <a:pt x="130" y="98"/>
                      <a:pt x="131" y="97"/>
                    </a:cubicBezTo>
                    <a:cubicBezTo>
                      <a:pt x="133" y="95"/>
                      <a:pt x="138" y="92"/>
                      <a:pt x="139" y="90"/>
                    </a:cubicBezTo>
                    <a:cubicBezTo>
                      <a:pt x="140" y="90"/>
                      <a:pt x="149" y="82"/>
                      <a:pt x="144" y="87"/>
                    </a:cubicBezTo>
                    <a:cubicBezTo>
                      <a:pt x="144" y="87"/>
                      <a:pt x="144" y="88"/>
                      <a:pt x="143" y="88"/>
                    </a:cubicBezTo>
                    <a:cubicBezTo>
                      <a:pt x="143" y="88"/>
                      <a:pt x="143" y="88"/>
                      <a:pt x="143" y="88"/>
                    </a:cubicBezTo>
                    <a:close/>
                    <a:moveTo>
                      <a:pt x="126" y="74"/>
                    </a:moveTo>
                    <a:cubicBezTo>
                      <a:pt x="126" y="74"/>
                      <a:pt x="125" y="74"/>
                      <a:pt x="125" y="74"/>
                    </a:cubicBezTo>
                    <a:cubicBezTo>
                      <a:pt x="126" y="74"/>
                      <a:pt x="126" y="73"/>
                      <a:pt x="127" y="73"/>
                    </a:cubicBezTo>
                    <a:cubicBezTo>
                      <a:pt x="127" y="73"/>
                      <a:pt x="128" y="73"/>
                      <a:pt x="126" y="74"/>
                    </a:cubicBezTo>
                    <a:close/>
                    <a:moveTo>
                      <a:pt x="110" y="32"/>
                    </a:moveTo>
                    <a:cubicBezTo>
                      <a:pt x="110" y="32"/>
                      <a:pt x="110" y="32"/>
                      <a:pt x="110" y="32"/>
                    </a:cubicBezTo>
                    <a:cubicBezTo>
                      <a:pt x="110" y="32"/>
                      <a:pt x="109" y="32"/>
                      <a:pt x="109" y="32"/>
                    </a:cubicBezTo>
                    <a:cubicBezTo>
                      <a:pt x="109" y="32"/>
                      <a:pt x="110" y="32"/>
                      <a:pt x="110" y="32"/>
                    </a:cubicBezTo>
                    <a:close/>
                    <a:moveTo>
                      <a:pt x="111" y="33"/>
                    </a:moveTo>
                    <a:cubicBezTo>
                      <a:pt x="111" y="33"/>
                      <a:pt x="111" y="33"/>
                      <a:pt x="111" y="33"/>
                    </a:cubicBezTo>
                    <a:cubicBezTo>
                      <a:pt x="112" y="34"/>
                      <a:pt x="112" y="34"/>
                      <a:pt x="112" y="34"/>
                    </a:cubicBezTo>
                    <a:cubicBezTo>
                      <a:pt x="112" y="34"/>
                      <a:pt x="112" y="34"/>
                      <a:pt x="111" y="33"/>
                    </a:cubicBezTo>
                    <a:close/>
                    <a:moveTo>
                      <a:pt x="112" y="34"/>
                    </a:moveTo>
                    <a:cubicBezTo>
                      <a:pt x="113" y="34"/>
                      <a:pt x="113" y="34"/>
                      <a:pt x="113" y="34"/>
                    </a:cubicBezTo>
                    <a:cubicBezTo>
                      <a:pt x="114" y="34"/>
                      <a:pt x="114" y="35"/>
                      <a:pt x="114" y="35"/>
                    </a:cubicBezTo>
                    <a:cubicBezTo>
                      <a:pt x="113" y="35"/>
                      <a:pt x="113" y="35"/>
                      <a:pt x="112" y="34"/>
                    </a:cubicBezTo>
                    <a:close/>
                    <a:moveTo>
                      <a:pt x="108" y="30"/>
                    </a:move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0"/>
                      <a:pt x="109" y="30"/>
                      <a:pt x="109" y="30"/>
                    </a:cubicBezTo>
                    <a:cubicBezTo>
                      <a:pt x="108" y="30"/>
                      <a:pt x="108" y="31"/>
                      <a:pt x="108" y="31"/>
                    </a:cubicBezTo>
                    <a:cubicBezTo>
                      <a:pt x="108" y="31"/>
                      <a:pt x="108" y="31"/>
                      <a:pt x="108" y="31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0"/>
                      <a:pt x="108" y="30"/>
                      <a:pt x="107" y="30"/>
                    </a:cubicBezTo>
                    <a:lnTo>
                      <a:pt x="108" y="30"/>
                    </a:lnTo>
                    <a:close/>
                    <a:moveTo>
                      <a:pt x="103" y="57"/>
                    </a:moveTo>
                    <a:cubicBezTo>
                      <a:pt x="103" y="57"/>
                      <a:pt x="103" y="57"/>
                      <a:pt x="103" y="57"/>
                    </a:cubicBezTo>
                    <a:cubicBezTo>
                      <a:pt x="103" y="58"/>
                      <a:pt x="102" y="59"/>
                      <a:pt x="101" y="60"/>
                    </a:cubicBezTo>
                    <a:cubicBezTo>
                      <a:pt x="98" y="56"/>
                      <a:pt x="94" y="51"/>
                      <a:pt x="91" y="47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5" y="50"/>
                      <a:pt x="99" y="53"/>
                      <a:pt x="103" y="57"/>
                    </a:cubicBezTo>
                    <a:close/>
                    <a:moveTo>
                      <a:pt x="32" y="53"/>
                    </a:move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3"/>
                      <a:pt x="32" y="53"/>
                      <a:pt x="32" y="53"/>
                    </a:cubicBezTo>
                    <a:close/>
                    <a:moveTo>
                      <a:pt x="27" y="61"/>
                    </a:moveTo>
                    <a:cubicBezTo>
                      <a:pt x="27" y="61"/>
                      <a:pt x="27" y="61"/>
                      <a:pt x="27" y="61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28" y="61"/>
                      <a:pt x="28" y="61"/>
                      <a:pt x="28" y="62"/>
                    </a:cubicBezTo>
                    <a:cubicBezTo>
                      <a:pt x="28" y="62"/>
                      <a:pt x="29" y="62"/>
                      <a:pt x="29" y="62"/>
                    </a:cubicBezTo>
                    <a:cubicBezTo>
                      <a:pt x="31" y="64"/>
                      <a:pt x="31" y="63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1" y="64"/>
                      <a:pt x="33" y="66"/>
                      <a:pt x="35" y="68"/>
                    </a:cubicBezTo>
                    <a:cubicBezTo>
                      <a:pt x="33" y="67"/>
                      <a:pt x="31" y="65"/>
                      <a:pt x="28" y="63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7" y="63"/>
                      <a:pt x="27" y="62"/>
                      <a:pt x="27" y="62"/>
                    </a:cubicBezTo>
                    <a:cubicBezTo>
                      <a:pt x="27" y="62"/>
                      <a:pt x="27" y="61"/>
                      <a:pt x="27" y="61"/>
                    </a:cubicBezTo>
                    <a:close/>
                    <a:moveTo>
                      <a:pt x="25" y="95"/>
                    </a:moveTo>
                    <a:cubicBezTo>
                      <a:pt x="26" y="95"/>
                      <a:pt x="26" y="96"/>
                      <a:pt x="27" y="97"/>
                    </a:cubicBezTo>
                    <a:cubicBezTo>
                      <a:pt x="27" y="97"/>
                      <a:pt x="27" y="97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6" y="97"/>
                      <a:pt x="26" y="96"/>
                      <a:pt x="26" y="9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5" y="95"/>
                      <a:pt x="25" y="95"/>
                    </a:cubicBezTo>
                    <a:close/>
                    <a:moveTo>
                      <a:pt x="98" y="103"/>
                    </a:moveTo>
                    <a:cubicBezTo>
                      <a:pt x="98" y="103"/>
                      <a:pt x="98" y="103"/>
                      <a:pt x="99" y="103"/>
                    </a:cubicBezTo>
                    <a:cubicBezTo>
                      <a:pt x="99" y="103"/>
                      <a:pt x="99" y="103"/>
                      <a:pt x="99" y="103"/>
                    </a:cubicBezTo>
                    <a:lnTo>
                      <a:pt x="98" y="103"/>
                    </a:lnTo>
                    <a:close/>
                    <a:moveTo>
                      <a:pt x="111" y="122"/>
                    </a:moveTo>
                    <a:cubicBezTo>
                      <a:pt x="111" y="123"/>
                      <a:pt x="111" y="123"/>
                      <a:pt x="111" y="123"/>
                    </a:cubicBezTo>
                    <a:cubicBezTo>
                      <a:pt x="111" y="123"/>
                      <a:pt x="111" y="123"/>
                      <a:pt x="111" y="123"/>
                    </a:cubicBezTo>
                    <a:cubicBezTo>
                      <a:pt x="111" y="123"/>
                      <a:pt x="111" y="122"/>
                      <a:pt x="110" y="122"/>
                    </a:cubicBezTo>
                    <a:cubicBezTo>
                      <a:pt x="111" y="122"/>
                      <a:pt x="112" y="121"/>
                      <a:pt x="113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lnTo>
                      <a:pt x="111" y="1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11"/>
              <p:cNvSpPr/>
              <p:nvPr/>
            </p:nvSpPr>
            <p:spPr bwMode="auto">
              <a:xfrm>
                <a:off x="2941638" y="2678113"/>
                <a:ext cx="800100" cy="1006475"/>
              </a:xfrm>
              <a:custGeom>
                <a:avLst/>
                <a:gdLst>
                  <a:gd name="T0" fmla="*/ 316 w 371"/>
                  <a:gd name="T1" fmla="*/ 247 h 469"/>
                  <a:gd name="T2" fmla="*/ 299 w 371"/>
                  <a:gd name="T3" fmla="*/ 223 h 469"/>
                  <a:gd name="T4" fmla="*/ 287 w 371"/>
                  <a:gd name="T5" fmla="*/ 225 h 469"/>
                  <a:gd name="T6" fmla="*/ 278 w 371"/>
                  <a:gd name="T7" fmla="*/ 252 h 469"/>
                  <a:gd name="T8" fmla="*/ 249 w 371"/>
                  <a:gd name="T9" fmla="*/ 289 h 469"/>
                  <a:gd name="T10" fmla="*/ 242 w 371"/>
                  <a:gd name="T11" fmla="*/ 228 h 469"/>
                  <a:gd name="T12" fmla="*/ 228 w 371"/>
                  <a:gd name="T13" fmla="*/ 227 h 469"/>
                  <a:gd name="T14" fmla="*/ 189 w 371"/>
                  <a:gd name="T15" fmla="*/ 343 h 469"/>
                  <a:gd name="T16" fmla="*/ 188 w 371"/>
                  <a:gd name="T17" fmla="*/ 348 h 469"/>
                  <a:gd name="T18" fmla="*/ 185 w 371"/>
                  <a:gd name="T19" fmla="*/ 356 h 469"/>
                  <a:gd name="T20" fmla="*/ 151 w 371"/>
                  <a:gd name="T21" fmla="*/ 386 h 469"/>
                  <a:gd name="T22" fmla="*/ 112 w 371"/>
                  <a:gd name="T23" fmla="*/ 273 h 469"/>
                  <a:gd name="T24" fmla="*/ 94 w 371"/>
                  <a:gd name="T25" fmla="*/ 382 h 469"/>
                  <a:gd name="T26" fmla="*/ 85 w 371"/>
                  <a:gd name="T27" fmla="*/ 333 h 469"/>
                  <a:gd name="T28" fmla="*/ 79 w 371"/>
                  <a:gd name="T29" fmla="*/ 270 h 469"/>
                  <a:gd name="T30" fmla="*/ 61 w 371"/>
                  <a:gd name="T31" fmla="*/ 199 h 469"/>
                  <a:gd name="T32" fmla="*/ 57 w 371"/>
                  <a:gd name="T33" fmla="*/ 181 h 469"/>
                  <a:gd name="T34" fmla="*/ 42 w 371"/>
                  <a:gd name="T35" fmla="*/ 178 h 469"/>
                  <a:gd name="T36" fmla="*/ 26 w 371"/>
                  <a:gd name="T37" fmla="*/ 211 h 469"/>
                  <a:gd name="T38" fmla="*/ 18 w 371"/>
                  <a:gd name="T39" fmla="*/ 245 h 469"/>
                  <a:gd name="T40" fmla="*/ 15 w 371"/>
                  <a:gd name="T41" fmla="*/ 199 h 469"/>
                  <a:gd name="T42" fmla="*/ 15 w 371"/>
                  <a:gd name="T43" fmla="*/ 150 h 469"/>
                  <a:gd name="T44" fmla="*/ 16 w 371"/>
                  <a:gd name="T45" fmla="*/ 118 h 469"/>
                  <a:gd name="T46" fmla="*/ 18 w 371"/>
                  <a:gd name="T47" fmla="*/ 88 h 469"/>
                  <a:gd name="T48" fmla="*/ 1 w 371"/>
                  <a:gd name="T49" fmla="*/ 23 h 469"/>
                  <a:gd name="T50" fmla="*/ 2 w 371"/>
                  <a:gd name="T51" fmla="*/ 237 h 469"/>
                  <a:gd name="T52" fmla="*/ 6 w 371"/>
                  <a:gd name="T53" fmla="*/ 297 h 469"/>
                  <a:gd name="T54" fmla="*/ 5 w 371"/>
                  <a:gd name="T55" fmla="*/ 299 h 469"/>
                  <a:gd name="T56" fmla="*/ 6 w 371"/>
                  <a:gd name="T57" fmla="*/ 302 h 469"/>
                  <a:gd name="T58" fmla="*/ 20 w 371"/>
                  <a:gd name="T59" fmla="*/ 300 h 469"/>
                  <a:gd name="T60" fmla="*/ 21 w 371"/>
                  <a:gd name="T61" fmla="*/ 295 h 469"/>
                  <a:gd name="T62" fmla="*/ 31 w 371"/>
                  <a:gd name="T63" fmla="*/ 236 h 469"/>
                  <a:gd name="T64" fmla="*/ 46 w 371"/>
                  <a:gd name="T65" fmla="*/ 199 h 469"/>
                  <a:gd name="T66" fmla="*/ 71 w 371"/>
                  <a:gd name="T67" fmla="*/ 287 h 469"/>
                  <a:gd name="T68" fmla="*/ 91 w 371"/>
                  <a:gd name="T69" fmla="*/ 405 h 469"/>
                  <a:gd name="T70" fmla="*/ 101 w 371"/>
                  <a:gd name="T71" fmla="*/ 404 h 469"/>
                  <a:gd name="T72" fmla="*/ 120 w 371"/>
                  <a:gd name="T73" fmla="*/ 304 h 469"/>
                  <a:gd name="T74" fmla="*/ 135 w 371"/>
                  <a:gd name="T75" fmla="*/ 365 h 469"/>
                  <a:gd name="T76" fmla="*/ 151 w 371"/>
                  <a:gd name="T77" fmla="*/ 455 h 469"/>
                  <a:gd name="T78" fmla="*/ 151 w 371"/>
                  <a:gd name="T79" fmla="*/ 467 h 469"/>
                  <a:gd name="T80" fmla="*/ 161 w 371"/>
                  <a:gd name="T81" fmla="*/ 468 h 469"/>
                  <a:gd name="T82" fmla="*/ 163 w 371"/>
                  <a:gd name="T83" fmla="*/ 465 h 469"/>
                  <a:gd name="T84" fmla="*/ 172 w 371"/>
                  <a:gd name="T85" fmla="*/ 415 h 469"/>
                  <a:gd name="T86" fmla="*/ 199 w 371"/>
                  <a:gd name="T87" fmla="*/ 353 h 469"/>
                  <a:gd name="T88" fmla="*/ 200 w 371"/>
                  <a:gd name="T89" fmla="*/ 352 h 469"/>
                  <a:gd name="T90" fmla="*/ 216 w 371"/>
                  <a:gd name="T91" fmla="*/ 300 h 469"/>
                  <a:gd name="T92" fmla="*/ 229 w 371"/>
                  <a:gd name="T93" fmla="*/ 255 h 469"/>
                  <a:gd name="T94" fmla="*/ 233 w 371"/>
                  <a:gd name="T95" fmla="*/ 278 h 469"/>
                  <a:gd name="T96" fmla="*/ 238 w 371"/>
                  <a:gd name="T97" fmla="*/ 305 h 469"/>
                  <a:gd name="T98" fmla="*/ 245 w 371"/>
                  <a:gd name="T99" fmla="*/ 329 h 469"/>
                  <a:gd name="T100" fmla="*/ 259 w 371"/>
                  <a:gd name="T101" fmla="*/ 329 h 469"/>
                  <a:gd name="T102" fmla="*/ 292 w 371"/>
                  <a:gd name="T103" fmla="*/ 251 h 469"/>
                  <a:gd name="T104" fmla="*/ 314 w 371"/>
                  <a:gd name="T105" fmla="*/ 284 h 469"/>
                  <a:gd name="T106" fmla="*/ 316 w 371"/>
                  <a:gd name="T107" fmla="*/ 289 h 469"/>
                  <a:gd name="T108" fmla="*/ 316 w 371"/>
                  <a:gd name="T109" fmla="*/ 293 h 469"/>
                  <a:gd name="T110" fmla="*/ 327 w 371"/>
                  <a:gd name="T111" fmla="*/ 291 h 469"/>
                  <a:gd name="T112" fmla="*/ 330 w 371"/>
                  <a:gd name="T113" fmla="*/ 285 h 469"/>
                  <a:gd name="T114" fmla="*/ 346 w 371"/>
                  <a:gd name="T115" fmla="*/ 214 h 469"/>
                  <a:gd name="T116" fmla="*/ 355 w 371"/>
                  <a:gd name="T117" fmla="*/ 168 h 469"/>
                  <a:gd name="T118" fmla="*/ 367 w 371"/>
                  <a:gd name="T119" fmla="*/ 73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71" h="469">
                    <a:moveTo>
                      <a:pt x="367" y="73"/>
                    </a:moveTo>
                    <a:cubicBezTo>
                      <a:pt x="363" y="78"/>
                      <a:pt x="359" y="94"/>
                      <a:pt x="359" y="94"/>
                    </a:cubicBezTo>
                    <a:cubicBezTo>
                      <a:pt x="354" y="109"/>
                      <a:pt x="351" y="122"/>
                      <a:pt x="349" y="134"/>
                    </a:cubicBezTo>
                    <a:cubicBezTo>
                      <a:pt x="347" y="147"/>
                      <a:pt x="345" y="160"/>
                      <a:pt x="340" y="179"/>
                    </a:cubicBezTo>
                    <a:cubicBezTo>
                      <a:pt x="332" y="213"/>
                      <a:pt x="330" y="221"/>
                      <a:pt x="323" y="255"/>
                    </a:cubicBezTo>
                    <a:cubicBezTo>
                      <a:pt x="323" y="257"/>
                      <a:pt x="322" y="258"/>
                      <a:pt x="322" y="260"/>
                    </a:cubicBezTo>
                    <a:cubicBezTo>
                      <a:pt x="320" y="255"/>
                      <a:pt x="318" y="251"/>
                      <a:pt x="316" y="247"/>
                    </a:cubicBezTo>
                    <a:cubicBezTo>
                      <a:pt x="316" y="246"/>
                      <a:pt x="315" y="245"/>
                      <a:pt x="315" y="243"/>
                    </a:cubicBezTo>
                    <a:cubicBezTo>
                      <a:pt x="313" y="241"/>
                      <a:pt x="311" y="237"/>
                      <a:pt x="309" y="234"/>
                    </a:cubicBezTo>
                    <a:cubicBezTo>
                      <a:pt x="309" y="234"/>
                      <a:pt x="309" y="234"/>
                      <a:pt x="309" y="234"/>
                    </a:cubicBezTo>
                    <a:cubicBezTo>
                      <a:pt x="306" y="230"/>
                      <a:pt x="302" y="226"/>
                      <a:pt x="300" y="224"/>
                    </a:cubicBezTo>
                    <a:cubicBezTo>
                      <a:pt x="300" y="224"/>
                      <a:pt x="300" y="224"/>
                      <a:pt x="300" y="224"/>
                    </a:cubicBezTo>
                    <a:cubicBezTo>
                      <a:pt x="300" y="223"/>
                      <a:pt x="300" y="223"/>
                      <a:pt x="300" y="223"/>
                    </a:cubicBezTo>
                    <a:cubicBezTo>
                      <a:pt x="299" y="223"/>
                      <a:pt x="299" y="223"/>
                      <a:pt x="299" y="223"/>
                    </a:cubicBezTo>
                    <a:cubicBezTo>
                      <a:pt x="299" y="223"/>
                      <a:pt x="299" y="223"/>
                      <a:pt x="299" y="223"/>
                    </a:cubicBezTo>
                    <a:cubicBezTo>
                      <a:pt x="299" y="223"/>
                      <a:pt x="299" y="223"/>
                      <a:pt x="299" y="223"/>
                    </a:cubicBezTo>
                    <a:cubicBezTo>
                      <a:pt x="299" y="223"/>
                      <a:pt x="299" y="223"/>
                      <a:pt x="299" y="223"/>
                    </a:cubicBezTo>
                    <a:cubicBezTo>
                      <a:pt x="294" y="224"/>
                      <a:pt x="312" y="221"/>
                      <a:pt x="287" y="225"/>
                    </a:cubicBezTo>
                    <a:cubicBezTo>
                      <a:pt x="287" y="225"/>
                      <a:pt x="287" y="225"/>
                      <a:pt x="287" y="225"/>
                    </a:cubicBezTo>
                    <a:cubicBezTo>
                      <a:pt x="287" y="225"/>
                      <a:pt x="287" y="225"/>
                      <a:pt x="287" y="225"/>
                    </a:cubicBezTo>
                    <a:cubicBezTo>
                      <a:pt x="287" y="225"/>
                      <a:pt x="287" y="225"/>
                      <a:pt x="287" y="225"/>
                    </a:cubicBezTo>
                    <a:cubicBezTo>
                      <a:pt x="287" y="225"/>
                      <a:pt x="287" y="225"/>
                      <a:pt x="287" y="225"/>
                    </a:cubicBezTo>
                    <a:cubicBezTo>
                      <a:pt x="287" y="225"/>
                      <a:pt x="287" y="225"/>
                      <a:pt x="287" y="225"/>
                    </a:cubicBezTo>
                    <a:cubicBezTo>
                      <a:pt x="286" y="227"/>
                      <a:pt x="286" y="227"/>
                      <a:pt x="286" y="227"/>
                    </a:cubicBezTo>
                    <a:cubicBezTo>
                      <a:pt x="286" y="228"/>
                      <a:pt x="285" y="229"/>
                      <a:pt x="285" y="230"/>
                    </a:cubicBezTo>
                    <a:cubicBezTo>
                      <a:pt x="285" y="229"/>
                      <a:pt x="285" y="229"/>
                      <a:pt x="285" y="229"/>
                    </a:cubicBezTo>
                    <a:cubicBezTo>
                      <a:pt x="282" y="237"/>
                      <a:pt x="279" y="245"/>
                      <a:pt x="276" y="252"/>
                    </a:cubicBezTo>
                    <a:cubicBezTo>
                      <a:pt x="278" y="252"/>
                      <a:pt x="278" y="252"/>
                      <a:pt x="278" y="252"/>
                    </a:cubicBezTo>
                    <a:cubicBezTo>
                      <a:pt x="271" y="266"/>
                      <a:pt x="272" y="273"/>
                      <a:pt x="265" y="286"/>
                    </a:cubicBezTo>
                    <a:cubicBezTo>
                      <a:pt x="265" y="285"/>
                      <a:pt x="265" y="285"/>
                      <a:pt x="265" y="285"/>
                    </a:cubicBezTo>
                    <a:cubicBezTo>
                      <a:pt x="263" y="294"/>
                      <a:pt x="260" y="300"/>
                      <a:pt x="257" y="306"/>
                    </a:cubicBezTo>
                    <a:cubicBezTo>
                      <a:pt x="256" y="308"/>
                      <a:pt x="255" y="309"/>
                      <a:pt x="254" y="311"/>
                    </a:cubicBezTo>
                    <a:cubicBezTo>
                      <a:pt x="253" y="307"/>
                      <a:pt x="252" y="305"/>
                      <a:pt x="251" y="305"/>
                    </a:cubicBezTo>
                    <a:cubicBezTo>
                      <a:pt x="250" y="299"/>
                      <a:pt x="251" y="300"/>
                      <a:pt x="252" y="299"/>
                    </a:cubicBezTo>
                    <a:cubicBezTo>
                      <a:pt x="251" y="299"/>
                      <a:pt x="250" y="294"/>
                      <a:pt x="249" y="289"/>
                    </a:cubicBezTo>
                    <a:cubicBezTo>
                      <a:pt x="250" y="291"/>
                      <a:pt x="250" y="291"/>
                      <a:pt x="250" y="291"/>
                    </a:cubicBezTo>
                    <a:cubicBezTo>
                      <a:pt x="249" y="287"/>
                      <a:pt x="248" y="282"/>
                      <a:pt x="248" y="277"/>
                    </a:cubicBezTo>
                    <a:cubicBezTo>
                      <a:pt x="247" y="280"/>
                      <a:pt x="247" y="280"/>
                      <a:pt x="247" y="280"/>
                    </a:cubicBezTo>
                    <a:cubicBezTo>
                      <a:pt x="246" y="273"/>
                      <a:pt x="248" y="278"/>
                      <a:pt x="247" y="271"/>
                    </a:cubicBezTo>
                    <a:cubicBezTo>
                      <a:pt x="246" y="271"/>
                      <a:pt x="246" y="271"/>
                      <a:pt x="246" y="271"/>
                    </a:cubicBezTo>
                    <a:cubicBezTo>
                      <a:pt x="245" y="261"/>
                      <a:pt x="246" y="255"/>
                      <a:pt x="246" y="244"/>
                    </a:cubicBezTo>
                    <a:cubicBezTo>
                      <a:pt x="245" y="239"/>
                      <a:pt x="243" y="233"/>
                      <a:pt x="242" y="228"/>
                    </a:cubicBezTo>
                    <a:cubicBezTo>
                      <a:pt x="241" y="227"/>
                      <a:pt x="241" y="227"/>
                      <a:pt x="241" y="227"/>
                    </a:cubicBezTo>
                    <a:cubicBezTo>
                      <a:pt x="244" y="228"/>
                      <a:pt x="218" y="224"/>
                      <a:pt x="229" y="226"/>
                    </a:cubicBezTo>
                    <a:cubicBezTo>
                      <a:pt x="229" y="226"/>
                      <a:pt x="229" y="226"/>
                      <a:pt x="229" y="226"/>
                    </a:cubicBezTo>
                    <a:cubicBezTo>
                      <a:pt x="229" y="226"/>
                      <a:pt x="229" y="226"/>
                      <a:pt x="229" y="226"/>
                    </a:cubicBezTo>
                    <a:cubicBezTo>
                      <a:pt x="229" y="226"/>
                      <a:pt x="229" y="226"/>
                      <a:pt x="229" y="226"/>
                    </a:cubicBezTo>
                    <a:cubicBezTo>
                      <a:pt x="229" y="226"/>
                      <a:pt x="229" y="226"/>
                      <a:pt x="229" y="226"/>
                    </a:cubicBezTo>
                    <a:cubicBezTo>
                      <a:pt x="228" y="227"/>
                      <a:pt x="228" y="227"/>
                      <a:pt x="228" y="227"/>
                    </a:cubicBezTo>
                    <a:cubicBezTo>
                      <a:pt x="227" y="229"/>
                      <a:pt x="227" y="229"/>
                      <a:pt x="227" y="229"/>
                    </a:cubicBezTo>
                    <a:cubicBezTo>
                      <a:pt x="226" y="230"/>
                      <a:pt x="225" y="231"/>
                      <a:pt x="224" y="232"/>
                    </a:cubicBezTo>
                    <a:cubicBezTo>
                      <a:pt x="223" y="235"/>
                      <a:pt x="222" y="237"/>
                      <a:pt x="221" y="240"/>
                    </a:cubicBezTo>
                    <a:cubicBezTo>
                      <a:pt x="216" y="250"/>
                      <a:pt x="213" y="261"/>
                      <a:pt x="210" y="271"/>
                    </a:cubicBezTo>
                    <a:cubicBezTo>
                      <a:pt x="204" y="292"/>
                      <a:pt x="200" y="312"/>
                      <a:pt x="193" y="330"/>
                    </a:cubicBezTo>
                    <a:cubicBezTo>
                      <a:pt x="192" y="331"/>
                      <a:pt x="192" y="331"/>
                      <a:pt x="192" y="331"/>
                    </a:cubicBezTo>
                    <a:cubicBezTo>
                      <a:pt x="190" y="332"/>
                      <a:pt x="191" y="342"/>
                      <a:pt x="189" y="343"/>
                    </a:cubicBezTo>
                    <a:cubicBezTo>
                      <a:pt x="189" y="344"/>
                      <a:pt x="188" y="346"/>
                      <a:pt x="188" y="347"/>
                    </a:cubicBezTo>
                    <a:cubicBezTo>
                      <a:pt x="188" y="347"/>
                      <a:pt x="188" y="347"/>
                      <a:pt x="188" y="347"/>
                    </a:cubicBezTo>
                    <a:cubicBezTo>
                      <a:pt x="188" y="347"/>
                      <a:pt x="188" y="347"/>
                      <a:pt x="188" y="347"/>
                    </a:cubicBezTo>
                    <a:cubicBezTo>
                      <a:pt x="188" y="347"/>
                      <a:pt x="188" y="347"/>
                      <a:pt x="188" y="347"/>
                    </a:cubicBezTo>
                    <a:cubicBezTo>
                      <a:pt x="188" y="347"/>
                      <a:pt x="188" y="347"/>
                      <a:pt x="188" y="347"/>
                    </a:cubicBezTo>
                    <a:cubicBezTo>
                      <a:pt x="188" y="347"/>
                      <a:pt x="187" y="348"/>
                      <a:pt x="188" y="348"/>
                    </a:cubicBezTo>
                    <a:cubicBezTo>
                      <a:pt x="188" y="348"/>
                      <a:pt x="188" y="348"/>
                      <a:pt x="188" y="348"/>
                    </a:cubicBezTo>
                    <a:cubicBezTo>
                      <a:pt x="188" y="348"/>
                      <a:pt x="188" y="348"/>
                      <a:pt x="188" y="348"/>
                    </a:cubicBezTo>
                    <a:cubicBezTo>
                      <a:pt x="188" y="348"/>
                      <a:pt x="188" y="348"/>
                      <a:pt x="188" y="348"/>
                    </a:cubicBezTo>
                    <a:cubicBezTo>
                      <a:pt x="188" y="348"/>
                      <a:pt x="188" y="348"/>
                      <a:pt x="188" y="348"/>
                    </a:cubicBezTo>
                    <a:cubicBezTo>
                      <a:pt x="187" y="349"/>
                      <a:pt x="187" y="349"/>
                      <a:pt x="187" y="349"/>
                    </a:cubicBezTo>
                    <a:cubicBezTo>
                      <a:pt x="187" y="349"/>
                      <a:pt x="187" y="349"/>
                      <a:pt x="187" y="349"/>
                    </a:cubicBezTo>
                    <a:cubicBezTo>
                      <a:pt x="186" y="350"/>
                      <a:pt x="186" y="350"/>
                      <a:pt x="186" y="349"/>
                    </a:cubicBezTo>
                    <a:cubicBezTo>
                      <a:pt x="185" y="353"/>
                      <a:pt x="185" y="353"/>
                      <a:pt x="185" y="356"/>
                    </a:cubicBezTo>
                    <a:cubicBezTo>
                      <a:pt x="183" y="360"/>
                      <a:pt x="183" y="360"/>
                      <a:pt x="183" y="360"/>
                    </a:cubicBezTo>
                    <a:cubicBezTo>
                      <a:pt x="177" y="375"/>
                      <a:pt x="174" y="388"/>
                      <a:pt x="167" y="404"/>
                    </a:cubicBezTo>
                    <a:cubicBezTo>
                      <a:pt x="164" y="411"/>
                      <a:pt x="161" y="419"/>
                      <a:pt x="158" y="429"/>
                    </a:cubicBezTo>
                    <a:cubicBezTo>
                      <a:pt x="156" y="419"/>
                      <a:pt x="154" y="408"/>
                      <a:pt x="152" y="398"/>
                    </a:cubicBezTo>
                    <a:cubicBezTo>
                      <a:pt x="152" y="396"/>
                      <a:pt x="152" y="394"/>
                      <a:pt x="152" y="392"/>
                    </a:cubicBezTo>
                    <a:cubicBezTo>
                      <a:pt x="152" y="391"/>
                      <a:pt x="151" y="389"/>
                      <a:pt x="151" y="389"/>
                    </a:cubicBezTo>
                    <a:cubicBezTo>
                      <a:pt x="151" y="386"/>
                      <a:pt x="151" y="386"/>
                      <a:pt x="151" y="386"/>
                    </a:cubicBezTo>
                    <a:cubicBezTo>
                      <a:pt x="151" y="381"/>
                      <a:pt x="150" y="377"/>
                      <a:pt x="150" y="373"/>
                    </a:cubicBezTo>
                    <a:cubicBezTo>
                      <a:pt x="149" y="364"/>
                      <a:pt x="148" y="356"/>
                      <a:pt x="146" y="348"/>
                    </a:cubicBezTo>
                    <a:cubicBezTo>
                      <a:pt x="146" y="347"/>
                      <a:pt x="145" y="344"/>
                      <a:pt x="145" y="344"/>
                    </a:cubicBezTo>
                    <a:cubicBezTo>
                      <a:pt x="141" y="315"/>
                      <a:pt x="141" y="315"/>
                      <a:pt x="141" y="315"/>
                    </a:cubicBezTo>
                    <a:cubicBezTo>
                      <a:pt x="141" y="315"/>
                      <a:pt x="130" y="229"/>
                      <a:pt x="126" y="242"/>
                    </a:cubicBezTo>
                    <a:cubicBezTo>
                      <a:pt x="124" y="244"/>
                      <a:pt x="119" y="253"/>
                      <a:pt x="113" y="273"/>
                    </a:cubicBezTo>
                    <a:cubicBezTo>
                      <a:pt x="112" y="273"/>
                      <a:pt x="112" y="273"/>
                      <a:pt x="112" y="273"/>
                    </a:cubicBezTo>
                    <a:cubicBezTo>
                      <a:pt x="109" y="286"/>
                      <a:pt x="108" y="294"/>
                      <a:pt x="108" y="304"/>
                    </a:cubicBezTo>
                    <a:cubicBezTo>
                      <a:pt x="106" y="305"/>
                      <a:pt x="106" y="315"/>
                      <a:pt x="105" y="318"/>
                    </a:cubicBezTo>
                    <a:cubicBezTo>
                      <a:pt x="105" y="317"/>
                      <a:pt x="105" y="317"/>
                      <a:pt x="105" y="317"/>
                    </a:cubicBezTo>
                    <a:cubicBezTo>
                      <a:pt x="105" y="326"/>
                      <a:pt x="101" y="334"/>
                      <a:pt x="102" y="342"/>
                    </a:cubicBezTo>
                    <a:cubicBezTo>
                      <a:pt x="102" y="342"/>
                      <a:pt x="101" y="341"/>
                      <a:pt x="101" y="340"/>
                    </a:cubicBezTo>
                    <a:cubicBezTo>
                      <a:pt x="101" y="346"/>
                      <a:pt x="100" y="353"/>
                      <a:pt x="99" y="353"/>
                    </a:cubicBezTo>
                    <a:cubicBezTo>
                      <a:pt x="98" y="362"/>
                      <a:pt x="95" y="373"/>
                      <a:pt x="94" y="382"/>
                    </a:cubicBezTo>
                    <a:cubicBezTo>
                      <a:pt x="94" y="381"/>
                      <a:pt x="93" y="380"/>
                      <a:pt x="93" y="380"/>
                    </a:cubicBezTo>
                    <a:cubicBezTo>
                      <a:pt x="94" y="379"/>
                      <a:pt x="94" y="379"/>
                      <a:pt x="94" y="379"/>
                    </a:cubicBezTo>
                    <a:cubicBezTo>
                      <a:pt x="93" y="376"/>
                      <a:pt x="92" y="372"/>
                      <a:pt x="92" y="369"/>
                    </a:cubicBezTo>
                    <a:cubicBezTo>
                      <a:pt x="92" y="370"/>
                      <a:pt x="92" y="371"/>
                      <a:pt x="92" y="373"/>
                    </a:cubicBezTo>
                    <a:cubicBezTo>
                      <a:pt x="90" y="372"/>
                      <a:pt x="92" y="365"/>
                      <a:pt x="90" y="357"/>
                    </a:cubicBezTo>
                    <a:cubicBezTo>
                      <a:pt x="89" y="350"/>
                      <a:pt x="84" y="343"/>
                      <a:pt x="84" y="335"/>
                    </a:cubicBezTo>
                    <a:cubicBezTo>
                      <a:pt x="83" y="332"/>
                      <a:pt x="86" y="338"/>
                      <a:pt x="85" y="333"/>
                    </a:cubicBezTo>
                    <a:cubicBezTo>
                      <a:pt x="86" y="333"/>
                      <a:pt x="86" y="335"/>
                      <a:pt x="86" y="334"/>
                    </a:cubicBezTo>
                    <a:cubicBezTo>
                      <a:pt x="85" y="329"/>
                      <a:pt x="87" y="325"/>
                      <a:pt x="85" y="318"/>
                    </a:cubicBezTo>
                    <a:cubicBezTo>
                      <a:pt x="86" y="318"/>
                      <a:pt x="86" y="318"/>
                      <a:pt x="86" y="318"/>
                    </a:cubicBezTo>
                    <a:cubicBezTo>
                      <a:pt x="84" y="310"/>
                      <a:pt x="86" y="301"/>
                      <a:pt x="83" y="296"/>
                    </a:cubicBezTo>
                    <a:cubicBezTo>
                      <a:pt x="81" y="287"/>
                      <a:pt x="85" y="289"/>
                      <a:pt x="81" y="280"/>
                    </a:cubicBezTo>
                    <a:cubicBezTo>
                      <a:pt x="82" y="276"/>
                      <a:pt x="82" y="276"/>
                      <a:pt x="82" y="276"/>
                    </a:cubicBezTo>
                    <a:cubicBezTo>
                      <a:pt x="81" y="273"/>
                      <a:pt x="80" y="274"/>
                      <a:pt x="79" y="270"/>
                    </a:cubicBezTo>
                    <a:cubicBezTo>
                      <a:pt x="80" y="270"/>
                      <a:pt x="79" y="264"/>
                      <a:pt x="80" y="266"/>
                    </a:cubicBezTo>
                    <a:cubicBezTo>
                      <a:pt x="79" y="256"/>
                      <a:pt x="73" y="247"/>
                      <a:pt x="72" y="234"/>
                    </a:cubicBezTo>
                    <a:cubicBezTo>
                      <a:pt x="70" y="231"/>
                      <a:pt x="68" y="225"/>
                      <a:pt x="67" y="223"/>
                    </a:cubicBezTo>
                    <a:cubicBezTo>
                      <a:pt x="67" y="222"/>
                      <a:pt x="63" y="210"/>
                      <a:pt x="67" y="217"/>
                    </a:cubicBezTo>
                    <a:cubicBezTo>
                      <a:pt x="67" y="217"/>
                      <a:pt x="67" y="219"/>
                      <a:pt x="67" y="219"/>
                    </a:cubicBezTo>
                    <a:cubicBezTo>
                      <a:pt x="68" y="219"/>
                      <a:pt x="68" y="219"/>
                      <a:pt x="68" y="219"/>
                    </a:cubicBezTo>
                    <a:cubicBezTo>
                      <a:pt x="67" y="211"/>
                      <a:pt x="63" y="206"/>
                      <a:pt x="61" y="199"/>
                    </a:cubicBezTo>
                    <a:cubicBezTo>
                      <a:pt x="62" y="201"/>
                      <a:pt x="63" y="204"/>
                      <a:pt x="61" y="202"/>
                    </a:cubicBezTo>
                    <a:cubicBezTo>
                      <a:pt x="60" y="196"/>
                      <a:pt x="60" y="196"/>
                      <a:pt x="60" y="196"/>
                    </a:cubicBezTo>
                    <a:cubicBezTo>
                      <a:pt x="61" y="197"/>
                      <a:pt x="61" y="197"/>
                      <a:pt x="61" y="197"/>
                    </a:cubicBezTo>
                    <a:cubicBezTo>
                      <a:pt x="58" y="187"/>
                      <a:pt x="58" y="187"/>
                      <a:pt x="58" y="187"/>
                    </a:cubicBezTo>
                    <a:cubicBezTo>
                      <a:pt x="58" y="189"/>
                      <a:pt x="58" y="189"/>
                      <a:pt x="58" y="189"/>
                    </a:cubicBezTo>
                    <a:cubicBezTo>
                      <a:pt x="57" y="186"/>
                      <a:pt x="57" y="184"/>
                      <a:pt x="57" y="183"/>
                    </a:cubicBezTo>
                    <a:cubicBezTo>
                      <a:pt x="57" y="182"/>
                      <a:pt x="57" y="182"/>
                      <a:pt x="57" y="181"/>
                    </a:cubicBezTo>
                    <a:cubicBezTo>
                      <a:pt x="56" y="181"/>
                      <a:pt x="56" y="181"/>
                      <a:pt x="56" y="181"/>
                    </a:cubicBezTo>
                    <a:cubicBezTo>
                      <a:pt x="56" y="181"/>
                      <a:pt x="56" y="181"/>
                      <a:pt x="56" y="181"/>
                    </a:cubicBezTo>
                    <a:cubicBezTo>
                      <a:pt x="56" y="181"/>
                      <a:pt x="56" y="181"/>
                      <a:pt x="56" y="181"/>
                    </a:cubicBezTo>
                    <a:cubicBezTo>
                      <a:pt x="56" y="181"/>
                      <a:pt x="56" y="181"/>
                      <a:pt x="56" y="181"/>
                    </a:cubicBezTo>
                    <a:cubicBezTo>
                      <a:pt x="56" y="181"/>
                      <a:pt x="56" y="181"/>
                      <a:pt x="56" y="181"/>
                    </a:cubicBezTo>
                    <a:cubicBezTo>
                      <a:pt x="27" y="175"/>
                      <a:pt x="48" y="179"/>
                      <a:pt x="42" y="178"/>
                    </a:cubicBezTo>
                    <a:cubicBezTo>
                      <a:pt x="42" y="178"/>
                      <a:pt x="42" y="178"/>
                      <a:pt x="42" y="178"/>
                    </a:cubicBezTo>
                    <a:cubicBezTo>
                      <a:pt x="42" y="178"/>
                      <a:pt x="42" y="178"/>
                      <a:pt x="42" y="178"/>
                    </a:cubicBezTo>
                    <a:cubicBezTo>
                      <a:pt x="42" y="178"/>
                      <a:pt x="42" y="178"/>
                      <a:pt x="42" y="178"/>
                    </a:cubicBezTo>
                    <a:cubicBezTo>
                      <a:pt x="41" y="179"/>
                      <a:pt x="41" y="179"/>
                      <a:pt x="41" y="179"/>
                    </a:cubicBezTo>
                    <a:cubicBezTo>
                      <a:pt x="41" y="180"/>
                      <a:pt x="40" y="181"/>
                      <a:pt x="39" y="182"/>
                    </a:cubicBezTo>
                    <a:cubicBezTo>
                      <a:pt x="38" y="185"/>
                      <a:pt x="43" y="179"/>
                      <a:pt x="40" y="184"/>
                    </a:cubicBezTo>
                    <a:cubicBezTo>
                      <a:pt x="36" y="189"/>
                      <a:pt x="30" y="199"/>
                      <a:pt x="26" y="207"/>
                    </a:cubicBezTo>
                    <a:cubicBezTo>
                      <a:pt x="28" y="206"/>
                      <a:pt x="27" y="209"/>
                      <a:pt x="26" y="211"/>
                    </a:cubicBezTo>
                    <a:cubicBezTo>
                      <a:pt x="25" y="211"/>
                      <a:pt x="25" y="211"/>
                      <a:pt x="25" y="211"/>
                    </a:cubicBezTo>
                    <a:cubicBezTo>
                      <a:pt x="23" y="220"/>
                      <a:pt x="22" y="214"/>
                      <a:pt x="20" y="223"/>
                    </a:cubicBezTo>
                    <a:cubicBezTo>
                      <a:pt x="21" y="225"/>
                      <a:pt x="21" y="225"/>
                      <a:pt x="21" y="225"/>
                    </a:cubicBezTo>
                    <a:cubicBezTo>
                      <a:pt x="21" y="234"/>
                      <a:pt x="18" y="229"/>
                      <a:pt x="18" y="238"/>
                    </a:cubicBezTo>
                    <a:cubicBezTo>
                      <a:pt x="19" y="235"/>
                      <a:pt x="20" y="237"/>
                      <a:pt x="19" y="242"/>
                    </a:cubicBezTo>
                    <a:cubicBezTo>
                      <a:pt x="18" y="240"/>
                      <a:pt x="18" y="240"/>
                      <a:pt x="18" y="240"/>
                    </a:cubicBezTo>
                    <a:cubicBezTo>
                      <a:pt x="18" y="243"/>
                      <a:pt x="18" y="244"/>
                      <a:pt x="18" y="245"/>
                    </a:cubicBezTo>
                    <a:cubicBezTo>
                      <a:pt x="18" y="244"/>
                      <a:pt x="17" y="244"/>
                      <a:pt x="17" y="245"/>
                    </a:cubicBezTo>
                    <a:cubicBezTo>
                      <a:pt x="17" y="243"/>
                      <a:pt x="16" y="242"/>
                      <a:pt x="15" y="241"/>
                    </a:cubicBezTo>
                    <a:cubicBezTo>
                      <a:pt x="15" y="236"/>
                      <a:pt x="16" y="235"/>
                      <a:pt x="16" y="232"/>
                    </a:cubicBezTo>
                    <a:cubicBezTo>
                      <a:pt x="16" y="233"/>
                      <a:pt x="16" y="233"/>
                      <a:pt x="16" y="233"/>
                    </a:cubicBezTo>
                    <a:cubicBezTo>
                      <a:pt x="16" y="223"/>
                      <a:pt x="16" y="220"/>
                      <a:pt x="16" y="213"/>
                    </a:cubicBezTo>
                    <a:cubicBezTo>
                      <a:pt x="16" y="209"/>
                      <a:pt x="14" y="208"/>
                      <a:pt x="15" y="202"/>
                    </a:cubicBezTo>
                    <a:cubicBezTo>
                      <a:pt x="15" y="204"/>
                      <a:pt x="15" y="201"/>
                      <a:pt x="15" y="199"/>
                    </a:cubicBezTo>
                    <a:cubicBezTo>
                      <a:pt x="15" y="200"/>
                      <a:pt x="16" y="201"/>
                      <a:pt x="16" y="197"/>
                    </a:cubicBezTo>
                    <a:cubicBezTo>
                      <a:pt x="16" y="197"/>
                      <a:pt x="16" y="196"/>
                      <a:pt x="16" y="196"/>
                    </a:cubicBezTo>
                    <a:cubicBezTo>
                      <a:pt x="16" y="196"/>
                      <a:pt x="16" y="195"/>
                      <a:pt x="16" y="196"/>
                    </a:cubicBezTo>
                    <a:cubicBezTo>
                      <a:pt x="16" y="191"/>
                      <a:pt x="15" y="192"/>
                      <a:pt x="15" y="194"/>
                    </a:cubicBezTo>
                    <a:cubicBezTo>
                      <a:pt x="15" y="194"/>
                      <a:pt x="15" y="194"/>
                      <a:pt x="15" y="195"/>
                    </a:cubicBezTo>
                    <a:cubicBezTo>
                      <a:pt x="16" y="190"/>
                      <a:pt x="15" y="183"/>
                      <a:pt x="16" y="182"/>
                    </a:cubicBezTo>
                    <a:cubicBezTo>
                      <a:pt x="16" y="170"/>
                      <a:pt x="15" y="161"/>
                      <a:pt x="15" y="150"/>
                    </a:cubicBezTo>
                    <a:cubicBezTo>
                      <a:pt x="16" y="149"/>
                      <a:pt x="16" y="151"/>
                      <a:pt x="16" y="154"/>
                    </a:cubicBezTo>
                    <a:cubicBezTo>
                      <a:pt x="16" y="147"/>
                      <a:pt x="16" y="147"/>
                      <a:pt x="16" y="147"/>
                    </a:cubicBezTo>
                    <a:cubicBezTo>
                      <a:pt x="17" y="147"/>
                      <a:pt x="17" y="151"/>
                      <a:pt x="17" y="154"/>
                    </a:cubicBezTo>
                    <a:cubicBezTo>
                      <a:pt x="19" y="145"/>
                      <a:pt x="16" y="135"/>
                      <a:pt x="17" y="125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17" y="122"/>
                      <a:pt x="17" y="122"/>
                      <a:pt x="17" y="122"/>
                    </a:cubicBezTo>
                    <a:cubicBezTo>
                      <a:pt x="16" y="122"/>
                      <a:pt x="16" y="120"/>
                      <a:pt x="16" y="118"/>
                    </a:cubicBezTo>
                    <a:cubicBezTo>
                      <a:pt x="17" y="117"/>
                      <a:pt x="18" y="118"/>
                      <a:pt x="18" y="113"/>
                    </a:cubicBezTo>
                    <a:cubicBezTo>
                      <a:pt x="19" y="109"/>
                      <a:pt x="18" y="102"/>
                      <a:pt x="17" y="96"/>
                    </a:cubicBezTo>
                    <a:cubicBezTo>
                      <a:pt x="17" y="99"/>
                      <a:pt x="16" y="98"/>
                      <a:pt x="16" y="97"/>
                    </a:cubicBezTo>
                    <a:cubicBezTo>
                      <a:pt x="16" y="94"/>
                      <a:pt x="17" y="93"/>
                      <a:pt x="17" y="91"/>
                    </a:cubicBezTo>
                    <a:cubicBezTo>
                      <a:pt x="17" y="91"/>
                      <a:pt x="17" y="91"/>
                      <a:pt x="17" y="91"/>
                    </a:cubicBezTo>
                    <a:cubicBezTo>
                      <a:pt x="17" y="90"/>
                      <a:pt x="17" y="84"/>
                      <a:pt x="16" y="83"/>
                    </a:cubicBezTo>
                    <a:cubicBezTo>
                      <a:pt x="17" y="82"/>
                      <a:pt x="17" y="87"/>
                      <a:pt x="18" y="88"/>
                    </a:cubicBezTo>
                    <a:cubicBezTo>
                      <a:pt x="17" y="77"/>
                      <a:pt x="17" y="83"/>
                      <a:pt x="17" y="72"/>
                    </a:cubicBezTo>
                    <a:cubicBezTo>
                      <a:pt x="16" y="67"/>
                      <a:pt x="16" y="73"/>
                      <a:pt x="15" y="71"/>
                    </a:cubicBezTo>
                    <a:cubicBezTo>
                      <a:pt x="15" y="66"/>
                      <a:pt x="14" y="61"/>
                      <a:pt x="14" y="55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2" y="48"/>
                      <a:pt x="12" y="43"/>
                      <a:pt x="13" y="37"/>
                    </a:cubicBezTo>
                    <a:cubicBezTo>
                      <a:pt x="6" y="3"/>
                      <a:pt x="2" y="0"/>
                      <a:pt x="1" y="5"/>
                    </a:cubicBezTo>
                    <a:cubicBezTo>
                      <a:pt x="0" y="10"/>
                      <a:pt x="1" y="23"/>
                      <a:pt x="1" y="23"/>
                    </a:cubicBezTo>
                    <a:cubicBezTo>
                      <a:pt x="1" y="50"/>
                      <a:pt x="4" y="63"/>
                      <a:pt x="5" y="95"/>
                    </a:cubicBezTo>
                    <a:cubicBezTo>
                      <a:pt x="4" y="122"/>
                      <a:pt x="2" y="130"/>
                      <a:pt x="2" y="159"/>
                    </a:cubicBezTo>
                    <a:cubicBezTo>
                      <a:pt x="2" y="172"/>
                      <a:pt x="2" y="187"/>
                      <a:pt x="2" y="201"/>
                    </a:cubicBezTo>
                    <a:cubicBezTo>
                      <a:pt x="3" y="207"/>
                      <a:pt x="1" y="219"/>
                      <a:pt x="3" y="226"/>
                    </a:cubicBezTo>
                    <a:cubicBezTo>
                      <a:pt x="2" y="229"/>
                      <a:pt x="2" y="229"/>
                      <a:pt x="2" y="229"/>
                    </a:cubicBezTo>
                    <a:cubicBezTo>
                      <a:pt x="2" y="232"/>
                      <a:pt x="2" y="235"/>
                      <a:pt x="2" y="237"/>
                    </a:cubicBezTo>
                    <a:cubicBezTo>
                      <a:pt x="2" y="237"/>
                      <a:pt x="2" y="237"/>
                      <a:pt x="2" y="237"/>
                    </a:cubicBezTo>
                    <a:cubicBezTo>
                      <a:pt x="2" y="241"/>
                      <a:pt x="2" y="246"/>
                      <a:pt x="2" y="248"/>
                    </a:cubicBezTo>
                    <a:cubicBezTo>
                      <a:pt x="2" y="247"/>
                      <a:pt x="2" y="247"/>
                      <a:pt x="2" y="247"/>
                    </a:cubicBezTo>
                    <a:cubicBezTo>
                      <a:pt x="2" y="252"/>
                      <a:pt x="2" y="252"/>
                      <a:pt x="2" y="252"/>
                    </a:cubicBezTo>
                    <a:cubicBezTo>
                      <a:pt x="2" y="251"/>
                      <a:pt x="2" y="251"/>
                      <a:pt x="2" y="251"/>
                    </a:cubicBezTo>
                    <a:cubicBezTo>
                      <a:pt x="3" y="258"/>
                      <a:pt x="3" y="265"/>
                      <a:pt x="3" y="272"/>
                    </a:cubicBezTo>
                    <a:cubicBezTo>
                      <a:pt x="4" y="271"/>
                      <a:pt x="4" y="271"/>
                      <a:pt x="4" y="271"/>
                    </a:cubicBezTo>
                    <a:cubicBezTo>
                      <a:pt x="4" y="283"/>
                      <a:pt x="5" y="288"/>
                      <a:pt x="6" y="297"/>
                    </a:cubicBezTo>
                    <a:cubicBezTo>
                      <a:pt x="6" y="297"/>
                      <a:pt x="6" y="297"/>
                      <a:pt x="5" y="297"/>
                    </a:cubicBezTo>
                    <a:cubicBezTo>
                      <a:pt x="6" y="297"/>
                      <a:pt x="6" y="297"/>
                      <a:pt x="6" y="297"/>
                    </a:cubicBezTo>
                    <a:cubicBezTo>
                      <a:pt x="5" y="297"/>
                      <a:pt x="5" y="298"/>
                      <a:pt x="5" y="299"/>
                    </a:cubicBezTo>
                    <a:cubicBezTo>
                      <a:pt x="5" y="299"/>
                      <a:pt x="5" y="299"/>
                      <a:pt x="5" y="299"/>
                    </a:cubicBezTo>
                    <a:cubicBezTo>
                      <a:pt x="5" y="299"/>
                      <a:pt x="5" y="299"/>
                      <a:pt x="5" y="299"/>
                    </a:cubicBezTo>
                    <a:cubicBezTo>
                      <a:pt x="5" y="299"/>
                      <a:pt x="5" y="299"/>
                      <a:pt x="5" y="299"/>
                    </a:cubicBezTo>
                    <a:cubicBezTo>
                      <a:pt x="5" y="299"/>
                      <a:pt x="5" y="299"/>
                      <a:pt x="5" y="299"/>
                    </a:cubicBezTo>
                    <a:cubicBezTo>
                      <a:pt x="5" y="299"/>
                      <a:pt x="5" y="299"/>
                      <a:pt x="6" y="299"/>
                    </a:cubicBezTo>
                    <a:cubicBezTo>
                      <a:pt x="6" y="300"/>
                      <a:pt x="6" y="301"/>
                      <a:pt x="6" y="301"/>
                    </a:cubicBezTo>
                    <a:cubicBezTo>
                      <a:pt x="6" y="301"/>
                      <a:pt x="6" y="301"/>
                      <a:pt x="6" y="301"/>
                    </a:cubicBezTo>
                    <a:cubicBezTo>
                      <a:pt x="6" y="302"/>
                      <a:pt x="6" y="302"/>
                      <a:pt x="6" y="302"/>
                    </a:cubicBezTo>
                    <a:cubicBezTo>
                      <a:pt x="6" y="302"/>
                      <a:pt x="6" y="302"/>
                      <a:pt x="6" y="302"/>
                    </a:cubicBezTo>
                    <a:cubicBezTo>
                      <a:pt x="6" y="302"/>
                      <a:pt x="6" y="302"/>
                      <a:pt x="6" y="302"/>
                    </a:cubicBezTo>
                    <a:cubicBezTo>
                      <a:pt x="6" y="302"/>
                      <a:pt x="6" y="302"/>
                      <a:pt x="6" y="302"/>
                    </a:cubicBezTo>
                    <a:cubicBezTo>
                      <a:pt x="6" y="302"/>
                      <a:pt x="6" y="302"/>
                      <a:pt x="6" y="302"/>
                    </a:cubicBezTo>
                    <a:cubicBezTo>
                      <a:pt x="6" y="302"/>
                      <a:pt x="6" y="302"/>
                      <a:pt x="6" y="302"/>
                    </a:cubicBezTo>
                    <a:cubicBezTo>
                      <a:pt x="34" y="304"/>
                      <a:pt x="14" y="302"/>
                      <a:pt x="20" y="303"/>
                    </a:cubicBezTo>
                    <a:cubicBezTo>
                      <a:pt x="20" y="302"/>
                      <a:pt x="20" y="302"/>
                      <a:pt x="20" y="302"/>
                    </a:cubicBezTo>
                    <a:cubicBezTo>
                      <a:pt x="20" y="301"/>
                      <a:pt x="20" y="301"/>
                      <a:pt x="20" y="301"/>
                    </a:cubicBezTo>
                    <a:cubicBezTo>
                      <a:pt x="20" y="301"/>
                      <a:pt x="20" y="300"/>
                      <a:pt x="20" y="300"/>
                    </a:cubicBezTo>
                    <a:cubicBezTo>
                      <a:pt x="26" y="301"/>
                      <a:pt x="22" y="300"/>
                      <a:pt x="20" y="300"/>
                    </a:cubicBezTo>
                    <a:cubicBezTo>
                      <a:pt x="20" y="300"/>
                      <a:pt x="20" y="300"/>
                      <a:pt x="20" y="300"/>
                    </a:cubicBezTo>
                    <a:cubicBezTo>
                      <a:pt x="21" y="300"/>
                      <a:pt x="21" y="300"/>
                      <a:pt x="21" y="300"/>
                    </a:cubicBezTo>
                    <a:cubicBezTo>
                      <a:pt x="21" y="300"/>
                      <a:pt x="21" y="300"/>
                      <a:pt x="21" y="300"/>
                    </a:cubicBezTo>
                    <a:cubicBezTo>
                      <a:pt x="21" y="300"/>
                      <a:pt x="21" y="300"/>
                      <a:pt x="21" y="300"/>
                    </a:cubicBezTo>
                    <a:cubicBezTo>
                      <a:pt x="21" y="300"/>
                      <a:pt x="21" y="300"/>
                      <a:pt x="21" y="300"/>
                    </a:cubicBezTo>
                    <a:cubicBezTo>
                      <a:pt x="21" y="299"/>
                      <a:pt x="21" y="299"/>
                      <a:pt x="21" y="299"/>
                    </a:cubicBezTo>
                    <a:cubicBezTo>
                      <a:pt x="21" y="297"/>
                      <a:pt x="21" y="296"/>
                      <a:pt x="21" y="295"/>
                    </a:cubicBezTo>
                    <a:cubicBezTo>
                      <a:pt x="21" y="294"/>
                      <a:pt x="21" y="294"/>
                      <a:pt x="21" y="293"/>
                    </a:cubicBezTo>
                    <a:cubicBezTo>
                      <a:pt x="22" y="290"/>
                      <a:pt x="23" y="287"/>
                      <a:pt x="24" y="284"/>
                    </a:cubicBezTo>
                    <a:cubicBezTo>
                      <a:pt x="25" y="278"/>
                      <a:pt x="27" y="272"/>
                      <a:pt x="27" y="264"/>
                    </a:cubicBezTo>
                    <a:cubicBezTo>
                      <a:pt x="27" y="266"/>
                      <a:pt x="28" y="264"/>
                      <a:pt x="28" y="264"/>
                    </a:cubicBezTo>
                    <a:cubicBezTo>
                      <a:pt x="29" y="257"/>
                      <a:pt x="30" y="249"/>
                      <a:pt x="28" y="249"/>
                    </a:cubicBezTo>
                    <a:cubicBezTo>
                      <a:pt x="29" y="244"/>
                      <a:pt x="30" y="245"/>
                      <a:pt x="31" y="244"/>
                    </a:cubicBezTo>
                    <a:cubicBezTo>
                      <a:pt x="30" y="244"/>
                      <a:pt x="30" y="240"/>
                      <a:pt x="31" y="236"/>
                    </a:cubicBezTo>
                    <a:cubicBezTo>
                      <a:pt x="31" y="238"/>
                      <a:pt x="31" y="238"/>
                      <a:pt x="31" y="238"/>
                    </a:cubicBezTo>
                    <a:cubicBezTo>
                      <a:pt x="32" y="234"/>
                      <a:pt x="33" y="230"/>
                      <a:pt x="34" y="227"/>
                    </a:cubicBezTo>
                    <a:cubicBezTo>
                      <a:pt x="31" y="228"/>
                      <a:pt x="31" y="228"/>
                      <a:pt x="31" y="228"/>
                    </a:cubicBezTo>
                    <a:cubicBezTo>
                      <a:pt x="34" y="223"/>
                      <a:pt x="34" y="227"/>
                      <a:pt x="35" y="222"/>
                    </a:cubicBezTo>
                    <a:cubicBezTo>
                      <a:pt x="34" y="221"/>
                      <a:pt x="34" y="221"/>
                      <a:pt x="34" y="221"/>
                    </a:cubicBezTo>
                    <a:cubicBezTo>
                      <a:pt x="37" y="214"/>
                      <a:pt x="40" y="210"/>
                      <a:pt x="45" y="203"/>
                    </a:cubicBezTo>
                    <a:cubicBezTo>
                      <a:pt x="45" y="202"/>
                      <a:pt x="46" y="201"/>
                      <a:pt x="46" y="199"/>
                    </a:cubicBezTo>
                    <a:cubicBezTo>
                      <a:pt x="48" y="205"/>
                      <a:pt x="50" y="211"/>
                      <a:pt x="52" y="216"/>
                    </a:cubicBezTo>
                    <a:cubicBezTo>
                      <a:pt x="58" y="233"/>
                      <a:pt x="63" y="249"/>
                      <a:pt x="65" y="265"/>
                    </a:cubicBezTo>
                    <a:cubicBezTo>
                      <a:pt x="65" y="267"/>
                      <a:pt x="65" y="267"/>
                      <a:pt x="65" y="267"/>
                    </a:cubicBezTo>
                    <a:cubicBezTo>
                      <a:pt x="63" y="268"/>
                      <a:pt x="69" y="275"/>
                      <a:pt x="68" y="276"/>
                    </a:cubicBezTo>
                    <a:cubicBezTo>
                      <a:pt x="69" y="280"/>
                      <a:pt x="69" y="280"/>
                      <a:pt x="69" y="280"/>
                    </a:cubicBezTo>
                    <a:cubicBezTo>
                      <a:pt x="69" y="281"/>
                      <a:pt x="69" y="283"/>
                      <a:pt x="69" y="281"/>
                    </a:cubicBezTo>
                    <a:cubicBezTo>
                      <a:pt x="69" y="285"/>
                      <a:pt x="70" y="285"/>
                      <a:pt x="71" y="287"/>
                    </a:cubicBezTo>
                    <a:cubicBezTo>
                      <a:pt x="71" y="288"/>
                      <a:pt x="70" y="289"/>
                      <a:pt x="70" y="290"/>
                    </a:cubicBezTo>
                    <a:cubicBezTo>
                      <a:pt x="72" y="304"/>
                      <a:pt x="75" y="315"/>
                      <a:pt x="75" y="329"/>
                    </a:cubicBezTo>
                    <a:cubicBezTo>
                      <a:pt x="75" y="338"/>
                      <a:pt x="76" y="350"/>
                      <a:pt x="78" y="363"/>
                    </a:cubicBezTo>
                    <a:cubicBezTo>
                      <a:pt x="80" y="376"/>
                      <a:pt x="84" y="388"/>
                      <a:pt x="88" y="397"/>
                    </a:cubicBezTo>
                    <a:cubicBezTo>
                      <a:pt x="88" y="399"/>
                      <a:pt x="89" y="400"/>
                      <a:pt x="90" y="402"/>
                    </a:cubicBezTo>
                    <a:cubicBezTo>
                      <a:pt x="91" y="404"/>
                      <a:pt x="91" y="404"/>
                      <a:pt x="91" y="404"/>
                    </a:cubicBezTo>
                    <a:cubicBezTo>
                      <a:pt x="91" y="405"/>
                      <a:pt x="91" y="405"/>
                      <a:pt x="91" y="405"/>
                    </a:cubicBezTo>
                    <a:cubicBezTo>
                      <a:pt x="91" y="405"/>
                      <a:pt x="91" y="405"/>
                      <a:pt x="91" y="405"/>
                    </a:cubicBezTo>
                    <a:cubicBezTo>
                      <a:pt x="91" y="406"/>
                      <a:pt x="91" y="406"/>
                      <a:pt x="91" y="406"/>
                    </a:cubicBezTo>
                    <a:cubicBezTo>
                      <a:pt x="95" y="405"/>
                      <a:pt x="81" y="406"/>
                      <a:pt x="101" y="405"/>
                    </a:cubicBezTo>
                    <a:cubicBezTo>
                      <a:pt x="101" y="405"/>
                      <a:pt x="101" y="405"/>
                      <a:pt x="101" y="405"/>
                    </a:cubicBezTo>
                    <a:cubicBezTo>
                      <a:pt x="101" y="405"/>
                      <a:pt x="101" y="405"/>
                      <a:pt x="101" y="405"/>
                    </a:cubicBezTo>
                    <a:cubicBezTo>
                      <a:pt x="101" y="405"/>
                      <a:pt x="101" y="405"/>
                      <a:pt x="101" y="405"/>
                    </a:cubicBezTo>
                    <a:cubicBezTo>
                      <a:pt x="101" y="404"/>
                      <a:pt x="101" y="404"/>
                      <a:pt x="101" y="404"/>
                    </a:cubicBezTo>
                    <a:cubicBezTo>
                      <a:pt x="101" y="403"/>
                      <a:pt x="102" y="402"/>
                      <a:pt x="102" y="402"/>
                    </a:cubicBezTo>
                    <a:cubicBezTo>
                      <a:pt x="103" y="401"/>
                      <a:pt x="103" y="401"/>
                      <a:pt x="102" y="402"/>
                    </a:cubicBezTo>
                    <a:cubicBezTo>
                      <a:pt x="102" y="399"/>
                      <a:pt x="103" y="396"/>
                      <a:pt x="104" y="393"/>
                    </a:cubicBezTo>
                    <a:cubicBezTo>
                      <a:pt x="106" y="387"/>
                      <a:pt x="108" y="380"/>
                      <a:pt x="109" y="373"/>
                    </a:cubicBezTo>
                    <a:cubicBezTo>
                      <a:pt x="113" y="359"/>
                      <a:pt x="116" y="344"/>
                      <a:pt x="116" y="331"/>
                    </a:cubicBezTo>
                    <a:cubicBezTo>
                      <a:pt x="117" y="330"/>
                      <a:pt x="116" y="328"/>
                      <a:pt x="116" y="328"/>
                    </a:cubicBezTo>
                    <a:cubicBezTo>
                      <a:pt x="117" y="320"/>
                      <a:pt x="119" y="312"/>
                      <a:pt x="120" y="304"/>
                    </a:cubicBezTo>
                    <a:cubicBezTo>
                      <a:pt x="120" y="303"/>
                      <a:pt x="122" y="286"/>
                      <a:pt x="125" y="270"/>
                    </a:cubicBezTo>
                    <a:cubicBezTo>
                      <a:pt x="125" y="274"/>
                      <a:pt x="125" y="278"/>
                      <a:pt x="125" y="282"/>
                    </a:cubicBezTo>
                    <a:cubicBezTo>
                      <a:pt x="124" y="282"/>
                      <a:pt x="124" y="282"/>
                      <a:pt x="124" y="282"/>
                    </a:cubicBezTo>
                    <a:cubicBezTo>
                      <a:pt x="126" y="298"/>
                      <a:pt x="127" y="308"/>
                      <a:pt x="130" y="319"/>
                    </a:cubicBezTo>
                    <a:cubicBezTo>
                      <a:pt x="128" y="321"/>
                      <a:pt x="132" y="332"/>
                      <a:pt x="132" y="336"/>
                    </a:cubicBezTo>
                    <a:cubicBezTo>
                      <a:pt x="131" y="336"/>
                      <a:pt x="131" y="336"/>
                      <a:pt x="131" y="336"/>
                    </a:cubicBezTo>
                    <a:cubicBezTo>
                      <a:pt x="134" y="345"/>
                      <a:pt x="133" y="356"/>
                      <a:pt x="135" y="365"/>
                    </a:cubicBezTo>
                    <a:cubicBezTo>
                      <a:pt x="135" y="365"/>
                      <a:pt x="135" y="365"/>
                      <a:pt x="134" y="363"/>
                    </a:cubicBezTo>
                    <a:cubicBezTo>
                      <a:pt x="135" y="370"/>
                      <a:pt x="137" y="379"/>
                      <a:pt x="136" y="379"/>
                    </a:cubicBezTo>
                    <a:cubicBezTo>
                      <a:pt x="138" y="396"/>
                      <a:pt x="143" y="419"/>
                      <a:pt x="147" y="429"/>
                    </a:cubicBezTo>
                    <a:cubicBezTo>
                      <a:pt x="147" y="428"/>
                      <a:pt x="147" y="428"/>
                      <a:pt x="147" y="428"/>
                    </a:cubicBezTo>
                    <a:cubicBezTo>
                      <a:pt x="149" y="434"/>
                      <a:pt x="148" y="436"/>
                      <a:pt x="150" y="442"/>
                    </a:cubicBezTo>
                    <a:cubicBezTo>
                      <a:pt x="150" y="443"/>
                      <a:pt x="150" y="443"/>
                      <a:pt x="150" y="443"/>
                    </a:cubicBezTo>
                    <a:cubicBezTo>
                      <a:pt x="151" y="446"/>
                      <a:pt x="151" y="451"/>
                      <a:pt x="151" y="455"/>
                    </a:cubicBezTo>
                    <a:cubicBezTo>
                      <a:pt x="151" y="459"/>
                      <a:pt x="150" y="462"/>
                      <a:pt x="150" y="466"/>
                    </a:cubicBezTo>
                    <a:cubicBezTo>
                      <a:pt x="150" y="466"/>
                      <a:pt x="150" y="466"/>
                      <a:pt x="150" y="466"/>
                    </a:cubicBezTo>
                    <a:cubicBezTo>
                      <a:pt x="150" y="466"/>
                      <a:pt x="150" y="466"/>
                      <a:pt x="150" y="466"/>
                    </a:cubicBezTo>
                    <a:cubicBezTo>
                      <a:pt x="150" y="466"/>
                      <a:pt x="150" y="466"/>
                      <a:pt x="150" y="466"/>
                    </a:cubicBezTo>
                    <a:cubicBezTo>
                      <a:pt x="144" y="466"/>
                      <a:pt x="147" y="466"/>
                      <a:pt x="152" y="466"/>
                    </a:cubicBezTo>
                    <a:cubicBezTo>
                      <a:pt x="152" y="466"/>
                      <a:pt x="152" y="466"/>
                      <a:pt x="152" y="467"/>
                    </a:cubicBezTo>
                    <a:cubicBezTo>
                      <a:pt x="151" y="467"/>
                      <a:pt x="151" y="467"/>
                      <a:pt x="151" y="467"/>
                    </a:cubicBezTo>
                    <a:cubicBezTo>
                      <a:pt x="151" y="467"/>
                      <a:pt x="151" y="467"/>
                      <a:pt x="151" y="467"/>
                    </a:cubicBezTo>
                    <a:cubicBezTo>
                      <a:pt x="151" y="467"/>
                      <a:pt x="151" y="467"/>
                      <a:pt x="151" y="467"/>
                    </a:cubicBezTo>
                    <a:cubicBezTo>
                      <a:pt x="151" y="467"/>
                      <a:pt x="151" y="467"/>
                      <a:pt x="151" y="467"/>
                    </a:cubicBezTo>
                    <a:cubicBezTo>
                      <a:pt x="151" y="467"/>
                      <a:pt x="151" y="467"/>
                      <a:pt x="151" y="467"/>
                    </a:cubicBezTo>
                    <a:cubicBezTo>
                      <a:pt x="172" y="469"/>
                      <a:pt x="157" y="468"/>
                      <a:pt x="161" y="468"/>
                    </a:cubicBezTo>
                    <a:cubicBezTo>
                      <a:pt x="161" y="468"/>
                      <a:pt x="161" y="468"/>
                      <a:pt x="161" y="468"/>
                    </a:cubicBezTo>
                    <a:cubicBezTo>
                      <a:pt x="161" y="468"/>
                      <a:pt x="161" y="468"/>
                      <a:pt x="161" y="468"/>
                    </a:cubicBezTo>
                    <a:cubicBezTo>
                      <a:pt x="161" y="468"/>
                      <a:pt x="161" y="468"/>
                      <a:pt x="161" y="468"/>
                    </a:cubicBezTo>
                    <a:cubicBezTo>
                      <a:pt x="162" y="468"/>
                      <a:pt x="162" y="468"/>
                      <a:pt x="162" y="468"/>
                    </a:cubicBezTo>
                    <a:cubicBezTo>
                      <a:pt x="163" y="468"/>
                      <a:pt x="163" y="468"/>
                      <a:pt x="163" y="468"/>
                    </a:cubicBezTo>
                    <a:cubicBezTo>
                      <a:pt x="163" y="468"/>
                      <a:pt x="163" y="468"/>
                      <a:pt x="163" y="468"/>
                    </a:cubicBezTo>
                    <a:cubicBezTo>
                      <a:pt x="163" y="467"/>
                      <a:pt x="163" y="467"/>
                      <a:pt x="163" y="467"/>
                    </a:cubicBezTo>
                    <a:cubicBezTo>
                      <a:pt x="163" y="467"/>
                      <a:pt x="163" y="467"/>
                      <a:pt x="163" y="467"/>
                    </a:cubicBezTo>
                    <a:cubicBezTo>
                      <a:pt x="163" y="465"/>
                      <a:pt x="163" y="465"/>
                      <a:pt x="163" y="465"/>
                    </a:cubicBezTo>
                    <a:cubicBezTo>
                      <a:pt x="163" y="462"/>
                      <a:pt x="163" y="462"/>
                      <a:pt x="163" y="462"/>
                    </a:cubicBezTo>
                    <a:cubicBezTo>
                      <a:pt x="163" y="462"/>
                      <a:pt x="163" y="462"/>
                      <a:pt x="163" y="461"/>
                    </a:cubicBezTo>
                    <a:cubicBezTo>
                      <a:pt x="163" y="459"/>
                      <a:pt x="163" y="457"/>
                      <a:pt x="164" y="456"/>
                    </a:cubicBezTo>
                    <a:cubicBezTo>
                      <a:pt x="163" y="460"/>
                      <a:pt x="163" y="460"/>
                      <a:pt x="163" y="460"/>
                    </a:cubicBezTo>
                    <a:cubicBezTo>
                      <a:pt x="162" y="459"/>
                      <a:pt x="162" y="458"/>
                      <a:pt x="162" y="457"/>
                    </a:cubicBezTo>
                    <a:cubicBezTo>
                      <a:pt x="163" y="454"/>
                      <a:pt x="166" y="448"/>
                      <a:pt x="167" y="442"/>
                    </a:cubicBezTo>
                    <a:cubicBezTo>
                      <a:pt x="170" y="433"/>
                      <a:pt x="168" y="423"/>
                      <a:pt x="172" y="415"/>
                    </a:cubicBezTo>
                    <a:cubicBezTo>
                      <a:pt x="173" y="410"/>
                      <a:pt x="172" y="419"/>
                      <a:pt x="174" y="413"/>
                    </a:cubicBezTo>
                    <a:cubicBezTo>
                      <a:pt x="175" y="413"/>
                      <a:pt x="173" y="416"/>
                      <a:pt x="175" y="414"/>
                    </a:cubicBezTo>
                    <a:cubicBezTo>
                      <a:pt x="176" y="408"/>
                      <a:pt x="180" y="405"/>
                      <a:pt x="182" y="397"/>
                    </a:cubicBezTo>
                    <a:cubicBezTo>
                      <a:pt x="183" y="397"/>
                      <a:pt x="183" y="397"/>
                      <a:pt x="183" y="397"/>
                    </a:cubicBezTo>
                    <a:cubicBezTo>
                      <a:pt x="185" y="387"/>
                      <a:pt x="191" y="379"/>
                      <a:pt x="191" y="372"/>
                    </a:cubicBezTo>
                    <a:cubicBezTo>
                      <a:pt x="194" y="362"/>
                      <a:pt x="196" y="366"/>
                      <a:pt x="198" y="355"/>
                    </a:cubicBezTo>
                    <a:cubicBezTo>
                      <a:pt x="199" y="353"/>
                      <a:pt x="199" y="353"/>
                      <a:pt x="199" y="353"/>
                    </a:cubicBezTo>
                    <a:cubicBezTo>
                      <a:pt x="200" y="352"/>
                      <a:pt x="200" y="352"/>
                      <a:pt x="200" y="352"/>
                    </a:cubicBezTo>
                    <a:cubicBezTo>
                      <a:pt x="200" y="352"/>
                      <a:pt x="200" y="352"/>
                      <a:pt x="200" y="352"/>
                    </a:cubicBezTo>
                    <a:cubicBezTo>
                      <a:pt x="200" y="351"/>
                      <a:pt x="200" y="351"/>
                      <a:pt x="200" y="351"/>
                    </a:cubicBezTo>
                    <a:cubicBezTo>
                      <a:pt x="200" y="351"/>
                      <a:pt x="200" y="351"/>
                      <a:pt x="200" y="351"/>
                    </a:cubicBezTo>
                    <a:cubicBezTo>
                      <a:pt x="200" y="351"/>
                      <a:pt x="200" y="351"/>
                      <a:pt x="200" y="351"/>
                    </a:cubicBezTo>
                    <a:cubicBezTo>
                      <a:pt x="200" y="351"/>
                      <a:pt x="200" y="351"/>
                      <a:pt x="200" y="351"/>
                    </a:cubicBezTo>
                    <a:cubicBezTo>
                      <a:pt x="200" y="353"/>
                      <a:pt x="200" y="352"/>
                      <a:pt x="200" y="352"/>
                    </a:cubicBezTo>
                    <a:cubicBezTo>
                      <a:pt x="200" y="352"/>
                      <a:pt x="200" y="352"/>
                      <a:pt x="200" y="352"/>
                    </a:cubicBezTo>
                    <a:cubicBezTo>
                      <a:pt x="200" y="352"/>
                      <a:pt x="200" y="352"/>
                      <a:pt x="200" y="352"/>
                    </a:cubicBezTo>
                    <a:cubicBezTo>
                      <a:pt x="200" y="352"/>
                      <a:pt x="200" y="352"/>
                      <a:pt x="200" y="352"/>
                    </a:cubicBezTo>
                    <a:cubicBezTo>
                      <a:pt x="200" y="351"/>
                      <a:pt x="200" y="351"/>
                      <a:pt x="200" y="351"/>
                    </a:cubicBezTo>
                    <a:cubicBezTo>
                      <a:pt x="202" y="347"/>
                      <a:pt x="200" y="347"/>
                      <a:pt x="203" y="343"/>
                    </a:cubicBezTo>
                    <a:cubicBezTo>
                      <a:pt x="203" y="343"/>
                      <a:pt x="205" y="336"/>
                      <a:pt x="205" y="339"/>
                    </a:cubicBezTo>
                    <a:cubicBezTo>
                      <a:pt x="210" y="328"/>
                      <a:pt x="210" y="315"/>
                      <a:pt x="216" y="300"/>
                    </a:cubicBezTo>
                    <a:cubicBezTo>
                      <a:pt x="216" y="297"/>
                      <a:pt x="218" y="289"/>
                      <a:pt x="218" y="286"/>
                    </a:cubicBezTo>
                    <a:cubicBezTo>
                      <a:pt x="219" y="286"/>
                      <a:pt x="222" y="271"/>
                      <a:pt x="221" y="280"/>
                    </a:cubicBezTo>
                    <a:cubicBezTo>
                      <a:pt x="221" y="281"/>
                      <a:pt x="221" y="282"/>
                      <a:pt x="221" y="282"/>
                    </a:cubicBezTo>
                    <a:cubicBezTo>
                      <a:pt x="221" y="283"/>
                      <a:pt x="221" y="283"/>
                      <a:pt x="221" y="283"/>
                    </a:cubicBezTo>
                    <a:cubicBezTo>
                      <a:pt x="225" y="275"/>
                      <a:pt x="225" y="268"/>
                      <a:pt x="228" y="260"/>
                    </a:cubicBezTo>
                    <a:cubicBezTo>
                      <a:pt x="227" y="262"/>
                      <a:pt x="226" y="265"/>
                      <a:pt x="226" y="263"/>
                    </a:cubicBezTo>
                    <a:cubicBezTo>
                      <a:pt x="227" y="260"/>
                      <a:pt x="228" y="258"/>
                      <a:pt x="229" y="255"/>
                    </a:cubicBezTo>
                    <a:cubicBezTo>
                      <a:pt x="229" y="257"/>
                      <a:pt x="229" y="257"/>
                      <a:pt x="229" y="257"/>
                    </a:cubicBezTo>
                    <a:cubicBezTo>
                      <a:pt x="230" y="255"/>
                      <a:pt x="231" y="253"/>
                      <a:pt x="232" y="251"/>
                    </a:cubicBezTo>
                    <a:cubicBezTo>
                      <a:pt x="232" y="254"/>
                      <a:pt x="232" y="257"/>
                      <a:pt x="233" y="259"/>
                    </a:cubicBezTo>
                    <a:cubicBezTo>
                      <a:pt x="233" y="258"/>
                      <a:pt x="234" y="261"/>
                      <a:pt x="234" y="264"/>
                    </a:cubicBezTo>
                    <a:cubicBezTo>
                      <a:pt x="233" y="264"/>
                      <a:pt x="233" y="264"/>
                      <a:pt x="233" y="264"/>
                    </a:cubicBezTo>
                    <a:cubicBezTo>
                      <a:pt x="236" y="275"/>
                      <a:pt x="232" y="268"/>
                      <a:pt x="234" y="279"/>
                    </a:cubicBezTo>
                    <a:cubicBezTo>
                      <a:pt x="233" y="278"/>
                      <a:pt x="233" y="278"/>
                      <a:pt x="233" y="278"/>
                    </a:cubicBezTo>
                    <a:cubicBezTo>
                      <a:pt x="235" y="281"/>
                      <a:pt x="235" y="281"/>
                      <a:pt x="235" y="281"/>
                    </a:cubicBezTo>
                    <a:cubicBezTo>
                      <a:pt x="238" y="290"/>
                      <a:pt x="234" y="286"/>
                      <a:pt x="238" y="297"/>
                    </a:cubicBezTo>
                    <a:cubicBezTo>
                      <a:pt x="237" y="292"/>
                      <a:pt x="239" y="294"/>
                      <a:pt x="240" y="300"/>
                    </a:cubicBezTo>
                    <a:cubicBezTo>
                      <a:pt x="239" y="299"/>
                      <a:pt x="239" y="299"/>
                      <a:pt x="239" y="299"/>
                    </a:cubicBezTo>
                    <a:cubicBezTo>
                      <a:pt x="239" y="302"/>
                      <a:pt x="240" y="302"/>
                      <a:pt x="240" y="304"/>
                    </a:cubicBezTo>
                    <a:cubicBezTo>
                      <a:pt x="239" y="303"/>
                      <a:pt x="239" y="304"/>
                      <a:pt x="239" y="308"/>
                    </a:cubicBezTo>
                    <a:cubicBezTo>
                      <a:pt x="238" y="305"/>
                      <a:pt x="238" y="305"/>
                      <a:pt x="238" y="305"/>
                    </a:cubicBezTo>
                    <a:cubicBezTo>
                      <a:pt x="239" y="308"/>
                      <a:pt x="240" y="311"/>
                      <a:pt x="241" y="313"/>
                    </a:cubicBezTo>
                    <a:cubicBezTo>
                      <a:pt x="241" y="317"/>
                      <a:pt x="242" y="321"/>
                      <a:pt x="243" y="325"/>
                    </a:cubicBezTo>
                    <a:cubicBezTo>
                      <a:pt x="243" y="326"/>
                      <a:pt x="244" y="326"/>
                      <a:pt x="244" y="327"/>
                    </a:cubicBezTo>
                    <a:cubicBezTo>
                      <a:pt x="244" y="329"/>
                      <a:pt x="244" y="329"/>
                      <a:pt x="244" y="329"/>
                    </a:cubicBezTo>
                    <a:cubicBezTo>
                      <a:pt x="244" y="329"/>
                      <a:pt x="244" y="329"/>
                      <a:pt x="244" y="329"/>
                    </a:cubicBezTo>
                    <a:cubicBezTo>
                      <a:pt x="245" y="329"/>
                      <a:pt x="245" y="329"/>
                      <a:pt x="245" y="329"/>
                    </a:cubicBezTo>
                    <a:cubicBezTo>
                      <a:pt x="245" y="329"/>
                      <a:pt x="245" y="329"/>
                      <a:pt x="245" y="329"/>
                    </a:cubicBezTo>
                    <a:cubicBezTo>
                      <a:pt x="245" y="329"/>
                      <a:pt x="245" y="329"/>
                      <a:pt x="245" y="329"/>
                    </a:cubicBezTo>
                    <a:cubicBezTo>
                      <a:pt x="267" y="334"/>
                      <a:pt x="251" y="330"/>
                      <a:pt x="256" y="332"/>
                    </a:cubicBezTo>
                    <a:cubicBezTo>
                      <a:pt x="256" y="332"/>
                      <a:pt x="256" y="332"/>
                      <a:pt x="256" y="332"/>
                    </a:cubicBezTo>
                    <a:cubicBezTo>
                      <a:pt x="256" y="332"/>
                      <a:pt x="256" y="332"/>
                      <a:pt x="256" y="332"/>
                    </a:cubicBezTo>
                    <a:cubicBezTo>
                      <a:pt x="256" y="332"/>
                      <a:pt x="256" y="332"/>
                      <a:pt x="256" y="332"/>
                    </a:cubicBezTo>
                    <a:cubicBezTo>
                      <a:pt x="257" y="331"/>
                      <a:pt x="257" y="331"/>
                      <a:pt x="257" y="331"/>
                    </a:cubicBezTo>
                    <a:cubicBezTo>
                      <a:pt x="258" y="330"/>
                      <a:pt x="259" y="329"/>
                      <a:pt x="259" y="329"/>
                    </a:cubicBezTo>
                    <a:cubicBezTo>
                      <a:pt x="259" y="329"/>
                      <a:pt x="262" y="326"/>
                      <a:pt x="264" y="322"/>
                    </a:cubicBezTo>
                    <a:cubicBezTo>
                      <a:pt x="267" y="319"/>
                      <a:pt x="268" y="315"/>
                      <a:pt x="269" y="313"/>
                    </a:cubicBezTo>
                    <a:cubicBezTo>
                      <a:pt x="268" y="315"/>
                      <a:pt x="272" y="309"/>
                      <a:pt x="272" y="311"/>
                    </a:cubicBezTo>
                    <a:cubicBezTo>
                      <a:pt x="273" y="308"/>
                      <a:pt x="276" y="297"/>
                      <a:pt x="279" y="294"/>
                    </a:cubicBezTo>
                    <a:cubicBezTo>
                      <a:pt x="278" y="295"/>
                      <a:pt x="278" y="295"/>
                      <a:pt x="278" y="295"/>
                    </a:cubicBezTo>
                    <a:cubicBezTo>
                      <a:pt x="285" y="280"/>
                      <a:pt x="286" y="269"/>
                      <a:pt x="292" y="257"/>
                    </a:cubicBezTo>
                    <a:cubicBezTo>
                      <a:pt x="291" y="257"/>
                      <a:pt x="293" y="250"/>
                      <a:pt x="292" y="251"/>
                    </a:cubicBezTo>
                    <a:cubicBezTo>
                      <a:pt x="293" y="247"/>
                      <a:pt x="295" y="242"/>
                      <a:pt x="296" y="239"/>
                    </a:cubicBezTo>
                    <a:cubicBezTo>
                      <a:pt x="300" y="243"/>
                      <a:pt x="299" y="245"/>
                      <a:pt x="301" y="248"/>
                    </a:cubicBezTo>
                    <a:cubicBezTo>
                      <a:pt x="300" y="246"/>
                      <a:pt x="300" y="246"/>
                      <a:pt x="300" y="246"/>
                    </a:cubicBezTo>
                    <a:cubicBezTo>
                      <a:pt x="306" y="256"/>
                      <a:pt x="307" y="259"/>
                      <a:pt x="310" y="268"/>
                    </a:cubicBezTo>
                    <a:cubicBezTo>
                      <a:pt x="311" y="271"/>
                      <a:pt x="313" y="272"/>
                      <a:pt x="315" y="279"/>
                    </a:cubicBezTo>
                    <a:cubicBezTo>
                      <a:pt x="314" y="277"/>
                      <a:pt x="315" y="280"/>
                      <a:pt x="315" y="283"/>
                    </a:cubicBezTo>
                    <a:cubicBezTo>
                      <a:pt x="315" y="281"/>
                      <a:pt x="314" y="281"/>
                      <a:pt x="314" y="284"/>
                    </a:cubicBezTo>
                    <a:cubicBezTo>
                      <a:pt x="315" y="285"/>
                      <a:pt x="315" y="285"/>
                      <a:pt x="315" y="285"/>
                    </a:cubicBezTo>
                    <a:cubicBezTo>
                      <a:pt x="314" y="286"/>
                      <a:pt x="314" y="286"/>
                      <a:pt x="314" y="287"/>
                    </a:cubicBezTo>
                    <a:cubicBezTo>
                      <a:pt x="313" y="288"/>
                      <a:pt x="313" y="288"/>
                      <a:pt x="313" y="288"/>
                    </a:cubicBezTo>
                    <a:cubicBezTo>
                      <a:pt x="313" y="288"/>
                      <a:pt x="313" y="288"/>
                      <a:pt x="313" y="288"/>
                    </a:cubicBezTo>
                    <a:cubicBezTo>
                      <a:pt x="313" y="288"/>
                      <a:pt x="313" y="288"/>
                      <a:pt x="313" y="288"/>
                    </a:cubicBezTo>
                    <a:cubicBezTo>
                      <a:pt x="313" y="288"/>
                      <a:pt x="313" y="288"/>
                      <a:pt x="313" y="288"/>
                    </a:cubicBezTo>
                    <a:cubicBezTo>
                      <a:pt x="306" y="287"/>
                      <a:pt x="310" y="288"/>
                      <a:pt x="316" y="289"/>
                    </a:cubicBezTo>
                    <a:cubicBezTo>
                      <a:pt x="316" y="290"/>
                      <a:pt x="316" y="290"/>
                      <a:pt x="316" y="289"/>
                    </a:cubicBezTo>
                    <a:cubicBezTo>
                      <a:pt x="316" y="289"/>
                      <a:pt x="316" y="289"/>
                      <a:pt x="316" y="289"/>
                    </a:cubicBezTo>
                    <a:cubicBezTo>
                      <a:pt x="316" y="290"/>
                      <a:pt x="316" y="291"/>
                      <a:pt x="316" y="292"/>
                    </a:cubicBezTo>
                    <a:cubicBezTo>
                      <a:pt x="316" y="292"/>
                      <a:pt x="316" y="292"/>
                      <a:pt x="316" y="292"/>
                    </a:cubicBezTo>
                    <a:cubicBezTo>
                      <a:pt x="316" y="292"/>
                      <a:pt x="316" y="292"/>
                      <a:pt x="316" y="292"/>
                    </a:cubicBezTo>
                    <a:cubicBezTo>
                      <a:pt x="316" y="293"/>
                      <a:pt x="316" y="293"/>
                      <a:pt x="316" y="293"/>
                    </a:cubicBezTo>
                    <a:cubicBezTo>
                      <a:pt x="316" y="293"/>
                      <a:pt x="316" y="293"/>
                      <a:pt x="316" y="293"/>
                    </a:cubicBezTo>
                    <a:cubicBezTo>
                      <a:pt x="316" y="293"/>
                      <a:pt x="316" y="293"/>
                      <a:pt x="316" y="293"/>
                    </a:cubicBezTo>
                    <a:cubicBezTo>
                      <a:pt x="316" y="293"/>
                      <a:pt x="316" y="293"/>
                      <a:pt x="316" y="293"/>
                    </a:cubicBezTo>
                    <a:cubicBezTo>
                      <a:pt x="316" y="293"/>
                      <a:pt x="316" y="293"/>
                      <a:pt x="316" y="293"/>
                    </a:cubicBezTo>
                    <a:cubicBezTo>
                      <a:pt x="308" y="291"/>
                      <a:pt x="328" y="295"/>
                      <a:pt x="326" y="294"/>
                    </a:cubicBezTo>
                    <a:cubicBezTo>
                      <a:pt x="326" y="294"/>
                      <a:pt x="326" y="294"/>
                      <a:pt x="326" y="294"/>
                    </a:cubicBezTo>
                    <a:cubicBezTo>
                      <a:pt x="326" y="293"/>
                      <a:pt x="326" y="293"/>
                      <a:pt x="326" y="293"/>
                    </a:cubicBezTo>
                    <a:cubicBezTo>
                      <a:pt x="327" y="292"/>
                      <a:pt x="327" y="292"/>
                      <a:pt x="327" y="291"/>
                    </a:cubicBezTo>
                    <a:cubicBezTo>
                      <a:pt x="330" y="291"/>
                      <a:pt x="331" y="292"/>
                      <a:pt x="330" y="292"/>
                    </a:cubicBezTo>
                    <a:cubicBezTo>
                      <a:pt x="330" y="292"/>
                      <a:pt x="330" y="292"/>
                      <a:pt x="330" y="292"/>
                    </a:cubicBezTo>
                    <a:cubicBezTo>
                      <a:pt x="330" y="292"/>
                      <a:pt x="330" y="292"/>
                      <a:pt x="330" y="292"/>
                    </a:cubicBezTo>
                    <a:cubicBezTo>
                      <a:pt x="330" y="291"/>
                      <a:pt x="330" y="291"/>
                      <a:pt x="330" y="291"/>
                    </a:cubicBezTo>
                    <a:cubicBezTo>
                      <a:pt x="330" y="291"/>
                      <a:pt x="330" y="291"/>
                      <a:pt x="330" y="291"/>
                    </a:cubicBezTo>
                    <a:cubicBezTo>
                      <a:pt x="330" y="289"/>
                      <a:pt x="330" y="288"/>
                      <a:pt x="330" y="286"/>
                    </a:cubicBezTo>
                    <a:cubicBezTo>
                      <a:pt x="330" y="286"/>
                      <a:pt x="330" y="285"/>
                      <a:pt x="330" y="285"/>
                    </a:cubicBezTo>
                    <a:cubicBezTo>
                      <a:pt x="335" y="270"/>
                      <a:pt x="336" y="259"/>
                      <a:pt x="338" y="247"/>
                    </a:cubicBezTo>
                    <a:cubicBezTo>
                      <a:pt x="339" y="246"/>
                      <a:pt x="339" y="249"/>
                      <a:pt x="338" y="252"/>
                    </a:cubicBezTo>
                    <a:cubicBezTo>
                      <a:pt x="339" y="249"/>
                      <a:pt x="339" y="246"/>
                      <a:pt x="340" y="243"/>
                    </a:cubicBezTo>
                    <a:cubicBezTo>
                      <a:pt x="341" y="244"/>
                      <a:pt x="339" y="249"/>
                      <a:pt x="339" y="251"/>
                    </a:cubicBezTo>
                    <a:cubicBezTo>
                      <a:pt x="343" y="241"/>
                      <a:pt x="342" y="229"/>
                      <a:pt x="346" y="217"/>
                    </a:cubicBezTo>
                    <a:cubicBezTo>
                      <a:pt x="345" y="215"/>
                      <a:pt x="345" y="215"/>
                      <a:pt x="345" y="215"/>
                    </a:cubicBezTo>
                    <a:cubicBezTo>
                      <a:pt x="346" y="214"/>
                      <a:pt x="346" y="214"/>
                      <a:pt x="346" y="214"/>
                    </a:cubicBezTo>
                    <a:cubicBezTo>
                      <a:pt x="345" y="214"/>
                      <a:pt x="345" y="211"/>
                      <a:pt x="345" y="209"/>
                    </a:cubicBezTo>
                    <a:cubicBezTo>
                      <a:pt x="346" y="208"/>
                      <a:pt x="347" y="210"/>
                      <a:pt x="348" y="204"/>
                    </a:cubicBezTo>
                    <a:cubicBezTo>
                      <a:pt x="350" y="199"/>
                      <a:pt x="350" y="190"/>
                      <a:pt x="351" y="184"/>
                    </a:cubicBezTo>
                    <a:cubicBezTo>
                      <a:pt x="351" y="187"/>
                      <a:pt x="350" y="186"/>
                      <a:pt x="350" y="184"/>
                    </a:cubicBezTo>
                    <a:cubicBezTo>
                      <a:pt x="351" y="181"/>
                      <a:pt x="352" y="180"/>
                      <a:pt x="353" y="178"/>
                    </a:cubicBezTo>
                    <a:cubicBezTo>
                      <a:pt x="353" y="178"/>
                      <a:pt x="353" y="178"/>
                      <a:pt x="353" y="178"/>
                    </a:cubicBezTo>
                    <a:cubicBezTo>
                      <a:pt x="353" y="177"/>
                      <a:pt x="355" y="169"/>
                      <a:pt x="355" y="168"/>
                    </a:cubicBezTo>
                    <a:cubicBezTo>
                      <a:pt x="356" y="167"/>
                      <a:pt x="354" y="173"/>
                      <a:pt x="354" y="174"/>
                    </a:cubicBezTo>
                    <a:cubicBezTo>
                      <a:pt x="358" y="162"/>
                      <a:pt x="356" y="168"/>
                      <a:pt x="359" y="156"/>
                    </a:cubicBezTo>
                    <a:cubicBezTo>
                      <a:pt x="360" y="149"/>
                      <a:pt x="358" y="157"/>
                      <a:pt x="357" y="154"/>
                    </a:cubicBezTo>
                    <a:cubicBezTo>
                      <a:pt x="359" y="148"/>
                      <a:pt x="359" y="142"/>
                      <a:pt x="361" y="136"/>
                    </a:cubicBezTo>
                    <a:cubicBezTo>
                      <a:pt x="360" y="137"/>
                      <a:pt x="360" y="137"/>
                      <a:pt x="360" y="137"/>
                    </a:cubicBezTo>
                    <a:cubicBezTo>
                      <a:pt x="361" y="127"/>
                      <a:pt x="363" y="120"/>
                      <a:pt x="365" y="113"/>
                    </a:cubicBezTo>
                    <a:cubicBezTo>
                      <a:pt x="371" y="73"/>
                      <a:pt x="370" y="68"/>
                      <a:pt x="367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12"/>
              <p:cNvSpPr>
                <a:spLocks noEditPoints="1"/>
              </p:cNvSpPr>
              <p:nvPr/>
            </p:nvSpPr>
            <p:spPr bwMode="auto">
              <a:xfrm>
                <a:off x="2759075" y="1576388"/>
                <a:ext cx="1236663" cy="1577975"/>
              </a:xfrm>
              <a:custGeom>
                <a:avLst/>
                <a:gdLst>
                  <a:gd name="T0" fmla="*/ 509 w 574"/>
                  <a:gd name="T1" fmla="*/ 267 h 735"/>
                  <a:gd name="T2" fmla="*/ 467 w 574"/>
                  <a:gd name="T3" fmla="*/ 126 h 735"/>
                  <a:gd name="T4" fmla="*/ 424 w 574"/>
                  <a:gd name="T5" fmla="*/ 37 h 735"/>
                  <a:gd name="T6" fmla="*/ 257 w 574"/>
                  <a:gd name="T7" fmla="*/ 97 h 735"/>
                  <a:gd name="T8" fmla="*/ 175 w 574"/>
                  <a:gd name="T9" fmla="*/ 212 h 735"/>
                  <a:gd name="T10" fmla="*/ 55 w 574"/>
                  <a:gd name="T11" fmla="*/ 374 h 735"/>
                  <a:gd name="T12" fmla="*/ 10 w 574"/>
                  <a:gd name="T13" fmla="*/ 490 h 735"/>
                  <a:gd name="T14" fmla="*/ 37 w 574"/>
                  <a:gd name="T15" fmla="*/ 588 h 735"/>
                  <a:gd name="T16" fmla="*/ 59 w 574"/>
                  <a:gd name="T17" fmla="*/ 548 h 735"/>
                  <a:gd name="T18" fmla="*/ 148 w 574"/>
                  <a:gd name="T19" fmla="*/ 559 h 735"/>
                  <a:gd name="T20" fmla="*/ 249 w 574"/>
                  <a:gd name="T21" fmla="*/ 588 h 735"/>
                  <a:gd name="T22" fmla="*/ 334 w 574"/>
                  <a:gd name="T23" fmla="*/ 636 h 735"/>
                  <a:gd name="T24" fmla="*/ 387 w 574"/>
                  <a:gd name="T25" fmla="*/ 604 h 735"/>
                  <a:gd name="T26" fmla="*/ 463 w 574"/>
                  <a:gd name="T27" fmla="*/ 593 h 735"/>
                  <a:gd name="T28" fmla="*/ 500 w 574"/>
                  <a:gd name="T29" fmla="*/ 640 h 735"/>
                  <a:gd name="T30" fmla="*/ 556 w 574"/>
                  <a:gd name="T31" fmla="*/ 641 h 735"/>
                  <a:gd name="T32" fmla="*/ 573 w 574"/>
                  <a:gd name="T33" fmla="*/ 544 h 735"/>
                  <a:gd name="T34" fmla="*/ 454 w 574"/>
                  <a:gd name="T35" fmla="*/ 130 h 735"/>
                  <a:gd name="T36" fmla="*/ 391 w 574"/>
                  <a:gd name="T37" fmla="*/ 136 h 735"/>
                  <a:gd name="T38" fmla="*/ 349 w 574"/>
                  <a:gd name="T39" fmla="*/ 130 h 735"/>
                  <a:gd name="T40" fmla="*/ 307 w 574"/>
                  <a:gd name="T41" fmla="*/ 120 h 735"/>
                  <a:gd name="T42" fmla="*/ 271 w 574"/>
                  <a:gd name="T43" fmla="*/ 100 h 735"/>
                  <a:gd name="T44" fmla="*/ 281 w 574"/>
                  <a:gd name="T45" fmla="*/ 626 h 735"/>
                  <a:gd name="T46" fmla="*/ 294 w 574"/>
                  <a:gd name="T47" fmla="*/ 553 h 735"/>
                  <a:gd name="T48" fmla="*/ 316 w 574"/>
                  <a:gd name="T49" fmla="*/ 473 h 735"/>
                  <a:gd name="T50" fmla="*/ 326 w 574"/>
                  <a:gd name="T51" fmla="*/ 394 h 735"/>
                  <a:gd name="T52" fmla="*/ 354 w 574"/>
                  <a:gd name="T53" fmla="*/ 483 h 735"/>
                  <a:gd name="T54" fmla="*/ 559 w 574"/>
                  <a:gd name="T55" fmla="*/ 491 h 735"/>
                  <a:gd name="T56" fmla="*/ 557 w 574"/>
                  <a:gd name="T57" fmla="*/ 563 h 735"/>
                  <a:gd name="T58" fmla="*/ 539 w 574"/>
                  <a:gd name="T59" fmla="*/ 645 h 735"/>
                  <a:gd name="T60" fmla="*/ 517 w 574"/>
                  <a:gd name="T61" fmla="*/ 701 h 735"/>
                  <a:gd name="T62" fmla="*/ 516 w 574"/>
                  <a:gd name="T63" fmla="*/ 655 h 735"/>
                  <a:gd name="T64" fmla="*/ 509 w 574"/>
                  <a:gd name="T65" fmla="*/ 628 h 735"/>
                  <a:gd name="T66" fmla="*/ 492 w 574"/>
                  <a:gd name="T67" fmla="*/ 593 h 735"/>
                  <a:gd name="T68" fmla="*/ 454 w 574"/>
                  <a:gd name="T69" fmla="*/ 581 h 735"/>
                  <a:gd name="T70" fmla="*/ 418 w 574"/>
                  <a:gd name="T71" fmla="*/ 588 h 735"/>
                  <a:gd name="T72" fmla="*/ 397 w 574"/>
                  <a:gd name="T73" fmla="*/ 589 h 735"/>
                  <a:gd name="T74" fmla="*/ 363 w 574"/>
                  <a:gd name="T75" fmla="*/ 591 h 735"/>
                  <a:gd name="T76" fmla="*/ 360 w 574"/>
                  <a:gd name="T77" fmla="*/ 562 h 735"/>
                  <a:gd name="T78" fmla="*/ 367 w 574"/>
                  <a:gd name="T79" fmla="*/ 493 h 735"/>
                  <a:gd name="T80" fmla="*/ 352 w 574"/>
                  <a:gd name="T81" fmla="*/ 399 h 735"/>
                  <a:gd name="T82" fmla="*/ 305 w 574"/>
                  <a:gd name="T83" fmla="*/ 457 h 735"/>
                  <a:gd name="T84" fmla="*/ 264 w 574"/>
                  <a:gd name="T85" fmla="*/ 576 h 735"/>
                  <a:gd name="T86" fmla="*/ 221 w 574"/>
                  <a:gd name="T87" fmla="*/ 569 h 735"/>
                  <a:gd name="T88" fmla="*/ 181 w 574"/>
                  <a:gd name="T89" fmla="*/ 556 h 735"/>
                  <a:gd name="T90" fmla="*/ 140 w 574"/>
                  <a:gd name="T91" fmla="*/ 543 h 735"/>
                  <a:gd name="T92" fmla="*/ 110 w 574"/>
                  <a:gd name="T93" fmla="*/ 527 h 735"/>
                  <a:gd name="T94" fmla="*/ 62 w 574"/>
                  <a:gd name="T95" fmla="*/ 528 h 735"/>
                  <a:gd name="T96" fmla="*/ 38 w 574"/>
                  <a:gd name="T97" fmla="*/ 553 h 735"/>
                  <a:gd name="T98" fmla="*/ 25 w 574"/>
                  <a:gd name="T99" fmla="*/ 584 h 735"/>
                  <a:gd name="T100" fmla="*/ 15 w 574"/>
                  <a:gd name="T101" fmla="*/ 557 h 735"/>
                  <a:gd name="T102" fmla="*/ 29 w 574"/>
                  <a:gd name="T103" fmla="*/ 475 h 735"/>
                  <a:gd name="T104" fmla="*/ 48 w 574"/>
                  <a:gd name="T105" fmla="*/ 417 h 735"/>
                  <a:gd name="T106" fmla="*/ 92 w 574"/>
                  <a:gd name="T107" fmla="*/ 345 h 735"/>
                  <a:gd name="T108" fmla="*/ 105 w 574"/>
                  <a:gd name="T109" fmla="*/ 370 h 735"/>
                  <a:gd name="T110" fmla="*/ 88 w 574"/>
                  <a:gd name="T111" fmla="*/ 478 h 735"/>
                  <a:gd name="T112" fmla="*/ 161 w 574"/>
                  <a:gd name="T113" fmla="*/ 261 h 735"/>
                  <a:gd name="T114" fmla="*/ 313 w 574"/>
                  <a:gd name="T115" fmla="*/ 136 h 735"/>
                  <a:gd name="T116" fmla="*/ 388 w 574"/>
                  <a:gd name="T117" fmla="*/ 149 h 735"/>
                  <a:gd name="T118" fmla="*/ 486 w 574"/>
                  <a:gd name="T119" fmla="*/ 229 h 735"/>
                  <a:gd name="T120" fmla="*/ 474 w 574"/>
                  <a:gd name="T121" fmla="*/ 568 h 735"/>
                  <a:gd name="T122" fmla="*/ 519 w 574"/>
                  <a:gd name="T123" fmla="*/ 396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74" h="735">
                    <a:moveTo>
                      <a:pt x="568" y="462"/>
                    </a:moveTo>
                    <a:cubicBezTo>
                      <a:pt x="569" y="454"/>
                      <a:pt x="563" y="439"/>
                      <a:pt x="560" y="430"/>
                    </a:cubicBezTo>
                    <a:cubicBezTo>
                      <a:pt x="554" y="419"/>
                      <a:pt x="554" y="403"/>
                      <a:pt x="546" y="392"/>
                    </a:cubicBezTo>
                    <a:cubicBezTo>
                      <a:pt x="545" y="392"/>
                      <a:pt x="545" y="391"/>
                      <a:pt x="544" y="391"/>
                    </a:cubicBezTo>
                    <a:cubicBezTo>
                      <a:pt x="542" y="388"/>
                      <a:pt x="540" y="384"/>
                      <a:pt x="538" y="381"/>
                    </a:cubicBezTo>
                    <a:cubicBezTo>
                      <a:pt x="538" y="381"/>
                      <a:pt x="530" y="368"/>
                      <a:pt x="521" y="363"/>
                    </a:cubicBezTo>
                    <a:cubicBezTo>
                      <a:pt x="520" y="362"/>
                      <a:pt x="520" y="362"/>
                      <a:pt x="519" y="361"/>
                    </a:cubicBezTo>
                    <a:cubicBezTo>
                      <a:pt x="519" y="361"/>
                      <a:pt x="519" y="360"/>
                      <a:pt x="519" y="360"/>
                    </a:cubicBezTo>
                    <a:cubicBezTo>
                      <a:pt x="519" y="360"/>
                      <a:pt x="519" y="355"/>
                      <a:pt x="520" y="357"/>
                    </a:cubicBezTo>
                    <a:cubicBezTo>
                      <a:pt x="520" y="350"/>
                      <a:pt x="517" y="342"/>
                      <a:pt x="518" y="332"/>
                    </a:cubicBezTo>
                    <a:cubicBezTo>
                      <a:pt x="516" y="330"/>
                      <a:pt x="517" y="325"/>
                      <a:pt x="515" y="323"/>
                    </a:cubicBezTo>
                    <a:cubicBezTo>
                      <a:pt x="516" y="323"/>
                      <a:pt x="514" y="313"/>
                      <a:pt x="516" y="319"/>
                    </a:cubicBezTo>
                    <a:cubicBezTo>
                      <a:pt x="516" y="319"/>
                      <a:pt x="517" y="320"/>
                      <a:pt x="516" y="320"/>
                    </a:cubicBezTo>
                    <a:cubicBezTo>
                      <a:pt x="517" y="320"/>
                      <a:pt x="517" y="320"/>
                      <a:pt x="517" y="320"/>
                    </a:cubicBezTo>
                    <a:cubicBezTo>
                      <a:pt x="518" y="315"/>
                      <a:pt x="515" y="310"/>
                      <a:pt x="515" y="305"/>
                    </a:cubicBezTo>
                    <a:cubicBezTo>
                      <a:pt x="515" y="306"/>
                      <a:pt x="515" y="309"/>
                      <a:pt x="514" y="307"/>
                    </a:cubicBezTo>
                    <a:cubicBezTo>
                      <a:pt x="514" y="302"/>
                      <a:pt x="514" y="302"/>
                      <a:pt x="514" y="302"/>
                    </a:cubicBezTo>
                    <a:cubicBezTo>
                      <a:pt x="514" y="303"/>
                      <a:pt x="514" y="303"/>
                      <a:pt x="514" y="303"/>
                    </a:cubicBezTo>
                    <a:cubicBezTo>
                      <a:pt x="514" y="300"/>
                      <a:pt x="514" y="298"/>
                      <a:pt x="514" y="295"/>
                    </a:cubicBezTo>
                    <a:cubicBezTo>
                      <a:pt x="513" y="296"/>
                      <a:pt x="513" y="296"/>
                      <a:pt x="513" y="296"/>
                    </a:cubicBezTo>
                    <a:cubicBezTo>
                      <a:pt x="513" y="292"/>
                      <a:pt x="514" y="291"/>
                      <a:pt x="512" y="287"/>
                    </a:cubicBezTo>
                    <a:cubicBezTo>
                      <a:pt x="511" y="285"/>
                      <a:pt x="512" y="291"/>
                      <a:pt x="511" y="287"/>
                    </a:cubicBezTo>
                    <a:cubicBezTo>
                      <a:pt x="511" y="281"/>
                      <a:pt x="510" y="274"/>
                      <a:pt x="509" y="267"/>
                    </a:cubicBezTo>
                    <a:cubicBezTo>
                      <a:pt x="508" y="268"/>
                      <a:pt x="508" y="266"/>
                      <a:pt x="508" y="264"/>
                    </a:cubicBezTo>
                    <a:cubicBezTo>
                      <a:pt x="509" y="264"/>
                      <a:pt x="509" y="264"/>
                      <a:pt x="509" y="264"/>
                    </a:cubicBezTo>
                    <a:cubicBezTo>
                      <a:pt x="506" y="258"/>
                      <a:pt x="510" y="261"/>
                      <a:pt x="508" y="255"/>
                    </a:cubicBezTo>
                    <a:cubicBezTo>
                      <a:pt x="506" y="254"/>
                      <a:pt x="506" y="254"/>
                      <a:pt x="506" y="254"/>
                    </a:cubicBezTo>
                    <a:cubicBezTo>
                      <a:pt x="503" y="248"/>
                      <a:pt x="507" y="250"/>
                      <a:pt x="504" y="244"/>
                    </a:cubicBezTo>
                    <a:cubicBezTo>
                      <a:pt x="504" y="246"/>
                      <a:pt x="502" y="245"/>
                      <a:pt x="502" y="242"/>
                    </a:cubicBezTo>
                    <a:cubicBezTo>
                      <a:pt x="503" y="243"/>
                      <a:pt x="503" y="243"/>
                      <a:pt x="503" y="243"/>
                    </a:cubicBezTo>
                    <a:cubicBezTo>
                      <a:pt x="502" y="241"/>
                      <a:pt x="502" y="240"/>
                      <a:pt x="502" y="239"/>
                    </a:cubicBezTo>
                    <a:cubicBezTo>
                      <a:pt x="502" y="240"/>
                      <a:pt x="503" y="239"/>
                      <a:pt x="502" y="237"/>
                    </a:cubicBezTo>
                    <a:cubicBezTo>
                      <a:pt x="504" y="238"/>
                      <a:pt x="504" y="238"/>
                      <a:pt x="504" y="238"/>
                    </a:cubicBezTo>
                    <a:cubicBezTo>
                      <a:pt x="501" y="234"/>
                      <a:pt x="501" y="234"/>
                      <a:pt x="501" y="234"/>
                    </a:cubicBezTo>
                    <a:cubicBezTo>
                      <a:pt x="501" y="230"/>
                      <a:pt x="499" y="224"/>
                      <a:pt x="499" y="222"/>
                    </a:cubicBezTo>
                    <a:cubicBezTo>
                      <a:pt x="499" y="222"/>
                      <a:pt x="498" y="214"/>
                      <a:pt x="496" y="212"/>
                    </a:cubicBezTo>
                    <a:cubicBezTo>
                      <a:pt x="497" y="213"/>
                      <a:pt x="497" y="209"/>
                      <a:pt x="498" y="210"/>
                    </a:cubicBezTo>
                    <a:cubicBezTo>
                      <a:pt x="496" y="208"/>
                      <a:pt x="494" y="202"/>
                      <a:pt x="494" y="199"/>
                    </a:cubicBezTo>
                    <a:cubicBezTo>
                      <a:pt x="495" y="199"/>
                      <a:pt x="495" y="199"/>
                      <a:pt x="495" y="199"/>
                    </a:cubicBezTo>
                    <a:cubicBezTo>
                      <a:pt x="493" y="190"/>
                      <a:pt x="489" y="183"/>
                      <a:pt x="487" y="175"/>
                    </a:cubicBezTo>
                    <a:cubicBezTo>
                      <a:pt x="487" y="175"/>
                      <a:pt x="486" y="171"/>
                      <a:pt x="485" y="172"/>
                    </a:cubicBezTo>
                    <a:cubicBezTo>
                      <a:pt x="481" y="164"/>
                      <a:pt x="483" y="156"/>
                      <a:pt x="478" y="154"/>
                    </a:cubicBezTo>
                    <a:cubicBezTo>
                      <a:pt x="476" y="150"/>
                      <a:pt x="477" y="149"/>
                      <a:pt x="477" y="147"/>
                    </a:cubicBezTo>
                    <a:cubicBezTo>
                      <a:pt x="477" y="148"/>
                      <a:pt x="477" y="148"/>
                      <a:pt x="477" y="148"/>
                    </a:cubicBezTo>
                    <a:cubicBezTo>
                      <a:pt x="474" y="141"/>
                      <a:pt x="473" y="139"/>
                      <a:pt x="472" y="133"/>
                    </a:cubicBezTo>
                    <a:cubicBezTo>
                      <a:pt x="470" y="131"/>
                      <a:pt x="468" y="131"/>
                      <a:pt x="467" y="126"/>
                    </a:cubicBezTo>
                    <a:cubicBezTo>
                      <a:pt x="468" y="127"/>
                      <a:pt x="467" y="125"/>
                      <a:pt x="467" y="124"/>
                    </a:cubicBezTo>
                    <a:cubicBezTo>
                      <a:pt x="467" y="125"/>
                      <a:pt x="468" y="125"/>
                      <a:pt x="467" y="122"/>
                    </a:cubicBezTo>
                    <a:cubicBezTo>
                      <a:pt x="467" y="122"/>
                      <a:pt x="467" y="122"/>
                      <a:pt x="466" y="121"/>
                    </a:cubicBezTo>
                    <a:cubicBezTo>
                      <a:pt x="466" y="121"/>
                      <a:pt x="466" y="121"/>
                      <a:pt x="466" y="121"/>
                    </a:cubicBezTo>
                    <a:cubicBezTo>
                      <a:pt x="465" y="118"/>
                      <a:pt x="465" y="119"/>
                      <a:pt x="465" y="120"/>
                    </a:cubicBezTo>
                    <a:cubicBezTo>
                      <a:pt x="465" y="120"/>
                      <a:pt x="465" y="120"/>
                      <a:pt x="465" y="121"/>
                    </a:cubicBezTo>
                    <a:cubicBezTo>
                      <a:pt x="465" y="117"/>
                      <a:pt x="462" y="112"/>
                      <a:pt x="463" y="111"/>
                    </a:cubicBezTo>
                    <a:cubicBezTo>
                      <a:pt x="459" y="103"/>
                      <a:pt x="455" y="97"/>
                      <a:pt x="451" y="90"/>
                    </a:cubicBezTo>
                    <a:cubicBezTo>
                      <a:pt x="451" y="89"/>
                      <a:pt x="453" y="90"/>
                      <a:pt x="454" y="92"/>
                    </a:cubicBezTo>
                    <a:cubicBezTo>
                      <a:pt x="451" y="87"/>
                      <a:pt x="451" y="87"/>
                      <a:pt x="451" y="87"/>
                    </a:cubicBezTo>
                    <a:cubicBezTo>
                      <a:pt x="452" y="87"/>
                      <a:pt x="453" y="90"/>
                      <a:pt x="454" y="91"/>
                    </a:cubicBezTo>
                    <a:cubicBezTo>
                      <a:pt x="453" y="85"/>
                      <a:pt x="447" y="79"/>
                      <a:pt x="444" y="72"/>
                    </a:cubicBezTo>
                    <a:cubicBezTo>
                      <a:pt x="443" y="71"/>
                      <a:pt x="443" y="71"/>
                      <a:pt x="443" y="71"/>
                    </a:cubicBezTo>
                    <a:cubicBezTo>
                      <a:pt x="443" y="70"/>
                      <a:pt x="443" y="70"/>
                      <a:pt x="443" y="70"/>
                    </a:cubicBezTo>
                    <a:cubicBezTo>
                      <a:pt x="443" y="70"/>
                      <a:pt x="441" y="69"/>
                      <a:pt x="441" y="68"/>
                    </a:cubicBezTo>
                    <a:cubicBezTo>
                      <a:pt x="441" y="67"/>
                      <a:pt x="442" y="67"/>
                      <a:pt x="440" y="64"/>
                    </a:cubicBezTo>
                    <a:cubicBezTo>
                      <a:pt x="440" y="61"/>
                      <a:pt x="436" y="56"/>
                      <a:pt x="433" y="53"/>
                    </a:cubicBezTo>
                    <a:cubicBezTo>
                      <a:pt x="434" y="55"/>
                      <a:pt x="434" y="55"/>
                      <a:pt x="433" y="54"/>
                    </a:cubicBezTo>
                    <a:cubicBezTo>
                      <a:pt x="432" y="52"/>
                      <a:pt x="432" y="51"/>
                      <a:pt x="431" y="50"/>
                    </a:cubicBezTo>
                    <a:cubicBezTo>
                      <a:pt x="432" y="49"/>
                      <a:pt x="432" y="49"/>
                      <a:pt x="432" y="49"/>
                    </a:cubicBezTo>
                    <a:cubicBezTo>
                      <a:pt x="431" y="49"/>
                      <a:pt x="428" y="45"/>
                      <a:pt x="427" y="45"/>
                    </a:cubicBezTo>
                    <a:cubicBezTo>
                      <a:pt x="428" y="43"/>
                      <a:pt x="430" y="47"/>
                      <a:pt x="430" y="47"/>
                    </a:cubicBezTo>
                    <a:cubicBezTo>
                      <a:pt x="426" y="40"/>
                      <a:pt x="428" y="44"/>
                      <a:pt x="424" y="37"/>
                    </a:cubicBezTo>
                    <a:cubicBezTo>
                      <a:pt x="421" y="34"/>
                      <a:pt x="424" y="38"/>
                      <a:pt x="422" y="37"/>
                    </a:cubicBezTo>
                    <a:cubicBezTo>
                      <a:pt x="419" y="34"/>
                      <a:pt x="417" y="32"/>
                      <a:pt x="415" y="28"/>
                    </a:cubicBezTo>
                    <a:cubicBezTo>
                      <a:pt x="415" y="29"/>
                      <a:pt x="415" y="29"/>
                      <a:pt x="415" y="29"/>
                    </a:cubicBezTo>
                    <a:cubicBezTo>
                      <a:pt x="410" y="24"/>
                      <a:pt x="408" y="21"/>
                      <a:pt x="405" y="17"/>
                    </a:cubicBezTo>
                    <a:cubicBezTo>
                      <a:pt x="397" y="9"/>
                      <a:pt x="391" y="6"/>
                      <a:pt x="387" y="4"/>
                    </a:cubicBezTo>
                    <a:cubicBezTo>
                      <a:pt x="388" y="3"/>
                      <a:pt x="388" y="2"/>
                      <a:pt x="388" y="2"/>
                    </a:cubicBezTo>
                    <a:cubicBezTo>
                      <a:pt x="386" y="1"/>
                      <a:pt x="378" y="0"/>
                      <a:pt x="361" y="6"/>
                    </a:cubicBezTo>
                    <a:cubicBezTo>
                      <a:pt x="361" y="6"/>
                      <a:pt x="361" y="6"/>
                      <a:pt x="361" y="6"/>
                    </a:cubicBezTo>
                    <a:cubicBezTo>
                      <a:pt x="351" y="10"/>
                      <a:pt x="346" y="14"/>
                      <a:pt x="341" y="19"/>
                    </a:cubicBezTo>
                    <a:cubicBezTo>
                      <a:pt x="339" y="18"/>
                      <a:pt x="334" y="24"/>
                      <a:pt x="331" y="25"/>
                    </a:cubicBezTo>
                    <a:cubicBezTo>
                      <a:pt x="331" y="25"/>
                      <a:pt x="331" y="25"/>
                      <a:pt x="331" y="25"/>
                    </a:cubicBezTo>
                    <a:cubicBezTo>
                      <a:pt x="327" y="30"/>
                      <a:pt x="320" y="32"/>
                      <a:pt x="316" y="37"/>
                    </a:cubicBezTo>
                    <a:cubicBezTo>
                      <a:pt x="316" y="36"/>
                      <a:pt x="316" y="36"/>
                      <a:pt x="317" y="35"/>
                    </a:cubicBezTo>
                    <a:cubicBezTo>
                      <a:pt x="314" y="38"/>
                      <a:pt x="310" y="42"/>
                      <a:pt x="309" y="42"/>
                    </a:cubicBezTo>
                    <a:cubicBezTo>
                      <a:pt x="301" y="49"/>
                      <a:pt x="290" y="59"/>
                      <a:pt x="286" y="65"/>
                    </a:cubicBezTo>
                    <a:cubicBezTo>
                      <a:pt x="286" y="65"/>
                      <a:pt x="286" y="65"/>
                      <a:pt x="286" y="65"/>
                    </a:cubicBezTo>
                    <a:cubicBezTo>
                      <a:pt x="284" y="68"/>
                      <a:pt x="283" y="68"/>
                      <a:pt x="280" y="72"/>
                    </a:cubicBezTo>
                    <a:cubicBezTo>
                      <a:pt x="280" y="72"/>
                      <a:pt x="280" y="72"/>
                      <a:pt x="280" y="72"/>
                    </a:cubicBezTo>
                    <a:cubicBezTo>
                      <a:pt x="278" y="76"/>
                      <a:pt x="272" y="81"/>
                      <a:pt x="270" y="84"/>
                    </a:cubicBezTo>
                    <a:cubicBezTo>
                      <a:pt x="269" y="84"/>
                      <a:pt x="269" y="84"/>
                      <a:pt x="269" y="84"/>
                    </a:cubicBezTo>
                    <a:cubicBezTo>
                      <a:pt x="263" y="90"/>
                      <a:pt x="263" y="90"/>
                      <a:pt x="263" y="90"/>
                    </a:cubicBezTo>
                    <a:cubicBezTo>
                      <a:pt x="266" y="88"/>
                      <a:pt x="266" y="88"/>
                      <a:pt x="266" y="88"/>
                    </a:cubicBezTo>
                    <a:cubicBezTo>
                      <a:pt x="267" y="90"/>
                      <a:pt x="260" y="92"/>
                      <a:pt x="257" y="97"/>
                    </a:cubicBezTo>
                    <a:cubicBezTo>
                      <a:pt x="254" y="102"/>
                      <a:pt x="253" y="109"/>
                      <a:pt x="249" y="113"/>
                    </a:cubicBezTo>
                    <a:cubicBezTo>
                      <a:pt x="248" y="116"/>
                      <a:pt x="249" y="110"/>
                      <a:pt x="247" y="114"/>
                    </a:cubicBezTo>
                    <a:cubicBezTo>
                      <a:pt x="246" y="113"/>
                      <a:pt x="248" y="112"/>
                      <a:pt x="247" y="112"/>
                    </a:cubicBezTo>
                    <a:cubicBezTo>
                      <a:pt x="244" y="116"/>
                      <a:pt x="241" y="117"/>
                      <a:pt x="239" y="121"/>
                    </a:cubicBezTo>
                    <a:cubicBezTo>
                      <a:pt x="238" y="121"/>
                      <a:pt x="238" y="121"/>
                      <a:pt x="238" y="121"/>
                    </a:cubicBezTo>
                    <a:cubicBezTo>
                      <a:pt x="235" y="127"/>
                      <a:pt x="229" y="130"/>
                      <a:pt x="228" y="135"/>
                    </a:cubicBezTo>
                    <a:cubicBezTo>
                      <a:pt x="224" y="141"/>
                      <a:pt x="223" y="137"/>
                      <a:pt x="220" y="144"/>
                    </a:cubicBezTo>
                    <a:cubicBezTo>
                      <a:pt x="218" y="145"/>
                      <a:pt x="218" y="145"/>
                      <a:pt x="218" y="145"/>
                    </a:cubicBezTo>
                    <a:cubicBezTo>
                      <a:pt x="216" y="147"/>
                      <a:pt x="218" y="148"/>
                      <a:pt x="215" y="150"/>
                    </a:cubicBezTo>
                    <a:cubicBezTo>
                      <a:pt x="215" y="150"/>
                      <a:pt x="212" y="153"/>
                      <a:pt x="213" y="151"/>
                    </a:cubicBezTo>
                    <a:cubicBezTo>
                      <a:pt x="207" y="157"/>
                      <a:pt x="205" y="165"/>
                      <a:pt x="198" y="172"/>
                    </a:cubicBezTo>
                    <a:cubicBezTo>
                      <a:pt x="198" y="175"/>
                      <a:pt x="194" y="179"/>
                      <a:pt x="194" y="181"/>
                    </a:cubicBezTo>
                    <a:cubicBezTo>
                      <a:pt x="194" y="181"/>
                      <a:pt x="189" y="189"/>
                      <a:pt x="191" y="184"/>
                    </a:cubicBezTo>
                    <a:cubicBezTo>
                      <a:pt x="191" y="183"/>
                      <a:pt x="191" y="183"/>
                      <a:pt x="192" y="183"/>
                    </a:cubicBezTo>
                    <a:cubicBezTo>
                      <a:pt x="191" y="182"/>
                      <a:pt x="191" y="182"/>
                      <a:pt x="191" y="182"/>
                    </a:cubicBezTo>
                    <a:cubicBezTo>
                      <a:pt x="187" y="186"/>
                      <a:pt x="186" y="191"/>
                      <a:pt x="183" y="196"/>
                    </a:cubicBezTo>
                    <a:cubicBezTo>
                      <a:pt x="184" y="195"/>
                      <a:pt x="185" y="193"/>
                      <a:pt x="185" y="194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82" y="197"/>
                      <a:pt x="182" y="197"/>
                      <a:pt x="182" y="197"/>
                    </a:cubicBezTo>
                    <a:cubicBezTo>
                      <a:pt x="181" y="200"/>
                      <a:pt x="179" y="202"/>
                      <a:pt x="178" y="204"/>
                    </a:cubicBezTo>
                    <a:cubicBezTo>
                      <a:pt x="179" y="203"/>
                      <a:pt x="179" y="203"/>
                      <a:pt x="179" y="203"/>
                    </a:cubicBezTo>
                    <a:cubicBezTo>
                      <a:pt x="177" y="207"/>
                      <a:pt x="175" y="207"/>
                      <a:pt x="173" y="211"/>
                    </a:cubicBezTo>
                    <a:cubicBezTo>
                      <a:pt x="173" y="213"/>
                      <a:pt x="176" y="209"/>
                      <a:pt x="175" y="212"/>
                    </a:cubicBezTo>
                    <a:cubicBezTo>
                      <a:pt x="171" y="217"/>
                      <a:pt x="167" y="223"/>
                      <a:pt x="163" y="229"/>
                    </a:cubicBezTo>
                    <a:cubicBezTo>
                      <a:pt x="164" y="228"/>
                      <a:pt x="164" y="230"/>
                      <a:pt x="163" y="232"/>
                    </a:cubicBezTo>
                    <a:cubicBezTo>
                      <a:pt x="162" y="231"/>
                      <a:pt x="162" y="231"/>
                      <a:pt x="162" y="231"/>
                    </a:cubicBezTo>
                    <a:cubicBezTo>
                      <a:pt x="160" y="238"/>
                      <a:pt x="159" y="233"/>
                      <a:pt x="157" y="239"/>
                    </a:cubicBezTo>
                    <a:cubicBezTo>
                      <a:pt x="157" y="241"/>
                      <a:pt x="157" y="241"/>
                      <a:pt x="157" y="241"/>
                    </a:cubicBezTo>
                    <a:cubicBezTo>
                      <a:pt x="156" y="247"/>
                      <a:pt x="154" y="243"/>
                      <a:pt x="153" y="251"/>
                    </a:cubicBezTo>
                    <a:cubicBezTo>
                      <a:pt x="154" y="248"/>
                      <a:pt x="155" y="250"/>
                      <a:pt x="153" y="253"/>
                    </a:cubicBezTo>
                    <a:cubicBezTo>
                      <a:pt x="153" y="252"/>
                      <a:pt x="153" y="252"/>
                      <a:pt x="153" y="252"/>
                    </a:cubicBezTo>
                    <a:cubicBezTo>
                      <a:pt x="152" y="254"/>
                      <a:pt x="152" y="254"/>
                      <a:pt x="151" y="255"/>
                    </a:cubicBezTo>
                    <a:cubicBezTo>
                      <a:pt x="152" y="254"/>
                      <a:pt x="151" y="254"/>
                      <a:pt x="149" y="257"/>
                    </a:cubicBezTo>
                    <a:cubicBezTo>
                      <a:pt x="149" y="255"/>
                      <a:pt x="149" y="255"/>
                      <a:pt x="149" y="255"/>
                    </a:cubicBezTo>
                    <a:cubicBezTo>
                      <a:pt x="148" y="260"/>
                      <a:pt x="148" y="260"/>
                      <a:pt x="148" y="260"/>
                    </a:cubicBezTo>
                    <a:cubicBezTo>
                      <a:pt x="146" y="263"/>
                      <a:pt x="144" y="270"/>
                      <a:pt x="142" y="271"/>
                    </a:cubicBezTo>
                    <a:cubicBezTo>
                      <a:pt x="142" y="271"/>
                      <a:pt x="138" y="278"/>
                      <a:pt x="138" y="280"/>
                    </a:cubicBezTo>
                    <a:cubicBezTo>
                      <a:pt x="138" y="279"/>
                      <a:pt x="136" y="283"/>
                      <a:pt x="136" y="281"/>
                    </a:cubicBezTo>
                    <a:cubicBezTo>
                      <a:pt x="135" y="284"/>
                      <a:pt x="133" y="290"/>
                      <a:pt x="131" y="292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28" y="297"/>
                      <a:pt x="127" y="302"/>
                      <a:pt x="125" y="307"/>
                    </a:cubicBezTo>
                    <a:cubicBezTo>
                      <a:pt x="123" y="307"/>
                      <a:pt x="120" y="308"/>
                      <a:pt x="120" y="308"/>
                    </a:cubicBezTo>
                    <a:cubicBezTo>
                      <a:pt x="107" y="312"/>
                      <a:pt x="103" y="318"/>
                      <a:pt x="93" y="328"/>
                    </a:cubicBezTo>
                    <a:cubicBezTo>
                      <a:pt x="83" y="336"/>
                      <a:pt x="79" y="338"/>
                      <a:pt x="72" y="348"/>
                    </a:cubicBezTo>
                    <a:cubicBezTo>
                      <a:pt x="67" y="353"/>
                      <a:pt x="64" y="359"/>
                      <a:pt x="61" y="364"/>
                    </a:cubicBezTo>
                    <a:cubicBezTo>
                      <a:pt x="60" y="367"/>
                      <a:pt x="56" y="370"/>
                      <a:pt x="55" y="374"/>
                    </a:cubicBezTo>
                    <a:cubicBezTo>
                      <a:pt x="54" y="375"/>
                      <a:pt x="54" y="375"/>
                      <a:pt x="54" y="375"/>
                    </a:cubicBezTo>
                    <a:cubicBezTo>
                      <a:pt x="54" y="376"/>
                      <a:pt x="53" y="377"/>
                      <a:pt x="52" y="378"/>
                    </a:cubicBezTo>
                    <a:cubicBezTo>
                      <a:pt x="52" y="378"/>
                      <a:pt x="52" y="378"/>
                      <a:pt x="52" y="378"/>
                    </a:cubicBezTo>
                    <a:cubicBezTo>
                      <a:pt x="52" y="380"/>
                      <a:pt x="50" y="381"/>
                      <a:pt x="50" y="382"/>
                    </a:cubicBezTo>
                    <a:cubicBezTo>
                      <a:pt x="50" y="382"/>
                      <a:pt x="50" y="382"/>
                      <a:pt x="50" y="382"/>
                    </a:cubicBezTo>
                    <a:cubicBezTo>
                      <a:pt x="49" y="384"/>
                      <a:pt x="49" y="384"/>
                      <a:pt x="49" y="384"/>
                    </a:cubicBezTo>
                    <a:cubicBezTo>
                      <a:pt x="49" y="383"/>
                      <a:pt x="49" y="383"/>
                      <a:pt x="49" y="383"/>
                    </a:cubicBezTo>
                    <a:cubicBezTo>
                      <a:pt x="48" y="386"/>
                      <a:pt x="47" y="389"/>
                      <a:pt x="45" y="391"/>
                    </a:cubicBezTo>
                    <a:cubicBezTo>
                      <a:pt x="46" y="391"/>
                      <a:pt x="46" y="391"/>
                      <a:pt x="46" y="391"/>
                    </a:cubicBezTo>
                    <a:cubicBezTo>
                      <a:pt x="42" y="396"/>
                      <a:pt x="43" y="399"/>
                      <a:pt x="40" y="403"/>
                    </a:cubicBezTo>
                    <a:cubicBezTo>
                      <a:pt x="39" y="403"/>
                      <a:pt x="39" y="403"/>
                      <a:pt x="39" y="403"/>
                    </a:cubicBezTo>
                    <a:cubicBezTo>
                      <a:pt x="39" y="410"/>
                      <a:pt x="33" y="412"/>
                      <a:pt x="33" y="419"/>
                    </a:cubicBezTo>
                    <a:cubicBezTo>
                      <a:pt x="33" y="418"/>
                      <a:pt x="32" y="419"/>
                      <a:pt x="32" y="419"/>
                    </a:cubicBezTo>
                    <a:cubicBezTo>
                      <a:pt x="31" y="422"/>
                      <a:pt x="30" y="425"/>
                      <a:pt x="32" y="426"/>
                    </a:cubicBezTo>
                    <a:cubicBezTo>
                      <a:pt x="31" y="428"/>
                      <a:pt x="30" y="427"/>
                      <a:pt x="30" y="427"/>
                    </a:cubicBezTo>
                    <a:cubicBezTo>
                      <a:pt x="30" y="428"/>
                      <a:pt x="30" y="430"/>
                      <a:pt x="29" y="431"/>
                    </a:cubicBezTo>
                    <a:cubicBezTo>
                      <a:pt x="29" y="431"/>
                      <a:pt x="29" y="431"/>
                      <a:pt x="29" y="431"/>
                    </a:cubicBezTo>
                    <a:cubicBezTo>
                      <a:pt x="29" y="432"/>
                      <a:pt x="28" y="434"/>
                      <a:pt x="28" y="435"/>
                    </a:cubicBezTo>
                    <a:cubicBezTo>
                      <a:pt x="30" y="435"/>
                      <a:pt x="30" y="435"/>
                      <a:pt x="30" y="435"/>
                    </a:cubicBezTo>
                    <a:cubicBezTo>
                      <a:pt x="28" y="437"/>
                      <a:pt x="28" y="435"/>
                      <a:pt x="27" y="438"/>
                    </a:cubicBezTo>
                    <a:cubicBezTo>
                      <a:pt x="28" y="438"/>
                      <a:pt x="28" y="438"/>
                      <a:pt x="28" y="438"/>
                    </a:cubicBezTo>
                    <a:cubicBezTo>
                      <a:pt x="27" y="441"/>
                      <a:pt x="24" y="443"/>
                      <a:pt x="22" y="446"/>
                    </a:cubicBezTo>
                    <a:cubicBezTo>
                      <a:pt x="16" y="460"/>
                      <a:pt x="15" y="477"/>
                      <a:pt x="10" y="490"/>
                    </a:cubicBezTo>
                    <a:cubicBezTo>
                      <a:pt x="9" y="491"/>
                      <a:pt x="9" y="491"/>
                      <a:pt x="9" y="491"/>
                    </a:cubicBezTo>
                    <a:cubicBezTo>
                      <a:pt x="7" y="491"/>
                      <a:pt x="10" y="495"/>
                      <a:pt x="9" y="495"/>
                    </a:cubicBezTo>
                    <a:cubicBezTo>
                      <a:pt x="9" y="497"/>
                      <a:pt x="9" y="497"/>
                      <a:pt x="9" y="497"/>
                    </a:cubicBezTo>
                    <a:cubicBezTo>
                      <a:pt x="9" y="497"/>
                      <a:pt x="9" y="498"/>
                      <a:pt x="8" y="497"/>
                    </a:cubicBezTo>
                    <a:cubicBezTo>
                      <a:pt x="8" y="499"/>
                      <a:pt x="8" y="499"/>
                      <a:pt x="8" y="500"/>
                    </a:cubicBezTo>
                    <a:cubicBezTo>
                      <a:pt x="7" y="502"/>
                      <a:pt x="7" y="502"/>
                      <a:pt x="7" y="502"/>
                    </a:cubicBezTo>
                    <a:cubicBezTo>
                      <a:pt x="5" y="507"/>
                      <a:pt x="7" y="513"/>
                      <a:pt x="5" y="519"/>
                    </a:cubicBezTo>
                    <a:cubicBezTo>
                      <a:pt x="2" y="526"/>
                      <a:pt x="3" y="541"/>
                      <a:pt x="4" y="549"/>
                    </a:cubicBezTo>
                    <a:cubicBezTo>
                      <a:pt x="6" y="561"/>
                      <a:pt x="0" y="574"/>
                      <a:pt x="4" y="586"/>
                    </a:cubicBezTo>
                    <a:cubicBezTo>
                      <a:pt x="4" y="587"/>
                      <a:pt x="5" y="588"/>
                      <a:pt x="5" y="588"/>
                    </a:cubicBezTo>
                    <a:cubicBezTo>
                      <a:pt x="5" y="591"/>
                      <a:pt x="6" y="595"/>
                      <a:pt x="6" y="599"/>
                    </a:cubicBezTo>
                    <a:cubicBezTo>
                      <a:pt x="6" y="598"/>
                      <a:pt x="8" y="612"/>
                      <a:pt x="12" y="619"/>
                    </a:cubicBezTo>
                    <a:cubicBezTo>
                      <a:pt x="15" y="625"/>
                      <a:pt x="17" y="627"/>
                      <a:pt x="19" y="620"/>
                    </a:cubicBezTo>
                    <a:cubicBezTo>
                      <a:pt x="24" y="630"/>
                      <a:pt x="28" y="622"/>
                      <a:pt x="28" y="622"/>
                    </a:cubicBezTo>
                    <a:cubicBezTo>
                      <a:pt x="31" y="619"/>
                      <a:pt x="29" y="616"/>
                      <a:pt x="29" y="611"/>
                    </a:cubicBezTo>
                    <a:cubicBezTo>
                      <a:pt x="31" y="607"/>
                      <a:pt x="33" y="606"/>
                      <a:pt x="34" y="602"/>
                    </a:cubicBezTo>
                    <a:cubicBezTo>
                      <a:pt x="35" y="599"/>
                      <a:pt x="35" y="597"/>
                      <a:pt x="35" y="595"/>
                    </a:cubicBezTo>
                    <a:cubicBezTo>
                      <a:pt x="34" y="594"/>
                      <a:pt x="36" y="592"/>
                      <a:pt x="36" y="591"/>
                    </a:cubicBezTo>
                    <a:cubicBezTo>
                      <a:pt x="37" y="591"/>
                      <a:pt x="37" y="591"/>
                      <a:pt x="37" y="591"/>
                    </a:cubicBezTo>
                    <a:cubicBezTo>
                      <a:pt x="36" y="590"/>
                      <a:pt x="36" y="590"/>
                      <a:pt x="37" y="589"/>
                    </a:cubicBezTo>
                    <a:cubicBezTo>
                      <a:pt x="37" y="589"/>
                      <a:pt x="37" y="589"/>
                      <a:pt x="37" y="589"/>
                    </a:cubicBezTo>
                    <a:cubicBezTo>
                      <a:pt x="37" y="589"/>
                      <a:pt x="37" y="588"/>
                      <a:pt x="37" y="588"/>
                    </a:cubicBezTo>
                    <a:cubicBezTo>
                      <a:pt x="37" y="588"/>
                      <a:pt x="37" y="588"/>
                      <a:pt x="37" y="588"/>
                    </a:cubicBezTo>
                    <a:cubicBezTo>
                      <a:pt x="38" y="587"/>
                      <a:pt x="38" y="587"/>
                      <a:pt x="38" y="587"/>
                    </a:cubicBezTo>
                    <a:cubicBezTo>
                      <a:pt x="38" y="587"/>
                      <a:pt x="38" y="587"/>
                      <a:pt x="38" y="587"/>
                    </a:cubicBezTo>
                    <a:cubicBezTo>
                      <a:pt x="38" y="586"/>
                      <a:pt x="38" y="585"/>
                      <a:pt x="39" y="584"/>
                    </a:cubicBezTo>
                    <a:cubicBezTo>
                      <a:pt x="38" y="584"/>
                      <a:pt x="38" y="584"/>
                      <a:pt x="38" y="584"/>
                    </a:cubicBezTo>
                    <a:cubicBezTo>
                      <a:pt x="40" y="582"/>
                      <a:pt x="38" y="581"/>
                      <a:pt x="40" y="580"/>
                    </a:cubicBezTo>
                    <a:cubicBezTo>
                      <a:pt x="40" y="580"/>
                      <a:pt x="40" y="580"/>
                      <a:pt x="40" y="580"/>
                    </a:cubicBezTo>
                    <a:cubicBezTo>
                      <a:pt x="39" y="576"/>
                      <a:pt x="44" y="577"/>
                      <a:pt x="43" y="574"/>
                    </a:cubicBezTo>
                    <a:cubicBezTo>
                      <a:pt x="43" y="574"/>
                      <a:pt x="43" y="574"/>
                      <a:pt x="43" y="574"/>
                    </a:cubicBezTo>
                    <a:cubicBezTo>
                      <a:pt x="44" y="573"/>
                      <a:pt x="44" y="572"/>
                      <a:pt x="42" y="571"/>
                    </a:cubicBezTo>
                    <a:cubicBezTo>
                      <a:pt x="43" y="570"/>
                      <a:pt x="43" y="571"/>
                      <a:pt x="44" y="571"/>
                    </a:cubicBezTo>
                    <a:cubicBezTo>
                      <a:pt x="43" y="570"/>
                      <a:pt x="43" y="570"/>
                      <a:pt x="43" y="569"/>
                    </a:cubicBezTo>
                    <a:cubicBezTo>
                      <a:pt x="44" y="569"/>
                      <a:pt x="44" y="569"/>
                      <a:pt x="44" y="569"/>
                    </a:cubicBezTo>
                    <a:cubicBezTo>
                      <a:pt x="44" y="568"/>
                      <a:pt x="44" y="568"/>
                      <a:pt x="44" y="568"/>
                    </a:cubicBezTo>
                    <a:cubicBezTo>
                      <a:pt x="43" y="567"/>
                      <a:pt x="43" y="567"/>
                      <a:pt x="43" y="567"/>
                    </a:cubicBezTo>
                    <a:cubicBezTo>
                      <a:pt x="43" y="566"/>
                      <a:pt x="44" y="568"/>
                      <a:pt x="45" y="567"/>
                    </a:cubicBezTo>
                    <a:cubicBezTo>
                      <a:pt x="43" y="566"/>
                      <a:pt x="43" y="566"/>
                      <a:pt x="43" y="566"/>
                    </a:cubicBezTo>
                    <a:cubicBezTo>
                      <a:pt x="44" y="565"/>
                      <a:pt x="47" y="565"/>
                      <a:pt x="48" y="565"/>
                    </a:cubicBezTo>
                    <a:cubicBezTo>
                      <a:pt x="51" y="561"/>
                      <a:pt x="52" y="554"/>
                      <a:pt x="57" y="551"/>
                    </a:cubicBezTo>
                    <a:cubicBezTo>
                      <a:pt x="58" y="551"/>
                      <a:pt x="58" y="551"/>
                      <a:pt x="58" y="551"/>
                    </a:cubicBezTo>
                    <a:cubicBezTo>
                      <a:pt x="59" y="552"/>
                      <a:pt x="57" y="549"/>
                      <a:pt x="58" y="550"/>
                    </a:cubicBezTo>
                    <a:cubicBezTo>
                      <a:pt x="58" y="549"/>
                      <a:pt x="58" y="549"/>
                      <a:pt x="58" y="549"/>
                    </a:cubicBezTo>
                    <a:cubicBezTo>
                      <a:pt x="58" y="549"/>
                      <a:pt x="59" y="549"/>
                      <a:pt x="59" y="549"/>
                    </a:cubicBezTo>
                    <a:cubicBezTo>
                      <a:pt x="59" y="549"/>
                      <a:pt x="59" y="549"/>
                      <a:pt x="59" y="548"/>
                    </a:cubicBezTo>
                    <a:cubicBezTo>
                      <a:pt x="60" y="548"/>
                      <a:pt x="60" y="548"/>
                      <a:pt x="60" y="548"/>
                    </a:cubicBezTo>
                    <a:cubicBezTo>
                      <a:pt x="62" y="547"/>
                      <a:pt x="62" y="544"/>
                      <a:pt x="64" y="543"/>
                    </a:cubicBezTo>
                    <a:cubicBezTo>
                      <a:pt x="67" y="542"/>
                      <a:pt x="69" y="538"/>
                      <a:pt x="71" y="535"/>
                    </a:cubicBezTo>
                    <a:cubicBezTo>
                      <a:pt x="73" y="531"/>
                      <a:pt x="80" y="533"/>
                      <a:pt x="82" y="529"/>
                    </a:cubicBezTo>
                    <a:cubicBezTo>
                      <a:pt x="82" y="529"/>
                      <a:pt x="82" y="528"/>
                      <a:pt x="82" y="528"/>
                    </a:cubicBezTo>
                    <a:cubicBezTo>
                      <a:pt x="83" y="528"/>
                      <a:pt x="84" y="527"/>
                      <a:pt x="86" y="527"/>
                    </a:cubicBezTo>
                    <a:cubicBezTo>
                      <a:pt x="86" y="527"/>
                      <a:pt x="87" y="526"/>
                      <a:pt x="88" y="526"/>
                    </a:cubicBezTo>
                    <a:cubicBezTo>
                      <a:pt x="88" y="526"/>
                      <a:pt x="89" y="527"/>
                      <a:pt x="89" y="527"/>
                    </a:cubicBezTo>
                    <a:cubicBezTo>
                      <a:pt x="92" y="534"/>
                      <a:pt x="97" y="534"/>
                      <a:pt x="104" y="538"/>
                    </a:cubicBezTo>
                    <a:cubicBezTo>
                      <a:pt x="109" y="542"/>
                      <a:pt x="110" y="544"/>
                      <a:pt x="116" y="547"/>
                    </a:cubicBezTo>
                    <a:cubicBezTo>
                      <a:pt x="119" y="549"/>
                      <a:pt x="123" y="550"/>
                      <a:pt x="126" y="551"/>
                    </a:cubicBezTo>
                    <a:cubicBezTo>
                      <a:pt x="128" y="550"/>
                      <a:pt x="129" y="553"/>
                      <a:pt x="132" y="553"/>
                    </a:cubicBezTo>
                    <a:cubicBezTo>
                      <a:pt x="132" y="554"/>
                      <a:pt x="132" y="554"/>
                      <a:pt x="132" y="554"/>
                    </a:cubicBezTo>
                    <a:cubicBezTo>
                      <a:pt x="133" y="553"/>
                      <a:pt x="133" y="553"/>
                      <a:pt x="134" y="554"/>
                    </a:cubicBezTo>
                    <a:cubicBezTo>
                      <a:pt x="134" y="554"/>
                      <a:pt x="134" y="554"/>
                      <a:pt x="134" y="554"/>
                    </a:cubicBezTo>
                    <a:cubicBezTo>
                      <a:pt x="135" y="554"/>
                      <a:pt x="135" y="555"/>
                      <a:pt x="136" y="555"/>
                    </a:cubicBezTo>
                    <a:cubicBezTo>
                      <a:pt x="136" y="555"/>
                      <a:pt x="136" y="555"/>
                      <a:pt x="136" y="555"/>
                    </a:cubicBezTo>
                    <a:cubicBezTo>
                      <a:pt x="137" y="555"/>
                      <a:pt x="137" y="555"/>
                      <a:pt x="137" y="555"/>
                    </a:cubicBezTo>
                    <a:cubicBezTo>
                      <a:pt x="137" y="556"/>
                      <a:pt x="137" y="556"/>
                      <a:pt x="137" y="556"/>
                    </a:cubicBezTo>
                    <a:cubicBezTo>
                      <a:pt x="138" y="556"/>
                      <a:pt x="140" y="556"/>
                      <a:pt x="141" y="557"/>
                    </a:cubicBezTo>
                    <a:cubicBezTo>
                      <a:pt x="141" y="556"/>
                      <a:pt x="141" y="556"/>
                      <a:pt x="141" y="556"/>
                    </a:cubicBezTo>
                    <a:cubicBezTo>
                      <a:pt x="144" y="558"/>
                      <a:pt x="146" y="557"/>
                      <a:pt x="148" y="559"/>
                    </a:cubicBezTo>
                    <a:cubicBezTo>
                      <a:pt x="148" y="559"/>
                      <a:pt x="148" y="559"/>
                      <a:pt x="148" y="559"/>
                    </a:cubicBezTo>
                    <a:cubicBezTo>
                      <a:pt x="152" y="558"/>
                      <a:pt x="152" y="563"/>
                      <a:pt x="157" y="562"/>
                    </a:cubicBezTo>
                    <a:cubicBezTo>
                      <a:pt x="156" y="562"/>
                      <a:pt x="157" y="562"/>
                      <a:pt x="156" y="563"/>
                    </a:cubicBezTo>
                    <a:cubicBezTo>
                      <a:pt x="158" y="563"/>
                      <a:pt x="160" y="563"/>
                      <a:pt x="161" y="562"/>
                    </a:cubicBezTo>
                    <a:cubicBezTo>
                      <a:pt x="162" y="562"/>
                      <a:pt x="161" y="563"/>
                      <a:pt x="161" y="563"/>
                    </a:cubicBezTo>
                    <a:cubicBezTo>
                      <a:pt x="161" y="562"/>
                      <a:pt x="163" y="562"/>
                      <a:pt x="163" y="563"/>
                    </a:cubicBezTo>
                    <a:cubicBezTo>
                      <a:pt x="163" y="563"/>
                      <a:pt x="163" y="563"/>
                      <a:pt x="163" y="563"/>
                    </a:cubicBezTo>
                    <a:cubicBezTo>
                      <a:pt x="166" y="564"/>
                      <a:pt x="166" y="564"/>
                      <a:pt x="166" y="564"/>
                    </a:cubicBezTo>
                    <a:cubicBezTo>
                      <a:pt x="166" y="562"/>
                      <a:pt x="166" y="562"/>
                      <a:pt x="166" y="562"/>
                    </a:cubicBezTo>
                    <a:cubicBezTo>
                      <a:pt x="167" y="563"/>
                      <a:pt x="165" y="564"/>
                      <a:pt x="167" y="564"/>
                    </a:cubicBezTo>
                    <a:cubicBezTo>
                      <a:pt x="167" y="563"/>
                      <a:pt x="167" y="563"/>
                      <a:pt x="167" y="563"/>
                    </a:cubicBezTo>
                    <a:cubicBezTo>
                      <a:pt x="169" y="564"/>
                      <a:pt x="169" y="566"/>
                      <a:pt x="171" y="567"/>
                    </a:cubicBezTo>
                    <a:cubicBezTo>
                      <a:pt x="178" y="571"/>
                      <a:pt x="188" y="570"/>
                      <a:pt x="194" y="574"/>
                    </a:cubicBezTo>
                    <a:cubicBezTo>
                      <a:pt x="194" y="575"/>
                      <a:pt x="194" y="575"/>
                      <a:pt x="194" y="575"/>
                    </a:cubicBezTo>
                    <a:cubicBezTo>
                      <a:pt x="194" y="577"/>
                      <a:pt x="197" y="574"/>
                      <a:pt x="196" y="575"/>
                    </a:cubicBezTo>
                    <a:cubicBezTo>
                      <a:pt x="198" y="575"/>
                      <a:pt x="198" y="575"/>
                      <a:pt x="198" y="575"/>
                    </a:cubicBezTo>
                    <a:cubicBezTo>
                      <a:pt x="198" y="575"/>
                      <a:pt x="198" y="575"/>
                      <a:pt x="198" y="576"/>
                    </a:cubicBezTo>
                    <a:cubicBezTo>
                      <a:pt x="198" y="576"/>
                      <a:pt x="198" y="576"/>
                      <a:pt x="199" y="575"/>
                    </a:cubicBezTo>
                    <a:cubicBezTo>
                      <a:pt x="200" y="577"/>
                      <a:pt x="200" y="577"/>
                      <a:pt x="200" y="577"/>
                    </a:cubicBezTo>
                    <a:cubicBezTo>
                      <a:pt x="203" y="578"/>
                      <a:pt x="206" y="577"/>
                      <a:pt x="209" y="578"/>
                    </a:cubicBezTo>
                    <a:cubicBezTo>
                      <a:pt x="212" y="581"/>
                      <a:pt x="220" y="581"/>
                      <a:pt x="224" y="581"/>
                    </a:cubicBezTo>
                    <a:cubicBezTo>
                      <a:pt x="231" y="581"/>
                      <a:pt x="236" y="588"/>
                      <a:pt x="243" y="587"/>
                    </a:cubicBezTo>
                    <a:cubicBezTo>
                      <a:pt x="243" y="587"/>
                      <a:pt x="244" y="587"/>
                      <a:pt x="244" y="587"/>
                    </a:cubicBezTo>
                    <a:cubicBezTo>
                      <a:pt x="249" y="588"/>
                      <a:pt x="249" y="588"/>
                      <a:pt x="249" y="588"/>
                    </a:cubicBezTo>
                    <a:cubicBezTo>
                      <a:pt x="249" y="588"/>
                      <a:pt x="254" y="589"/>
                      <a:pt x="258" y="589"/>
                    </a:cubicBezTo>
                    <a:cubicBezTo>
                      <a:pt x="259" y="595"/>
                      <a:pt x="262" y="599"/>
                      <a:pt x="264" y="605"/>
                    </a:cubicBezTo>
                    <a:cubicBezTo>
                      <a:pt x="264" y="614"/>
                      <a:pt x="270" y="628"/>
                      <a:pt x="274" y="635"/>
                    </a:cubicBezTo>
                    <a:cubicBezTo>
                      <a:pt x="280" y="646"/>
                      <a:pt x="277" y="661"/>
                      <a:pt x="281" y="672"/>
                    </a:cubicBezTo>
                    <a:cubicBezTo>
                      <a:pt x="281" y="673"/>
                      <a:pt x="282" y="674"/>
                      <a:pt x="282" y="674"/>
                    </a:cubicBezTo>
                    <a:cubicBezTo>
                      <a:pt x="282" y="677"/>
                      <a:pt x="282" y="681"/>
                      <a:pt x="282" y="685"/>
                    </a:cubicBezTo>
                    <a:cubicBezTo>
                      <a:pt x="282" y="685"/>
                      <a:pt x="282" y="698"/>
                      <a:pt x="282" y="706"/>
                    </a:cubicBezTo>
                    <a:cubicBezTo>
                      <a:pt x="283" y="710"/>
                      <a:pt x="283" y="713"/>
                      <a:pt x="285" y="713"/>
                    </a:cubicBezTo>
                    <a:cubicBezTo>
                      <a:pt x="285" y="713"/>
                      <a:pt x="286" y="713"/>
                      <a:pt x="286" y="712"/>
                    </a:cubicBezTo>
                    <a:cubicBezTo>
                      <a:pt x="289" y="712"/>
                      <a:pt x="293" y="709"/>
                      <a:pt x="300" y="703"/>
                    </a:cubicBezTo>
                    <a:cubicBezTo>
                      <a:pt x="300" y="703"/>
                      <a:pt x="300" y="703"/>
                      <a:pt x="300" y="703"/>
                    </a:cubicBezTo>
                    <a:cubicBezTo>
                      <a:pt x="304" y="698"/>
                      <a:pt x="307" y="695"/>
                      <a:pt x="307" y="690"/>
                    </a:cubicBezTo>
                    <a:cubicBezTo>
                      <a:pt x="310" y="690"/>
                      <a:pt x="310" y="685"/>
                      <a:pt x="312" y="685"/>
                    </a:cubicBezTo>
                    <a:cubicBezTo>
                      <a:pt x="312" y="685"/>
                      <a:pt x="312" y="685"/>
                      <a:pt x="312" y="685"/>
                    </a:cubicBezTo>
                    <a:cubicBezTo>
                      <a:pt x="312" y="681"/>
                      <a:pt x="317" y="678"/>
                      <a:pt x="317" y="674"/>
                    </a:cubicBezTo>
                    <a:cubicBezTo>
                      <a:pt x="317" y="674"/>
                      <a:pt x="318" y="675"/>
                      <a:pt x="317" y="676"/>
                    </a:cubicBezTo>
                    <a:cubicBezTo>
                      <a:pt x="319" y="673"/>
                      <a:pt x="320" y="669"/>
                      <a:pt x="321" y="670"/>
                    </a:cubicBezTo>
                    <a:cubicBezTo>
                      <a:pt x="324" y="664"/>
                      <a:pt x="328" y="656"/>
                      <a:pt x="328" y="651"/>
                    </a:cubicBezTo>
                    <a:cubicBezTo>
                      <a:pt x="328" y="651"/>
                      <a:pt x="328" y="651"/>
                      <a:pt x="328" y="651"/>
                    </a:cubicBezTo>
                    <a:cubicBezTo>
                      <a:pt x="328" y="649"/>
                      <a:pt x="330" y="648"/>
                      <a:pt x="330" y="646"/>
                    </a:cubicBezTo>
                    <a:cubicBezTo>
                      <a:pt x="330" y="646"/>
                      <a:pt x="330" y="645"/>
                      <a:pt x="331" y="645"/>
                    </a:cubicBezTo>
                    <a:cubicBezTo>
                      <a:pt x="330" y="643"/>
                      <a:pt x="333" y="638"/>
                      <a:pt x="334" y="636"/>
                    </a:cubicBezTo>
                    <a:cubicBezTo>
                      <a:pt x="334" y="636"/>
                      <a:pt x="334" y="636"/>
                      <a:pt x="334" y="636"/>
                    </a:cubicBezTo>
                    <a:cubicBezTo>
                      <a:pt x="335" y="635"/>
                      <a:pt x="336" y="633"/>
                      <a:pt x="336" y="631"/>
                    </a:cubicBezTo>
                    <a:cubicBezTo>
                      <a:pt x="335" y="633"/>
                      <a:pt x="335" y="633"/>
                      <a:pt x="335" y="633"/>
                    </a:cubicBezTo>
                    <a:cubicBezTo>
                      <a:pt x="334" y="632"/>
                      <a:pt x="338" y="630"/>
                      <a:pt x="338" y="626"/>
                    </a:cubicBezTo>
                    <a:cubicBezTo>
                      <a:pt x="340" y="623"/>
                      <a:pt x="337" y="618"/>
                      <a:pt x="339" y="615"/>
                    </a:cubicBezTo>
                    <a:cubicBezTo>
                      <a:pt x="338" y="613"/>
                      <a:pt x="340" y="617"/>
                      <a:pt x="340" y="614"/>
                    </a:cubicBezTo>
                    <a:cubicBezTo>
                      <a:pt x="341" y="614"/>
                      <a:pt x="340" y="615"/>
                      <a:pt x="341" y="615"/>
                    </a:cubicBezTo>
                    <a:cubicBezTo>
                      <a:pt x="342" y="612"/>
                      <a:pt x="344" y="611"/>
                      <a:pt x="344" y="608"/>
                    </a:cubicBezTo>
                    <a:cubicBezTo>
                      <a:pt x="345" y="608"/>
                      <a:pt x="345" y="608"/>
                      <a:pt x="345" y="608"/>
                    </a:cubicBezTo>
                    <a:cubicBezTo>
                      <a:pt x="345" y="607"/>
                      <a:pt x="345" y="606"/>
                      <a:pt x="346" y="604"/>
                    </a:cubicBezTo>
                    <a:cubicBezTo>
                      <a:pt x="346" y="605"/>
                      <a:pt x="346" y="605"/>
                      <a:pt x="346" y="605"/>
                    </a:cubicBezTo>
                    <a:cubicBezTo>
                      <a:pt x="350" y="607"/>
                      <a:pt x="353" y="604"/>
                      <a:pt x="358" y="604"/>
                    </a:cubicBezTo>
                    <a:cubicBezTo>
                      <a:pt x="362" y="605"/>
                      <a:pt x="364" y="607"/>
                      <a:pt x="368" y="606"/>
                    </a:cubicBezTo>
                    <a:cubicBezTo>
                      <a:pt x="371" y="606"/>
                      <a:pt x="373" y="606"/>
                      <a:pt x="375" y="606"/>
                    </a:cubicBezTo>
                    <a:cubicBezTo>
                      <a:pt x="377" y="604"/>
                      <a:pt x="378" y="606"/>
                      <a:pt x="380" y="604"/>
                    </a:cubicBezTo>
                    <a:cubicBezTo>
                      <a:pt x="380" y="605"/>
                      <a:pt x="380" y="605"/>
                      <a:pt x="380" y="605"/>
                    </a:cubicBezTo>
                    <a:cubicBezTo>
                      <a:pt x="381" y="605"/>
                      <a:pt x="381" y="604"/>
                      <a:pt x="381" y="605"/>
                    </a:cubicBezTo>
                    <a:cubicBezTo>
                      <a:pt x="381" y="605"/>
                      <a:pt x="381" y="605"/>
                      <a:pt x="381" y="605"/>
                    </a:cubicBezTo>
                    <a:cubicBezTo>
                      <a:pt x="382" y="605"/>
                      <a:pt x="383" y="605"/>
                      <a:pt x="383" y="605"/>
                    </a:cubicBezTo>
                    <a:cubicBezTo>
                      <a:pt x="383" y="605"/>
                      <a:pt x="383" y="605"/>
                      <a:pt x="383" y="605"/>
                    </a:cubicBezTo>
                    <a:cubicBezTo>
                      <a:pt x="384" y="605"/>
                      <a:pt x="384" y="605"/>
                      <a:pt x="384" y="605"/>
                    </a:cubicBezTo>
                    <a:cubicBezTo>
                      <a:pt x="384" y="605"/>
                      <a:pt x="384" y="605"/>
                      <a:pt x="384" y="605"/>
                    </a:cubicBezTo>
                    <a:cubicBezTo>
                      <a:pt x="385" y="604"/>
                      <a:pt x="386" y="604"/>
                      <a:pt x="387" y="605"/>
                    </a:cubicBezTo>
                    <a:cubicBezTo>
                      <a:pt x="387" y="604"/>
                      <a:pt x="387" y="604"/>
                      <a:pt x="387" y="604"/>
                    </a:cubicBezTo>
                    <a:cubicBezTo>
                      <a:pt x="389" y="605"/>
                      <a:pt x="390" y="603"/>
                      <a:pt x="392" y="604"/>
                    </a:cubicBezTo>
                    <a:cubicBezTo>
                      <a:pt x="392" y="604"/>
                      <a:pt x="392" y="604"/>
                      <a:pt x="392" y="604"/>
                    </a:cubicBezTo>
                    <a:cubicBezTo>
                      <a:pt x="394" y="601"/>
                      <a:pt x="396" y="606"/>
                      <a:pt x="398" y="603"/>
                    </a:cubicBezTo>
                    <a:cubicBezTo>
                      <a:pt x="398" y="604"/>
                      <a:pt x="399" y="604"/>
                      <a:pt x="399" y="604"/>
                    </a:cubicBezTo>
                    <a:cubicBezTo>
                      <a:pt x="400" y="604"/>
                      <a:pt x="401" y="604"/>
                      <a:pt x="401" y="602"/>
                    </a:cubicBezTo>
                    <a:cubicBezTo>
                      <a:pt x="402" y="602"/>
                      <a:pt x="402" y="602"/>
                      <a:pt x="402" y="603"/>
                    </a:cubicBezTo>
                    <a:cubicBezTo>
                      <a:pt x="402" y="602"/>
                      <a:pt x="403" y="602"/>
                      <a:pt x="403" y="602"/>
                    </a:cubicBezTo>
                    <a:cubicBezTo>
                      <a:pt x="403" y="602"/>
                      <a:pt x="403" y="602"/>
                      <a:pt x="403" y="602"/>
                    </a:cubicBezTo>
                    <a:cubicBezTo>
                      <a:pt x="405" y="602"/>
                      <a:pt x="405" y="602"/>
                      <a:pt x="405" y="602"/>
                    </a:cubicBezTo>
                    <a:cubicBezTo>
                      <a:pt x="404" y="600"/>
                      <a:pt x="404" y="600"/>
                      <a:pt x="404" y="600"/>
                    </a:cubicBezTo>
                    <a:cubicBezTo>
                      <a:pt x="405" y="600"/>
                      <a:pt x="405" y="602"/>
                      <a:pt x="406" y="601"/>
                    </a:cubicBezTo>
                    <a:cubicBezTo>
                      <a:pt x="406" y="600"/>
                      <a:pt x="406" y="600"/>
                      <a:pt x="406" y="600"/>
                    </a:cubicBezTo>
                    <a:cubicBezTo>
                      <a:pt x="407" y="600"/>
                      <a:pt x="408" y="602"/>
                      <a:pt x="409" y="603"/>
                    </a:cubicBezTo>
                    <a:cubicBezTo>
                      <a:pt x="415" y="603"/>
                      <a:pt x="421" y="599"/>
                      <a:pt x="427" y="601"/>
                    </a:cubicBezTo>
                    <a:cubicBezTo>
                      <a:pt x="427" y="602"/>
                      <a:pt x="427" y="602"/>
                      <a:pt x="427" y="602"/>
                    </a:cubicBezTo>
                    <a:cubicBezTo>
                      <a:pt x="427" y="604"/>
                      <a:pt x="428" y="600"/>
                      <a:pt x="428" y="601"/>
                    </a:cubicBezTo>
                    <a:cubicBezTo>
                      <a:pt x="429" y="600"/>
                      <a:pt x="429" y="600"/>
                      <a:pt x="429" y="600"/>
                    </a:cubicBezTo>
                    <a:cubicBezTo>
                      <a:pt x="429" y="600"/>
                      <a:pt x="430" y="601"/>
                      <a:pt x="429" y="601"/>
                    </a:cubicBezTo>
                    <a:cubicBezTo>
                      <a:pt x="430" y="601"/>
                      <a:pt x="430" y="601"/>
                      <a:pt x="430" y="600"/>
                    </a:cubicBezTo>
                    <a:cubicBezTo>
                      <a:pt x="431" y="601"/>
                      <a:pt x="431" y="601"/>
                      <a:pt x="431" y="601"/>
                    </a:cubicBezTo>
                    <a:cubicBezTo>
                      <a:pt x="433" y="602"/>
                      <a:pt x="435" y="599"/>
                      <a:pt x="437" y="599"/>
                    </a:cubicBezTo>
                    <a:cubicBezTo>
                      <a:pt x="441" y="601"/>
                      <a:pt x="446" y="598"/>
                      <a:pt x="449" y="596"/>
                    </a:cubicBezTo>
                    <a:cubicBezTo>
                      <a:pt x="452" y="593"/>
                      <a:pt x="459" y="597"/>
                      <a:pt x="463" y="593"/>
                    </a:cubicBezTo>
                    <a:cubicBezTo>
                      <a:pt x="463" y="593"/>
                      <a:pt x="463" y="592"/>
                      <a:pt x="463" y="592"/>
                    </a:cubicBezTo>
                    <a:cubicBezTo>
                      <a:pt x="464" y="592"/>
                      <a:pt x="466" y="591"/>
                      <a:pt x="467" y="591"/>
                    </a:cubicBezTo>
                    <a:cubicBezTo>
                      <a:pt x="467" y="591"/>
                      <a:pt x="468" y="590"/>
                      <a:pt x="470" y="589"/>
                    </a:cubicBezTo>
                    <a:cubicBezTo>
                      <a:pt x="472" y="593"/>
                      <a:pt x="475" y="593"/>
                      <a:pt x="479" y="596"/>
                    </a:cubicBezTo>
                    <a:cubicBezTo>
                      <a:pt x="481" y="600"/>
                      <a:pt x="480" y="603"/>
                      <a:pt x="484" y="606"/>
                    </a:cubicBezTo>
                    <a:cubicBezTo>
                      <a:pt x="485" y="608"/>
                      <a:pt x="486" y="610"/>
                      <a:pt x="487" y="612"/>
                    </a:cubicBezTo>
                    <a:cubicBezTo>
                      <a:pt x="489" y="613"/>
                      <a:pt x="489" y="615"/>
                      <a:pt x="490" y="616"/>
                    </a:cubicBezTo>
                    <a:cubicBezTo>
                      <a:pt x="490" y="617"/>
                      <a:pt x="490" y="617"/>
                      <a:pt x="490" y="617"/>
                    </a:cubicBezTo>
                    <a:cubicBezTo>
                      <a:pt x="490" y="617"/>
                      <a:pt x="491" y="617"/>
                      <a:pt x="491" y="618"/>
                    </a:cubicBezTo>
                    <a:cubicBezTo>
                      <a:pt x="490" y="618"/>
                      <a:pt x="490" y="618"/>
                      <a:pt x="490" y="618"/>
                    </a:cubicBezTo>
                    <a:cubicBezTo>
                      <a:pt x="491" y="618"/>
                      <a:pt x="491" y="619"/>
                      <a:pt x="492" y="620"/>
                    </a:cubicBezTo>
                    <a:cubicBezTo>
                      <a:pt x="491" y="620"/>
                      <a:pt x="491" y="620"/>
                      <a:pt x="491" y="620"/>
                    </a:cubicBezTo>
                    <a:cubicBezTo>
                      <a:pt x="492" y="620"/>
                      <a:pt x="492" y="620"/>
                      <a:pt x="492" y="620"/>
                    </a:cubicBezTo>
                    <a:cubicBezTo>
                      <a:pt x="491" y="620"/>
                      <a:pt x="491" y="620"/>
                      <a:pt x="491" y="620"/>
                    </a:cubicBezTo>
                    <a:cubicBezTo>
                      <a:pt x="492" y="621"/>
                      <a:pt x="493" y="622"/>
                      <a:pt x="493" y="624"/>
                    </a:cubicBezTo>
                    <a:cubicBezTo>
                      <a:pt x="494" y="623"/>
                      <a:pt x="494" y="623"/>
                      <a:pt x="494" y="623"/>
                    </a:cubicBezTo>
                    <a:cubicBezTo>
                      <a:pt x="494" y="626"/>
                      <a:pt x="496" y="626"/>
                      <a:pt x="495" y="628"/>
                    </a:cubicBezTo>
                    <a:cubicBezTo>
                      <a:pt x="495" y="628"/>
                      <a:pt x="495" y="628"/>
                      <a:pt x="495" y="628"/>
                    </a:cubicBezTo>
                    <a:cubicBezTo>
                      <a:pt x="498" y="630"/>
                      <a:pt x="494" y="633"/>
                      <a:pt x="498" y="635"/>
                    </a:cubicBezTo>
                    <a:cubicBezTo>
                      <a:pt x="497" y="635"/>
                      <a:pt x="497" y="635"/>
                      <a:pt x="497" y="635"/>
                    </a:cubicBezTo>
                    <a:cubicBezTo>
                      <a:pt x="498" y="636"/>
                      <a:pt x="498" y="638"/>
                      <a:pt x="500" y="637"/>
                    </a:cubicBezTo>
                    <a:cubicBezTo>
                      <a:pt x="500" y="638"/>
                      <a:pt x="500" y="638"/>
                      <a:pt x="499" y="639"/>
                    </a:cubicBezTo>
                    <a:cubicBezTo>
                      <a:pt x="500" y="638"/>
                      <a:pt x="500" y="639"/>
                      <a:pt x="500" y="640"/>
                    </a:cubicBezTo>
                    <a:cubicBezTo>
                      <a:pt x="500" y="640"/>
                      <a:pt x="500" y="640"/>
                      <a:pt x="500" y="640"/>
                    </a:cubicBezTo>
                    <a:cubicBezTo>
                      <a:pt x="501" y="642"/>
                      <a:pt x="501" y="642"/>
                      <a:pt x="501" y="642"/>
                    </a:cubicBezTo>
                    <a:cubicBezTo>
                      <a:pt x="502" y="641"/>
                      <a:pt x="502" y="641"/>
                      <a:pt x="502" y="641"/>
                    </a:cubicBezTo>
                    <a:cubicBezTo>
                      <a:pt x="502" y="642"/>
                      <a:pt x="500" y="641"/>
                      <a:pt x="501" y="642"/>
                    </a:cubicBezTo>
                    <a:cubicBezTo>
                      <a:pt x="502" y="642"/>
                      <a:pt x="502" y="642"/>
                      <a:pt x="502" y="642"/>
                    </a:cubicBezTo>
                    <a:cubicBezTo>
                      <a:pt x="503" y="644"/>
                      <a:pt x="501" y="645"/>
                      <a:pt x="500" y="647"/>
                    </a:cubicBezTo>
                    <a:cubicBezTo>
                      <a:pt x="500" y="653"/>
                      <a:pt x="505" y="659"/>
                      <a:pt x="503" y="665"/>
                    </a:cubicBezTo>
                    <a:cubicBezTo>
                      <a:pt x="502" y="666"/>
                      <a:pt x="502" y="666"/>
                      <a:pt x="502" y="666"/>
                    </a:cubicBezTo>
                    <a:cubicBezTo>
                      <a:pt x="500" y="666"/>
                      <a:pt x="504" y="667"/>
                      <a:pt x="503" y="667"/>
                    </a:cubicBezTo>
                    <a:cubicBezTo>
                      <a:pt x="504" y="668"/>
                      <a:pt x="504" y="668"/>
                      <a:pt x="504" y="668"/>
                    </a:cubicBezTo>
                    <a:cubicBezTo>
                      <a:pt x="503" y="668"/>
                      <a:pt x="503" y="669"/>
                      <a:pt x="503" y="668"/>
                    </a:cubicBezTo>
                    <a:cubicBezTo>
                      <a:pt x="503" y="669"/>
                      <a:pt x="503" y="669"/>
                      <a:pt x="504" y="669"/>
                    </a:cubicBezTo>
                    <a:cubicBezTo>
                      <a:pt x="503" y="670"/>
                      <a:pt x="503" y="670"/>
                      <a:pt x="503" y="670"/>
                    </a:cubicBezTo>
                    <a:cubicBezTo>
                      <a:pt x="502" y="673"/>
                      <a:pt x="504" y="675"/>
                      <a:pt x="504" y="677"/>
                    </a:cubicBezTo>
                    <a:cubicBezTo>
                      <a:pt x="502" y="681"/>
                      <a:pt x="504" y="687"/>
                      <a:pt x="505" y="690"/>
                    </a:cubicBezTo>
                    <a:cubicBezTo>
                      <a:pt x="507" y="695"/>
                      <a:pt x="501" y="700"/>
                      <a:pt x="503" y="705"/>
                    </a:cubicBezTo>
                    <a:cubicBezTo>
                      <a:pt x="503" y="705"/>
                      <a:pt x="504" y="706"/>
                      <a:pt x="504" y="706"/>
                    </a:cubicBezTo>
                    <a:cubicBezTo>
                      <a:pt x="503" y="710"/>
                      <a:pt x="503" y="710"/>
                      <a:pt x="503" y="710"/>
                    </a:cubicBezTo>
                    <a:cubicBezTo>
                      <a:pt x="504" y="710"/>
                      <a:pt x="501" y="730"/>
                      <a:pt x="512" y="719"/>
                    </a:cubicBezTo>
                    <a:cubicBezTo>
                      <a:pt x="510" y="735"/>
                      <a:pt x="521" y="720"/>
                      <a:pt x="521" y="720"/>
                    </a:cubicBezTo>
                    <a:cubicBezTo>
                      <a:pt x="529" y="710"/>
                      <a:pt x="530" y="702"/>
                      <a:pt x="536" y="688"/>
                    </a:cubicBezTo>
                    <a:cubicBezTo>
                      <a:pt x="542" y="676"/>
                      <a:pt x="545" y="674"/>
                      <a:pt x="550" y="660"/>
                    </a:cubicBezTo>
                    <a:cubicBezTo>
                      <a:pt x="552" y="654"/>
                      <a:pt x="554" y="647"/>
                      <a:pt x="556" y="641"/>
                    </a:cubicBezTo>
                    <a:cubicBezTo>
                      <a:pt x="555" y="637"/>
                      <a:pt x="558" y="633"/>
                      <a:pt x="558" y="629"/>
                    </a:cubicBezTo>
                    <a:cubicBezTo>
                      <a:pt x="559" y="628"/>
                      <a:pt x="559" y="628"/>
                      <a:pt x="559" y="628"/>
                    </a:cubicBezTo>
                    <a:cubicBezTo>
                      <a:pt x="559" y="626"/>
                      <a:pt x="559" y="625"/>
                      <a:pt x="560" y="624"/>
                    </a:cubicBezTo>
                    <a:cubicBezTo>
                      <a:pt x="560" y="624"/>
                      <a:pt x="560" y="624"/>
                      <a:pt x="560" y="624"/>
                    </a:cubicBezTo>
                    <a:cubicBezTo>
                      <a:pt x="560" y="622"/>
                      <a:pt x="561" y="620"/>
                      <a:pt x="561" y="619"/>
                    </a:cubicBezTo>
                    <a:cubicBezTo>
                      <a:pt x="561" y="619"/>
                      <a:pt x="561" y="619"/>
                      <a:pt x="561" y="619"/>
                    </a:cubicBezTo>
                    <a:cubicBezTo>
                      <a:pt x="562" y="617"/>
                      <a:pt x="562" y="617"/>
                      <a:pt x="562" y="617"/>
                    </a:cubicBezTo>
                    <a:cubicBezTo>
                      <a:pt x="562" y="617"/>
                      <a:pt x="562" y="617"/>
                      <a:pt x="562" y="617"/>
                    </a:cubicBezTo>
                    <a:cubicBezTo>
                      <a:pt x="562" y="614"/>
                      <a:pt x="563" y="611"/>
                      <a:pt x="564" y="608"/>
                    </a:cubicBezTo>
                    <a:cubicBezTo>
                      <a:pt x="563" y="608"/>
                      <a:pt x="563" y="608"/>
                      <a:pt x="563" y="608"/>
                    </a:cubicBezTo>
                    <a:cubicBezTo>
                      <a:pt x="565" y="602"/>
                      <a:pt x="564" y="599"/>
                      <a:pt x="566" y="594"/>
                    </a:cubicBezTo>
                    <a:cubicBezTo>
                      <a:pt x="566" y="594"/>
                      <a:pt x="566" y="594"/>
                      <a:pt x="566" y="594"/>
                    </a:cubicBezTo>
                    <a:cubicBezTo>
                      <a:pt x="565" y="586"/>
                      <a:pt x="570" y="583"/>
                      <a:pt x="569" y="575"/>
                    </a:cubicBezTo>
                    <a:cubicBezTo>
                      <a:pt x="569" y="576"/>
                      <a:pt x="569" y="575"/>
                      <a:pt x="570" y="575"/>
                    </a:cubicBezTo>
                    <a:cubicBezTo>
                      <a:pt x="570" y="571"/>
                      <a:pt x="570" y="568"/>
                      <a:pt x="568" y="568"/>
                    </a:cubicBezTo>
                    <a:cubicBezTo>
                      <a:pt x="569" y="565"/>
                      <a:pt x="569" y="566"/>
                      <a:pt x="570" y="565"/>
                    </a:cubicBezTo>
                    <a:cubicBezTo>
                      <a:pt x="569" y="565"/>
                      <a:pt x="569" y="563"/>
                      <a:pt x="569" y="561"/>
                    </a:cubicBezTo>
                    <a:cubicBezTo>
                      <a:pt x="569" y="562"/>
                      <a:pt x="569" y="562"/>
                      <a:pt x="569" y="562"/>
                    </a:cubicBezTo>
                    <a:cubicBezTo>
                      <a:pt x="569" y="560"/>
                      <a:pt x="570" y="558"/>
                      <a:pt x="570" y="556"/>
                    </a:cubicBezTo>
                    <a:cubicBezTo>
                      <a:pt x="568" y="557"/>
                      <a:pt x="568" y="557"/>
                      <a:pt x="568" y="557"/>
                    </a:cubicBezTo>
                    <a:cubicBezTo>
                      <a:pt x="569" y="554"/>
                      <a:pt x="570" y="557"/>
                      <a:pt x="570" y="554"/>
                    </a:cubicBezTo>
                    <a:cubicBezTo>
                      <a:pt x="568" y="554"/>
                      <a:pt x="568" y="554"/>
                      <a:pt x="568" y="554"/>
                    </a:cubicBezTo>
                    <a:cubicBezTo>
                      <a:pt x="569" y="550"/>
                      <a:pt x="571" y="548"/>
                      <a:pt x="573" y="544"/>
                    </a:cubicBezTo>
                    <a:cubicBezTo>
                      <a:pt x="574" y="527"/>
                      <a:pt x="571" y="509"/>
                      <a:pt x="572" y="494"/>
                    </a:cubicBezTo>
                    <a:cubicBezTo>
                      <a:pt x="573" y="493"/>
                      <a:pt x="573" y="493"/>
                      <a:pt x="573" y="493"/>
                    </a:cubicBezTo>
                    <a:cubicBezTo>
                      <a:pt x="574" y="493"/>
                      <a:pt x="570" y="489"/>
                      <a:pt x="572" y="488"/>
                    </a:cubicBezTo>
                    <a:cubicBezTo>
                      <a:pt x="571" y="487"/>
                      <a:pt x="571" y="487"/>
                      <a:pt x="571" y="487"/>
                    </a:cubicBezTo>
                    <a:cubicBezTo>
                      <a:pt x="571" y="486"/>
                      <a:pt x="571" y="485"/>
                      <a:pt x="572" y="486"/>
                    </a:cubicBezTo>
                    <a:cubicBezTo>
                      <a:pt x="572" y="484"/>
                      <a:pt x="571" y="484"/>
                      <a:pt x="571" y="483"/>
                    </a:cubicBezTo>
                    <a:cubicBezTo>
                      <a:pt x="572" y="481"/>
                      <a:pt x="572" y="481"/>
                      <a:pt x="572" y="481"/>
                    </a:cubicBezTo>
                    <a:cubicBezTo>
                      <a:pt x="571" y="474"/>
                      <a:pt x="569" y="469"/>
                      <a:pt x="568" y="462"/>
                    </a:cubicBezTo>
                    <a:close/>
                    <a:moveTo>
                      <a:pt x="455" y="130"/>
                    </a:moveTo>
                    <a:cubicBezTo>
                      <a:pt x="455" y="130"/>
                      <a:pt x="455" y="130"/>
                      <a:pt x="455" y="130"/>
                    </a:cubicBezTo>
                    <a:cubicBezTo>
                      <a:pt x="455" y="130"/>
                      <a:pt x="455" y="130"/>
                      <a:pt x="455" y="130"/>
                    </a:cubicBezTo>
                    <a:close/>
                    <a:moveTo>
                      <a:pt x="285" y="82"/>
                    </a:moveTo>
                    <a:cubicBezTo>
                      <a:pt x="297" y="66"/>
                      <a:pt x="318" y="55"/>
                      <a:pt x="332" y="40"/>
                    </a:cubicBezTo>
                    <a:cubicBezTo>
                      <a:pt x="333" y="40"/>
                      <a:pt x="334" y="39"/>
                      <a:pt x="334" y="39"/>
                    </a:cubicBezTo>
                    <a:cubicBezTo>
                      <a:pt x="339" y="35"/>
                      <a:pt x="344" y="31"/>
                      <a:pt x="349" y="28"/>
                    </a:cubicBezTo>
                    <a:cubicBezTo>
                      <a:pt x="349" y="28"/>
                      <a:pt x="367" y="15"/>
                      <a:pt x="379" y="9"/>
                    </a:cubicBezTo>
                    <a:cubicBezTo>
                      <a:pt x="381" y="8"/>
                      <a:pt x="382" y="7"/>
                      <a:pt x="383" y="7"/>
                    </a:cubicBezTo>
                    <a:cubicBezTo>
                      <a:pt x="386" y="10"/>
                      <a:pt x="390" y="16"/>
                      <a:pt x="390" y="16"/>
                    </a:cubicBezTo>
                    <a:cubicBezTo>
                      <a:pt x="401" y="32"/>
                      <a:pt x="409" y="38"/>
                      <a:pt x="422" y="58"/>
                    </a:cubicBezTo>
                    <a:cubicBezTo>
                      <a:pt x="432" y="76"/>
                      <a:pt x="433" y="82"/>
                      <a:pt x="442" y="101"/>
                    </a:cubicBezTo>
                    <a:cubicBezTo>
                      <a:pt x="446" y="111"/>
                      <a:pt x="451" y="121"/>
                      <a:pt x="455" y="130"/>
                    </a:cubicBezTo>
                    <a:cubicBezTo>
                      <a:pt x="455" y="130"/>
                      <a:pt x="455" y="130"/>
                      <a:pt x="455" y="130"/>
                    </a:cubicBezTo>
                    <a:cubicBezTo>
                      <a:pt x="455" y="130"/>
                      <a:pt x="454" y="130"/>
                      <a:pt x="454" y="130"/>
                    </a:cubicBezTo>
                    <a:cubicBezTo>
                      <a:pt x="455" y="130"/>
                      <a:pt x="455" y="130"/>
                      <a:pt x="455" y="130"/>
                    </a:cubicBezTo>
                    <a:cubicBezTo>
                      <a:pt x="451" y="130"/>
                      <a:pt x="450" y="131"/>
                      <a:pt x="448" y="133"/>
                    </a:cubicBezTo>
                    <a:cubicBezTo>
                      <a:pt x="447" y="131"/>
                      <a:pt x="445" y="133"/>
                      <a:pt x="444" y="133"/>
                    </a:cubicBezTo>
                    <a:cubicBezTo>
                      <a:pt x="444" y="133"/>
                      <a:pt x="444" y="133"/>
                      <a:pt x="444" y="133"/>
                    </a:cubicBezTo>
                    <a:cubicBezTo>
                      <a:pt x="443" y="135"/>
                      <a:pt x="440" y="132"/>
                      <a:pt x="438" y="134"/>
                    </a:cubicBezTo>
                    <a:cubicBezTo>
                      <a:pt x="438" y="134"/>
                      <a:pt x="438" y="133"/>
                      <a:pt x="439" y="133"/>
                    </a:cubicBezTo>
                    <a:cubicBezTo>
                      <a:pt x="437" y="134"/>
                      <a:pt x="435" y="134"/>
                      <a:pt x="435" y="133"/>
                    </a:cubicBezTo>
                    <a:cubicBezTo>
                      <a:pt x="432" y="134"/>
                      <a:pt x="427" y="134"/>
                      <a:pt x="425" y="136"/>
                    </a:cubicBezTo>
                    <a:cubicBezTo>
                      <a:pt x="425" y="136"/>
                      <a:pt x="425" y="136"/>
                      <a:pt x="425" y="136"/>
                    </a:cubicBezTo>
                    <a:cubicBezTo>
                      <a:pt x="424" y="137"/>
                      <a:pt x="423" y="136"/>
                      <a:pt x="422" y="137"/>
                    </a:cubicBezTo>
                    <a:cubicBezTo>
                      <a:pt x="422" y="137"/>
                      <a:pt x="422" y="137"/>
                      <a:pt x="422" y="137"/>
                    </a:cubicBezTo>
                    <a:cubicBezTo>
                      <a:pt x="420" y="138"/>
                      <a:pt x="418" y="137"/>
                      <a:pt x="417" y="138"/>
                    </a:cubicBezTo>
                    <a:cubicBezTo>
                      <a:pt x="416" y="137"/>
                      <a:pt x="416" y="137"/>
                      <a:pt x="416" y="137"/>
                    </a:cubicBezTo>
                    <a:cubicBezTo>
                      <a:pt x="414" y="137"/>
                      <a:pt x="414" y="137"/>
                      <a:pt x="414" y="137"/>
                    </a:cubicBezTo>
                    <a:cubicBezTo>
                      <a:pt x="415" y="137"/>
                      <a:pt x="415" y="137"/>
                      <a:pt x="415" y="137"/>
                    </a:cubicBezTo>
                    <a:cubicBezTo>
                      <a:pt x="414" y="139"/>
                      <a:pt x="412" y="136"/>
                      <a:pt x="411" y="137"/>
                    </a:cubicBezTo>
                    <a:cubicBezTo>
                      <a:pt x="409" y="137"/>
                      <a:pt x="407" y="142"/>
                      <a:pt x="405" y="141"/>
                    </a:cubicBezTo>
                    <a:cubicBezTo>
                      <a:pt x="404" y="142"/>
                      <a:pt x="406" y="139"/>
                      <a:pt x="404" y="140"/>
                    </a:cubicBezTo>
                    <a:cubicBezTo>
                      <a:pt x="404" y="139"/>
                      <a:pt x="405" y="139"/>
                      <a:pt x="404" y="138"/>
                    </a:cubicBezTo>
                    <a:cubicBezTo>
                      <a:pt x="403" y="139"/>
                      <a:pt x="402" y="137"/>
                      <a:pt x="400" y="138"/>
                    </a:cubicBezTo>
                    <a:cubicBezTo>
                      <a:pt x="400" y="137"/>
                      <a:pt x="400" y="137"/>
                      <a:pt x="400" y="137"/>
                    </a:cubicBezTo>
                    <a:cubicBezTo>
                      <a:pt x="398" y="139"/>
                      <a:pt x="396" y="136"/>
                      <a:pt x="395" y="137"/>
                    </a:cubicBezTo>
                    <a:cubicBezTo>
                      <a:pt x="392" y="138"/>
                      <a:pt x="393" y="135"/>
                      <a:pt x="391" y="136"/>
                    </a:cubicBezTo>
                    <a:cubicBezTo>
                      <a:pt x="390" y="135"/>
                      <a:pt x="390" y="135"/>
                      <a:pt x="390" y="135"/>
                    </a:cubicBezTo>
                    <a:cubicBezTo>
                      <a:pt x="389" y="135"/>
                      <a:pt x="389" y="137"/>
                      <a:pt x="388" y="136"/>
                    </a:cubicBezTo>
                    <a:cubicBezTo>
                      <a:pt x="388" y="135"/>
                      <a:pt x="387" y="135"/>
                      <a:pt x="387" y="135"/>
                    </a:cubicBezTo>
                    <a:cubicBezTo>
                      <a:pt x="385" y="133"/>
                      <a:pt x="382" y="136"/>
                      <a:pt x="379" y="134"/>
                    </a:cubicBezTo>
                    <a:cubicBezTo>
                      <a:pt x="378" y="135"/>
                      <a:pt x="376" y="134"/>
                      <a:pt x="376" y="135"/>
                    </a:cubicBezTo>
                    <a:cubicBezTo>
                      <a:pt x="376" y="134"/>
                      <a:pt x="372" y="135"/>
                      <a:pt x="374" y="133"/>
                    </a:cubicBezTo>
                    <a:cubicBezTo>
                      <a:pt x="375" y="133"/>
                      <a:pt x="375" y="133"/>
                      <a:pt x="375" y="134"/>
                    </a:cubicBezTo>
                    <a:cubicBezTo>
                      <a:pt x="375" y="133"/>
                      <a:pt x="375" y="133"/>
                      <a:pt x="375" y="133"/>
                    </a:cubicBezTo>
                    <a:cubicBezTo>
                      <a:pt x="373" y="131"/>
                      <a:pt x="372" y="133"/>
                      <a:pt x="370" y="133"/>
                    </a:cubicBezTo>
                    <a:cubicBezTo>
                      <a:pt x="370" y="133"/>
                      <a:pt x="371" y="133"/>
                      <a:pt x="370" y="134"/>
                    </a:cubicBezTo>
                    <a:cubicBezTo>
                      <a:pt x="369" y="133"/>
                      <a:pt x="369" y="133"/>
                      <a:pt x="369" y="133"/>
                    </a:cubicBezTo>
                    <a:cubicBezTo>
                      <a:pt x="369" y="133"/>
                      <a:pt x="369" y="133"/>
                      <a:pt x="369" y="133"/>
                    </a:cubicBezTo>
                    <a:cubicBezTo>
                      <a:pt x="367" y="132"/>
                      <a:pt x="367" y="132"/>
                      <a:pt x="367" y="132"/>
                    </a:cubicBezTo>
                    <a:cubicBezTo>
                      <a:pt x="367" y="133"/>
                      <a:pt x="367" y="133"/>
                      <a:pt x="367" y="133"/>
                    </a:cubicBezTo>
                    <a:cubicBezTo>
                      <a:pt x="366" y="132"/>
                      <a:pt x="365" y="131"/>
                      <a:pt x="364" y="132"/>
                    </a:cubicBezTo>
                    <a:cubicBezTo>
                      <a:pt x="363" y="132"/>
                      <a:pt x="365" y="133"/>
                      <a:pt x="363" y="133"/>
                    </a:cubicBezTo>
                    <a:cubicBezTo>
                      <a:pt x="362" y="132"/>
                      <a:pt x="359" y="131"/>
                      <a:pt x="357" y="130"/>
                    </a:cubicBezTo>
                    <a:cubicBezTo>
                      <a:pt x="357" y="132"/>
                      <a:pt x="357" y="131"/>
                      <a:pt x="356" y="131"/>
                    </a:cubicBezTo>
                    <a:cubicBezTo>
                      <a:pt x="356" y="131"/>
                      <a:pt x="356" y="131"/>
                      <a:pt x="356" y="131"/>
                    </a:cubicBezTo>
                    <a:cubicBezTo>
                      <a:pt x="354" y="131"/>
                      <a:pt x="356" y="129"/>
                      <a:pt x="353" y="129"/>
                    </a:cubicBezTo>
                    <a:cubicBezTo>
                      <a:pt x="354" y="129"/>
                      <a:pt x="354" y="129"/>
                      <a:pt x="354" y="129"/>
                    </a:cubicBezTo>
                    <a:cubicBezTo>
                      <a:pt x="353" y="130"/>
                      <a:pt x="353" y="130"/>
                      <a:pt x="353" y="130"/>
                    </a:cubicBezTo>
                    <a:cubicBezTo>
                      <a:pt x="350" y="132"/>
                      <a:pt x="352" y="128"/>
                      <a:pt x="349" y="130"/>
                    </a:cubicBezTo>
                    <a:cubicBezTo>
                      <a:pt x="350" y="130"/>
                      <a:pt x="349" y="132"/>
                      <a:pt x="348" y="132"/>
                    </a:cubicBezTo>
                    <a:cubicBezTo>
                      <a:pt x="349" y="131"/>
                      <a:pt x="349" y="131"/>
                      <a:pt x="349" y="131"/>
                    </a:cubicBezTo>
                    <a:cubicBezTo>
                      <a:pt x="348" y="131"/>
                      <a:pt x="348" y="131"/>
                      <a:pt x="347" y="131"/>
                    </a:cubicBezTo>
                    <a:cubicBezTo>
                      <a:pt x="348" y="131"/>
                      <a:pt x="348" y="130"/>
                      <a:pt x="347" y="130"/>
                    </a:cubicBezTo>
                    <a:cubicBezTo>
                      <a:pt x="348" y="129"/>
                      <a:pt x="348" y="129"/>
                      <a:pt x="348" y="129"/>
                    </a:cubicBezTo>
                    <a:cubicBezTo>
                      <a:pt x="346" y="130"/>
                      <a:pt x="346" y="130"/>
                      <a:pt x="346" y="130"/>
                    </a:cubicBezTo>
                    <a:cubicBezTo>
                      <a:pt x="345" y="129"/>
                      <a:pt x="342" y="129"/>
                      <a:pt x="342" y="128"/>
                    </a:cubicBezTo>
                    <a:cubicBezTo>
                      <a:pt x="342" y="128"/>
                      <a:pt x="339" y="127"/>
                      <a:pt x="339" y="128"/>
                    </a:cubicBezTo>
                    <a:cubicBezTo>
                      <a:pt x="339" y="127"/>
                      <a:pt x="338" y="127"/>
                      <a:pt x="338" y="126"/>
                    </a:cubicBezTo>
                    <a:cubicBezTo>
                      <a:pt x="338" y="127"/>
                      <a:pt x="335" y="127"/>
                      <a:pt x="335" y="126"/>
                    </a:cubicBezTo>
                    <a:cubicBezTo>
                      <a:pt x="335" y="126"/>
                      <a:pt x="335" y="126"/>
                      <a:pt x="335" y="126"/>
                    </a:cubicBezTo>
                    <a:cubicBezTo>
                      <a:pt x="332" y="124"/>
                      <a:pt x="329" y="125"/>
                      <a:pt x="327" y="123"/>
                    </a:cubicBezTo>
                    <a:cubicBezTo>
                      <a:pt x="327" y="124"/>
                      <a:pt x="325" y="123"/>
                      <a:pt x="325" y="125"/>
                    </a:cubicBezTo>
                    <a:cubicBezTo>
                      <a:pt x="322" y="125"/>
                      <a:pt x="321" y="121"/>
                      <a:pt x="319" y="124"/>
                    </a:cubicBezTo>
                    <a:cubicBezTo>
                      <a:pt x="317" y="124"/>
                      <a:pt x="317" y="123"/>
                      <a:pt x="317" y="122"/>
                    </a:cubicBezTo>
                    <a:cubicBezTo>
                      <a:pt x="317" y="122"/>
                      <a:pt x="317" y="122"/>
                      <a:pt x="317" y="122"/>
                    </a:cubicBezTo>
                    <a:cubicBezTo>
                      <a:pt x="315" y="122"/>
                      <a:pt x="314" y="121"/>
                      <a:pt x="312" y="121"/>
                    </a:cubicBezTo>
                    <a:cubicBezTo>
                      <a:pt x="311" y="121"/>
                      <a:pt x="310" y="122"/>
                      <a:pt x="309" y="121"/>
                    </a:cubicBezTo>
                    <a:cubicBezTo>
                      <a:pt x="310" y="121"/>
                      <a:pt x="309" y="121"/>
                      <a:pt x="308" y="120"/>
                    </a:cubicBezTo>
                    <a:cubicBezTo>
                      <a:pt x="309" y="120"/>
                      <a:pt x="309" y="120"/>
                      <a:pt x="309" y="119"/>
                    </a:cubicBezTo>
                    <a:cubicBezTo>
                      <a:pt x="308" y="120"/>
                      <a:pt x="308" y="120"/>
                      <a:pt x="308" y="120"/>
                    </a:cubicBezTo>
                    <a:cubicBezTo>
                      <a:pt x="308" y="120"/>
                      <a:pt x="308" y="120"/>
                      <a:pt x="308" y="120"/>
                    </a:cubicBezTo>
                    <a:cubicBezTo>
                      <a:pt x="307" y="119"/>
                      <a:pt x="307" y="120"/>
                      <a:pt x="307" y="120"/>
                    </a:cubicBezTo>
                    <a:cubicBezTo>
                      <a:pt x="307" y="120"/>
                      <a:pt x="307" y="120"/>
                      <a:pt x="307" y="120"/>
                    </a:cubicBezTo>
                    <a:cubicBezTo>
                      <a:pt x="307" y="119"/>
                      <a:pt x="304" y="119"/>
                      <a:pt x="305" y="118"/>
                    </a:cubicBezTo>
                    <a:cubicBezTo>
                      <a:pt x="302" y="117"/>
                      <a:pt x="299" y="117"/>
                      <a:pt x="297" y="116"/>
                    </a:cubicBezTo>
                    <a:cubicBezTo>
                      <a:pt x="297" y="116"/>
                      <a:pt x="298" y="115"/>
                      <a:pt x="298" y="116"/>
                    </a:cubicBezTo>
                    <a:cubicBezTo>
                      <a:pt x="297" y="115"/>
                      <a:pt x="297" y="115"/>
                      <a:pt x="297" y="115"/>
                    </a:cubicBezTo>
                    <a:cubicBezTo>
                      <a:pt x="297" y="114"/>
                      <a:pt x="298" y="115"/>
                      <a:pt x="298" y="115"/>
                    </a:cubicBezTo>
                    <a:cubicBezTo>
                      <a:pt x="297" y="113"/>
                      <a:pt x="294" y="114"/>
                      <a:pt x="292" y="112"/>
                    </a:cubicBezTo>
                    <a:cubicBezTo>
                      <a:pt x="291" y="112"/>
                      <a:pt x="291" y="112"/>
                      <a:pt x="291" y="112"/>
                    </a:cubicBezTo>
                    <a:cubicBezTo>
                      <a:pt x="291" y="112"/>
                      <a:pt x="291" y="112"/>
                      <a:pt x="291" y="112"/>
                    </a:cubicBezTo>
                    <a:cubicBezTo>
                      <a:pt x="291" y="112"/>
                      <a:pt x="290" y="112"/>
                      <a:pt x="290" y="112"/>
                    </a:cubicBezTo>
                    <a:cubicBezTo>
                      <a:pt x="290" y="111"/>
                      <a:pt x="291" y="111"/>
                      <a:pt x="290" y="110"/>
                    </a:cubicBezTo>
                    <a:cubicBezTo>
                      <a:pt x="289" y="109"/>
                      <a:pt x="287" y="109"/>
                      <a:pt x="286" y="108"/>
                    </a:cubicBezTo>
                    <a:cubicBezTo>
                      <a:pt x="286" y="109"/>
                      <a:pt x="286" y="109"/>
                      <a:pt x="285" y="109"/>
                    </a:cubicBezTo>
                    <a:cubicBezTo>
                      <a:pt x="285" y="109"/>
                      <a:pt x="285" y="108"/>
                      <a:pt x="284" y="108"/>
                    </a:cubicBezTo>
                    <a:cubicBezTo>
                      <a:pt x="285" y="107"/>
                      <a:pt x="285" y="107"/>
                      <a:pt x="285" y="107"/>
                    </a:cubicBezTo>
                    <a:cubicBezTo>
                      <a:pt x="284" y="108"/>
                      <a:pt x="283" y="107"/>
                      <a:pt x="283" y="107"/>
                    </a:cubicBezTo>
                    <a:cubicBezTo>
                      <a:pt x="283" y="106"/>
                      <a:pt x="284" y="107"/>
                      <a:pt x="284" y="107"/>
                    </a:cubicBezTo>
                    <a:cubicBezTo>
                      <a:pt x="282" y="105"/>
                      <a:pt x="283" y="106"/>
                      <a:pt x="281" y="105"/>
                    </a:cubicBezTo>
                    <a:cubicBezTo>
                      <a:pt x="280" y="104"/>
                      <a:pt x="281" y="105"/>
                      <a:pt x="280" y="106"/>
                    </a:cubicBezTo>
                    <a:cubicBezTo>
                      <a:pt x="279" y="105"/>
                      <a:pt x="277" y="105"/>
                      <a:pt x="277" y="104"/>
                    </a:cubicBezTo>
                    <a:cubicBezTo>
                      <a:pt x="276" y="105"/>
                      <a:pt x="276" y="105"/>
                      <a:pt x="276" y="105"/>
                    </a:cubicBezTo>
                    <a:cubicBezTo>
                      <a:pt x="274" y="104"/>
                      <a:pt x="273" y="102"/>
                      <a:pt x="273" y="101"/>
                    </a:cubicBezTo>
                    <a:cubicBezTo>
                      <a:pt x="272" y="100"/>
                      <a:pt x="272" y="100"/>
                      <a:pt x="271" y="100"/>
                    </a:cubicBezTo>
                    <a:cubicBezTo>
                      <a:pt x="276" y="94"/>
                      <a:pt x="281" y="87"/>
                      <a:pt x="285" y="82"/>
                    </a:cubicBezTo>
                    <a:close/>
                    <a:moveTo>
                      <a:pt x="340" y="585"/>
                    </a:moveTo>
                    <a:cubicBezTo>
                      <a:pt x="340" y="587"/>
                      <a:pt x="340" y="587"/>
                      <a:pt x="340" y="587"/>
                    </a:cubicBezTo>
                    <a:cubicBezTo>
                      <a:pt x="339" y="587"/>
                      <a:pt x="339" y="588"/>
                      <a:pt x="339" y="587"/>
                    </a:cubicBezTo>
                    <a:cubicBezTo>
                      <a:pt x="338" y="588"/>
                      <a:pt x="338" y="589"/>
                      <a:pt x="339" y="590"/>
                    </a:cubicBezTo>
                    <a:cubicBezTo>
                      <a:pt x="337" y="591"/>
                      <a:pt x="337" y="591"/>
                      <a:pt x="337" y="591"/>
                    </a:cubicBezTo>
                    <a:cubicBezTo>
                      <a:pt x="335" y="597"/>
                      <a:pt x="335" y="603"/>
                      <a:pt x="332" y="609"/>
                    </a:cubicBezTo>
                    <a:cubicBezTo>
                      <a:pt x="328" y="616"/>
                      <a:pt x="324" y="631"/>
                      <a:pt x="321" y="639"/>
                    </a:cubicBezTo>
                    <a:cubicBezTo>
                      <a:pt x="318" y="651"/>
                      <a:pt x="307" y="661"/>
                      <a:pt x="303" y="674"/>
                    </a:cubicBezTo>
                    <a:cubicBezTo>
                      <a:pt x="303" y="674"/>
                      <a:pt x="303" y="675"/>
                      <a:pt x="303" y="675"/>
                    </a:cubicBezTo>
                    <a:cubicBezTo>
                      <a:pt x="301" y="678"/>
                      <a:pt x="299" y="682"/>
                      <a:pt x="297" y="685"/>
                    </a:cubicBezTo>
                    <a:cubicBezTo>
                      <a:pt x="297" y="685"/>
                      <a:pt x="296" y="686"/>
                      <a:pt x="295" y="688"/>
                    </a:cubicBezTo>
                    <a:cubicBezTo>
                      <a:pt x="295" y="686"/>
                      <a:pt x="294" y="685"/>
                      <a:pt x="294" y="683"/>
                    </a:cubicBezTo>
                    <a:cubicBezTo>
                      <a:pt x="296" y="683"/>
                      <a:pt x="294" y="678"/>
                      <a:pt x="294" y="676"/>
                    </a:cubicBezTo>
                    <a:cubicBezTo>
                      <a:pt x="294" y="677"/>
                      <a:pt x="294" y="677"/>
                      <a:pt x="294" y="677"/>
                    </a:cubicBezTo>
                    <a:cubicBezTo>
                      <a:pt x="292" y="673"/>
                      <a:pt x="295" y="668"/>
                      <a:pt x="293" y="665"/>
                    </a:cubicBezTo>
                    <a:cubicBezTo>
                      <a:pt x="293" y="665"/>
                      <a:pt x="294" y="665"/>
                      <a:pt x="294" y="666"/>
                    </a:cubicBezTo>
                    <a:cubicBezTo>
                      <a:pt x="293" y="663"/>
                      <a:pt x="292" y="659"/>
                      <a:pt x="293" y="659"/>
                    </a:cubicBezTo>
                    <a:cubicBezTo>
                      <a:pt x="291" y="652"/>
                      <a:pt x="290" y="643"/>
                      <a:pt x="287" y="640"/>
                    </a:cubicBezTo>
                    <a:cubicBezTo>
                      <a:pt x="287" y="640"/>
                      <a:pt x="287" y="640"/>
                      <a:pt x="287" y="640"/>
                    </a:cubicBezTo>
                    <a:cubicBezTo>
                      <a:pt x="285" y="638"/>
                      <a:pt x="286" y="637"/>
                      <a:pt x="285" y="635"/>
                    </a:cubicBezTo>
                    <a:cubicBezTo>
                      <a:pt x="285" y="635"/>
                      <a:pt x="285" y="634"/>
                      <a:pt x="285" y="634"/>
                    </a:cubicBezTo>
                    <a:cubicBezTo>
                      <a:pt x="283" y="632"/>
                      <a:pt x="282" y="627"/>
                      <a:pt x="281" y="626"/>
                    </a:cubicBezTo>
                    <a:cubicBezTo>
                      <a:pt x="282" y="625"/>
                      <a:pt x="282" y="625"/>
                      <a:pt x="282" y="625"/>
                    </a:cubicBezTo>
                    <a:cubicBezTo>
                      <a:pt x="280" y="620"/>
                      <a:pt x="280" y="620"/>
                      <a:pt x="280" y="620"/>
                    </a:cubicBezTo>
                    <a:cubicBezTo>
                      <a:pt x="281" y="622"/>
                      <a:pt x="281" y="622"/>
                      <a:pt x="281" y="622"/>
                    </a:cubicBezTo>
                    <a:cubicBezTo>
                      <a:pt x="278" y="622"/>
                      <a:pt x="281" y="618"/>
                      <a:pt x="278" y="615"/>
                    </a:cubicBezTo>
                    <a:cubicBezTo>
                      <a:pt x="278" y="612"/>
                      <a:pt x="272" y="610"/>
                      <a:pt x="272" y="606"/>
                    </a:cubicBezTo>
                    <a:cubicBezTo>
                      <a:pt x="271" y="605"/>
                      <a:pt x="274" y="607"/>
                      <a:pt x="273" y="605"/>
                    </a:cubicBezTo>
                    <a:cubicBezTo>
                      <a:pt x="274" y="604"/>
                      <a:pt x="274" y="606"/>
                      <a:pt x="274" y="605"/>
                    </a:cubicBezTo>
                    <a:cubicBezTo>
                      <a:pt x="273" y="603"/>
                      <a:pt x="274" y="601"/>
                      <a:pt x="273" y="598"/>
                    </a:cubicBezTo>
                    <a:cubicBezTo>
                      <a:pt x="273" y="598"/>
                      <a:pt x="273" y="598"/>
                      <a:pt x="273" y="598"/>
                    </a:cubicBezTo>
                    <a:cubicBezTo>
                      <a:pt x="271" y="594"/>
                      <a:pt x="272" y="590"/>
                      <a:pt x="270" y="588"/>
                    </a:cubicBezTo>
                    <a:cubicBezTo>
                      <a:pt x="270" y="588"/>
                      <a:pt x="270" y="588"/>
                      <a:pt x="270" y="587"/>
                    </a:cubicBezTo>
                    <a:cubicBezTo>
                      <a:pt x="272" y="587"/>
                      <a:pt x="272" y="587"/>
                      <a:pt x="272" y="587"/>
                    </a:cubicBezTo>
                    <a:cubicBezTo>
                      <a:pt x="274" y="586"/>
                      <a:pt x="272" y="585"/>
                      <a:pt x="274" y="584"/>
                    </a:cubicBezTo>
                    <a:cubicBezTo>
                      <a:pt x="275" y="584"/>
                      <a:pt x="277" y="582"/>
                      <a:pt x="276" y="583"/>
                    </a:cubicBezTo>
                    <a:cubicBezTo>
                      <a:pt x="281" y="580"/>
                      <a:pt x="281" y="574"/>
                      <a:pt x="286" y="569"/>
                    </a:cubicBezTo>
                    <a:cubicBezTo>
                      <a:pt x="285" y="567"/>
                      <a:pt x="288" y="565"/>
                      <a:pt x="287" y="564"/>
                    </a:cubicBezTo>
                    <a:cubicBezTo>
                      <a:pt x="288" y="564"/>
                      <a:pt x="290" y="558"/>
                      <a:pt x="290" y="562"/>
                    </a:cubicBezTo>
                    <a:cubicBezTo>
                      <a:pt x="290" y="562"/>
                      <a:pt x="290" y="562"/>
                      <a:pt x="289" y="562"/>
                    </a:cubicBezTo>
                    <a:cubicBezTo>
                      <a:pt x="290" y="563"/>
                      <a:pt x="290" y="563"/>
                      <a:pt x="290" y="563"/>
                    </a:cubicBezTo>
                    <a:cubicBezTo>
                      <a:pt x="293" y="561"/>
                      <a:pt x="292" y="557"/>
                      <a:pt x="294" y="554"/>
                    </a:cubicBezTo>
                    <a:cubicBezTo>
                      <a:pt x="293" y="554"/>
                      <a:pt x="292" y="556"/>
                      <a:pt x="292" y="555"/>
                    </a:cubicBezTo>
                    <a:cubicBezTo>
                      <a:pt x="294" y="552"/>
                      <a:pt x="294" y="552"/>
                      <a:pt x="294" y="552"/>
                    </a:cubicBezTo>
                    <a:cubicBezTo>
                      <a:pt x="294" y="553"/>
                      <a:pt x="294" y="553"/>
                      <a:pt x="294" y="553"/>
                    </a:cubicBezTo>
                    <a:cubicBezTo>
                      <a:pt x="295" y="551"/>
                      <a:pt x="296" y="550"/>
                      <a:pt x="296" y="548"/>
                    </a:cubicBezTo>
                    <a:cubicBezTo>
                      <a:pt x="295" y="548"/>
                      <a:pt x="295" y="548"/>
                      <a:pt x="295" y="548"/>
                    </a:cubicBezTo>
                    <a:cubicBezTo>
                      <a:pt x="296" y="546"/>
                      <a:pt x="298" y="546"/>
                      <a:pt x="298" y="543"/>
                    </a:cubicBezTo>
                    <a:cubicBezTo>
                      <a:pt x="298" y="542"/>
                      <a:pt x="296" y="545"/>
                      <a:pt x="297" y="542"/>
                    </a:cubicBezTo>
                    <a:cubicBezTo>
                      <a:pt x="298" y="540"/>
                      <a:pt x="301" y="535"/>
                      <a:pt x="302" y="532"/>
                    </a:cubicBezTo>
                    <a:cubicBezTo>
                      <a:pt x="301" y="532"/>
                      <a:pt x="302" y="531"/>
                      <a:pt x="302" y="530"/>
                    </a:cubicBezTo>
                    <a:cubicBezTo>
                      <a:pt x="303" y="530"/>
                      <a:pt x="303" y="530"/>
                      <a:pt x="303" y="530"/>
                    </a:cubicBezTo>
                    <a:cubicBezTo>
                      <a:pt x="303" y="525"/>
                      <a:pt x="305" y="529"/>
                      <a:pt x="306" y="524"/>
                    </a:cubicBezTo>
                    <a:cubicBezTo>
                      <a:pt x="305" y="523"/>
                      <a:pt x="305" y="523"/>
                      <a:pt x="305" y="523"/>
                    </a:cubicBezTo>
                    <a:cubicBezTo>
                      <a:pt x="304" y="519"/>
                      <a:pt x="307" y="522"/>
                      <a:pt x="306" y="517"/>
                    </a:cubicBezTo>
                    <a:cubicBezTo>
                      <a:pt x="306" y="519"/>
                      <a:pt x="304" y="517"/>
                      <a:pt x="305" y="515"/>
                    </a:cubicBezTo>
                    <a:cubicBezTo>
                      <a:pt x="305" y="516"/>
                      <a:pt x="305" y="516"/>
                      <a:pt x="305" y="516"/>
                    </a:cubicBezTo>
                    <a:cubicBezTo>
                      <a:pt x="306" y="515"/>
                      <a:pt x="305" y="515"/>
                      <a:pt x="306" y="514"/>
                    </a:cubicBezTo>
                    <a:cubicBezTo>
                      <a:pt x="306" y="515"/>
                      <a:pt x="307" y="515"/>
                      <a:pt x="307" y="513"/>
                    </a:cubicBezTo>
                    <a:cubicBezTo>
                      <a:pt x="308" y="514"/>
                      <a:pt x="308" y="514"/>
                      <a:pt x="308" y="514"/>
                    </a:cubicBezTo>
                    <a:cubicBezTo>
                      <a:pt x="307" y="511"/>
                      <a:pt x="307" y="511"/>
                      <a:pt x="307" y="511"/>
                    </a:cubicBezTo>
                    <a:cubicBezTo>
                      <a:pt x="309" y="509"/>
                      <a:pt x="309" y="505"/>
                      <a:pt x="310" y="504"/>
                    </a:cubicBezTo>
                    <a:cubicBezTo>
                      <a:pt x="310" y="504"/>
                      <a:pt x="312" y="499"/>
                      <a:pt x="311" y="497"/>
                    </a:cubicBezTo>
                    <a:cubicBezTo>
                      <a:pt x="312" y="499"/>
                      <a:pt x="313" y="496"/>
                      <a:pt x="313" y="497"/>
                    </a:cubicBezTo>
                    <a:cubicBezTo>
                      <a:pt x="313" y="495"/>
                      <a:pt x="313" y="491"/>
                      <a:pt x="314" y="490"/>
                    </a:cubicBezTo>
                    <a:cubicBezTo>
                      <a:pt x="314" y="490"/>
                      <a:pt x="314" y="490"/>
                      <a:pt x="314" y="490"/>
                    </a:cubicBezTo>
                    <a:cubicBezTo>
                      <a:pt x="317" y="485"/>
                      <a:pt x="315" y="480"/>
                      <a:pt x="318" y="475"/>
                    </a:cubicBezTo>
                    <a:cubicBezTo>
                      <a:pt x="317" y="475"/>
                      <a:pt x="318" y="472"/>
                      <a:pt x="316" y="473"/>
                    </a:cubicBezTo>
                    <a:cubicBezTo>
                      <a:pt x="316" y="467"/>
                      <a:pt x="321" y="463"/>
                      <a:pt x="317" y="461"/>
                    </a:cubicBezTo>
                    <a:cubicBezTo>
                      <a:pt x="318" y="458"/>
                      <a:pt x="319" y="458"/>
                      <a:pt x="319" y="457"/>
                    </a:cubicBezTo>
                    <a:cubicBezTo>
                      <a:pt x="320" y="457"/>
                      <a:pt x="320" y="457"/>
                      <a:pt x="320" y="457"/>
                    </a:cubicBezTo>
                    <a:cubicBezTo>
                      <a:pt x="320" y="453"/>
                      <a:pt x="320" y="451"/>
                      <a:pt x="321" y="448"/>
                    </a:cubicBezTo>
                    <a:cubicBezTo>
                      <a:pt x="321" y="446"/>
                      <a:pt x="319" y="445"/>
                      <a:pt x="320" y="442"/>
                    </a:cubicBezTo>
                    <a:cubicBezTo>
                      <a:pt x="321" y="443"/>
                      <a:pt x="321" y="442"/>
                      <a:pt x="321" y="441"/>
                    </a:cubicBezTo>
                    <a:cubicBezTo>
                      <a:pt x="321" y="442"/>
                      <a:pt x="321" y="442"/>
                      <a:pt x="322" y="441"/>
                    </a:cubicBezTo>
                    <a:cubicBezTo>
                      <a:pt x="322" y="440"/>
                      <a:pt x="322" y="440"/>
                      <a:pt x="322" y="440"/>
                    </a:cubicBezTo>
                    <a:cubicBezTo>
                      <a:pt x="322" y="440"/>
                      <a:pt x="322" y="440"/>
                      <a:pt x="322" y="440"/>
                    </a:cubicBezTo>
                    <a:cubicBezTo>
                      <a:pt x="322" y="438"/>
                      <a:pt x="321" y="438"/>
                      <a:pt x="321" y="439"/>
                    </a:cubicBezTo>
                    <a:cubicBezTo>
                      <a:pt x="321" y="439"/>
                      <a:pt x="321" y="439"/>
                      <a:pt x="321" y="439"/>
                    </a:cubicBezTo>
                    <a:cubicBezTo>
                      <a:pt x="322" y="437"/>
                      <a:pt x="322" y="434"/>
                      <a:pt x="323" y="433"/>
                    </a:cubicBezTo>
                    <a:cubicBezTo>
                      <a:pt x="323" y="428"/>
                      <a:pt x="323" y="423"/>
                      <a:pt x="323" y="418"/>
                    </a:cubicBezTo>
                    <a:cubicBezTo>
                      <a:pt x="324" y="418"/>
                      <a:pt x="324" y="419"/>
                      <a:pt x="324" y="420"/>
                    </a:cubicBezTo>
                    <a:cubicBezTo>
                      <a:pt x="324" y="417"/>
                      <a:pt x="324" y="417"/>
                      <a:pt x="324" y="417"/>
                    </a:cubicBezTo>
                    <a:cubicBezTo>
                      <a:pt x="325" y="417"/>
                      <a:pt x="324" y="419"/>
                      <a:pt x="325" y="420"/>
                    </a:cubicBezTo>
                    <a:cubicBezTo>
                      <a:pt x="327" y="416"/>
                      <a:pt x="324" y="411"/>
                      <a:pt x="326" y="407"/>
                    </a:cubicBezTo>
                    <a:cubicBezTo>
                      <a:pt x="325" y="406"/>
                      <a:pt x="325" y="406"/>
                      <a:pt x="325" y="406"/>
                    </a:cubicBezTo>
                    <a:cubicBezTo>
                      <a:pt x="326" y="405"/>
                      <a:pt x="326" y="405"/>
                      <a:pt x="326" y="405"/>
                    </a:cubicBezTo>
                    <a:cubicBezTo>
                      <a:pt x="325" y="405"/>
                      <a:pt x="325" y="404"/>
                      <a:pt x="325" y="404"/>
                    </a:cubicBezTo>
                    <a:cubicBezTo>
                      <a:pt x="326" y="403"/>
                      <a:pt x="327" y="404"/>
                      <a:pt x="327" y="401"/>
                    </a:cubicBezTo>
                    <a:cubicBezTo>
                      <a:pt x="328" y="400"/>
                      <a:pt x="327" y="396"/>
                      <a:pt x="327" y="393"/>
                    </a:cubicBezTo>
                    <a:cubicBezTo>
                      <a:pt x="326" y="395"/>
                      <a:pt x="326" y="394"/>
                      <a:pt x="326" y="394"/>
                    </a:cubicBezTo>
                    <a:cubicBezTo>
                      <a:pt x="326" y="392"/>
                      <a:pt x="327" y="392"/>
                      <a:pt x="326" y="391"/>
                    </a:cubicBezTo>
                    <a:cubicBezTo>
                      <a:pt x="327" y="391"/>
                      <a:pt x="327" y="391"/>
                      <a:pt x="327" y="391"/>
                    </a:cubicBezTo>
                    <a:cubicBezTo>
                      <a:pt x="326" y="391"/>
                      <a:pt x="326" y="388"/>
                      <a:pt x="326" y="387"/>
                    </a:cubicBezTo>
                    <a:cubicBezTo>
                      <a:pt x="327" y="387"/>
                      <a:pt x="327" y="389"/>
                      <a:pt x="327" y="389"/>
                    </a:cubicBezTo>
                    <a:cubicBezTo>
                      <a:pt x="327" y="385"/>
                      <a:pt x="327" y="387"/>
                      <a:pt x="327" y="382"/>
                    </a:cubicBezTo>
                    <a:cubicBezTo>
                      <a:pt x="327" y="380"/>
                      <a:pt x="326" y="383"/>
                      <a:pt x="325" y="381"/>
                    </a:cubicBezTo>
                    <a:cubicBezTo>
                      <a:pt x="325" y="379"/>
                      <a:pt x="325" y="377"/>
                      <a:pt x="325" y="374"/>
                    </a:cubicBezTo>
                    <a:cubicBezTo>
                      <a:pt x="324" y="375"/>
                      <a:pt x="324" y="375"/>
                      <a:pt x="324" y="375"/>
                    </a:cubicBezTo>
                    <a:cubicBezTo>
                      <a:pt x="324" y="374"/>
                      <a:pt x="324" y="373"/>
                      <a:pt x="324" y="372"/>
                    </a:cubicBezTo>
                    <a:cubicBezTo>
                      <a:pt x="327" y="377"/>
                      <a:pt x="331" y="382"/>
                      <a:pt x="336" y="391"/>
                    </a:cubicBezTo>
                    <a:cubicBezTo>
                      <a:pt x="340" y="403"/>
                      <a:pt x="339" y="407"/>
                      <a:pt x="343" y="419"/>
                    </a:cubicBezTo>
                    <a:cubicBezTo>
                      <a:pt x="345" y="425"/>
                      <a:pt x="347" y="432"/>
                      <a:pt x="348" y="438"/>
                    </a:cubicBezTo>
                    <a:cubicBezTo>
                      <a:pt x="350" y="440"/>
                      <a:pt x="349" y="446"/>
                      <a:pt x="351" y="449"/>
                    </a:cubicBezTo>
                    <a:cubicBezTo>
                      <a:pt x="350" y="450"/>
                      <a:pt x="350" y="450"/>
                      <a:pt x="350" y="450"/>
                    </a:cubicBezTo>
                    <a:cubicBezTo>
                      <a:pt x="351" y="452"/>
                      <a:pt x="351" y="453"/>
                      <a:pt x="351" y="454"/>
                    </a:cubicBezTo>
                    <a:cubicBezTo>
                      <a:pt x="351" y="454"/>
                      <a:pt x="351" y="454"/>
                      <a:pt x="351" y="454"/>
                    </a:cubicBezTo>
                    <a:cubicBezTo>
                      <a:pt x="352" y="456"/>
                      <a:pt x="351" y="458"/>
                      <a:pt x="352" y="459"/>
                    </a:cubicBezTo>
                    <a:cubicBezTo>
                      <a:pt x="352" y="459"/>
                      <a:pt x="352" y="459"/>
                      <a:pt x="352" y="459"/>
                    </a:cubicBezTo>
                    <a:cubicBezTo>
                      <a:pt x="352" y="461"/>
                      <a:pt x="352" y="461"/>
                      <a:pt x="352" y="461"/>
                    </a:cubicBezTo>
                    <a:cubicBezTo>
                      <a:pt x="351" y="461"/>
                      <a:pt x="351" y="461"/>
                      <a:pt x="351" y="461"/>
                    </a:cubicBezTo>
                    <a:cubicBezTo>
                      <a:pt x="352" y="464"/>
                      <a:pt x="353" y="467"/>
                      <a:pt x="353" y="470"/>
                    </a:cubicBezTo>
                    <a:cubicBezTo>
                      <a:pt x="354" y="470"/>
                      <a:pt x="354" y="470"/>
                      <a:pt x="354" y="470"/>
                    </a:cubicBezTo>
                    <a:cubicBezTo>
                      <a:pt x="353" y="476"/>
                      <a:pt x="355" y="478"/>
                      <a:pt x="354" y="483"/>
                    </a:cubicBezTo>
                    <a:cubicBezTo>
                      <a:pt x="353" y="483"/>
                      <a:pt x="353" y="483"/>
                      <a:pt x="353" y="483"/>
                    </a:cubicBezTo>
                    <a:cubicBezTo>
                      <a:pt x="356" y="490"/>
                      <a:pt x="351" y="494"/>
                      <a:pt x="354" y="502"/>
                    </a:cubicBezTo>
                    <a:cubicBezTo>
                      <a:pt x="353" y="501"/>
                      <a:pt x="353" y="502"/>
                      <a:pt x="353" y="502"/>
                    </a:cubicBezTo>
                    <a:cubicBezTo>
                      <a:pt x="353" y="505"/>
                      <a:pt x="353" y="509"/>
                      <a:pt x="355" y="509"/>
                    </a:cubicBezTo>
                    <a:cubicBezTo>
                      <a:pt x="355" y="511"/>
                      <a:pt x="354" y="511"/>
                      <a:pt x="353" y="511"/>
                    </a:cubicBezTo>
                    <a:cubicBezTo>
                      <a:pt x="354" y="511"/>
                      <a:pt x="354" y="513"/>
                      <a:pt x="354" y="515"/>
                    </a:cubicBezTo>
                    <a:cubicBezTo>
                      <a:pt x="354" y="514"/>
                      <a:pt x="354" y="514"/>
                      <a:pt x="354" y="514"/>
                    </a:cubicBezTo>
                    <a:cubicBezTo>
                      <a:pt x="354" y="516"/>
                      <a:pt x="354" y="518"/>
                      <a:pt x="354" y="520"/>
                    </a:cubicBezTo>
                    <a:cubicBezTo>
                      <a:pt x="356" y="519"/>
                      <a:pt x="356" y="519"/>
                      <a:pt x="356" y="519"/>
                    </a:cubicBezTo>
                    <a:cubicBezTo>
                      <a:pt x="355" y="522"/>
                      <a:pt x="353" y="519"/>
                      <a:pt x="354" y="522"/>
                    </a:cubicBezTo>
                    <a:cubicBezTo>
                      <a:pt x="355" y="522"/>
                      <a:pt x="355" y="522"/>
                      <a:pt x="355" y="522"/>
                    </a:cubicBezTo>
                    <a:cubicBezTo>
                      <a:pt x="354" y="526"/>
                      <a:pt x="352" y="528"/>
                      <a:pt x="350" y="532"/>
                    </a:cubicBezTo>
                    <a:cubicBezTo>
                      <a:pt x="348" y="548"/>
                      <a:pt x="347" y="566"/>
                      <a:pt x="341" y="579"/>
                    </a:cubicBezTo>
                    <a:cubicBezTo>
                      <a:pt x="340" y="580"/>
                      <a:pt x="340" y="580"/>
                      <a:pt x="340" y="580"/>
                    </a:cubicBezTo>
                    <a:cubicBezTo>
                      <a:pt x="338" y="580"/>
                      <a:pt x="341" y="584"/>
                      <a:pt x="340" y="585"/>
                    </a:cubicBezTo>
                    <a:close/>
                    <a:moveTo>
                      <a:pt x="559" y="462"/>
                    </a:moveTo>
                    <a:cubicBezTo>
                      <a:pt x="558" y="462"/>
                      <a:pt x="558" y="461"/>
                      <a:pt x="557" y="461"/>
                    </a:cubicBezTo>
                    <a:cubicBezTo>
                      <a:pt x="558" y="464"/>
                      <a:pt x="557" y="466"/>
                      <a:pt x="558" y="469"/>
                    </a:cubicBezTo>
                    <a:cubicBezTo>
                      <a:pt x="557" y="469"/>
                      <a:pt x="557" y="469"/>
                      <a:pt x="557" y="469"/>
                    </a:cubicBezTo>
                    <a:cubicBezTo>
                      <a:pt x="559" y="473"/>
                      <a:pt x="557" y="477"/>
                      <a:pt x="559" y="479"/>
                    </a:cubicBezTo>
                    <a:cubicBezTo>
                      <a:pt x="560" y="483"/>
                      <a:pt x="557" y="482"/>
                      <a:pt x="559" y="486"/>
                    </a:cubicBezTo>
                    <a:cubicBezTo>
                      <a:pt x="558" y="488"/>
                      <a:pt x="558" y="488"/>
                      <a:pt x="558" y="488"/>
                    </a:cubicBezTo>
                    <a:cubicBezTo>
                      <a:pt x="558" y="490"/>
                      <a:pt x="559" y="489"/>
                      <a:pt x="559" y="491"/>
                    </a:cubicBezTo>
                    <a:cubicBezTo>
                      <a:pt x="558" y="491"/>
                      <a:pt x="558" y="494"/>
                      <a:pt x="558" y="493"/>
                    </a:cubicBezTo>
                    <a:cubicBezTo>
                      <a:pt x="557" y="497"/>
                      <a:pt x="560" y="502"/>
                      <a:pt x="558" y="508"/>
                    </a:cubicBezTo>
                    <a:cubicBezTo>
                      <a:pt x="560" y="509"/>
                      <a:pt x="559" y="512"/>
                      <a:pt x="560" y="513"/>
                    </a:cubicBezTo>
                    <a:cubicBezTo>
                      <a:pt x="559" y="514"/>
                      <a:pt x="560" y="520"/>
                      <a:pt x="559" y="516"/>
                    </a:cubicBezTo>
                    <a:cubicBezTo>
                      <a:pt x="558" y="516"/>
                      <a:pt x="558" y="515"/>
                      <a:pt x="559" y="515"/>
                    </a:cubicBezTo>
                    <a:cubicBezTo>
                      <a:pt x="558" y="515"/>
                      <a:pt x="558" y="515"/>
                      <a:pt x="558" y="515"/>
                    </a:cubicBezTo>
                    <a:cubicBezTo>
                      <a:pt x="556" y="518"/>
                      <a:pt x="559" y="521"/>
                      <a:pt x="558" y="525"/>
                    </a:cubicBezTo>
                    <a:cubicBezTo>
                      <a:pt x="559" y="524"/>
                      <a:pt x="559" y="522"/>
                      <a:pt x="559" y="523"/>
                    </a:cubicBezTo>
                    <a:cubicBezTo>
                      <a:pt x="559" y="524"/>
                      <a:pt x="559" y="525"/>
                      <a:pt x="559" y="526"/>
                    </a:cubicBezTo>
                    <a:cubicBezTo>
                      <a:pt x="558" y="526"/>
                      <a:pt x="558" y="526"/>
                      <a:pt x="558" y="526"/>
                    </a:cubicBezTo>
                    <a:cubicBezTo>
                      <a:pt x="558" y="531"/>
                      <a:pt x="558" y="531"/>
                      <a:pt x="558" y="531"/>
                    </a:cubicBezTo>
                    <a:cubicBezTo>
                      <a:pt x="559" y="530"/>
                      <a:pt x="559" y="530"/>
                      <a:pt x="559" y="530"/>
                    </a:cubicBezTo>
                    <a:cubicBezTo>
                      <a:pt x="558" y="532"/>
                      <a:pt x="557" y="533"/>
                      <a:pt x="558" y="536"/>
                    </a:cubicBezTo>
                    <a:cubicBezTo>
                      <a:pt x="559" y="537"/>
                      <a:pt x="559" y="533"/>
                      <a:pt x="559" y="536"/>
                    </a:cubicBezTo>
                    <a:cubicBezTo>
                      <a:pt x="559" y="539"/>
                      <a:pt x="557" y="544"/>
                      <a:pt x="557" y="548"/>
                    </a:cubicBezTo>
                    <a:cubicBezTo>
                      <a:pt x="558" y="547"/>
                      <a:pt x="558" y="548"/>
                      <a:pt x="558" y="549"/>
                    </a:cubicBezTo>
                    <a:cubicBezTo>
                      <a:pt x="557" y="549"/>
                      <a:pt x="557" y="549"/>
                      <a:pt x="557" y="549"/>
                    </a:cubicBezTo>
                    <a:cubicBezTo>
                      <a:pt x="558" y="554"/>
                      <a:pt x="555" y="551"/>
                      <a:pt x="556" y="555"/>
                    </a:cubicBezTo>
                    <a:cubicBezTo>
                      <a:pt x="555" y="555"/>
                      <a:pt x="555" y="555"/>
                      <a:pt x="555" y="555"/>
                    </a:cubicBezTo>
                    <a:cubicBezTo>
                      <a:pt x="557" y="556"/>
                      <a:pt x="557" y="556"/>
                      <a:pt x="557" y="556"/>
                    </a:cubicBezTo>
                    <a:cubicBezTo>
                      <a:pt x="558" y="560"/>
                      <a:pt x="555" y="558"/>
                      <a:pt x="557" y="562"/>
                    </a:cubicBezTo>
                    <a:cubicBezTo>
                      <a:pt x="557" y="561"/>
                      <a:pt x="559" y="562"/>
                      <a:pt x="558" y="564"/>
                    </a:cubicBezTo>
                    <a:cubicBezTo>
                      <a:pt x="557" y="563"/>
                      <a:pt x="557" y="563"/>
                      <a:pt x="557" y="563"/>
                    </a:cubicBezTo>
                    <a:cubicBezTo>
                      <a:pt x="557" y="564"/>
                      <a:pt x="558" y="565"/>
                      <a:pt x="557" y="565"/>
                    </a:cubicBezTo>
                    <a:cubicBezTo>
                      <a:pt x="557" y="565"/>
                      <a:pt x="556" y="565"/>
                      <a:pt x="556" y="566"/>
                    </a:cubicBezTo>
                    <a:cubicBezTo>
                      <a:pt x="555" y="565"/>
                      <a:pt x="555" y="565"/>
                      <a:pt x="555" y="565"/>
                    </a:cubicBezTo>
                    <a:cubicBezTo>
                      <a:pt x="556" y="569"/>
                      <a:pt x="556" y="569"/>
                      <a:pt x="556" y="569"/>
                    </a:cubicBezTo>
                    <a:cubicBezTo>
                      <a:pt x="555" y="571"/>
                      <a:pt x="556" y="575"/>
                      <a:pt x="554" y="576"/>
                    </a:cubicBezTo>
                    <a:cubicBezTo>
                      <a:pt x="554" y="576"/>
                      <a:pt x="553" y="581"/>
                      <a:pt x="554" y="582"/>
                    </a:cubicBezTo>
                    <a:cubicBezTo>
                      <a:pt x="553" y="581"/>
                      <a:pt x="553" y="584"/>
                      <a:pt x="552" y="583"/>
                    </a:cubicBezTo>
                    <a:cubicBezTo>
                      <a:pt x="552" y="584"/>
                      <a:pt x="552" y="588"/>
                      <a:pt x="551" y="590"/>
                    </a:cubicBezTo>
                    <a:cubicBezTo>
                      <a:pt x="551" y="589"/>
                      <a:pt x="551" y="589"/>
                      <a:pt x="551" y="589"/>
                    </a:cubicBezTo>
                    <a:cubicBezTo>
                      <a:pt x="549" y="595"/>
                      <a:pt x="550" y="599"/>
                      <a:pt x="548" y="604"/>
                    </a:cubicBezTo>
                    <a:cubicBezTo>
                      <a:pt x="549" y="604"/>
                      <a:pt x="548" y="607"/>
                      <a:pt x="549" y="607"/>
                    </a:cubicBezTo>
                    <a:cubicBezTo>
                      <a:pt x="549" y="612"/>
                      <a:pt x="544" y="616"/>
                      <a:pt x="548" y="619"/>
                    </a:cubicBezTo>
                    <a:cubicBezTo>
                      <a:pt x="547" y="621"/>
                      <a:pt x="546" y="621"/>
                      <a:pt x="546" y="622"/>
                    </a:cubicBezTo>
                    <a:cubicBezTo>
                      <a:pt x="545" y="622"/>
                      <a:pt x="545" y="622"/>
                      <a:pt x="545" y="622"/>
                    </a:cubicBezTo>
                    <a:cubicBezTo>
                      <a:pt x="545" y="626"/>
                      <a:pt x="544" y="628"/>
                      <a:pt x="543" y="631"/>
                    </a:cubicBezTo>
                    <a:cubicBezTo>
                      <a:pt x="543" y="633"/>
                      <a:pt x="545" y="634"/>
                      <a:pt x="543" y="636"/>
                    </a:cubicBezTo>
                    <a:cubicBezTo>
                      <a:pt x="543" y="635"/>
                      <a:pt x="543" y="637"/>
                      <a:pt x="542" y="638"/>
                    </a:cubicBezTo>
                    <a:cubicBezTo>
                      <a:pt x="542" y="637"/>
                      <a:pt x="542" y="637"/>
                      <a:pt x="541" y="638"/>
                    </a:cubicBezTo>
                    <a:cubicBezTo>
                      <a:pt x="541" y="638"/>
                      <a:pt x="541" y="639"/>
                      <a:pt x="541" y="639"/>
                    </a:cubicBezTo>
                    <a:cubicBezTo>
                      <a:pt x="541" y="639"/>
                      <a:pt x="541" y="639"/>
                      <a:pt x="541" y="639"/>
                    </a:cubicBezTo>
                    <a:cubicBezTo>
                      <a:pt x="541" y="641"/>
                      <a:pt x="541" y="641"/>
                      <a:pt x="542" y="640"/>
                    </a:cubicBezTo>
                    <a:cubicBezTo>
                      <a:pt x="542" y="640"/>
                      <a:pt x="542" y="640"/>
                      <a:pt x="542" y="640"/>
                    </a:cubicBezTo>
                    <a:cubicBezTo>
                      <a:pt x="541" y="641"/>
                      <a:pt x="540" y="645"/>
                      <a:pt x="539" y="645"/>
                    </a:cubicBezTo>
                    <a:cubicBezTo>
                      <a:pt x="537" y="650"/>
                      <a:pt x="537" y="655"/>
                      <a:pt x="536" y="660"/>
                    </a:cubicBezTo>
                    <a:cubicBezTo>
                      <a:pt x="535" y="660"/>
                      <a:pt x="535" y="659"/>
                      <a:pt x="535" y="657"/>
                    </a:cubicBezTo>
                    <a:cubicBezTo>
                      <a:pt x="534" y="660"/>
                      <a:pt x="534" y="660"/>
                      <a:pt x="534" y="660"/>
                    </a:cubicBezTo>
                    <a:cubicBezTo>
                      <a:pt x="533" y="660"/>
                      <a:pt x="534" y="658"/>
                      <a:pt x="535" y="657"/>
                    </a:cubicBezTo>
                    <a:cubicBezTo>
                      <a:pt x="532" y="661"/>
                      <a:pt x="533" y="666"/>
                      <a:pt x="530" y="670"/>
                    </a:cubicBezTo>
                    <a:cubicBezTo>
                      <a:pt x="530" y="671"/>
                      <a:pt x="530" y="671"/>
                      <a:pt x="530" y="671"/>
                    </a:cubicBezTo>
                    <a:cubicBezTo>
                      <a:pt x="530" y="671"/>
                      <a:pt x="530" y="671"/>
                      <a:pt x="530" y="671"/>
                    </a:cubicBezTo>
                    <a:cubicBezTo>
                      <a:pt x="530" y="671"/>
                      <a:pt x="530" y="672"/>
                      <a:pt x="530" y="673"/>
                    </a:cubicBezTo>
                    <a:cubicBezTo>
                      <a:pt x="529" y="674"/>
                      <a:pt x="528" y="672"/>
                      <a:pt x="527" y="675"/>
                    </a:cubicBezTo>
                    <a:cubicBezTo>
                      <a:pt x="526" y="676"/>
                      <a:pt x="526" y="680"/>
                      <a:pt x="525" y="682"/>
                    </a:cubicBezTo>
                    <a:cubicBezTo>
                      <a:pt x="526" y="681"/>
                      <a:pt x="526" y="682"/>
                      <a:pt x="526" y="682"/>
                    </a:cubicBezTo>
                    <a:cubicBezTo>
                      <a:pt x="525" y="683"/>
                      <a:pt x="524" y="684"/>
                      <a:pt x="524" y="685"/>
                    </a:cubicBezTo>
                    <a:cubicBezTo>
                      <a:pt x="523" y="684"/>
                      <a:pt x="523" y="684"/>
                      <a:pt x="523" y="684"/>
                    </a:cubicBezTo>
                    <a:cubicBezTo>
                      <a:pt x="524" y="685"/>
                      <a:pt x="523" y="688"/>
                      <a:pt x="523" y="688"/>
                    </a:cubicBezTo>
                    <a:cubicBezTo>
                      <a:pt x="522" y="688"/>
                      <a:pt x="523" y="686"/>
                      <a:pt x="523" y="686"/>
                    </a:cubicBezTo>
                    <a:cubicBezTo>
                      <a:pt x="521" y="690"/>
                      <a:pt x="522" y="688"/>
                      <a:pt x="520" y="692"/>
                    </a:cubicBezTo>
                    <a:cubicBezTo>
                      <a:pt x="519" y="695"/>
                      <a:pt x="521" y="692"/>
                      <a:pt x="521" y="694"/>
                    </a:cubicBezTo>
                    <a:cubicBezTo>
                      <a:pt x="520" y="696"/>
                      <a:pt x="520" y="698"/>
                      <a:pt x="518" y="700"/>
                    </a:cubicBezTo>
                    <a:cubicBezTo>
                      <a:pt x="520" y="700"/>
                      <a:pt x="520" y="700"/>
                      <a:pt x="520" y="700"/>
                    </a:cubicBezTo>
                    <a:cubicBezTo>
                      <a:pt x="518" y="703"/>
                      <a:pt x="517" y="706"/>
                      <a:pt x="516" y="707"/>
                    </a:cubicBezTo>
                    <a:cubicBezTo>
                      <a:pt x="515" y="706"/>
                      <a:pt x="517" y="705"/>
                      <a:pt x="516" y="703"/>
                    </a:cubicBezTo>
                    <a:cubicBezTo>
                      <a:pt x="516" y="704"/>
                      <a:pt x="517" y="704"/>
                      <a:pt x="517" y="704"/>
                    </a:cubicBezTo>
                    <a:cubicBezTo>
                      <a:pt x="517" y="703"/>
                      <a:pt x="516" y="701"/>
                      <a:pt x="517" y="701"/>
                    </a:cubicBezTo>
                    <a:cubicBezTo>
                      <a:pt x="517" y="699"/>
                      <a:pt x="518" y="695"/>
                      <a:pt x="516" y="693"/>
                    </a:cubicBezTo>
                    <a:cubicBezTo>
                      <a:pt x="516" y="693"/>
                      <a:pt x="516" y="693"/>
                      <a:pt x="516" y="693"/>
                    </a:cubicBezTo>
                    <a:cubicBezTo>
                      <a:pt x="515" y="692"/>
                      <a:pt x="516" y="692"/>
                      <a:pt x="515" y="691"/>
                    </a:cubicBezTo>
                    <a:cubicBezTo>
                      <a:pt x="516" y="691"/>
                      <a:pt x="516" y="691"/>
                      <a:pt x="516" y="691"/>
                    </a:cubicBezTo>
                    <a:cubicBezTo>
                      <a:pt x="514" y="690"/>
                      <a:pt x="516" y="688"/>
                      <a:pt x="515" y="687"/>
                    </a:cubicBezTo>
                    <a:cubicBezTo>
                      <a:pt x="516" y="687"/>
                      <a:pt x="516" y="687"/>
                      <a:pt x="516" y="687"/>
                    </a:cubicBezTo>
                    <a:cubicBezTo>
                      <a:pt x="516" y="685"/>
                      <a:pt x="516" y="685"/>
                      <a:pt x="516" y="685"/>
                    </a:cubicBezTo>
                    <a:cubicBezTo>
                      <a:pt x="515" y="686"/>
                      <a:pt x="515" y="686"/>
                      <a:pt x="515" y="686"/>
                    </a:cubicBezTo>
                    <a:cubicBezTo>
                      <a:pt x="513" y="685"/>
                      <a:pt x="517" y="684"/>
                      <a:pt x="515" y="682"/>
                    </a:cubicBezTo>
                    <a:cubicBezTo>
                      <a:pt x="516" y="681"/>
                      <a:pt x="511" y="680"/>
                      <a:pt x="512" y="678"/>
                    </a:cubicBezTo>
                    <a:cubicBezTo>
                      <a:pt x="511" y="678"/>
                      <a:pt x="513" y="679"/>
                      <a:pt x="513" y="678"/>
                    </a:cubicBezTo>
                    <a:cubicBezTo>
                      <a:pt x="514" y="678"/>
                      <a:pt x="513" y="678"/>
                      <a:pt x="514" y="678"/>
                    </a:cubicBezTo>
                    <a:cubicBezTo>
                      <a:pt x="514" y="677"/>
                      <a:pt x="515" y="676"/>
                      <a:pt x="514" y="675"/>
                    </a:cubicBezTo>
                    <a:cubicBezTo>
                      <a:pt x="515" y="675"/>
                      <a:pt x="515" y="675"/>
                      <a:pt x="515" y="675"/>
                    </a:cubicBezTo>
                    <a:cubicBezTo>
                      <a:pt x="514" y="673"/>
                      <a:pt x="516" y="672"/>
                      <a:pt x="515" y="671"/>
                    </a:cubicBezTo>
                    <a:cubicBezTo>
                      <a:pt x="514" y="669"/>
                      <a:pt x="517" y="669"/>
                      <a:pt x="515" y="668"/>
                    </a:cubicBezTo>
                    <a:cubicBezTo>
                      <a:pt x="516" y="667"/>
                      <a:pt x="516" y="667"/>
                      <a:pt x="516" y="667"/>
                    </a:cubicBezTo>
                    <a:cubicBezTo>
                      <a:pt x="517" y="666"/>
                      <a:pt x="515" y="667"/>
                      <a:pt x="515" y="666"/>
                    </a:cubicBezTo>
                    <a:cubicBezTo>
                      <a:pt x="516" y="666"/>
                      <a:pt x="516" y="664"/>
                      <a:pt x="517" y="665"/>
                    </a:cubicBezTo>
                    <a:cubicBezTo>
                      <a:pt x="518" y="663"/>
                      <a:pt x="515" y="661"/>
                      <a:pt x="516" y="658"/>
                    </a:cubicBezTo>
                    <a:cubicBezTo>
                      <a:pt x="515" y="658"/>
                      <a:pt x="516" y="657"/>
                      <a:pt x="514" y="656"/>
                    </a:cubicBezTo>
                    <a:cubicBezTo>
                      <a:pt x="515" y="656"/>
                      <a:pt x="514" y="654"/>
                      <a:pt x="516" y="655"/>
                    </a:cubicBezTo>
                    <a:cubicBezTo>
                      <a:pt x="516" y="655"/>
                      <a:pt x="516" y="655"/>
                      <a:pt x="516" y="655"/>
                    </a:cubicBezTo>
                    <a:cubicBezTo>
                      <a:pt x="517" y="655"/>
                      <a:pt x="517" y="655"/>
                      <a:pt x="517" y="655"/>
                    </a:cubicBezTo>
                    <a:cubicBezTo>
                      <a:pt x="518" y="654"/>
                      <a:pt x="515" y="653"/>
                      <a:pt x="515" y="652"/>
                    </a:cubicBezTo>
                    <a:cubicBezTo>
                      <a:pt x="515" y="652"/>
                      <a:pt x="515" y="653"/>
                      <a:pt x="515" y="652"/>
                    </a:cubicBezTo>
                    <a:cubicBezTo>
                      <a:pt x="515" y="651"/>
                      <a:pt x="515" y="651"/>
                      <a:pt x="515" y="651"/>
                    </a:cubicBezTo>
                    <a:cubicBezTo>
                      <a:pt x="515" y="651"/>
                      <a:pt x="515" y="651"/>
                      <a:pt x="515" y="651"/>
                    </a:cubicBezTo>
                    <a:cubicBezTo>
                      <a:pt x="515" y="649"/>
                      <a:pt x="515" y="649"/>
                      <a:pt x="515" y="649"/>
                    </a:cubicBezTo>
                    <a:cubicBezTo>
                      <a:pt x="515" y="649"/>
                      <a:pt x="515" y="649"/>
                      <a:pt x="515" y="649"/>
                    </a:cubicBezTo>
                    <a:cubicBezTo>
                      <a:pt x="515" y="648"/>
                      <a:pt x="516" y="648"/>
                      <a:pt x="515" y="647"/>
                    </a:cubicBezTo>
                    <a:cubicBezTo>
                      <a:pt x="514" y="647"/>
                      <a:pt x="514" y="648"/>
                      <a:pt x="513" y="647"/>
                    </a:cubicBezTo>
                    <a:cubicBezTo>
                      <a:pt x="514" y="646"/>
                      <a:pt x="514" y="644"/>
                      <a:pt x="514" y="642"/>
                    </a:cubicBezTo>
                    <a:cubicBezTo>
                      <a:pt x="513" y="642"/>
                      <a:pt x="513" y="642"/>
                      <a:pt x="513" y="641"/>
                    </a:cubicBezTo>
                    <a:cubicBezTo>
                      <a:pt x="514" y="641"/>
                      <a:pt x="514" y="641"/>
                      <a:pt x="514" y="641"/>
                    </a:cubicBezTo>
                    <a:cubicBezTo>
                      <a:pt x="512" y="640"/>
                      <a:pt x="516" y="640"/>
                      <a:pt x="514" y="639"/>
                    </a:cubicBezTo>
                    <a:cubicBezTo>
                      <a:pt x="513" y="639"/>
                      <a:pt x="513" y="639"/>
                      <a:pt x="513" y="639"/>
                    </a:cubicBezTo>
                    <a:cubicBezTo>
                      <a:pt x="511" y="637"/>
                      <a:pt x="515" y="637"/>
                      <a:pt x="512" y="636"/>
                    </a:cubicBezTo>
                    <a:cubicBezTo>
                      <a:pt x="512" y="637"/>
                      <a:pt x="510" y="637"/>
                      <a:pt x="510" y="636"/>
                    </a:cubicBezTo>
                    <a:cubicBezTo>
                      <a:pt x="511" y="636"/>
                      <a:pt x="511" y="636"/>
                      <a:pt x="511" y="636"/>
                    </a:cubicBezTo>
                    <a:cubicBezTo>
                      <a:pt x="511" y="635"/>
                      <a:pt x="510" y="635"/>
                      <a:pt x="511" y="635"/>
                    </a:cubicBezTo>
                    <a:cubicBezTo>
                      <a:pt x="511" y="635"/>
                      <a:pt x="512" y="635"/>
                      <a:pt x="511" y="634"/>
                    </a:cubicBezTo>
                    <a:cubicBezTo>
                      <a:pt x="513" y="634"/>
                      <a:pt x="513" y="634"/>
                      <a:pt x="513" y="634"/>
                    </a:cubicBezTo>
                    <a:cubicBezTo>
                      <a:pt x="511" y="634"/>
                      <a:pt x="511" y="634"/>
                      <a:pt x="511" y="634"/>
                    </a:cubicBezTo>
                    <a:cubicBezTo>
                      <a:pt x="511" y="632"/>
                      <a:pt x="510" y="631"/>
                      <a:pt x="511" y="630"/>
                    </a:cubicBezTo>
                    <a:cubicBezTo>
                      <a:pt x="511" y="630"/>
                      <a:pt x="511" y="628"/>
                      <a:pt x="509" y="628"/>
                    </a:cubicBezTo>
                    <a:cubicBezTo>
                      <a:pt x="510" y="628"/>
                      <a:pt x="510" y="627"/>
                      <a:pt x="511" y="627"/>
                    </a:cubicBezTo>
                    <a:cubicBezTo>
                      <a:pt x="510" y="627"/>
                      <a:pt x="509" y="625"/>
                      <a:pt x="510" y="624"/>
                    </a:cubicBezTo>
                    <a:cubicBezTo>
                      <a:pt x="510" y="624"/>
                      <a:pt x="510" y="624"/>
                      <a:pt x="510" y="624"/>
                    </a:cubicBezTo>
                    <a:cubicBezTo>
                      <a:pt x="510" y="622"/>
                      <a:pt x="507" y="621"/>
                      <a:pt x="508" y="618"/>
                    </a:cubicBezTo>
                    <a:cubicBezTo>
                      <a:pt x="507" y="619"/>
                      <a:pt x="507" y="617"/>
                      <a:pt x="506" y="618"/>
                    </a:cubicBezTo>
                    <a:cubicBezTo>
                      <a:pt x="504" y="616"/>
                      <a:pt x="507" y="613"/>
                      <a:pt x="503" y="614"/>
                    </a:cubicBezTo>
                    <a:cubicBezTo>
                      <a:pt x="502" y="613"/>
                      <a:pt x="503" y="612"/>
                      <a:pt x="503" y="612"/>
                    </a:cubicBezTo>
                    <a:cubicBezTo>
                      <a:pt x="503" y="612"/>
                      <a:pt x="503" y="612"/>
                      <a:pt x="503" y="612"/>
                    </a:cubicBezTo>
                    <a:cubicBezTo>
                      <a:pt x="502" y="610"/>
                      <a:pt x="502" y="610"/>
                      <a:pt x="502" y="608"/>
                    </a:cubicBezTo>
                    <a:cubicBezTo>
                      <a:pt x="501" y="608"/>
                      <a:pt x="499" y="608"/>
                      <a:pt x="499" y="607"/>
                    </a:cubicBezTo>
                    <a:cubicBezTo>
                      <a:pt x="500" y="607"/>
                      <a:pt x="499" y="607"/>
                      <a:pt x="499" y="606"/>
                    </a:cubicBezTo>
                    <a:cubicBezTo>
                      <a:pt x="500" y="606"/>
                      <a:pt x="500" y="606"/>
                      <a:pt x="500" y="606"/>
                    </a:cubicBezTo>
                    <a:cubicBezTo>
                      <a:pt x="500" y="606"/>
                      <a:pt x="500" y="605"/>
                      <a:pt x="499" y="605"/>
                    </a:cubicBezTo>
                    <a:cubicBezTo>
                      <a:pt x="499" y="605"/>
                      <a:pt x="499" y="605"/>
                      <a:pt x="500" y="605"/>
                    </a:cubicBezTo>
                    <a:cubicBezTo>
                      <a:pt x="499" y="605"/>
                      <a:pt x="499" y="605"/>
                      <a:pt x="499" y="605"/>
                    </a:cubicBezTo>
                    <a:cubicBezTo>
                      <a:pt x="499" y="605"/>
                      <a:pt x="499" y="605"/>
                      <a:pt x="498" y="606"/>
                    </a:cubicBezTo>
                    <a:cubicBezTo>
                      <a:pt x="499" y="604"/>
                      <a:pt x="497" y="604"/>
                      <a:pt x="498" y="603"/>
                    </a:cubicBezTo>
                    <a:cubicBezTo>
                      <a:pt x="497" y="601"/>
                      <a:pt x="495" y="600"/>
                      <a:pt x="493" y="598"/>
                    </a:cubicBezTo>
                    <a:cubicBezTo>
                      <a:pt x="494" y="598"/>
                      <a:pt x="495" y="598"/>
                      <a:pt x="495" y="598"/>
                    </a:cubicBezTo>
                    <a:cubicBezTo>
                      <a:pt x="494" y="597"/>
                      <a:pt x="494" y="597"/>
                      <a:pt x="494" y="597"/>
                    </a:cubicBezTo>
                    <a:cubicBezTo>
                      <a:pt x="495" y="597"/>
                      <a:pt x="495" y="598"/>
                      <a:pt x="496" y="598"/>
                    </a:cubicBezTo>
                    <a:cubicBezTo>
                      <a:pt x="496" y="596"/>
                      <a:pt x="492" y="596"/>
                      <a:pt x="492" y="593"/>
                    </a:cubicBezTo>
                    <a:cubicBezTo>
                      <a:pt x="492" y="593"/>
                      <a:pt x="492" y="593"/>
                      <a:pt x="492" y="593"/>
                    </a:cubicBezTo>
                    <a:cubicBezTo>
                      <a:pt x="492" y="593"/>
                      <a:pt x="492" y="593"/>
                      <a:pt x="492" y="593"/>
                    </a:cubicBezTo>
                    <a:cubicBezTo>
                      <a:pt x="491" y="593"/>
                      <a:pt x="491" y="593"/>
                      <a:pt x="490" y="593"/>
                    </a:cubicBezTo>
                    <a:cubicBezTo>
                      <a:pt x="491" y="592"/>
                      <a:pt x="492" y="592"/>
                      <a:pt x="491" y="591"/>
                    </a:cubicBezTo>
                    <a:cubicBezTo>
                      <a:pt x="491" y="590"/>
                      <a:pt x="490" y="590"/>
                      <a:pt x="489" y="589"/>
                    </a:cubicBezTo>
                    <a:cubicBezTo>
                      <a:pt x="489" y="590"/>
                      <a:pt x="488" y="590"/>
                      <a:pt x="488" y="590"/>
                    </a:cubicBezTo>
                    <a:cubicBezTo>
                      <a:pt x="488" y="589"/>
                      <a:pt x="488" y="589"/>
                      <a:pt x="487" y="588"/>
                    </a:cubicBezTo>
                    <a:cubicBezTo>
                      <a:pt x="488" y="588"/>
                      <a:pt x="488" y="588"/>
                      <a:pt x="488" y="588"/>
                    </a:cubicBezTo>
                    <a:cubicBezTo>
                      <a:pt x="487" y="588"/>
                      <a:pt x="487" y="587"/>
                      <a:pt x="486" y="588"/>
                    </a:cubicBezTo>
                    <a:cubicBezTo>
                      <a:pt x="487" y="587"/>
                      <a:pt x="487" y="588"/>
                      <a:pt x="488" y="587"/>
                    </a:cubicBezTo>
                    <a:cubicBezTo>
                      <a:pt x="486" y="586"/>
                      <a:pt x="487" y="587"/>
                      <a:pt x="486" y="585"/>
                    </a:cubicBezTo>
                    <a:cubicBezTo>
                      <a:pt x="484" y="585"/>
                      <a:pt x="485" y="586"/>
                      <a:pt x="484" y="586"/>
                    </a:cubicBezTo>
                    <a:cubicBezTo>
                      <a:pt x="483" y="586"/>
                      <a:pt x="482" y="586"/>
                      <a:pt x="482" y="584"/>
                    </a:cubicBezTo>
                    <a:cubicBezTo>
                      <a:pt x="481" y="585"/>
                      <a:pt x="481" y="585"/>
                      <a:pt x="481" y="585"/>
                    </a:cubicBezTo>
                    <a:cubicBezTo>
                      <a:pt x="479" y="584"/>
                      <a:pt x="479" y="584"/>
                      <a:pt x="479" y="582"/>
                    </a:cubicBezTo>
                    <a:cubicBezTo>
                      <a:pt x="477" y="582"/>
                      <a:pt x="475" y="582"/>
                      <a:pt x="474" y="582"/>
                    </a:cubicBezTo>
                    <a:cubicBezTo>
                      <a:pt x="473" y="580"/>
                      <a:pt x="471" y="579"/>
                      <a:pt x="465" y="578"/>
                    </a:cubicBezTo>
                    <a:cubicBezTo>
                      <a:pt x="465" y="577"/>
                      <a:pt x="465" y="577"/>
                      <a:pt x="465" y="577"/>
                    </a:cubicBezTo>
                    <a:cubicBezTo>
                      <a:pt x="463" y="578"/>
                      <a:pt x="462" y="578"/>
                      <a:pt x="462" y="580"/>
                    </a:cubicBezTo>
                    <a:cubicBezTo>
                      <a:pt x="460" y="578"/>
                      <a:pt x="460" y="581"/>
                      <a:pt x="459" y="580"/>
                    </a:cubicBezTo>
                    <a:cubicBezTo>
                      <a:pt x="459" y="580"/>
                      <a:pt x="459" y="580"/>
                      <a:pt x="459" y="580"/>
                    </a:cubicBezTo>
                    <a:cubicBezTo>
                      <a:pt x="459" y="582"/>
                      <a:pt x="456" y="580"/>
                      <a:pt x="456" y="582"/>
                    </a:cubicBezTo>
                    <a:cubicBezTo>
                      <a:pt x="456" y="581"/>
                      <a:pt x="456" y="581"/>
                      <a:pt x="456" y="581"/>
                    </a:cubicBezTo>
                    <a:cubicBezTo>
                      <a:pt x="455" y="581"/>
                      <a:pt x="454" y="582"/>
                      <a:pt x="454" y="581"/>
                    </a:cubicBezTo>
                    <a:cubicBezTo>
                      <a:pt x="452" y="582"/>
                      <a:pt x="449" y="582"/>
                      <a:pt x="448" y="584"/>
                    </a:cubicBezTo>
                    <a:cubicBezTo>
                      <a:pt x="448" y="584"/>
                      <a:pt x="448" y="584"/>
                      <a:pt x="448" y="584"/>
                    </a:cubicBezTo>
                    <a:cubicBezTo>
                      <a:pt x="448" y="586"/>
                      <a:pt x="447" y="585"/>
                      <a:pt x="446" y="585"/>
                    </a:cubicBezTo>
                    <a:cubicBezTo>
                      <a:pt x="446" y="585"/>
                      <a:pt x="446" y="585"/>
                      <a:pt x="446" y="585"/>
                    </a:cubicBezTo>
                    <a:cubicBezTo>
                      <a:pt x="446" y="587"/>
                      <a:pt x="444" y="586"/>
                      <a:pt x="443" y="587"/>
                    </a:cubicBezTo>
                    <a:cubicBezTo>
                      <a:pt x="443" y="586"/>
                      <a:pt x="443" y="586"/>
                      <a:pt x="443" y="586"/>
                    </a:cubicBezTo>
                    <a:cubicBezTo>
                      <a:pt x="442" y="586"/>
                      <a:pt x="442" y="586"/>
                      <a:pt x="442" y="586"/>
                    </a:cubicBezTo>
                    <a:cubicBezTo>
                      <a:pt x="442" y="586"/>
                      <a:pt x="442" y="586"/>
                      <a:pt x="442" y="586"/>
                    </a:cubicBezTo>
                    <a:cubicBezTo>
                      <a:pt x="442" y="589"/>
                      <a:pt x="441" y="585"/>
                      <a:pt x="440" y="587"/>
                    </a:cubicBezTo>
                    <a:cubicBezTo>
                      <a:pt x="439" y="587"/>
                      <a:pt x="438" y="592"/>
                      <a:pt x="437" y="591"/>
                    </a:cubicBezTo>
                    <a:cubicBezTo>
                      <a:pt x="436" y="592"/>
                      <a:pt x="437" y="589"/>
                      <a:pt x="436" y="590"/>
                    </a:cubicBezTo>
                    <a:cubicBezTo>
                      <a:pt x="436" y="589"/>
                      <a:pt x="437" y="590"/>
                      <a:pt x="436" y="589"/>
                    </a:cubicBezTo>
                    <a:cubicBezTo>
                      <a:pt x="435" y="589"/>
                      <a:pt x="435" y="588"/>
                      <a:pt x="434" y="589"/>
                    </a:cubicBezTo>
                    <a:cubicBezTo>
                      <a:pt x="434" y="588"/>
                      <a:pt x="434" y="588"/>
                      <a:pt x="434" y="588"/>
                    </a:cubicBezTo>
                    <a:cubicBezTo>
                      <a:pt x="432" y="590"/>
                      <a:pt x="431" y="587"/>
                      <a:pt x="430" y="589"/>
                    </a:cubicBezTo>
                    <a:cubicBezTo>
                      <a:pt x="429" y="590"/>
                      <a:pt x="429" y="586"/>
                      <a:pt x="428" y="588"/>
                    </a:cubicBezTo>
                    <a:cubicBezTo>
                      <a:pt x="427" y="587"/>
                      <a:pt x="427" y="587"/>
                      <a:pt x="427" y="587"/>
                    </a:cubicBezTo>
                    <a:cubicBezTo>
                      <a:pt x="426" y="587"/>
                      <a:pt x="427" y="589"/>
                      <a:pt x="426" y="588"/>
                    </a:cubicBezTo>
                    <a:cubicBezTo>
                      <a:pt x="426" y="588"/>
                      <a:pt x="425" y="588"/>
                      <a:pt x="425" y="587"/>
                    </a:cubicBezTo>
                    <a:cubicBezTo>
                      <a:pt x="424" y="586"/>
                      <a:pt x="422" y="589"/>
                      <a:pt x="420" y="587"/>
                    </a:cubicBezTo>
                    <a:cubicBezTo>
                      <a:pt x="420" y="589"/>
                      <a:pt x="419" y="588"/>
                      <a:pt x="418" y="589"/>
                    </a:cubicBezTo>
                    <a:cubicBezTo>
                      <a:pt x="418" y="589"/>
                      <a:pt x="416" y="589"/>
                      <a:pt x="417" y="588"/>
                    </a:cubicBezTo>
                    <a:cubicBezTo>
                      <a:pt x="417" y="588"/>
                      <a:pt x="418" y="588"/>
                      <a:pt x="418" y="588"/>
                    </a:cubicBezTo>
                    <a:cubicBezTo>
                      <a:pt x="418" y="587"/>
                      <a:pt x="418" y="587"/>
                      <a:pt x="418" y="587"/>
                    </a:cubicBezTo>
                    <a:cubicBezTo>
                      <a:pt x="416" y="586"/>
                      <a:pt x="416" y="588"/>
                      <a:pt x="414" y="588"/>
                    </a:cubicBezTo>
                    <a:cubicBezTo>
                      <a:pt x="415" y="588"/>
                      <a:pt x="415" y="588"/>
                      <a:pt x="415" y="589"/>
                    </a:cubicBezTo>
                    <a:cubicBezTo>
                      <a:pt x="414" y="589"/>
                      <a:pt x="414" y="589"/>
                      <a:pt x="414" y="589"/>
                    </a:cubicBezTo>
                    <a:cubicBezTo>
                      <a:pt x="414" y="588"/>
                      <a:pt x="414" y="588"/>
                      <a:pt x="414" y="588"/>
                    </a:cubicBezTo>
                    <a:cubicBezTo>
                      <a:pt x="412" y="588"/>
                      <a:pt x="412" y="588"/>
                      <a:pt x="412" y="588"/>
                    </a:cubicBezTo>
                    <a:cubicBezTo>
                      <a:pt x="413" y="589"/>
                      <a:pt x="413" y="589"/>
                      <a:pt x="413" y="589"/>
                    </a:cubicBezTo>
                    <a:cubicBezTo>
                      <a:pt x="412" y="588"/>
                      <a:pt x="411" y="587"/>
                      <a:pt x="411" y="588"/>
                    </a:cubicBezTo>
                    <a:cubicBezTo>
                      <a:pt x="410" y="589"/>
                      <a:pt x="411" y="589"/>
                      <a:pt x="411" y="590"/>
                    </a:cubicBezTo>
                    <a:cubicBezTo>
                      <a:pt x="410" y="589"/>
                      <a:pt x="408" y="588"/>
                      <a:pt x="406" y="588"/>
                    </a:cubicBezTo>
                    <a:cubicBezTo>
                      <a:pt x="407" y="589"/>
                      <a:pt x="406" y="589"/>
                      <a:pt x="406" y="589"/>
                    </a:cubicBezTo>
                    <a:cubicBezTo>
                      <a:pt x="406" y="588"/>
                      <a:pt x="406" y="588"/>
                      <a:pt x="406" y="588"/>
                    </a:cubicBezTo>
                    <a:cubicBezTo>
                      <a:pt x="404" y="590"/>
                      <a:pt x="405" y="587"/>
                      <a:pt x="404" y="588"/>
                    </a:cubicBezTo>
                    <a:cubicBezTo>
                      <a:pt x="404" y="587"/>
                      <a:pt x="404" y="587"/>
                      <a:pt x="404" y="587"/>
                    </a:cubicBezTo>
                    <a:cubicBezTo>
                      <a:pt x="404" y="589"/>
                      <a:pt x="404" y="589"/>
                      <a:pt x="404" y="589"/>
                    </a:cubicBezTo>
                    <a:cubicBezTo>
                      <a:pt x="402" y="591"/>
                      <a:pt x="403" y="587"/>
                      <a:pt x="402" y="589"/>
                    </a:cubicBezTo>
                    <a:cubicBezTo>
                      <a:pt x="402" y="589"/>
                      <a:pt x="402" y="591"/>
                      <a:pt x="401" y="591"/>
                    </a:cubicBezTo>
                    <a:cubicBezTo>
                      <a:pt x="401" y="590"/>
                      <a:pt x="401" y="590"/>
                      <a:pt x="401" y="590"/>
                    </a:cubicBezTo>
                    <a:cubicBezTo>
                      <a:pt x="401" y="590"/>
                      <a:pt x="401" y="591"/>
                      <a:pt x="401" y="591"/>
                    </a:cubicBezTo>
                    <a:cubicBezTo>
                      <a:pt x="401" y="590"/>
                      <a:pt x="401" y="589"/>
                      <a:pt x="400" y="590"/>
                    </a:cubicBezTo>
                    <a:cubicBezTo>
                      <a:pt x="400" y="588"/>
                      <a:pt x="400" y="588"/>
                      <a:pt x="400" y="588"/>
                    </a:cubicBezTo>
                    <a:cubicBezTo>
                      <a:pt x="399" y="590"/>
                      <a:pt x="399" y="590"/>
                      <a:pt x="399" y="590"/>
                    </a:cubicBezTo>
                    <a:cubicBezTo>
                      <a:pt x="399" y="589"/>
                      <a:pt x="397" y="590"/>
                      <a:pt x="397" y="589"/>
                    </a:cubicBezTo>
                    <a:cubicBezTo>
                      <a:pt x="397" y="589"/>
                      <a:pt x="395" y="589"/>
                      <a:pt x="395" y="590"/>
                    </a:cubicBezTo>
                    <a:cubicBezTo>
                      <a:pt x="395" y="589"/>
                      <a:pt x="394" y="589"/>
                      <a:pt x="394" y="588"/>
                    </a:cubicBezTo>
                    <a:cubicBezTo>
                      <a:pt x="394" y="589"/>
                      <a:pt x="393" y="590"/>
                      <a:pt x="392" y="589"/>
                    </a:cubicBezTo>
                    <a:cubicBezTo>
                      <a:pt x="392" y="589"/>
                      <a:pt x="392" y="589"/>
                      <a:pt x="392" y="589"/>
                    </a:cubicBezTo>
                    <a:cubicBezTo>
                      <a:pt x="390" y="588"/>
                      <a:pt x="389" y="590"/>
                      <a:pt x="387" y="589"/>
                    </a:cubicBezTo>
                    <a:cubicBezTo>
                      <a:pt x="387" y="590"/>
                      <a:pt x="386" y="589"/>
                      <a:pt x="386" y="591"/>
                    </a:cubicBezTo>
                    <a:cubicBezTo>
                      <a:pt x="384" y="592"/>
                      <a:pt x="383" y="588"/>
                      <a:pt x="382" y="592"/>
                    </a:cubicBezTo>
                    <a:cubicBezTo>
                      <a:pt x="381" y="592"/>
                      <a:pt x="381" y="591"/>
                      <a:pt x="380" y="591"/>
                    </a:cubicBezTo>
                    <a:cubicBezTo>
                      <a:pt x="381" y="591"/>
                      <a:pt x="381" y="591"/>
                      <a:pt x="381" y="591"/>
                    </a:cubicBezTo>
                    <a:cubicBezTo>
                      <a:pt x="379" y="591"/>
                      <a:pt x="379" y="591"/>
                      <a:pt x="377" y="591"/>
                    </a:cubicBezTo>
                    <a:cubicBezTo>
                      <a:pt x="377" y="591"/>
                      <a:pt x="377" y="593"/>
                      <a:pt x="376" y="593"/>
                    </a:cubicBezTo>
                    <a:cubicBezTo>
                      <a:pt x="376" y="592"/>
                      <a:pt x="376" y="592"/>
                      <a:pt x="375" y="592"/>
                    </a:cubicBezTo>
                    <a:cubicBezTo>
                      <a:pt x="375" y="592"/>
                      <a:pt x="375" y="592"/>
                      <a:pt x="375" y="591"/>
                    </a:cubicBezTo>
                    <a:cubicBezTo>
                      <a:pt x="375" y="591"/>
                      <a:pt x="375" y="591"/>
                      <a:pt x="375" y="592"/>
                    </a:cubicBezTo>
                    <a:cubicBezTo>
                      <a:pt x="375" y="591"/>
                      <a:pt x="375" y="591"/>
                      <a:pt x="375" y="591"/>
                    </a:cubicBezTo>
                    <a:cubicBezTo>
                      <a:pt x="374" y="592"/>
                      <a:pt x="374" y="592"/>
                      <a:pt x="374" y="592"/>
                    </a:cubicBezTo>
                    <a:cubicBezTo>
                      <a:pt x="374" y="592"/>
                      <a:pt x="374" y="592"/>
                      <a:pt x="374" y="592"/>
                    </a:cubicBezTo>
                    <a:cubicBezTo>
                      <a:pt x="374" y="591"/>
                      <a:pt x="373" y="592"/>
                      <a:pt x="372" y="591"/>
                    </a:cubicBezTo>
                    <a:cubicBezTo>
                      <a:pt x="370" y="591"/>
                      <a:pt x="369" y="593"/>
                      <a:pt x="367" y="593"/>
                    </a:cubicBezTo>
                    <a:cubicBezTo>
                      <a:pt x="367" y="592"/>
                      <a:pt x="367" y="592"/>
                      <a:pt x="368" y="592"/>
                    </a:cubicBezTo>
                    <a:cubicBezTo>
                      <a:pt x="367" y="592"/>
                      <a:pt x="367" y="592"/>
                      <a:pt x="367" y="592"/>
                    </a:cubicBezTo>
                    <a:cubicBezTo>
                      <a:pt x="367" y="591"/>
                      <a:pt x="367" y="591"/>
                      <a:pt x="368" y="591"/>
                    </a:cubicBezTo>
                    <a:cubicBezTo>
                      <a:pt x="366" y="590"/>
                      <a:pt x="365" y="593"/>
                      <a:pt x="363" y="591"/>
                    </a:cubicBezTo>
                    <a:cubicBezTo>
                      <a:pt x="363" y="592"/>
                      <a:pt x="363" y="592"/>
                      <a:pt x="363" y="592"/>
                    </a:cubicBezTo>
                    <a:cubicBezTo>
                      <a:pt x="363" y="592"/>
                      <a:pt x="363" y="592"/>
                      <a:pt x="363" y="592"/>
                    </a:cubicBezTo>
                    <a:cubicBezTo>
                      <a:pt x="363" y="592"/>
                      <a:pt x="362" y="593"/>
                      <a:pt x="362" y="593"/>
                    </a:cubicBezTo>
                    <a:cubicBezTo>
                      <a:pt x="362" y="592"/>
                      <a:pt x="362" y="591"/>
                      <a:pt x="361" y="591"/>
                    </a:cubicBezTo>
                    <a:cubicBezTo>
                      <a:pt x="361" y="590"/>
                      <a:pt x="360" y="591"/>
                      <a:pt x="359" y="592"/>
                    </a:cubicBezTo>
                    <a:cubicBezTo>
                      <a:pt x="359" y="592"/>
                      <a:pt x="359" y="592"/>
                      <a:pt x="359" y="592"/>
                    </a:cubicBezTo>
                    <a:cubicBezTo>
                      <a:pt x="358" y="592"/>
                      <a:pt x="358" y="592"/>
                      <a:pt x="358" y="592"/>
                    </a:cubicBezTo>
                    <a:cubicBezTo>
                      <a:pt x="358" y="591"/>
                      <a:pt x="358" y="591"/>
                      <a:pt x="358" y="591"/>
                    </a:cubicBezTo>
                    <a:cubicBezTo>
                      <a:pt x="358" y="592"/>
                      <a:pt x="357" y="592"/>
                      <a:pt x="356" y="592"/>
                    </a:cubicBezTo>
                    <a:cubicBezTo>
                      <a:pt x="356" y="592"/>
                      <a:pt x="357" y="592"/>
                      <a:pt x="357" y="591"/>
                    </a:cubicBezTo>
                    <a:cubicBezTo>
                      <a:pt x="356" y="591"/>
                      <a:pt x="356" y="591"/>
                      <a:pt x="355" y="591"/>
                    </a:cubicBezTo>
                    <a:cubicBezTo>
                      <a:pt x="354" y="592"/>
                      <a:pt x="355" y="592"/>
                      <a:pt x="354" y="593"/>
                    </a:cubicBezTo>
                    <a:cubicBezTo>
                      <a:pt x="354" y="593"/>
                      <a:pt x="353" y="594"/>
                      <a:pt x="352" y="593"/>
                    </a:cubicBezTo>
                    <a:cubicBezTo>
                      <a:pt x="352" y="594"/>
                      <a:pt x="352" y="594"/>
                      <a:pt x="352" y="594"/>
                    </a:cubicBezTo>
                    <a:cubicBezTo>
                      <a:pt x="351" y="595"/>
                      <a:pt x="350" y="595"/>
                      <a:pt x="350" y="595"/>
                    </a:cubicBezTo>
                    <a:cubicBezTo>
                      <a:pt x="350" y="594"/>
                      <a:pt x="351" y="593"/>
                      <a:pt x="351" y="591"/>
                    </a:cubicBezTo>
                    <a:cubicBezTo>
                      <a:pt x="352" y="590"/>
                      <a:pt x="352" y="590"/>
                      <a:pt x="352" y="590"/>
                    </a:cubicBezTo>
                    <a:cubicBezTo>
                      <a:pt x="353" y="588"/>
                      <a:pt x="351" y="588"/>
                      <a:pt x="352" y="586"/>
                    </a:cubicBezTo>
                    <a:cubicBezTo>
                      <a:pt x="353" y="587"/>
                      <a:pt x="354" y="584"/>
                      <a:pt x="354" y="585"/>
                    </a:cubicBezTo>
                    <a:cubicBezTo>
                      <a:pt x="356" y="581"/>
                      <a:pt x="355" y="575"/>
                      <a:pt x="358" y="570"/>
                    </a:cubicBezTo>
                    <a:cubicBezTo>
                      <a:pt x="357" y="568"/>
                      <a:pt x="359" y="565"/>
                      <a:pt x="358" y="564"/>
                    </a:cubicBezTo>
                    <a:cubicBezTo>
                      <a:pt x="359" y="564"/>
                      <a:pt x="359" y="558"/>
                      <a:pt x="360" y="561"/>
                    </a:cubicBezTo>
                    <a:cubicBezTo>
                      <a:pt x="360" y="562"/>
                      <a:pt x="360" y="562"/>
                      <a:pt x="360" y="562"/>
                    </a:cubicBezTo>
                    <a:cubicBezTo>
                      <a:pt x="360" y="563"/>
                      <a:pt x="360" y="563"/>
                      <a:pt x="360" y="563"/>
                    </a:cubicBezTo>
                    <a:cubicBezTo>
                      <a:pt x="363" y="560"/>
                      <a:pt x="361" y="556"/>
                      <a:pt x="362" y="553"/>
                    </a:cubicBezTo>
                    <a:cubicBezTo>
                      <a:pt x="361" y="554"/>
                      <a:pt x="361" y="555"/>
                      <a:pt x="361" y="554"/>
                    </a:cubicBezTo>
                    <a:cubicBezTo>
                      <a:pt x="361" y="551"/>
                      <a:pt x="361" y="551"/>
                      <a:pt x="361" y="551"/>
                    </a:cubicBezTo>
                    <a:cubicBezTo>
                      <a:pt x="362" y="552"/>
                      <a:pt x="362" y="552"/>
                      <a:pt x="362" y="552"/>
                    </a:cubicBezTo>
                    <a:cubicBezTo>
                      <a:pt x="362" y="550"/>
                      <a:pt x="363" y="548"/>
                      <a:pt x="363" y="547"/>
                    </a:cubicBezTo>
                    <a:cubicBezTo>
                      <a:pt x="362" y="547"/>
                      <a:pt x="362" y="547"/>
                      <a:pt x="362" y="547"/>
                    </a:cubicBezTo>
                    <a:cubicBezTo>
                      <a:pt x="363" y="545"/>
                      <a:pt x="365" y="544"/>
                      <a:pt x="364" y="541"/>
                    </a:cubicBezTo>
                    <a:cubicBezTo>
                      <a:pt x="363" y="540"/>
                      <a:pt x="362" y="544"/>
                      <a:pt x="363" y="541"/>
                    </a:cubicBezTo>
                    <a:cubicBezTo>
                      <a:pt x="364" y="538"/>
                      <a:pt x="365" y="533"/>
                      <a:pt x="366" y="529"/>
                    </a:cubicBezTo>
                    <a:cubicBezTo>
                      <a:pt x="365" y="529"/>
                      <a:pt x="365" y="528"/>
                      <a:pt x="365" y="527"/>
                    </a:cubicBezTo>
                    <a:cubicBezTo>
                      <a:pt x="366" y="527"/>
                      <a:pt x="366" y="527"/>
                      <a:pt x="366" y="527"/>
                    </a:cubicBezTo>
                    <a:cubicBezTo>
                      <a:pt x="365" y="523"/>
                      <a:pt x="368" y="526"/>
                      <a:pt x="368" y="521"/>
                    </a:cubicBezTo>
                    <a:cubicBezTo>
                      <a:pt x="367" y="520"/>
                      <a:pt x="367" y="520"/>
                      <a:pt x="367" y="520"/>
                    </a:cubicBezTo>
                    <a:cubicBezTo>
                      <a:pt x="365" y="516"/>
                      <a:pt x="369" y="518"/>
                      <a:pt x="367" y="514"/>
                    </a:cubicBezTo>
                    <a:cubicBezTo>
                      <a:pt x="367" y="515"/>
                      <a:pt x="365" y="514"/>
                      <a:pt x="365" y="512"/>
                    </a:cubicBezTo>
                    <a:cubicBezTo>
                      <a:pt x="366" y="513"/>
                      <a:pt x="366" y="513"/>
                      <a:pt x="366" y="513"/>
                    </a:cubicBezTo>
                    <a:cubicBezTo>
                      <a:pt x="366" y="512"/>
                      <a:pt x="366" y="511"/>
                      <a:pt x="366" y="511"/>
                    </a:cubicBezTo>
                    <a:cubicBezTo>
                      <a:pt x="366" y="511"/>
                      <a:pt x="367" y="511"/>
                      <a:pt x="367" y="509"/>
                    </a:cubicBezTo>
                    <a:cubicBezTo>
                      <a:pt x="368" y="511"/>
                      <a:pt x="368" y="511"/>
                      <a:pt x="368" y="511"/>
                    </a:cubicBezTo>
                    <a:cubicBezTo>
                      <a:pt x="367" y="507"/>
                      <a:pt x="367" y="507"/>
                      <a:pt x="367" y="507"/>
                    </a:cubicBezTo>
                    <a:cubicBezTo>
                      <a:pt x="368" y="505"/>
                      <a:pt x="367" y="501"/>
                      <a:pt x="368" y="500"/>
                    </a:cubicBezTo>
                    <a:cubicBezTo>
                      <a:pt x="368" y="500"/>
                      <a:pt x="369" y="494"/>
                      <a:pt x="367" y="493"/>
                    </a:cubicBezTo>
                    <a:cubicBezTo>
                      <a:pt x="368" y="494"/>
                      <a:pt x="369" y="491"/>
                      <a:pt x="370" y="492"/>
                    </a:cubicBezTo>
                    <a:cubicBezTo>
                      <a:pt x="369" y="490"/>
                      <a:pt x="368" y="486"/>
                      <a:pt x="369" y="485"/>
                    </a:cubicBezTo>
                    <a:cubicBezTo>
                      <a:pt x="369" y="485"/>
                      <a:pt x="369" y="485"/>
                      <a:pt x="369" y="485"/>
                    </a:cubicBezTo>
                    <a:cubicBezTo>
                      <a:pt x="370" y="479"/>
                      <a:pt x="367" y="474"/>
                      <a:pt x="368" y="469"/>
                    </a:cubicBezTo>
                    <a:cubicBezTo>
                      <a:pt x="367" y="469"/>
                      <a:pt x="368" y="466"/>
                      <a:pt x="367" y="467"/>
                    </a:cubicBezTo>
                    <a:cubicBezTo>
                      <a:pt x="365" y="461"/>
                      <a:pt x="368" y="456"/>
                      <a:pt x="364" y="454"/>
                    </a:cubicBezTo>
                    <a:cubicBezTo>
                      <a:pt x="364" y="452"/>
                      <a:pt x="365" y="451"/>
                      <a:pt x="365" y="450"/>
                    </a:cubicBezTo>
                    <a:cubicBezTo>
                      <a:pt x="365" y="451"/>
                      <a:pt x="365" y="451"/>
                      <a:pt x="365" y="451"/>
                    </a:cubicBezTo>
                    <a:cubicBezTo>
                      <a:pt x="364" y="446"/>
                      <a:pt x="364" y="444"/>
                      <a:pt x="363" y="441"/>
                    </a:cubicBezTo>
                    <a:cubicBezTo>
                      <a:pt x="363" y="439"/>
                      <a:pt x="361" y="439"/>
                      <a:pt x="361" y="436"/>
                    </a:cubicBezTo>
                    <a:cubicBezTo>
                      <a:pt x="362" y="437"/>
                      <a:pt x="361" y="435"/>
                      <a:pt x="361" y="434"/>
                    </a:cubicBezTo>
                    <a:cubicBezTo>
                      <a:pt x="361" y="435"/>
                      <a:pt x="362" y="435"/>
                      <a:pt x="362" y="433"/>
                    </a:cubicBezTo>
                    <a:cubicBezTo>
                      <a:pt x="362" y="433"/>
                      <a:pt x="361" y="433"/>
                      <a:pt x="361" y="433"/>
                    </a:cubicBezTo>
                    <a:cubicBezTo>
                      <a:pt x="361" y="433"/>
                      <a:pt x="361" y="433"/>
                      <a:pt x="361" y="433"/>
                    </a:cubicBezTo>
                    <a:cubicBezTo>
                      <a:pt x="361" y="431"/>
                      <a:pt x="361" y="431"/>
                      <a:pt x="361" y="432"/>
                    </a:cubicBezTo>
                    <a:cubicBezTo>
                      <a:pt x="361" y="432"/>
                      <a:pt x="360" y="432"/>
                      <a:pt x="360" y="432"/>
                    </a:cubicBezTo>
                    <a:cubicBezTo>
                      <a:pt x="361" y="430"/>
                      <a:pt x="359" y="427"/>
                      <a:pt x="360" y="426"/>
                    </a:cubicBezTo>
                    <a:cubicBezTo>
                      <a:pt x="359" y="420"/>
                      <a:pt x="356" y="416"/>
                      <a:pt x="355" y="412"/>
                    </a:cubicBezTo>
                    <a:cubicBezTo>
                      <a:pt x="355" y="411"/>
                      <a:pt x="356" y="412"/>
                      <a:pt x="357" y="413"/>
                    </a:cubicBezTo>
                    <a:cubicBezTo>
                      <a:pt x="356" y="412"/>
                      <a:pt x="356" y="411"/>
                      <a:pt x="355" y="410"/>
                    </a:cubicBezTo>
                    <a:cubicBezTo>
                      <a:pt x="356" y="410"/>
                      <a:pt x="356" y="412"/>
                      <a:pt x="357" y="413"/>
                    </a:cubicBezTo>
                    <a:cubicBezTo>
                      <a:pt x="357" y="408"/>
                      <a:pt x="353" y="405"/>
                      <a:pt x="353" y="399"/>
                    </a:cubicBezTo>
                    <a:cubicBezTo>
                      <a:pt x="352" y="399"/>
                      <a:pt x="352" y="399"/>
                      <a:pt x="352" y="399"/>
                    </a:cubicBezTo>
                    <a:cubicBezTo>
                      <a:pt x="352" y="398"/>
                      <a:pt x="352" y="398"/>
                      <a:pt x="352" y="398"/>
                    </a:cubicBezTo>
                    <a:cubicBezTo>
                      <a:pt x="351" y="398"/>
                      <a:pt x="350" y="398"/>
                      <a:pt x="350" y="397"/>
                    </a:cubicBezTo>
                    <a:cubicBezTo>
                      <a:pt x="351" y="396"/>
                      <a:pt x="352" y="396"/>
                      <a:pt x="351" y="394"/>
                    </a:cubicBezTo>
                    <a:cubicBezTo>
                      <a:pt x="351" y="392"/>
                      <a:pt x="349" y="389"/>
                      <a:pt x="347" y="387"/>
                    </a:cubicBezTo>
                    <a:cubicBezTo>
                      <a:pt x="348" y="388"/>
                      <a:pt x="347" y="388"/>
                      <a:pt x="347" y="387"/>
                    </a:cubicBezTo>
                    <a:cubicBezTo>
                      <a:pt x="346" y="386"/>
                      <a:pt x="347" y="385"/>
                      <a:pt x="346" y="384"/>
                    </a:cubicBezTo>
                    <a:cubicBezTo>
                      <a:pt x="347" y="384"/>
                      <a:pt x="347" y="384"/>
                      <a:pt x="347" y="384"/>
                    </a:cubicBezTo>
                    <a:cubicBezTo>
                      <a:pt x="346" y="384"/>
                      <a:pt x="344" y="381"/>
                      <a:pt x="344" y="381"/>
                    </a:cubicBezTo>
                    <a:cubicBezTo>
                      <a:pt x="344" y="380"/>
                      <a:pt x="345" y="383"/>
                      <a:pt x="346" y="383"/>
                    </a:cubicBezTo>
                    <a:cubicBezTo>
                      <a:pt x="344" y="378"/>
                      <a:pt x="345" y="380"/>
                      <a:pt x="343" y="376"/>
                    </a:cubicBezTo>
                    <a:cubicBezTo>
                      <a:pt x="341" y="374"/>
                      <a:pt x="342" y="377"/>
                      <a:pt x="341" y="376"/>
                    </a:cubicBezTo>
                    <a:cubicBezTo>
                      <a:pt x="339" y="374"/>
                      <a:pt x="338" y="372"/>
                      <a:pt x="337" y="370"/>
                    </a:cubicBezTo>
                    <a:cubicBezTo>
                      <a:pt x="336" y="371"/>
                      <a:pt x="336" y="371"/>
                      <a:pt x="336" y="371"/>
                    </a:cubicBezTo>
                    <a:cubicBezTo>
                      <a:pt x="334" y="367"/>
                      <a:pt x="333" y="365"/>
                      <a:pt x="332" y="362"/>
                    </a:cubicBezTo>
                    <a:cubicBezTo>
                      <a:pt x="326" y="356"/>
                      <a:pt x="322" y="354"/>
                      <a:pt x="320" y="353"/>
                    </a:cubicBezTo>
                    <a:cubicBezTo>
                      <a:pt x="318" y="349"/>
                      <a:pt x="316" y="350"/>
                      <a:pt x="315" y="351"/>
                    </a:cubicBezTo>
                    <a:cubicBezTo>
                      <a:pt x="314" y="353"/>
                      <a:pt x="313" y="359"/>
                      <a:pt x="313" y="359"/>
                    </a:cubicBezTo>
                    <a:cubicBezTo>
                      <a:pt x="312" y="371"/>
                      <a:pt x="314" y="377"/>
                      <a:pt x="314" y="392"/>
                    </a:cubicBezTo>
                    <a:cubicBezTo>
                      <a:pt x="313" y="404"/>
                      <a:pt x="310" y="408"/>
                      <a:pt x="310" y="421"/>
                    </a:cubicBezTo>
                    <a:cubicBezTo>
                      <a:pt x="309" y="427"/>
                      <a:pt x="308" y="434"/>
                      <a:pt x="307" y="440"/>
                    </a:cubicBezTo>
                    <a:cubicBezTo>
                      <a:pt x="308" y="443"/>
                      <a:pt x="306" y="448"/>
                      <a:pt x="306" y="452"/>
                    </a:cubicBezTo>
                    <a:cubicBezTo>
                      <a:pt x="305" y="453"/>
                      <a:pt x="305" y="453"/>
                      <a:pt x="305" y="453"/>
                    </a:cubicBezTo>
                    <a:cubicBezTo>
                      <a:pt x="306" y="454"/>
                      <a:pt x="306" y="455"/>
                      <a:pt x="305" y="457"/>
                    </a:cubicBezTo>
                    <a:cubicBezTo>
                      <a:pt x="305" y="456"/>
                      <a:pt x="305" y="456"/>
                      <a:pt x="305" y="456"/>
                    </a:cubicBezTo>
                    <a:cubicBezTo>
                      <a:pt x="305" y="458"/>
                      <a:pt x="304" y="460"/>
                      <a:pt x="304" y="461"/>
                    </a:cubicBezTo>
                    <a:cubicBezTo>
                      <a:pt x="304" y="461"/>
                      <a:pt x="304" y="461"/>
                      <a:pt x="304" y="461"/>
                    </a:cubicBezTo>
                    <a:cubicBezTo>
                      <a:pt x="304" y="463"/>
                      <a:pt x="304" y="463"/>
                      <a:pt x="304" y="463"/>
                    </a:cubicBezTo>
                    <a:cubicBezTo>
                      <a:pt x="304" y="463"/>
                      <a:pt x="304" y="463"/>
                      <a:pt x="304" y="463"/>
                    </a:cubicBezTo>
                    <a:cubicBezTo>
                      <a:pt x="304" y="466"/>
                      <a:pt x="303" y="469"/>
                      <a:pt x="302" y="472"/>
                    </a:cubicBezTo>
                    <a:cubicBezTo>
                      <a:pt x="303" y="472"/>
                      <a:pt x="303" y="472"/>
                      <a:pt x="303" y="472"/>
                    </a:cubicBezTo>
                    <a:cubicBezTo>
                      <a:pt x="301" y="477"/>
                      <a:pt x="302" y="480"/>
                      <a:pt x="300" y="485"/>
                    </a:cubicBezTo>
                    <a:cubicBezTo>
                      <a:pt x="300" y="485"/>
                      <a:pt x="300" y="485"/>
                      <a:pt x="300" y="485"/>
                    </a:cubicBezTo>
                    <a:cubicBezTo>
                      <a:pt x="301" y="492"/>
                      <a:pt x="295" y="495"/>
                      <a:pt x="296" y="503"/>
                    </a:cubicBezTo>
                    <a:cubicBezTo>
                      <a:pt x="296" y="502"/>
                      <a:pt x="295" y="503"/>
                      <a:pt x="295" y="503"/>
                    </a:cubicBezTo>
                    <a:cubicBezTo>
                      <a:pt x="294" y="506"/>
                      <a:pt x="293" y="509"/>
                      <a:pt x="295" y="510"/>
                    </a:cubicBezTo>
                    <a:cubicBezTo>
                      <a:pt x="295" y="512"/>
                      <a:pt x="294" y="512"/>
                      <a:pt x="293" y="512"/>
                    </a:cubicBezTo>
                    <a:cubicBezTo>
                      <a:pt x="294" y="512"/>
                      <a:pt x="294" y="514"/>
                      <a:pt x="294" y="516"/>
                    </a:cubicBezTo>
                    <a:cubicBezTo>
                      <a:pt x="293" y="515"/>
                      <a:pt x="293" y="515"/>
                      <a:pt x="293" y="515"/>
                    </a:cubicBezTo>
                    <a:cubicBezTo>
                      <a:pt x="293" y="517"/>
                      <a:pt x="293" y="519"/>
                      <a:pt x="292" y="520"/>
                    </a:cubicBezTo>
                    <a:cubicBezTo>
                      <a:pt x="294" y="520"/>
                      <a:pt x="294" y="520"/>
                      <a:pt x="294" y="520"/>
                    </a:cubicBezTo>
                    <a:cubicBezTo>
                      <a:pt x="293" y="522"/>
                      <a:pt x="292" y="520"/>
                      <a:pt x="291" y="523"/>
                    </a:cubicBezTo>
                    <a:cubicBezTo>
                      <a:pt x="293" y="523"/>
                      <a:pt x="293" y="523"/>
                      <a:pt x="293" y="523"/>
                    </a:cubicBezTo>
                    <a:cubicBezTo>
                      <a:pt x="291" y="527"/>
                      <a:pt x="289" y="528"/>
                      <a:pt x="286" y="531"/>
                    </a:cubicBezTo>
                    <a:cubicBezTo>
                      <a:pt x="281" y="546"/>
                      <a:pt x="277" y="563"/>
                      <a:pt x="267" y="573"/>
                    </a:cubicBezTo>
                    <a:cubicBezTo>
                      <a:pt x="266" y="573"/>
                      <a:pt x="266" y="573"/>
                      <a:pt x="266" y="573"/>
                    </a:cubicBezTo>
                    <a:cubicBezTo>
                      <a:pt x="264" y="572"/>
                      <a:pt x="265" y="577"/>
                      <a:pt x="264" y="576"/>
                    </a:cubicBezTo>
                    <a:cubicBezTo>
                      <a:pt x="264" y="577"/>
                      <a:pt x="263" y="577"/>
                      <a:pt x="263" y="578"/>
                    </a:cubicBezTo>
                    <a:cubicBezTo>
                      <a:pt x="263" y="578"/>
                      <a:pt x="262" y="578"/>
                      <a:pt x="262" y="577"/>
                    </a:cubicBezTo>
                    <a:cubicBezTo>
                      <a:pt x="261" y="578"/>
                      <a:pt x="261" y="578"/>
                      <a:pt x="261" y="579"/>
                    </a:cubicBezTo>
                    <a:cubicBezTo>
                      <a:pt x="261" y="579"/>
                      <a:pt x="261" y="579"/>
                      <a:pt x="261" y="579"/>
                    </a:cubicBezTo>
                    <a:cubicBezTo>
                      <a:pt x="261" y="579"/>
                      <a:pt x="261" y="579"/>
                      <a:pt x="261" y="579"/>
                    </a:cubicBezTo>
                    <a:cubicBezTo>
                      <a:pt x="261" y="579"/>
                      <a:pt x="261" y="579"/>
                      <a:pt x="261" y="579"/>
                    </a:cubicBezTo>
                    <a:cubicBezTo>
                      <a:pt x="261" y="578"/>
                      <a:pt x="261" y="578"/>
                      <a:pt x="261" y="578"/>
                    </a:cubicBezTo>
                    <a:cubicBezTo>
                      <a:pt x="261" y="578"/>
                      <a:pt x="261" y="579"/>
                      <a:pt x="260" y="580"/>
                    </a:cubicBezTo>
                    <a:cubicBezTo>
                      <a:pt x="260" y="579"/>
                      <a:pt x="259" y="579"/>
                      <a:pt x="258" y="578"/>
                    </a:cubicBezTo>
                    <a:cubicBezTo>
                      <a:pt x="258" y="578"/>
                      <a:pt x="258" y="578"/>
                      <a:pt x="258" y="578"/>
                    </a:cubicBezTo>
                    <a:cubicBezTo>
                      <a:pt x="255" y="576"/>
                      <a:pt x="253" y="576"/>
                      <a:pt x="251" y="577"/>
                    </a:cubicBezTo>
                    <a:cubicBezTo>
                      <a:pt x="251" y="575"/>
                      <a:pt x="249" y="576"/>
                      <a:pt x="248" y="575"/>
                    </a:cubicBezTo>
                    <a:cubicBezTo>
                      <a:pt x="248" y="575"/>
                      <a:pt x="248" y="575"/>
                      <a:pt x="248" y="575"/>
                    </a:cubicBezTo>
                    <a:cubicBezTo>
                      <a:pt x="246" y="576"/>
                      <a:pt x="245" y="573"/>
                      <a:pt x="243" y="574"/>
                    </a:cubicBezTo>
                    <a:cubicBezTo>
                      <a:pt x="243" y="574"/>
                      <a:pt x="243" y="573"/>
                      <a:pt x="243" y="573"/>
                    </a:cubicBezTo>
                    <a:cubicBezTo>
                      <a:pt x="242" y="573"/>
                      <a:pt x="240" y="573"/>
                      <a:pt x="240" y="572"/>
                    </a:cubicBezTo>
                    <a:cubicBezTo>
                      <a:pt x="237" y="572"/>
                      <a:pt x="233" y="570"/>
                      <a:pt x="231" y="572"/>
                    </a:cubicBezTo>
                    <a:cubicBezTo>
                      <a:pt x="231" y="571"/>
                      <a:pt x="231" y="571"/>
                      <a:pt x="231" y="571"/>
                    </a:cubicBezTo>
                    <a:cubicBezTo>
                      <a:pt x="229" y="572"/>
                      <a:pt x="229" y="571"/>
                      <a:pt x="228" y="571"/>
                    </a:cubicBezTo>
                    <a:cubicBezTo>
                      <a:pt x="228" y="571"/>
                      <a:pt x="228" y="571"/>
                      <a:pt x="228" y="571"/>
                    </a:cubicBezTo>
                    <a:cubicBezTo>
                      <a:pt x="226" y="572"/>
                      <a:pt x="224" y="570"/>
                      <a:pt x="223" y="571"/>
                    </a:cubicBezTo>
                    <a:cubicBezTo>
                      <a:pt x="223" y="570"/>
                      <a:pt x="223" y="570"/>
                      <a:pt x="223" y="570"/>
                    </a:cubicBezTo>
                    <a:cubicBezTo>
                      <a:pt x="221" y="569"/>
                      <a:pt x="221" y="569"/>
                      <a:pt x="221" y="569"/>
                    </a:cubicBezTo>
                    <a:cubicBezTo>
                      <a:pt x="222" y="570"/>
                      <a:pt x="222" y="570"/>
                      <a:pt x="222" y="570"/>
                    </a:cubicBezTo>
                    <a:cubicBezTo>
                      <a:pt x="221" y="572"/>
                      <a:pt x="220" y="568"/>
                      <a:pt x="218" y="569"/>
                    </a:cubicBezTo>
                    <a:cubicBezTo>
                      <a:pt x="217" y="568"/>
                      <a:pt x="214" y="572"/>
                      <a:pt x="212" y="571"/>
                    </a:cubicBezTo>
                    <a:cubicBezTo>
                      <a:pt x="211" y="572"/>
                      <a:pt x="213" y="570"/>
                      <a:pt x="212" y="570"/>
                    </a:cubicBezTo>
                    <a:cubicBezTo>
                      <a:pt x="212" y="569"/>
                      <a:pt x="213" y="569"/>
                      <a:pt x="213" y="568"/>
                    </a:cubicBezTo>
                    <a:cubicBezTo>
                      <a:pt x="211" y="569"/>
                      <a:pt x="211" y="567"/>
                      <a:pt x="209" y="567"/>
                    </a:cubicBezTo>
                    <a:cubicBezTo>
                      <a:pt x="209" y="566"/>
                      <a:pt x="209" y="566"/>
                      <a:pt x="209" y="566"/>
                    </a:cubicBezTo>
                    <a:cubicBezTo>
                      <a:pt x="207" y="567"/>
                      <a:pt x="206" y="564"/>
                      <a:pt x="205" y="565"/>
                    </a:cubicBezTo>
                    <a:cubicBezTo>
                      <a:pt x="202" y="565"/>
                      <a:pt x="204" y="562"/>
                      <a:pt x="201" y="564"/>
                    </a:cubicBezTo>
                    <a:cubicBezTo>
                      <a:pt x="201" y="562"/>
                      <a:pt x="201" y="562"/>
                      <a:pt x="201" y="562"/>
                    </a:cubicBezTo>
                    <a:cubicBezTo>
                      <a:pt x="200" y="562"/>
                      <a:pt x="200" y="563"/>
                      <a:pt x="199" y="562"/>
                    </a:cubicBezTo>
                    <a:cubicBezTo>
                      <a:pt x="199" y="562"/>
                      <a:pt x="198" y="562"/>
                      <a:pt x="199" y="561"/>
                    </a:cubicBezTo>
                    <a:cubicBezTo>
                      <a:pt x="197" y="559"/>
                      <a:pt x="194" y="561"/>
                      <a:pt x="192" y="559"/>
                    </a:cubicBezTo>
                    <a:cubicBezTo>
                      <a:pt x="191" y="560"/>
                      <a:pt x="189" y="559"/>
                      <a:pt x="189" y="559"/>
                    </a:cubicBezTo>
                    <a:cubicBezTo>
                      <a:pt x="189" y="559"/>
                      <a:pt x="186" y="558"/>
                      <a:pt x="188" y="558"/>
                    </a:cubicBezTo>
                    <a:cubicBezTo>
                      <a:pt x="188" y="558"/>
                      <a:pt x="188" y="558"/>
                      <a:pt x="188" y="558"/>
                    </a:cubicBezTo>
                    <a:cubicBezTo>
                      <a:pt x="189" y="557"/>
                      <a:pt x="189" y="557"/>
                      <a:pt x="189" y="557"/>
                    </a:cubicBezTo>
                    <a:cubicBezTo>
                      <a:pt x="187" y="555"/>
                      <a:pt x="185" y="557"/>
                      <a:pt x="184" y="556"/>
                    </a:cubicBezTo>
                    <a:cubicBezTo>
                      <a:pt x="184" y="557"/>
                      <a:pt x="185" y="557"/>
                      <a:pt x="184" y="557"/>
                    </a:cubicBezTo>
                    <a:cubicBezTo>
                      <a:pt x="183" y="557"/>
                      <a:pt x="183" y="557"/>
                      <a:pt x="183" y="557"/>
                    </a:cubicBezTo>
                    <a:cubicBezTo>
                      <a:pt x="183" y="556"/>
                      <a:pt x="183" y="556"/>
                      <a:pt x="183" y="556"/>
                    </a:cubicBezTo>
                    <a:cubicBezTo>
                      <a:pt x="181" y="555"/>
                      <a:pt x="181" y="555"/>
                      <a:pt x="181" y="555"/>
                    </a:cubicBezTo>
                    <a:cubicBezTo>
                      <a:pt x="181" y="556"/>
                      <a:pt x="181" y="556"/>
                      <a:pt x="181" y="556"/>
                    </a:cubicBezTo>
                    <a:cubicBezTo>
                      <a:pt x="180" y="555"/>
                      <a:pt x="180" y="554"/>
                      <a:pt x="179" y="554"/>
                    </a:cubicBezTo>
                    <a:cubicBezTo>
                      <a:pt x="178" y="555"/>
                      <a:pt x="179" y="556"/>
                      <a:pt x="178" y="556"/>
                    </a:cubicBezTo>
                    <a:cubicBezTo>
                      <a:pt x="177" y="555"/>
                      <a:pt x="175" y="553"/>
                      <a:pt x="173" y="552"/>
                    </a:cubicBezTo>
                    <a:cubicBezTo>
                      <a:pt x="173" y="553"/>
                      <a:pt x="173" y="553"/>
                      <a:pt x="172" y="553"/>
                    </a:cubicBezTo>
                    <a:cubicBezTo>
                      <a:pt x="172" y="552"/>
                      <a:pt x="172" y="552"/>
                      <a:pt x="172" y="552"/>
                    </a:cubicBezTo>
                    <a:cubicBezTo>
                      <a:pt x="170" y="553"/>
                      <a:pt x="172" y="550"/>
                      <a:pt x="170" y="550"/>
                    </a:cubicBezTo>
                    <a:cubicBezTo>
                      <a:pt x="170" y="550"/>
                      <a:pt x="170" y="550"/>
                      <a:pt x="170" y="550"/>
                    </a:cubicBezTo>
                    <a:cubicBezTo>
                      <a:pt x="169" y="551"/>
                      <a:pt x="169" y="551"/>
                      <a:pt x="169" y="551"/>
                    </a:cubicBezTo>
                    <a:cubicBezTo>
                      <a:pt x="167" y="552"/>
                      <a:pt x="169" y="549"/>
                      <a:pt x="166" y="551"/>
                    </a:cubicBezTo>
                    <a:cubicBezTo>
                      <a:pt x="167" y="551"/>
                      <a:pt x="166" y="553"/>
                      <a:pt x="165" y="552"/>
                    </a:cubicBezTo>
                    <a:cubicBezTo>
                      <a:pt x="166" y="551"/>
                      <a:pt x="166" y="551"/>
                      <a:pt x="166" y="551"/>
                    </a:cubicBezTo>
                    <a:cubicBezTo>
                      <a:pt x="165" y="551"/>
                      <a:pt x="165" y="552"/>
                      <a:pt x="165" y="551"/>
                    </a:cubicBezTo>
                    <a:cubicBezTo>
                      <a:pt x="165" y="551"/>
                      <a:pt x="165" y="550"/>
                      <a:pt x="164" y="550"/>
                    </a:cubicBezTo>
                    <a:cubicBezTo>
                      <a:pt x="165" y="549"/>
                      <a:pt x="165" y="549"/>
                      <a:pt x="165" y="549"/>
                    </a:cubicBezTo>
                    <a:cubicBezTo>
                      <a:pt x="163" y="550"/>
                      <a:pt x="163" y="550"/>
                      <a:pt x="163" y="550"/>
                    </a:cubicBezTo>
                    <a:cubicBezTo>
                      <a:pt x="162" y="549"/>
                      <a:pt x="160" y="549"/>
                      <a:pt x="160" y="548"/>
                    </a:cubicBezTo>
                    <a:cubicBezTo>
                      <a:pt x="160" y="548"/>
                      <a:pt x="158" y="547"/>
                      <a:pt x="157" y="548"/>
                    </a:cubicBezTo>
                    <a:cubicBezTo>
                      <a:pt x="158" y="547"/>
                      <a:pt x="157" y="546"/>
                      <a:pt x="157" y="546"/>
                    </a:cubicBezTo>
                    <a:cubicBezTo>
                      <a:pt x="156" y="546"/>
                      <a:pt x="154" y="546"/>
                      <a:pt x="154" y="545"/>
                    </a:cubicBezTo>
                    <a:cubicBezTo>
                      <a:pt x="154" y="545"/>
                      <a:pt x="154" y="545"/>
                      <a:pt x="154" y="545"/>
                    </a:cubicBezTo>
                    <a:cubicBezTo>
                      <a:pt x="152" y="543"/>
                      <a:pt x="149" y="544"/>
                      <a:pt x="147" y="542"/>
                    </a:cubicBezTo>
                    <a:cubicBezTo>
                      <a:pt x="147" y="543"/>
                      <a:pt x="146" y="542"/>
                      <a:pt x="146" y="544"/>
                    </a:cubicBezTo>
                    <a:cubicBezTo>
                      <a:pt x="143" y="544"/>
                      <a:pt x="142" y="539"/>
                      <a:pt x="140" y="543"/>
                    </a:cubicBezTo>
                    <a:cubicBezTo>
                      <a:pt x="139" y="542"/>
                      <a:pt x="139" y="541"/>
                      <a:pt x="138" y="541"/>
                    </a:cubicBezTo>
                    <a:cubicBezTo>
                      <a:pt x="139" y="541"/>
                      <a:pt x="139" y="541"/>
                      <a:pt x="139" y="541"/>
                    </a:cubicBezTo>
                    <a:cubicBezTo>
                      <a:pt x="136" y="540"/>
                      <a:pt x="136" y="540"/>
                      <a:pt x="134" y="539"/>
                    </a:cubicBezTo>
                    <a:cubicBezTo>
                      <a:pt x="133" y="539"/>
                      <a:pt x="133" y="540"/>
                      <a:pt x="131" y="539"/>
                    </a:cubicBezTo>
                    <a:cubicBezTo>
                      <a:pt x="132" y="539"/>
                      <a:pt x="131" y="539"/>
                      <a:pt x="131" y="539"/>
                    </a:cubicBezTo>
                    <a:cubicBezTo>
                      <a:pt x="131" y="539"/>
                      <a:pt x="132" y="538"/>
                      <a:pt x="131" y="538"/>
                    </a:cubicBezTo>
                    <a:cubicBezTo>
                      <a:pt x="131" y="538"/>
                      <a:pt x="131" y="538"/>
                      <a:pt x="131" y="538"/>
                    </a:cubicBezTo>
                    <a:cubicBezTo>
                      <a:pt x="131" y="538"/>
                      <a:pt x="131" y="538"/>
                      <a:pt x="131" y="538"/>
                    </a:cubicBezTo>
                    <a:cubicBezTo>
                      <a:pt x="130" y="538"/>
                      <a:pt x="130" y="538"/>
                      <a:pt x="130" y="538"/>
                    </a:cubicBezTo>
                    <a:cubicBezTo>
                      <a:pt x="130" y="538"/>
                      <a:pt x="130" y="538"/>
                      <a:pt x="130" y="539"/>
                    </a:cubicBezTo>
                    <a:cubicBezTo>
                      <a:pt x="129" y="537"/>
                      <a:pt x="127" y="537"/>
                      <a:pt x="128" y="536"/>
                    </a:cubicBezTo>
                    <a:cubicBezTo>
                      <a:pt x="125" y="535"/>
                      <a:pt x="123" y="535"/>
                      <a:pt x="121" y="535"/>
                    </a:cubicBezTo>
                    <a:cubicBezTo>
                      <a:pt x="121" y="534"/>
                      <a:pt x="121" y="534"/>
                      <a:pt x="122" y="534"/>
                    </a:cubicBezTo>
                    <a:cubicBezTo>
                      <a:pt x="121" y="533"/>
                      <a:pt x="121" y="533"/>
                      <a:pt x="121" y="533"/>
                    </a:cubicBezTo>
                    <a:cubicBezTo>
                      <a:pt x="121" y="532"/>
                      <a:pt x="122" y="533"/>
                      <a:pt x="122" y="533"/>
                    </a:cubicBezTo>
                    <a:cubicBezTo>
                      <a:pt x="121" y="531"/>
                      <a:pt x="118" y="533"/>
                      <a:pt x="117" y="530"/>
                    </a:cubicBezTo>
                    <a:cubicBezTo>
                      <a:pt x="116" y="531"/>
                      <a:pt x="116" y="531"/>
                      <a:pt x="116" y="531"/>
                    </a:cubicBezTo>
                    <a:cubicBezTo>
                      <a:pt x="116" y="531"/>
                      <a:pt x="116" y="531"/>
                      <a:pt x="116" y="531"/>
                    </a:cubicBezTo>
                    <a:cubicBezTo>
                      <a:pt x="116" y="531"/>
                      <a:pt x="115" y="531"/>
                      <a:pt x="115" y="531"/>
                    </a:cubicBezTo>
                    <a:cubicBezTo>
                      <a:pt x="115" y="530"/>
                      <a:pt x="116" y="529"/>
                      <a:pt x="115" y="529"/>
                    </a:cubicBezTo>
                    <a:cubicBezTo>
                      <a:pt x="114" y="528"/>
                      <a:pt x="112" y="528"/>
                      <a:pt x="111" y="528"/>
                    </a:cubicBezTo>
                    <a:cubicBezTo>
                      <a:pt x="111" y="528"/>
                      <a:pt x="111" y="528"/>
                      <a:pt x="111" y="528"/>
                    </a:cubicBezTo>
                    <a:cubicBezTo>
                      <a:pt x="110" y="528"/>
                      <a:pt x="110" y="527"/>
                      <a:pt x="110" y="527"/>
                    </a:cubicBezTo>
                    <a:cubicBezTo>
                      <a:pt x="110" y="527"/>
                      <a:pt x="110" y="527"/>
                      <a:pt x="110" y="527"/>
                    </a:cubicBezTo>
                    <a:cubicBezTo>
                      <a:pt x="110" y="527"/>
                      <a:pt x="108" y="526"/>
                      <a:pt x="108" y="527"/>
                    </a:cubicBezTo>
                    <a:cubicBezTo>
                      <a:pt x="108" y="526"/>
                      <a:pt x="109" y="527"/>
                      <a:pt x="110" y="526"/>
                    </a:cubicBezTo>
                    <a:cubicBezTo>
                      <a:pt x="108" y="525"/>
                      <a:pt x="109" y="526"/>
                      <a:pt x="107" y="524"/>
                    </a:cubicBezTo>
                    <a:cubicBezTo>
                      <a:pt x="105" y="524"/>
                      <a:pt x="106" y="525"/>
                      <a:pt x="105" y="526"/>
                    </a:cubicBezTo>
                    <a:cubicBezTo>
                      <a:pt x="104" y="525"/>
                      <a:pt x="103" y="525"/>
                      <a:pt x="102" y="524"/>
                    </a:cubicBezTo>
                    <a:cubicBezTo>
                      <a:pt x="102" y="525"/>
                      <a:pt x="102" y="525"/>
                      <a:pt x="102" y="525"/>
                    </a:cubicBezTo>
                    <a:cubicBezTo>
                      <a:pt x="100" y="524"/>
                      <a:pt x="99" y="523"/>
                      <a:pt x="99" y="522"/>
                    </a:cubicBezTo>
                    <a:cubicBezTo>
                      <a:pt x="97" y="521"/>
                      <a:pt x="95" y="520"/>
                      <a:pt x="93" y="520"/>
                    </a:cubicBezTo>
                    <a:cubicBezTo>
                      <a:pt x="93" y="518"/>
                      <a:pt x="91" y="516"/>
                      <a:pt x="85" y="514"/>
                    </a:cubicBezTo>
                    <a:cubicBezTo>
                      <a:pt x="85" y="513"/>
                      <a:pt x="85" y="513"/>
                      <a:pt x="85" y="513"/>
                    </a:cubicBezTo>
                    <a:cubicBezTo>
                      <a:pt x="83" y="514"/>
                      <a:pt x="81" y="514"/>
                      <a:pt x="80" y="516"/>
                    </a:cubicBezTo>
                    <a:cubicBezTo>
                      <a:pt x="79" y="515"/>
                      <a:pt x="78" y="517"/>
                      <a:pt x="78" y="517"/>
                    </a:cubicBezTo>
                    <a:cubicBezTo>
                      <a:pt x="78" y="516"/>
                      <a:pt x="78" y="516"/>
                      <a:pt x="78" y="516"/>
                    </a:cubicBezTo>
                    <a:cubicBezTo>
                      <a:pt x="77" y="518"/>
                      <a:pt x="74" y="517"/>
                      <a:pt x="74" y="519"/>
                    </a:cubicBezTo>
                    <a:cubicBezTo>
                      <a:pt x="74" y="519"/>
                      <a:pt x="73" y="518"/>
                      <a:pt x="74" y="518"/>
                    </a:cubicBezTo>
                    <a:cubicBezTo>
                      <a:pt x="73" y="519"/>
                      <a:pt x="72" y="520"/>
                      <a:pt x="71" y="519"/>
                    </a:cubicBezTo>
                    <a:cubicBezTo>
                      <a:pt x="69" y="520"/>
                      <a:pt x="66" y="522"/>
                      <a:pt x="66" y="525"/>
                    </a:cubicBezTo>
                    <a:cubicBezTo>
                      <a:pt x="66" y="524"/>
                      <a:pt x="66" y="524"/>
                      <a:pt x="66" y="524"/>
                    </a:cubicBezTo>
                    <a:cubicBezTo>
                      <a:pt x="66" y="526"/>
                      <a:pt x="65" y="525"/>
                      <a:pt x="65" y="526"/>
                    </a:cubicBezTo>
                    <a:cubicBezTo>
                      <a:pt x="65" y="526"/>
                      <a:pt x="64" y="526"/>
                      <a:pt x="64" y="526"/>
                    </a:cubicBezTo>
                    <a:cubicBezTo>
                      <a:pt x="64" y="528"/>
                      <a:pt x="62" y="528"/>
                      <a:pt x="62" y="529"/>
                    </a:cubicBezTo>
                    <a:cubicBezTo>
                      <a:pt x="62" y="528"/>
                      <a:pt x="62" y="528"/>
                      <a:pt x="62" y="528"/>
                    </a:cubicBezTo>
                    <a:cubicBezTo>
                      <a:pt x="60" y="530"/>
                      <a:pt x="60" y="530"/>
                      <a:pt x="60" y="530"/>
                    </a:cubicBezTo>
                    <a:cubicBezTo>
                      <a:pt x="61" y="529"/>
                      <a:pt x="61" y="529"/>
                      <a:pt x="61" y="529"/>
                    </a:cubicBezTo>
                    <a:cubicBezTo>
                      <a:pt x="62" y="531"/>
                      <a:pt x="59" y="529"/>
                      <a:pt x="59" y="531"/>
                    </a:cubicBezTo>
                    <a:cubicBezTo>
                      <a:pt x="58" y="532"/>
                      <a:pt x="60" y="536"/>
                      <a:pt x="59" y="537"/>
                    </a:cubicBezTo>
                    <a:cubicBezTo>
                      <a:pt x="59" y="538"/>
                      <a:pt x="58" y="535"/>
                      <a:pt x="58" y="536"/>
                    </a:cubicBezTo>
                    <a:cubicBezTo>
                      <a:pt x="57" y="536"/>
                      <a:pt x="58" y="535"/>
                      <a:pt x="57" y="535"/>
                    </a:cubicBezTo>
                    <a:cubicBezTo>
                      <a:pt x="56" y="536"/>
                      <a:pt x="55" y="535"/>
                      <a:pt x="55" y="537"/>
                    </a:cubicBezTo>
                    <a:cubicBezTo>
                      <a:pt x="54" y="536"/>
                      <a:pt x="54" y="536"/>
                      <a:pt x="54" y="536"/>
                    </a:cubicBezTo>
                    <a:cubicBezTo>
                      <a:pt x="54" y="538"/>
                      <a:pt x="51" y="538"/>
                      <a:pt x="52" y="539"/>
                    </a:cubicBezTo>
                    <a:cubicBezTo>
                      <a:pt x="51" y="541"/>
                      <a:pt x="49" y="538"/>
                      <a:pt x="49" y="541"/>
                    </a:cubicBezTo>
                    <a:cubicBezTo>
                      <a:pt x="48" y="541"/>
                      <a:pt x="48" y="541"/>
                      <a:pt x="48" y="541"/>
                    </a:cubicBezTo>
                    <a:cubicBezTo>
                      <a:pt x="47" y="541"/>
                      <a:pt x="49" y="542"/>
                      <a:pt x="48" y="542"/>
                    </a:cubicBezTo>
                    <a:cubicBezTo>
                      <a:pt x="47" y="542"/>
                      <a:pt x="47" y="542"/>
                      <a:pt x="46" y="542"/>
                    </a:cubicBezTo>
                    <a:cubicBezTo>
                      <a:pt x="44" y="542"/>
                      <a:pt x="46" y="545"/>
                      <a:pt x="43" y="546"/>
                    </a:cubicBezTo>
                    <a:cubicBezTo>
                      <a:pt x="44" y="547"/>
                      <a:pt x="42" y="548"/>
                      <a:pt x="43" y="549"/>
                    </a:cubicBezTo>
                    <a:cubicBezTo>
                      <a:pt x="42" y="548"/>
                      <a:pt x="41" y="551"/>
                      <a:pt x="41" y="549"/>
                    </a:cubicBezTo>
                    <a:cubicBezTo>
                      <a:pt x="41" y="549"/>
                      <a:pt x="41" y="548"/>
                      <a:pt x="41" y="549"/>
                    </a:cubicBezTo>
                    <a:cubicBezTo>
                      <a:pt x="41" y="548"/>
                      <a:pt x="41" y="548"/>
                      <a:pt x="41" y="548"/>
                    </a:cubicBezTo>
                    <a:cubicBezTo>
                      <a:pt x="39" y="548"/>
                      <a:pt x="40" y="550"/>
                      <a:pt x="39" y="551"/>
                    </a:cubicBezTo>
                    <a:cubicBezTo>
                      <a:pt x="40" y="551"/>
                      <a:pt x="40" y="551"/>
                      <a:pt x="40" y="551"/>
                    </a:cubicBezTo>
                    <a:cubicBezTo>
                      <a:pt x="39" y="552"/>
                      <a:pt x="39" y="552"/>
                      <a:pt x="39" y="552"/>
                    </a:cubicBezTo>
                    <a:cubicBezTo>
                      <a:pt x="39" y="552"/>
                      <a:pt x="39" y="552"/>
                      <a:pt x="39" y="552"/>
                    </a:cubicBezTo>
                    <a:cubicBezTo>
                      <a:pt x="38" y="553"/>
                      <a:pt x="38" y="553"/>
                      <a:pt x="38" y="553"/>
                    </a:cubicBezTo>
                    <a:cubicBezTo>
                      <a:pt x="38" y="553"/>
                      <a:pt x="38" y="553"/>
                      <a:pt x="38" y="553"/>
                    </a:cubicBezTo>
                    <a:cubicBezTo>
                      <a:pt x="38" y="554"/>
                      <a:pt x="36" y="553"/>
                      <a:pt x="37" y="555"/>
                    </a:cubicBezTo>
                    <a:cubicBezTo>
                      <a:pt x="37" y="555"/>
                      <a:pt x="38" y="555"/>
                      <a:pt x="38" y="556"/>
                    </a:cubicBezTo>
                    <a:cubicBezTo>
                      <a:pt x="37" y="556"/>
                      <a:pt x="35" y="557"/>
                      <a:pt x="34" y="558"/>
                    </a:cubicBezTo>
                    <a:cubicBezTo>
                      <a:pt x="35" y="559"/>
                      <a:pt x="35" y="559"/>
                      <a:pt x="35" y="560"/>
                    </a:cubicBezTo>
                    <a:cubicBezTo>
                      <a:pt x="34" y="559"/>
                      <a:pt x="34" y="559"/>
                      <a:pt x="34" y="559"/>
                    </a:cubicBezTo>
                    <a:cubicBezTo>
                      <a:pt x="34" y="561"/>
                      <a:pt x="32" y="559"/>
                      <a:pt x="32" y="561"/>
                    </a:cubicBezTo>
                    <a:cubicBezTo>
                      <a:pt x="33" y="561"/>
                      <a:pt x="33" y="561"/>
                      <a:pt x="33" y="561"/>
                    </a:cubicBezTo>
                    <a:cubicBezTo>
                      <a:pt x="34" y="564"/>
                      <a:pt x="31" y="561"/>
                      <a:pt x="32" y="564"/>
                    </a:cubicBezTo>
                    <a:cubicBezTo>
                      <a:pt x="32" y="563"/>
                      <a:pt x="34" y="564"/>
                      <a:pt x="33" y="565"/>
                    </a:cubicBezTo>
                    <a:cubicBezTo>
                      <a:pt x="33" y="564"/>
                      <a:pt x="33" y="564"/>
                      <a:pt x="33" y="564"/>
                    </a:cubicBezTo>
                    <a:cubicBezTo>
                      <a:pt x="33" y="565"/>
                      <a:pt x="33" y="565"/>
                      <a:pt x="33" y="565"/>
                    </a:cubicBezTo>
                    <a:cubicBezTo>
                      <a:pt x="32" y="565"/>
                      <a:pt x="32" y="565"/>
                      <a:pt x="31" y="565"/>
                    </a:cubicBezTo>
                    <a:cubicBezTo>
                      <a:pt x="31" y="564"/>
                      <a:pt x="31" y="564"/>
                      <a:pt x="31" y="564"/>
                    </a:cubicBezTo>
                    <a:cubicBezTo>
                      <a:pt x="32" y="566"/>
                      <a:pt x="32" y="566"/>
                      <a:pt x="32" y="566"/>
                    </a:cubicBezTo>
                    <a:cubicBezTo>
                      <a:pt x="30" y="567"/>
                      <a:pt x="31" y="568"/>
                      <a:pt x="29" y="568"/>
                    </a:cubicBezTo>
                    <a:cubicBezTo>
                      <a:pt x="29" y="568"/>
                      <a:pt x="28" y="570"/>
                      <a:pt x="29" y="571"/>
                    </a:cubicBezTo>
                    <a:cubicBezTo>
                      <a:pt x="28" y="570"/>
                      <a:pt x="28" y="571"/>
                      <a:pt x="27" y="570"/>
                    </a:cubicBezTo>
                    <a:cubicBezTo>
                      <a:pt x="28" y="571"/>
                      <a:pt x="28" y="573"/>
                      <a:pt x="26" y="573"/>
                    </a:cubicBezTo>
                    <a:cubicBezTo>
                      <a:pt x="26" y="572"/>
                      <a:pt x="26" y="572"/>
                      <a:pt x="26" y="572"/>
                    </a:cubicBezTo>
                    <a:cubicBezTo>
                      <a:pt x="25" y="574"/>
                      <a:pt x="26" y="576"/>
                      <a:pt x="24" y="578"/>
                    </a:cubicBezTo>
                    <a:cubicBezTo>
                      <a:pt x="25" y="578"/>
                      <a:pt x="24" y="579"/>
                      <a:pt x="25" y="579"/>
                    </a:cubicBezTo>
                    <a:cubicBezTo>
                      <a:pt x="26" y="582"/>
                      <a:pt x="22" y="582"/>
                      <a:pt x="25" y="584"/>
                    </a:cubicBezTo>
                    <a:cubicBezTo>
                      <a:pt x="25" y="585"/>
                      <a:pt x="24" y="584"/>
                      <a:pt x="23" y="585"/>
                    </a:cubicBezTo>
                    <a:cubicBezTo>
                      <a:pt x="23" y="585"/>
                      <a:pt x="23" y="585"/>
                      <a:pt x="23" y="585"/>
                    </a:cubicBezTo>
                    <a:cubicBezTo>
                      <a:pt x="23" y="586"/>
                      <a:pt x="23" y="587"/>
                      <a:pt x="22" y="588"/>
                    </a:cubicBezTo>
                    <a:cubicBezTo>
                      <a:pt x="22" y="589"/>
                      <a:pt x="24" y="589"/>
                      <a:pt x="23" y="590"/>
                    </a:cubicBezTo>
                    <a:cubicBezTo>
                      <a:pt x="23" y="590"/>
                      <a:pt x="23" y="590"/>
                      <a:pt x="23" y="591"/>
                    </a:cubicBezTo>
                    <a:cubicBezTo>
                      <a:pt x="23" y="590"/>
                      <a:pt x="22" y="590"/>
                      <a:pt x="22" y="591"/>
                    </a:cubicBezTo>
                    <a:cubicBezTo>
                      <a:pt x="22" y="591"/>
                      <a:pt x="22" y="591"/>
                      <a:pt x="22" y="591"/>
                    </a:cubicBezTo>
                    <a:cubicBezTo>
                      <a:pt x="22" y="591"/>
                      <a:pt x="22" y="591"/>
                      <a:pt x="22" y="591"/>
                    </a:cubicBezTo>
                    <a:cubicBezTo>
                      <a:pt x="22" y="592"/>
                      <a:pt x="22" y="592"/>
                      <a:pt x="22" y="591"/>
                    </a:cubicBezTo>
                    <a:cubicBezTo>
                      <a:pt x="22" y="591"/>
                      <a:pt x="23" y="591"/>
                      <a:pt x="23" y="591"/>
                    </a:cubicBezTo>
                    <a:cubicBezTo>
                      <a:pt x="22" y="592"/>
                      <a:pt x="22" y="593"/>
                      <a:pt x="21" y="593"/>
                    </a:cubicBezTo>
                    <a:cubicBezTo>
                      <a:pt x="20" y="595"/>
                      <a:pt x="21" y="597"/>
                      <a:pt x="21" y="599"/>
                    </a:cubicBezTo>
                    <a:cubicBezTo>
                      <a:pt x="20" y="599"/>
                      <a:pt x="20" y="598"/>
                      <a:pt x="20" y="598"/>
                    </a:cubicBezTo>
                    <a:cubicBezTo>
                      <a:pt x="20" y="599"/>
                      <a:pt x="20" y="599"/>
                      <a:pt x="20" y="599"/>
                    </a:cubicBezTo>
                    <a:cubicBezTo>
                      <a:pt x="19" y="599"/>
                      <a:pt x="19" y="598"/>
                      <a:pt x="19" y="598"/>
                    </a:cubicBezTo>
                    <a:cubicBezTo>
                      <a:pt x="19" y="598"/>
                      <a:pt x="19" y="598"/>
                      <a:pt x="19" y="598"/>
                    </a:cubicBezTo>
                    <a:cubicBezTo>
                      <a:pt x="18" y="597"/>
                      <a:pt x="18" y="597"/>
                      <a:pt x="18" y="596"/>
                    </a:cubicBezTo>
                    <a:cubicBezTo>
                      <a:pt x="19" y="595"/>
                      <a:pt x="17" y="591"/>
                      <a:pt x="18" y="590"/>
                    </a:cubicBezTo>
                    <a:cubicBezTo>
                      <a:pt x="18" y="590"/>
                      <a:pt x="18" y="590"/>
                      <a:pt x="18" y="590"/>
                    </a:cubicBezTo>
                    <a:cubicBezTo>
                      <a:pt x="16" y="586"/>
                      <a:pt x="18" y="583"/>
                      <a:pt x="16" y="579"/>
                    </a:cubicBezTo>
                    <a:cubicBezTo>
                      <a:pt x="17" y="579"/>
                      <a:pt x="17" y="579"/>
                      <a:pt x="17" y="580"/>
                    </a:cubicBezTo>
                    <a:cubicBezTo>
                      <a:pt x="17" y="578"/>
                      <a:pt x="16" y="575"/>
                      <a:pt x="17" y="574"/>
                    </a:cubicBezTo>
                    <a:cubicBezTo>
                      <a:pt x="16" y="568"/>
                      <a:pt x="17" y="560"/>
                      <a:pt x="15" y="557"/>
                    </a:cubicBezTo>
                    <a:cubicBezTo>
                      <a:pt x="15" y="557"/>
                      <a:pt x="15" y="557"/>
                      <a:pt x="15" y="557"/>
                    </a:cubicBezTo>
                    <a:cubicBezTo>
                      <a:pt x="14" y="555"/>
                      <a:pt x="15" y="554"/>
                      <a:pt x="15" y="552"/>
                    </a:cubicBezTo>
                    <a:cubicBezTo>
                      <a:pt x="15" y="552"/>
                      <a:pt x="15" y="551"/>
                      <a:pt x="15" y="551"/>
                    </a:cubicBezTo>
                    <a:cubicBezTo>
                      <a:pt x="14" y="549"/>
                      <a:pt x="15" y="545"/>
                      <a:pt x="14" y="543"/>
                    </a:cubicBezTo>
                    <a:cubicBezTo>
                      <a:pt x="15" y="543"/>
                      <a:pt x="15" y="543"/>
                      <a:pt x="15" y="543"/>
                    </a:cubicBezTo>
                    <a:cubicBezTo>
                      <a:pt x="15" y="541"/>
                      <a:pt x="15" y="540"/>
                      <a:pt x="15" y="538"/>
                    </a:cubicBezTo>
                    <a:cubicBezTo>
                      <a:pt x="15" y="540"/>
                      <a:pt x="15" y="540"/>
                      <a:pt x="15" y="540"/>
                    </a:cubicBezTo>
                    <a:cubicBezTo>
                      <a:pt x="13" y="539"/>
                      <a:pt x="17" y="536"/>
                      <a:pt x="15" y="533"/>
                    </a:cubicBezTo>
                    <a:cubicBezTo>
                      <a:pt x="16" y="530"/>
                      <a:pt x="12" y="526"/>
                      <a:pt x="13" y="523"/>
                    </a:cubicBezTo>
                    <a:cubicBezTo>
                      <a:pt x="12" y="521"/>
                      <a:pt x="14" y="524"/>
                      <a:pt x="14" y="522"/>
                    </a:cubicBezTo>
                    <a:cubicBezTo>
                      <a:pt x="15" y="522"/>
                      <a:pt x="15" y="523"/>
                      <a:pt x="15" y="523"/>
                    </a:cubicBezTo>
                    <a:cubicBezTo>
                      <a:pt x="15" y="520"/>
                      <a:pt x="17" y="519"/>
                      <a:pt x="17" y="516"/>
                    </a:cubicBezTo>
                    <a:cubicBezTo>
                      <a:pt x="18" y="516"/>
                      <a:pt x="18" y="516"/>
                      <a:pt x="18" y="516"/>
                    </a:cubicBezTo>
                    <a:cubicBezTo>
                      <a:pt x="17" y="512"/>
                      <a:pt x="20" y="509"/>
                      <a:pt x="19" y="507"/>
                    </a:cubicBezTo>
                    <a:cubicBezTo>
                      <a:pt x="19" y="503"/>
                      <a:pt x="22" y="505"/>
                      <a:pt x="21" y="500"/>
                    </a:cubicBezTo>
                    <a:cubicBezTo>
                      <a:pt x="22" y="499"/>
                      <a:pt x="22" y="499"/>
                      <a:pt x="22" y="499"/>
                    </a:cubicBezTo>
                    <a:cubicBezTo>
                      <a:pt x="23" y="498"/>
                      <a:pt x="21" y="498"/>
                      <a:pt x="22" y="496"/>
                    </a:cubicBezTo>
                    <a:cubicBezTo>
                      <a:pt x="23" y="496"/>
                      <a:pt x="23" y="494"/>
                      <a:pt x="23" y="495"/>
                    </a:cubicBezTo>
                    <a:cubicBezTo>
                      <a:pt x="25" y="491"/>
                      <a:pt x="24" y="486"/>
                      <a:pt x="27" y="481"/>
                    </a:cubicBezTo>
                    <a:cubicBezTo>
                      <a:pt x="26" y="480"/>
                      <a:pt x="27" y="477"/>
                      <a:pt x="26" y="476"/>
                    </a:cubicBezTo>
                    <a:cubicBezTo>
                      <a:pt x="27" y="476"/>
                      <a:pt x="28" y="471"/>
                      <a:pt x="29" y="474"/>
                    </a:cubicBezTo>
                    <a:cubicBezTo>
                      <a:pt x="29" y="474"/>
                      <a:pt x="28" y="475"/>
                      <a:pt x="28" y="475"/>
                    </a:cubicBezTo>
                    <a:cubicBezTo>
                      <a:pt x="29" y="475"/>
                      <a:pt x="29" y="475"/>
                      <a:pt x="29" y="475"/>
                    </a:cubicBezTo>
                    <a:cubicBezTo>
                      <a:pt x="31" y="473"/>
                      <a:pt x="30" y="469"/>
                      <a:pt x="31" y="466"/>
                    </a:cubicBezTo>
                    <a:cubicBezTo>
                      <a:pt x="30" y="467"/>
                      <a:pt x="30" y="468"/>
                      <a:pt x="30" y="467"/>
                    </a:cubicBezTo>
                    <a:cubicBezTo>
                      <a:pt x="31" y="465"/>
                      <a:pt x="31" y="465"/>
                      <a:pt x="31" y="465"/>
                    </a:cubicBezTo>
                    <a:cubicBezTo>
                      <a:pt x="31" y="465"/>
                      <a:pt x="31" y="465"/>
                      <a:pt x="31" y="465"/>
                    </a:cubicBezTo>
                    <a:cubicBezTo>
                      <a:pt x="33" y="461"/>
                      <a:pt x="33" y="461"/>
                      <a:pt x="33" y="461"/>
                    </a:cubicBezTo>
                    <a:cubicBezTo>
                      <a:pt x="32" y="462"/>
                      <a:pt x="32" y="462"/>
                      <a:pt x="32" y="462"/>
                    </a:cubicBezTo>
                    <a:cubicBezTo>
                      <a:pt x="33" y="460"/>
                      <a:pt x="34" y="460"/>
                      <a:pt x="34" y="457"/>
                    </a:cubicBezTo>
                    <a:cubicBezTo>
                      <a:pt x="34" y="456"/>
                      <a:pt x="32" y="458"/>
                      <a:pt x="33" y="456"/>
                    </a:cubicBezTo>
                    <a:cubicBezTo>
                      <a:pt x="34" y="454"/>
                      <a:pt x="36" y="450"/>
                      <a:pt x="38" y="447"/>
                    </a:cubicBezTo>
                    <a:cubicBezTo>
                      <a:pt x="37" y="447"/>
                      <a:pt x="37" y="446"/>
                      <a:pt x="37" y="445"/>
                    </a:cubicBezTo>
                    <a:cubicBezTo>
                      <a:pt x="38" y="445"/>
                      <a:pt x="38" y="445"/>
                      <a:pt x="38" y="445"/>
                    </a:cubicBezTo>
                    <a:cubicBezTo>
                      <a:pt x="38" y="441"/>
                      <a:pt x="40" y="444"/>
                      <a:pt x="41" y="440"/>
                    </a:cubicBezTo>
                    <a:cubicBezTo>
                      <a:pt x="41" y="441"/>
                      <a:pt x="41" y="441"/>
                      <a:pt x="41" y="441"/>
                    </a:cubicBezTo>
                    <a:cubicBezTo>
                      <a:pt x="40" y="439"/>
                      <a:pt x="40" y="439"/>
                      <a:pt x="40" y="439"/>
                    </a:cubicBezTo>
                    <a:cubicBezTo>
                      <a:pt x="40" y="435"/>
                      <a:pt x="42" y="438"/>
                      <a:pt x="41" y="434"/>
                    </a:cubicBezTo>
                    <a:cubicBezTo>
                      <a:pt x="41" y="435"/>
                      <a:pt x="39" y="434"/>
                      <a:pt x="40" y="432"/>
                    </a:cubicBezTo>
                    <a:cubicBezTo>
                      <a:pt x="41" y="433"/>
                      <a:pt x="41" y="433"/>
                      <a:pt x="41" y="433"/>
                    </a:cubicBezTo>
                    <a:cubicBezTo>
                      <a:pt x="41" y="432"/>
                      <a:pt x="41" y="431"/>
                      <a:pt x="41" y="431"/>
                    </a:cubicBezTo>
                    <a:cubicBezTo>
                      <a:pt x="42" y="431"/>
                      <a:pt x="43" y="431"/>
                      <a:pt x="43" y="430"/>
                    </a:cubicBezTo>
                    <a:cubicBezTo>
                      <a:pt x="44" y="431"/>
                      <a:pt x="44" y="431"/>
                      <a:pt x="44" y="431"/>
                    </a:cubicBezTo>
                    <a:cubicBezTo>
                      <a:pt x="43" y="428"/>
                      <a:pt x="43" y="428"/>
                      <a:pt x="43" y="428"/>
                    </a:cubicBezTo>
                    <a:cubicBezTo>
                      <a:pt x="45" y="426"/>
                      <a:pt x="45" y="423"/>
                      <a:pt x="47" y="422"/>
                    </a:cubicBezTo>
                    <a:cubicBezTo>
                      <a:pt x="47" y="422"/>
                      <a:pt x="49" y="418"/>
                      <a:pt x="48" y="417"/>
                    </a:cubicBezTo>
                    <a:cubicBezTo>
                      <a:pt x="49" y="418"/>
                      <a:pt x="50" y="416"/>
                      <a:pt x="51" y="417"/>
                    </a:cubicBezTo>
                    <a:cubicBezTo>
                      <a:pt x="50" y="415"/>
                      <a:pt x="51" y="412"/>
                      <a:pt x="53" y="411"/>
                    </a:cubicBezTo>
                    <a:cubicBezTo>
                      <a:pt x="53" y="411"/>
                      <a:pt x="53" y="411"/>
                      <a:pt x="53" y="411"/>
                    </a:cubicBezTo>
                    <a:cubicBezTo>
                      <a:pt x="56" y="407"/>
                      <a:pt x="56" y="402"/>
                      <a:pt x="59" y="398"/>
                    </a:cubicBezTo>
                    <a:cubicBezTo>
                      <a:pt x="58" y="398"/>
                      <a:pt x="60" y="396"/>
                      <a:pt x="58" y="396"/>
                    </a:cubicBezTo>
                    <a:cubicBezTo>
                      <a:pt x="60" y="391"/>
                      <a:pt x="65" y="389"/>
                      <a:pt x="63" y="386"/>
                    </a:cubicBezTo>
                    <a:cubicBezTo>
                      <a:pt x="64" y="384"/>
                      <a:pt x="65" y="384"/>
                      <a:pt x="66" y="383"/>
                    </a:cubicBezTo>
                    <a:cubicBezTo>
                      <a:pt x="66" y="384"/>
                      <a:pt x="66" y="384"/>
                      <a:pt x="66" y="384"/>
                    </a:cubicBezTo>
                    <a:cubicBezTo>
                      <a:pt x="68" y="380"/>
                      <a:pt x="68" y="379"/>
                      <a:pt x="70" y="376"/>
                    </a:cubicBezTo>
                    <a:cubicBezTo>
                      <a:pt x="71" y="375"/>
                      <a:pt x="69" y="373"/>
                      <a:pt x="71" y="371"/>
                    </a:cubicBezTo>
                    <a:cubicBezTo>
                      <a:pt x="71" y="372"/>
                      <a:pt x="72" y="371"/>
                      <a:pt x="72" y="371"/>
                    </a:cubicBezTo>
                    <a:cubicBezTo>
                      <a:pt x="72" y="371"/>
                      <a:pt x="72" y="372"/>
                      <a:pt x="73" y="371"/>
                    </a:cubicBezTo>
                    <a:cubicBezTo>
                      <a:pt x="73" y="370"/>
                      <a:pt x="73" y="370"/>
                      <a:pt x="73" y="370"/>
                    </a:cubicBezTo>
                    <a:cubicBezTo>
                      <a:pt x="74" y="370"/>
                      <a:pt x="74" y="370"/>
                      <a:pt x="74" y="370"/>
                    </a:cubicBezTo>
                    <a:cubicBezTo>
                      <a:pt x="74" y="368"/>
                      <a:pt x="74" y="368"/>
                      <a:pt x="74" y="369"/>
                    </a:cubicBezTo>
                    <a:cubicBezTo>
                      <a:pt x="73" y="369"/>
                      <a:pt x="73" y="369"/>
                      <a:pt x="73" y="369"/>
                    </a:cubicBezTo>
                    <a:cubicBezTo>
                      <a:pt x="75" y="368"/>
                      <a:pt x="76" y="365"/>
                      <a:pt x="77" y="365"/>
                    </a:cubicBezTo>
                    <a:cubicBezTo>
                      <a:pt x="80" y="361"/>
                      <a:pt x="81" y="357"/>
                      <a:pt x="84" y="353"/>
                    </a:cubicBezTo>
                    <a:cubicBezTo>
                      <a:pt x="85" y="353"/>
                      <a:pt x="84" y="354"/>
                      <a:pt x="84" y="356"/>
                    </a:cubicBezTo>
                    <a:cubicBezTo>
                      <a:pt x="86" y="353"/>
                      <a:pt x="86" y="353"/>
                      <a:pt x="86" y="353"/>
                    </a:cubicBezTo>
                    <a:cubicBezTo>
                      <a:pt x="86" y="354"/>
                      <a:pt x="85" y="355"/>
                      <a:pt x="84" y="356"/>
                    </a:cubicBezTo>
                    <a:cubicBezTo>
                      <a:pt x="88" y="354"/>
                      <a:pt x="88" y="349"/>
                      <a:pt x="92" y="346"/>
                    </a:cubicBezTo>
                    <a:cubicBezTo>
                      <a:pt x="92" y="345"/>
                      <a:pt x="92" y="345"/>
                      <a:pt x="92" y="345"/>
                    </a:cubicBezTo>
                    <a:cubicBezTo>
                      <a:pt x="93" y="345"/>
                      <a:pt x="93" y="345"/>
                      <a:pt x="93" y="345"/>
                    </a:cubicBezTo>
                    <a:cubicBezTo>
                      <a:pt x="92" y="345"/>
                      <a:pt x="93" y="344"/>
                      <a:pt x="93" y="343"/>
                    </a:cubicBezTo>
                    <a:cubicBezTo>
                      <a:pt x="94" y="343"/>
                      <a:pt x="94" y="345"/>
                      <a:pt x="96" y="343"/>
                    </a:cubicBezTo>
                    <a:cubicBezTo>
                      <a:pt x="98" y="342"/>
                      <a:pt x="99" y="339"/>
                      <a:pt x="100" y="338"/>
                    </a:cubicBezTo>
                    <a:cubicBezTo>
                      <a:pt x="99" y="338"/>
                      <a:pt x="99" y="338"/>
                      <a:pt x="100" y="337"/>
                    </a:cubicBezTo>
                    <a:cubicBezTo>
                      <a:pt x="100" y="336"/>
                      <a:pt x="101" y="337"/>
                      <a:pt x="102" y="336"/>
                    </a:cubicBezTo>
                    <a:cubicBezTo>
                      <a:pt x="102" y="336"/>
                      <a:pt x="102" y="336"/>
                      <a:pt x="102" y="336"/>
                    </a:cubicBezTo>
                    <a:cubicBezTo>
                      <a:pt x="102" y="336"/>
                      <a:pt x="104" y="334"/>
                      <a:pt x="104" y="333"/>
                    </a:cubicBezTo>
                    <a:cubicBezTo>
                      <a:pt x="105" y="333"/>
                      <a:pt x="103" y="335"/>
                      <a:pt x="103" y="336"/>
                    </a:cubicBezTo>
                    <a:cubicBezTo>
                      <a:pt x="107" y="333"/>
                      <a:pt x="105" y="334"/>
                      <a:pt x="108" y="331"/>
                    </a:cubicBezTo>
                    <a:cubicBezTo>
                      <a:pt x="110" y="329"/>
                      <a:pt x="107" y="331"/>
                      <a:pt x="108" y="329"/>
                    </a:cubicBezTo>
                    <a:cubicBezTo>
                      <a:pt x="109" y="328"/>
                      <a:pt x="110" y="326"/>
                      <a:pt x="113" y="325"/>
                    </a:cubicBezTo>
                    <a:cubicBezTo>
                      <a:pt x="111" y="325"/>
                      <a:pt x="111" y="325"/>
                      <a:pt x="111" y="325"/>
                    </a:cubicBezTo>
                    <a:cubicBezTo>
                      <a:pt x="114" y="322"/>
                      <a:pt x="116" y="321"/>
                      <a:pt x="119" y="321"/>
                    </a:cubicBezTo>
                    <a:cubicBezTo>
                      <a:pt x="120" y="320"/>
                      <a:pt x="121" y="319"/>
                      <a:pt x="121" y="318"/>
                    </a:cubicBezTo>
                    <a:cubicBezTo>
                      <a:pt x="121" y="319"/>
                      <a:pt x="122" y="319"/>
                      <a:pt x="122" y="319"/>
                    </a:cubicBezTo>
                    <a:cubicBezTo>
                      <a:pt x="120" y="328"/>
                      <a:pt x="114" y="333"/>
                      <a:pt x="116" y="338"/>
                    </a:cubicBezTo>
                    <a:cubicBezTo>
                      <a:pt x="115" y="342"/>
                      <a:pt x="114" y="342"/>
                      <a:pt x="113" y="344"/>
                    </a:cubicBezTo>
                    <a:cubicBezTo>
                      <a:pt x="113" y="343"/>
                      <a:pt x="113" y="343"/>
                      <a:pt x="113" y="343"/>
                    </a:cubicBezTo>
                    <a:cubicBezTo>
                      <a:pt x="111" y="351"/>
                      <a:pt x="110" y="353"/>
                      <a:pt x="108" y="358"/>
                    </a:cubicBezTo>
                    <a:cubicBezTo>
                      <a:pt x="107" y="361"/>
                      <a:pt x="109" y="362"/>
                      <a:pt x="107" y="367"/>
                    </a:cubicBezTo>
                    <a:cubicBezTo>
                      <a:pt x="107" y="365"/>
                      <a:pt x="106" y="367"/>
                      <a:pt x="106" y="369"/>
                    </a:cubicBezTo>
                    <a:cubicBezTo>
                      <a:pt x="106" y="368"/>
                      <a:pt x="106" y="367"/>
                      <a:pt x="105" y="370"/>
                    </a:cubicBezTo>
                    <a:cubicBezTo>
                      <a:pt x="105" y="370"/>
                      <a:pt x="105" y="371"/>
                      <a:pt x="105" y="371"/>
                    </a:cubicBezTo>
                    <a:cubicBezTo>
                      <a:pt x="105" y="371"/>
                      <a:pt x="105" y="371"/>
                      <a:pt x="105" y="371"/>
                    </a:cubicBezTo>
                    <a:cubicBezTo>
                      <a:pt x="104" y="374"/>
                      <a:pt x="104" y="374"/>
                      <a:pt x="105" y="372"/>
                    </a:cubicBezTo>
                    <a:cubicBezTo>
                      <a:pt x="105" y="372"/>
                      <a:pt x="105" y="372"/>
                      <a:pt x="105" y="372"/>
                    </a:cubicBezTo>
                    <a:cubicBezTo>
                      <a:pt x="103" y="375"/>
                      <a:pt x="103" y="381"/>
                      <a:pt x="101" y="381"/>
                    </a:cubicBezTo>
                    <a:cubicBezTo>
                      <a:pt x="99" y="391"/>
                      <a:pt x="99" y="398"/>
                      <a:pt x="97" y="406"/>
                    </a:cubicBezTo>
                    <a:cubicBezTo>
                      <a:pt x="96" y="406"/>
                      <a:pt x="96" y="404"/>
                      <a:pt x="97" y="402"/>
                    </a:cubicBezTo>
                    <a:cubicBezTo>
                      <a:pt x="96" y="404"/>
                      <a:pt x="96" y="406"/>
                      <a:pt x="96" y="408"/>
                    </a:cubicBezTo>
                    <a:cubicBezTo>
                      <a:pt x="95" y="407"/>
                      <a:pt x="96" y="404"/>
                      <a:pt x="96" y="403"/>
                    </a:cubicBezTo>
                    <a:cubicBezTo>
                      <a:pt x="93" y="409"/>
                      <a:pt x="94" y="417"/>
                      <a:pt x="92" y="424"/>
                    </a:cubicBezTo>
                    <a:cubicBezTo>
                      <a:pt x="92" y="426"/>
                      <a:pt x="92" y="426"/>
                      <a:pt x="92" y="426"/>
                    </a:cubicBezTo>
                    <a:cubicBezTo>
                      <a:pt x="92" y="426"/>
                      <a:pt x="92" y="426"/>
                      <a:pt x="92" y="426"/>
                    </a:cubicBezTo>
                    <a:cubicBezTo>
                      <a:pt x="92" y="427"/>
                      <a:pt x="92" y="428"/>
                      <a:pt x="92" y="430"/>
                    </a:cubicBezTo>
                    <a:cubicBezTo>
                      <a:pt x="91" y="431"/>
                      <a:pt x="90" y="429"/>
                      <a:pt x="90" y="433"/>
                    </a:cubicBezTo>
                    <a:cubicBezTo>
                      <a:pt x="89" y="436"/>
                      <a:pt x="89" y="442"/>
                      <a:pt x="89" y="446"/>
                    </a:cubicBezTo>
                    <a:cubicBezTo>
                      <a:pt x="89" y="444"/>
                      <a:pt x="90" y="445"/>
                      <a:pt x="90" y="446"/>
                    </a:cubicBezTo>
                    <a:cubicBezTo>
                      <a:pt x="90" y="448"/>
                      <a:pt x="89" y="449"/>
                      <a:pt x="89" y="450"/>
                    </a:cubicBezTo>
                    <a:cubicBezTo>
                      <a:pt x="88" y="450"/>
                      <a:pt x="88" y="450"/>
                      <a:pt x="88" y="450"/>
                    </a:cubicBezTo>
                    <a:cubicBezTo>
                      <a:pt x="89" y="451"/>
                      <a:pt x="88" y="456"/>
                      <a:pt x="89" y="456"/>
                    </a:cubicBezTo>
                    <a:cubicBezTo>
                      <a:pt x="88" y="457"/>
                      <a:pt x="88" y="453"/>
                      <a:pt x="88" y="453"/>
                    </a:cubicBezTo>
                    <a:cubicBezTo>
                      <a:pt x="87" y="461"/>
                      <a:pt x="87" y="457"/>
                      <a:pt x="87" y="465"/>
                    </a:cubicBezTo>
                    <a:cubicBezTo>
                      <a:pt x="87" y="469"/>
                      <a:pt x="88" y="464"/>
                      <a:pt x="89" y="466"/>
                    </a:cubicBezTo>
                    <a:cubicBezTo>
                      <a:pt x="89" y="470"/>
                      <a:pt x="89" y="474"/>
                      <a:pt x="88" y="478"/>
                    </a:cubicBezTo>
                    <a:cubicBezTo>
                      <a:pt x="89" y="476"/>
                      <a:pt x="89" y="476"/>
                      <a:pt x="89" y="476"/>
                    </a:cubicBezTo>
                    <a:cubicBezTo>
                      <a:pt x="90" y="484"/>
                      <a:pt x="90" y="488"/>
                      <a:pt x="89" y="492"/>
                    </a:cubicBezTo>
                    <a:cubicBezTo>
                      <a:pt x="91" y="505"/>
                      <a:pt x="94" y="512"/>
                      <a:pt x="96" y="516"/>
                    </a:cubicBezTo>
                    <a:cubicBezTo>
                      <a:pt x="97" y="519"/>
                      <a:pt x="99" y="518"/>
                      <a:pt x="99" y="516"/>
                    </a:cubicBezTo>
                    <a:cubicBezTo>
                      <a:pt x="100" y="513"/>
                      <a:pt x="100" y="503"/>
                      <a:pt x="100" y="503"/>
                    </a:cubicBezTo>
                    <a:cubicBezTo>
                      <a:pt x="102" y="483"/>
                      <a:pt x="99" y="473"/>
                      <a:pt x="101" y="449"/>
                    </a:cubicBezTo>
                    <a:cubicBezTo>
                      <a:pt x="104" y="428"/>
                      <a:pt x="107" y="423"/>
                      <a:pt x="111" y="402"/>
                    </a:cubicBezTo>
                    <a:cubicBezTo>
                      <a:pt x="114" y="392"/>
                      <a:pt x="116" y="381"/>
                      <a:pt x="119" y="371"/>
                    </a:cubicBezTo>
                    <a:cubicBezTo>
                      <a:pt x="119" y="366"/>
                      <a:pt x="123" y="358"/>
                      <a:pt x="124" y="353"/>
                    </a:cubicBezTo>
                    <a:cubicBezTo>
                      <a:pt x="126" y="351"/>
                      <a:pt x="126" y="351"/>
                      <a:pt x="126" y="351"/>
                    </a:cubicBezTo>
                    <a:cubicBezTo>
                      <a:pt x="126" y="349"/>
                      <a:pt x="126" y="347"/>
                      <a:pt x="128" y="345"/>
                    </a:cubicBezTo>
                    <a:cubicBezTo>
                      <a:pt x="128" y="345"/>
                      <a:pt x="128" y="345"/>
                      <a:pt x="128" y="345"/>
                    </a:cubicBezTo>
                    <a:cubicBezTo>
                      <a:pt x="128" y="342"/>
                      <a:pt x="130" y="339"/>
                      <a:pt x="130" y="338"/>
                    </a:cubicBezTo>
                    <a:cubicBezTo>
                      <a:pt x="130" y="338"/>
                      <a:pt x="130" y="338"/>
                      <a:pt x="130" y="338"/>
                    </a:cubicBezTo>
                    <a:cubicBezTo>
                      <a:pt x="131" y="334"/>
                      <a:pt x="131" y="334"/>
                      <a:pt x="131" y="334"/>
                    </a:cubicBezTo>
                    <a:cubicBezTo>
                      <a:pt x="131" y="335"/>
                      <a:pt x="131" y="335"/>
                      <a:pt x="131" y="335"/>
                    </a:cubicBezTo>
                    <a:cubicBezTo>
                      <a:pt x="132" y="330"/>
                      <a:pt x="134" y="325"/>
                      <a:pt x="136" y="321"/>
                    </a:cubicBezTo>
                    <a:cubicBezTo>
                      <a:pt x="135" y="321"/>
                      <a:pt x="135" y="321"/>
                      <a:pt x="135" y="321"/>
                    </a:cubicBezTo>
                    <a:cubicBezTo>
                      <a:pt x="140" y="312"/>
                      <a:pt x="140" y="308"/>
                      <a:pt x="145" y="300"/>
                    </a:cubicBezTo>
                    <a:cubicBezTo>
                      <a:pt x="145" y="300"/>
                      <a:pt x="145" y="300"/>
                      <a:pt x="145" y="300"/>
                    </a:cubicBezTo>
                    <a:cubicBezTo>
                      <a:pt x="147" y="289"/>
                      <a:pt x="154" y="285"/>
                      <a:pt x="157" y="273"/>
                    </a:cubicBezTo>
                    <a:cubicBezTo>
                      <a:pt x="156" y="274"/>
                      <a:pt x="158" y="272"/>
                      <a:pt x="158" y="273"/>
                    </a:cubicBezTo>
                    <a:cubicBezTo>
                      <a:pt x="160" y="268"/>
                      <a:pt x="162" y="262"/>
                      <a:pt x="161" y="261"/>
                    </a:cubicBezTo>
                    <a:cubicBezTo>
                      <a:pt x="162" y="258"/>
                      <a:pt x="163" y="259"/>
                      <a:pt x="164" y="259"/>
                    </a:cubicBezTo>
                    <a:cubicBezTo>
                      <a:pt x="163" y="258"/>
                      <a:pt x="164" y="255"/>
                      <a:pt x="165" y="252"/>
                    </a:cubicBezTo>
                    <a:cubicBezTo>
                      <a:pt x="165" y="254"/>
                      <a:pt x="165" y="254"/>
                      <a:pt x="165" y="254"/>
                    </a:cubicBezTo>
                    <a:cubicBezTo>
                      <a:pt x="166" y="251"/>
                      <a:pt x="168" y="248"/>
                      <a:pt x="169" y="246"/>
                    </a:cubicBezTo>
                    <a:cubicBezTo>
                      <a:pt x="167" y="247"/>
                      <a:pt x="167" y="247"/>
                      <a:pt x="167" y="247"/>
                    </a:cubicBezTo>
                    <a:cubicBezTo>
                      <a:pt x="169" y="243"/>
                      <a:pt x="169" y="246"/>
                      <a:pt x="171" y="242"/>
                    </a:cubicBezTo>
                    <a:cubicBezTo>
                      <a:pt x="170" y="242"/>
                      <a:pt x="170" y="242"/>
                      <a:pt x="170" y="242"/>
                    </a:cubicBezTo>
                    <a:cubicBezTo>
                      <a:pt x="173" y="236"/>
                      <a:pt x="177" y="234"/>
                      <a:pt x="181" y="229"/>
                    </a:cubicBezTo>
                    <a:cubicBezTo>
                      <a:pt x="194" y="206"/>
                      <a:pt x="206" y="181"/>
                      <a:pt x="222" y="162"/>
                    </a:cubicBezTo>
                    <a:cubicBezTo>
                      <a:pt x="224" y="162"/>
                      <a:pt x="224" y="162"/>
                      <a:pt x="224" y="162"/>
                    </a:cubicBezTo>
                    <a:cubicBezTo>
                      <a:pt x="225" y="162"/>
                      <a:pt x="226" y="155"/>
                      <a:pt x="227" y="155"/>
                    </a:cubicBezTo>
                    <a:cubicBezTo>
                      <a:pt x="228" y="152"/>
                      <a:pt x="228" y="152"/>
                      <a:pt x="228" y="152"/>
                    </a:cubicBezTo>
                    <a:cubicBezTo>
                      <a:pt x="229" y="152"/>
                      <a:pt x="230" y="151"/>
                      <a:pt x="230" y="152"/>
                    </a:cubicBezTo>
                    <a:cubicBezTo>
                      <a:pt x="231" y="150"/>
                      <a:pt x="231" y="150"/>
                      <a:pt x="232" y="148"/>
                    </a:cubicBezTo>
                    <a:cubicBezTo>
                      <a:pt x="234" y="146"/>
                      <a:pt x="234" y="146"/>
                      <a:pt x="234" y="146"/>
                    </a:cubicBezTo>
                    <a:cubicBezTo>
                      <a:pt x="241" y="138"/>
                      <a:pt x="245" y="130"/>
                      <a:pt x="252" y="122"/>
                    </a:cubicBezTo>
                    <a:cubicBezTo>
                      <a:pt x="256" y="119"/>
                      <a:pt x="260" y="114"/>
                      <a:pt x="264" y="109"/>
                    </a:cubicBezTo>
                    <a:cubicBezTo>
                      <a:pt x="268" y="113"/>
                      <a:pt x="272" y="114"/>
                      <a:pt x="278" y="118"/>
                    </a:cubicBezTo>
                    <a:cubicBezTo>
                      <a:pt x="284" y="123"/>
                      <a:pt x="285" y="126"/>
                      <a:pt x="293" y="129"/>
                    </a:cubicBezTo>
                    <a:cubicBezTo>
                      <a:pt x="296" y="131"/>
                      <a:pt x="300" y="132"/>
                      <a:pt x="304" y="133"/>
                    </a:cubicBezTo>
                    <a:cubicBezTo>
                      <a:pt x="306" y="132"/>
                      <a:pt x="308" y="135"/>
                      <a:pt x="311" y="134"/>
                    </a:cubicBezTo>
                    <a:cubicBezTo>
                      <a:pt x="311" y="135"/>
                      <a:pt x="311" y="135"/>
                      <a:pt x="311" y="135"/>
                    </a:cubicBezTo>
                    <a:cubicBezTo>
                      <a:pt x="312" y="135"/>
                      <a:pt x="313" y="135"/>
                      <a:pt x="313" y="136"/>
                    </a:cubicBezTo>
                    <a:cubicBezTo>
                      <a:pt x="313" y="136"/>
                      <a:pt x="313" y="136"/>
                      <a:pt x="313" y="136"/>
                    </a:cubicBezTo>
                    <a:cubicBezTo>
                      <a:pt x="315" y="136"/>
                      <a:pt x="316" y="137"/>
                      <a:pt x="316" y="137"/>
                    </a:cubicBezTo>
                    <a:cubicBezTo>
                      <a:pt x="316" y="137"/>
                      <a:pt x="316" y="137"/>
                      <a:pt x="316" y="137"/>
                    </a:cubicBezTo>
                    <a:cubicBezTo>
                      <a:pt x="317" y="137"/>
                      <a:pt x="317" y="137"/>
                      <a:pt x="317" y="137"/>
                    </a:cubicBezTo>
                    <a:cubicBezTo>
                      <a:pt x="317" y="137"/>
                      <a:pt x="317" y="137"/>
                      <a:pt x="317" y="137"/>
                    </a:cubicBezTo>
                    <a:cubicBezTo>
                      <a:pt x="319" y="137"/>
                      <a:pt x="321" y="138"/>
                      <a:pt x="322" y="139"/>
                    </a:cubicBezTo>
                    <a:cubicBezTo>
                      <a:pt x="322" y="138"/>
                      <a:pt x="322" y="138"/>
                      <a:pt x="322" y="138"/>
                    </a:cubicBezTo>
                    <a:cubicBezTo>
                      <a:pt x="325" y="140"/>
                      <a:pt x="327" y="138"/>
                      <a:pt x="330" y="140"/>
                    </a:cubicBezTo>
                    <a:cubicBezTo>
                      <a:pt x="330" y="140"/>
                      <a:pt x="330" y="140"/>
                      <a:pt x="330" y="140"/>
                    </a:cubicBezTo>
                    <a:cubicBezTo>
                      <a:pt x="335" y="139"/>
                      <a:pt x="336" y="144"/>
                      <a:pt x="340" y="142"/>
                    </a:cubicBezTo>
                    <a:cubicBezTo>
                      <a:pt x="340" y="142"/>
                      <a:pt x="341" y="143"/>
                      <a:pt x="340" y="143"/>
                    </a:cubicBezTo>
                    <a:cubicBezTo>
                      <a:pt x="342" y="143"/>
                      <a:pt x="344" y="143"/>
                      <a:pt x="345" y="141"/>
                    </a:cubicBezTo>
                    <a:cubicBezTo>
                      <a:pt x="346" y="142"/>
                      <a:pt x="346" y="142"/>
                      <a:pt x="346" y="143"/>
                    </a:cubicBezTo>
                    <a:cubicBezTo>
                      <a:pt x="346" y="142"/>
                      <a:pt x="347" y="142"/>
                      <a:pt x="348" y="142"/>
                    </a:cubicBezTo>
                    <a:cubicBezTo>
                      <a:pt x="348" y="142"/>
                      <a:pt x="348" y="142"/>
                      <a:pt x="348" y="142"/>
                    </a:cubicBezTo>
                    <a:cubicBezTo>
                      <a:pt x="351" y="143"/>
                      <a:pt x="351" y="143"/>
                      <a:pt x="351" y="143"/>
                    </a:cubicBezTo>
                    <a:cubicBezTo>
                      <a:pt x="351" y="141"/>
                      <a:pt x="351" y="141"/>
                      <a:pt x="351" y="141"/>
                    </a:cubicBezTo>
                    <a:cubicBezTo>
                      <a:pt x="352" y="142"/>
                      <a:pt x="351" y="143"/>
                      <a:pt x="352" y="143"/>
                    </a:cubicBezTo>
                    <a:cubicBezTo>
                      <a:pt x="353" y="142"/>
                      <a:pt x="353" y="142"/>
                      <a:pt x="353" y="142"/>
                    </a:cubicBezTo>
                    <a:cubicBezTo>
                      <a:pt x="355" y="142"/>
                      <a:pt x="356" y="144"/>
                      <a:pt x="358" y="146"/>
                    </a:cubicBezTo>
                    <a:cubicBezTo>
                      <a:pt x="367" y="148"/>
                      <a:pt x="377" y="145"/>
                      <a:pt x="385" y="148"/>
                    </a:cubicBezTo>
                    <a:cubicBezTo>
                      <a:pt x="386" y="149"/>
                      <a:pt x="386" y="149"/>
                      <a:pt x="386" y="149"/>
                    </a:cubicBezTo>
                    <a:cubicBezTo>
                      <a:pt x="386" y="151"/>
                      <a:pt x="388" y="147"/>
                      <a:pt x="388" y="149"/>
                    </a:cubicBezTo>
                    <a:cubicBezTo>
                      <a:pt x="389" y="148"/>
                      <a:pt x="389" y="148"/>
                      <a:pt x="389" y="148"/>
                    </a:cubicBezTo>
                    <a:cubicBezTo>
                      <a:pt x="390" y="148"/>
                      <a:pt x="390" y="149"/>
                      <a:pt x="390" y="149"/>
                    </a:cubicBezTo>
                    <a:cubicBezTo>
                      <a:pt x="391" y="149"/>
                      <a:pt x="391" y="149"/>
                      <a:pt x="391" y="148"/>
                    </a:cubicBezTo>
                    <a:cubicBezTo>
                      <a:pt x="392" y="149"/>
                      <a:pt x="392" y="149"/>
                      <a:pt x="392" y="149"/>
                    </a:cubicBezTo>
                    <a:cubicBezTo>
                      <a:pt x="396" y="150"/>
                      <a:pt x="399" y="148"/>
                      <a:pt x="403" y="149"/>
                    </a:cubicBezTo>
                    <a:cubicBezTo>
                      <a:pt x="408" y="151"/>
                      <a:pt x="416" y="149"/>
                      <a:pt x="421" y="147"/>
                    </a:cubicBezTo>
                    <a:cubicBezTo>
                      <a:pt x="428" y="145"/>
                      <a:pt x="437" y="150"/>
                      <a:pt x="444" y="146"/>
                    </a:cubicBezTo>
                    <a:cubicBezTo>
                      <a:pt x="444" y="146"/>
                      <a:pt x="445" y="145"/>
                      <a:pt x="445" y="145"/>
                    </a:cubicBezTo>
                    <a:cubicBezTo>
                      <a:pt x="447" y="145"/>
                      <a:pt x="449" y="144"/>
                      <a:pt x="451" y="144"/>
                    </a:cubicBezTo>
                    <a:cubicBezTo>
                      <a:pt x="451" y="144"/>
                      <a:pt x="455" y="143"/>
                      <a:pt x="459" y="141"/>
                    </a:cubicBezTo>
                    <a:cubicBezTo>
                      <a:pt x="460" y="143"/>
                      <a:pt x="461" y="145"/>
                      <a:pt x="462" y="147"/>
                    </a:cubicBezTo>
                    <a:cubicBezTo>
                      <a:pt x="462" y="150"/>
                      <a:pt x="462" y="150"/>
                      <a:pt x="462" y="150"/>
                    </a:cubicBezTo>
                    <a:cubicBezTo>
                      <a:pt x="463" y="151"/>
                      <a:pt x="464" y="153"/>
                      <a:pt x="464" y="155"/>
                    </a:cubicBezTo>
                    <a:cubicBezTo>
                      <a:pt x="464" y="155"/>
                      <a:pt x="464" y="155"/>
                      <a:pt x="464" y="155"/>
                    </a:cubicBezTo>
                    <a:cubicBezTo>
                      <a:pt x="466" y="158"/>
                      <a:pt x="466" y="161"/>
                      <a:pt x="467" y="162"/>
                    </a:cubicBezTo>
                    <a:cubicBezTo>
                      <a:pt x="467" y="162"/>
                      <a:pt x="467" y="162"/>
                      <a:pt x="467" y="162"/>
                    </a:cubicBezTo>
                    <a:cubicBezTo>
                      <a:pt x="468" y="166"/>
                      <a:pt x="468" y="166"/>
                      <a:pt x="468" y="166"/>
                    </a:cubicBezTo>
                    <a:cubicBezTo>
                      <a:pt x="468" y="165"/>
                      <a:pt x="468" y="165"/>
                      <a:pt x="468" y="165"/>
                    </a:cubicBezTo>
                    <a:cubicBezTo>
                      <a:pt x="470" y="170"/>
                      <a:pt x="471" y="175"/>
                      <a:pt x="472" y="180"/>
                    </a:cubicBezTo>
                    <a:cubicBezTo>
                      <a:pt x="473" y="179"/>
                      <a:pt x="473" y="179"/>
                      <a:pt x="473" y="179"/>
                    </a:cubicBezTo>
                    <a:cubicBezTo>
                      <a:pt x="475" y="189"/>
                      <a:pt x="478" y="192"/>
                      <a:pt x="479" y="201"/>
                    </a:cubicBezTo>
                    <a:cubicBezTo>
                      <a:pt x="479" y="201"/>
                      <a:pt x="479" y="201"/>
                      <a:pt x="479" y="201"/>
                    </a:cubicBezTo>
                    <a:cubicBezTo>
                      <a:pt x="484" y="211"/>
                      <a:pt x="481" y="218"/>
                      <a:pt x="486" y="229"/>
                    </a:cubicBezTo>
                    <a:cubicBezTo>
                      <a:pt x="486" y="228"/>
                      <a:pt x="486" y="230"/>
                      <a:pt x="486" y="230"/>
                    </a:cubicBezTo>
                    <a:cubicBezTo>
                      <a:pt x="487" y="235"/>
                      <a:pt x="489" y="240"/>
                      <a:pt x="491" y="240"/>
                    </a:cubicBezTo>
                    <a:cubicBezTo>
                      <a:pt x="491" y="244"/>
                      <a:pt x="491" y="243"/>
                      <a:pt x="490" y="244"/>
                    </a:cubicBezTo>
                    <a:cubicBezTo>
                      <a:pt x="491" y="244"/>
                      <a:pt x="492" y="247"/>
                      <a:pt x="493" y="250"/>
                    </a:cubicBezTo>
                    <a:cubicBezTo>
                      <a:pt x="492" y="249"/>
                      <a:pt x="492" y="249"/>
                      <a:pt x="492" y="249"/>
                    </a:cubicBezTo>
                    <a:cubicBezTo>
                      <a:pt x="493" y="252"/>
                      <a:pt x="493" y="254"/>
                      <a:pt x="494" y="257"/>
                    </a:cubicBezTo>
                    <a:cubicBezTo>
                      <a:pt x="495" y="255"/>
                      <a:pt x="495" y="255"/>
                      <a:pt x="495" y="255"/>
                    </a:cubicBezTo>
                    <a:cubicBezTo>
                      <a:pt x="496" y="260"/>
                      <a:pt x="494" y="257"/>
                      <a:pt x="495" y="261"/>
                    </a:cubicBezTo>
                    <a:cubicBezTo>
                      <a:pt x="496" y="261"/>
                      <a:pt x="496" y="261"/>
                      <a:pt x="496" y="261"/>
                    </a:cubicBezTo>
                    <a:cubicBezTo>
                      <a:pt x="497" y="267"/>
                      <a:pt x="496" y="271"/>
                      <a:pt x="496" y="278"/>
                    </a:cubicBezTo>
                    <a:cubicBezTo>
                      <a:pt x="500" y="303"/>
                      <a:pt x="506" y="330"/>
                      <a:pt x="506" y="355"/>
                    </a:cubicBezTo>
                    <a:cubicBezTo>
                      <a:pt x="505" y="356"/>
                      <a:pt x="505" y="356"/>
                      <a:pt x="505" y="356"/>
                    </a:cubicBezTo>
                    <a:cubicBezTo>
                      <a:pt x="503" y="356"/>
                      <a:pt x="507" y="362"/>
                      <a:pt x="506" y="363"/>
                    </a:cubicBezTo>
                    <a:cubicBezTo>
                      <a:pt x="507" y="366"/>
                      <a:pt x="507" y="366"/>
                      <a:pt x="507" y="366"/>
                    </a:cubicBezTo>
                    <a:cubicBezTo>
                      <a:pt x="507" y="367"/>
                      <a:pt x="506" y="368"/>
                      <a:pt x="506" y="367"/>
                    </a:cubicBezTo>
                    <a:cubicBezTo>
                      <a:pt x="506" y="370"/>
                      <a:pt x="506" y="370"/>
                      <a:pt x="507" y="372"/>
                    </a:cubicBezTo>
                    <a:cubicBezTo>
                      <a:pt x="506" y="374"/>
                      <a:pt x="506" y="374"/>
                      <a:pt x="506" y="374"/>
                    </a:cubicBezTo>
                    <a:cubicBezTo>
                      <a:pt x="506" y="385"/>
                      <a:pt x="508" y="393"/>
                      <a:pt x="507" y="404"/>
                    </a:cubicBezTo>
                    <a:cubicBezTo>
                      <a:pt x="506" y="417"/>
                      <a:pt x="506" y="441"/>
                      <a:pt x="506" y="455"/>
                    </a:cubicBezTo>
                    <a:cubicBezTo>
                      <a:pt x="506" y="475"/>
                      <a:pt x="497" y="496"/>
                      <a:pt x="494" y="516"/>
                    </a:cubicBezTo>
                    <a:cubicBezTo>
                      <a:pt x="494" y="516"/>
                      <a:pt x="494" y="518"/>
                      <a:pt x="494" y="518"/>
                    </a:cubicBezTo>
                    <a:cubicBezTo>
                      <a:pt x="492" y="524"/>
                      <a:pt x="490" y="530"/>
                      <a:pt x="488" y="535"/>
                    </a:cubicBezTo>
                    <a:cubicBezTo>
                      <a:pt x="488" y="535"/>
                      <a:pt x="480" y="556"/>
                      <a:pt x="474" y="568"/>
                    </a:cubicBezTo>
                    <a:cubicBezTo>
                      <a:pt x="471" y="574"/>
                      <a:pt x="469" y="578"/>
                      <a:pt x="471" y="578"/>
                    </a:cubicBezTo>
                    <a:cubicBezTo>
                      <a:pt x="473" y="578"/>
                      <a:pt x="480" y="574"/>
                      <a:pt x="491" y="560"/>
                    </a:cubicBezTo>
                    <a:cubicBezTo>
                      <a:pt x="491" y="560"/>
                      <a:pt x="491" y="560"/>
                      <a:pt x="491" y="560"/>
                    </a:cubicBezTo>
                    <a:cubicBezTo>
                      <a:pt x="496" y="551"/>
                      <a:pt x="498" y="545"/>
                      <a:pt x="499" y="538"/>
                    </a:cubicBezTo>
                    <a:cubicBezTo>
                      <a:pt x="502" y="537"/>
                      <a:pt x="502" y="530"/>
                      <a:pt x="504" y="528"/>
                    </a:cubicBezTo>
                    <a:cubicBezTo>
                      <a:pt x="504" y="528"/>
                      <a:pt x="504" y="528"/>
                      <a:pt x="504" y="528"/>
                    </a:cubicBezTo>
                    <a:cubicBezTo>
                      <a:pt x="504" y="521"/>
                      <a:pt x="509" y="516"/>
                      <a:pt x="509" y="509"/>
                    </a:cubicBezTo>
                    <a:cubicBezTo>
                      <a:pt x="509" y="510"/>
                      <a:pt x="509" y="510"/>
                      <a:pt x="509" y="511"/>
                    </a:cubicBezTo>
                    <a:cubicBezTo>
                      <a:pt x="510" y="507"/>
                      <a:pt x="511" y="501"/>
                      <a:pt x="512" y="501"/>
                    </a:cubicBezTo>
                    <a:cubicBezTo>
                      <a:pt x="514" y="490"/>
                      <a:pt x="517" y="476"/>
                      <a:pt x="516" y="469"/>
                    </a:cubicBezTo>
                    <a:cubicBezTo>
                      <a:pt x="516" y="469"/>
                      <a:pt x="516" y="469"/>
                      <a:pt x="516" y="469"/>
                    </a:cubicBezTo>
                    <a:cubicBezTo>
                      <a:pt x="515" y="465"/>
                      <a:pt x="516" y="464"/>
                      <a:pt x="516" y="460"/>
                    </a:cubicBezTo>
                    <a:cubicBezTo>
                      <a:pt x="516" y="460"/>
                      <a:pt x="516" y="460"/>
                      <a:pt x="516" y="460"/>
                    </a:cubicBezTo>
                    <a:cubicBezTo>
                      <a:pt x="516" y="455"/>
                      <a:pt x="517" y="447"/>
                      <a:pt x="517" y="444"/>
                    </a:cubicBezTo>
                    <a:cubicBezTo>
                      <a:pt x="518" y="444"/>
                      <a:pt x="518" y="444"/>
                      <a:pt x="518" y="444"/>
                    </a:cubicBezTo>
                    <a:cubicBezTo>
                      <a:pt x="518" y="441"/>
                      <a:pt x="518" y="438"/>
                      <a:pt x="518" y="436"/>
                    </a:cubicBezTo>
                    <a:cubicBezTo>
                      <a:pt x="518" y="439"/>
                      <a:pt x="518" y="439"/>
                      <a:pt x="518" y="439"/>
                    </a:cubicBezTo>
                    <a:cubicBezTo>
                      <a:pt x="516" y="437"/>
                      <a:pt x="520" y="432"/>
                      <a:pt x="518" y="426"/>
                    </a:cubicBezTo>
                    <a:cubicBezTo>
                      <a:pt x="519" y="421"/>
                      <a:pt x="514" y="415"/>
                      <a:pt x="515" y="409"/>
                    </a:cubicBezTo>
                    <a:cubicBezTo>
                      <a:pt x="514" y="406"/>
                      <a:pt x="517" y="411"/>
                      <a:pt x="516" y="407"/>
                    </a:cubicBezTo>
                    <a:cubicBezTo>
                      <a:pt x="517" y="407"/>
                      <a:pt x="517" y="409"/>
                      <a:pt x="518" y="408"/>
                    </a:cubicBezTo>
                    <a:cubicBezTo>
                      <a:pt x="517" y="404"/>
                      <a:pt x="519" y="401"/>
                      <a:pt x="518" y="396"/>
                    </a:cubicBezTo>
                    <a:cubicBezTo>
                      <a:pt x="519" y="396"/>
                      <a:pt x="519" y="396"/>
                      <a:pt x="519" y="396"/>
                    </a:cubicBezTo>
                    <a:cubicBezTo>
                      <a:pt x="517" y="390"/>
                      <a:pt x="520" y="384"/>
                      <a:pt x="518" y="379"/>
                    </a:cubicBezTo>
                    <a:cubicBezTo>
                      <a:pt x="518" y="376"/>
                      <a:pt x="518" y="375"/>
                      <a:pt x="519" y="374"/>
                    </a:cubicBezTo>
                    <a:cubicBezTo>
                      <a:pt x="519" y="375"/>
                      <a:pt x="520" y="376"/>
                      <a:pt x="521" y="377"/>
                    </a:cubicBezTo>
                    <a:cubicBezTo>
                      <a:pt x="520" y="377"/>
                      <a:pt x="520" y="377"/>
                      <a:pt x="520" y="377"/>
                    </a:cubicBezTo>
                    <a:cubicBezTo>
                      <a:pt x="523" y="382"/>
                      <a:pt x="525" y="385"/>
                      <a:pt x="529" y="388"/>
                    </a:cubicBezTo>
                    <a:cubicBezTo>
                      <a:pt x="528" y="389"/>
                      <a:pt x="532" y="392"/>
                      <a:pt x="532" y="394"/>
                    </a:cubicBezTo>
                    <a:cubicBezTo>
                      <a:pt x="532" y="394"/>
                      <a:pt x="532" y="394"/>
                      <a:pt x="532" y="394"/>
                    </a:cubicBezTo>
                    <a:cubicBezTo>
                      <a:pt x="535" y="396"/>
                      <a:pt x="534" y="401"/>
                      <a:pt x="537" y="403"/>
                    </a:cubicBezTo>
                    <a:cubicBezTo>
                      <a:pt x="537" y="403"/>
                      <a:pt x="536" y="403"/>
                      <a:pt x="536" y="403"/>
                    </a:cubicBezTo>
                    <a:cubicBezTo>
                      <a:pt x="537" y="405"/>
                      <a:pt x="539" y="408"/>
                      <a:pt x="538" y="409"/>
                    </a:cubicBezTo>
                    <a:cubicBezTo>
                      <a:pt x="541" y="414"/>
                      <a:pt x="544" y="423"/>
                      <a:pt x="547" y="426"/>
                    </a:cubicBezTo>
                    <a:cubicBezTo>
                      <a:pt x="546" y="426"/>
                      <a:pt x="546" y="426"/>
                      <a:pt x="546" y="426"/>
                    </a:cubicBezTo>
                    <a:cubicBezTo>
                      <a:pt x="548" y="428"/>
                      <a:pt x="547" y="429"/>
                      <a:pt x="549" y="431"/>
                    </a:cubicBezTo>
                    <a:cubicBezTo>
                      <a:pt x="549" y="431"/>
                      <a:pt x="549" y="431"/>
                      <a:pt x="549" y="431"/>
                    </a:cubicBezTo>
                    <a:cubicBezTo>
                      <a:pt x="550" y="433"/>
                      <a:pt x="551" y="438"/>
                      <a:pt x="552" y="440"/>
                    </a:cubicBezTo>
                    <a:cubicBezTo>
                      <a:pt x="551" y="440"/>
                      <a:pt x="551" y="440"/>
                      <a:pt x="551" y="440"/>
                    </a:cubicBezTo>
                    <a:cubicBezTo>
                      <a:pt x="552" y="442"/>
                      <a:pt x="552" y="444"/>
                      <a:pt x="552" y="445"/>
                    </a:cubicBezTo>
                    <a:cubicBezTo>
                      <a:pt x="552" y="443"/>
                      <a:pt x="552" y="443"/>
                      <a:pt x="552" y="443"/>
                    </a:cubicBezTo>
                    <a:cubicBezTo>
                      <a:pt x="554" y="444"/>
                      <a:pt x="552" y="447"/>
                      <a:pt x="554" y="451"/>
                    </a:cubicBezTo>
                    <a:cubicBezTo>
                      <a:pt x="554" y="454"/>
                      <a:pt x="560" y="457"/>
                      <a:pt x="559" y="460"/>
                    </a:cubicBezTo>
                    <a:cubicBezTo>
                      <a:pt x="561" y="462"/>
                      <a:pt x="558" y="459"/>
                      <a:pt x="559" y="4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13"/>
              <p:cNvSpPr/>
              <p:nvPr/>
            </p:nvSpPr>
            <p:spPr bwMode="auto">
              <a:xfrm>
                <a:off x="3343275" y="1955801"/>
                <a:ext cx="301625" cy="292100"/>
              </a:xfrm>
              <a:custGeom>
                <a:avLst/>
                <a:gdLst>
                  <a:gd name="T0" fmla="*/ 127 w 140"/>
                  <a:gd name="T1" fmla="*/ 27 h 136"/>
                  <a:gd name="T2" fmla="*/ 106 w 140"/>
                  <a:gd name="T3" fmla="*/ 9 h 136"/>
                  <a:gd name="T4" fmla="*/ 100 w 140"/>
                  <a:gd name="T5" fmla="*/ 6 h 136"/>
                  <a:gd name="T6" fmla="*/ 84 w 140"/>
                  <a:gd name="T7" fmla="*/ 1 h 136"/>
                  <a:gd name="T8" fmla="*/ 67 w 140"/>
                  <a:gd name="T9" fmla="*/ 4 h 136"/>
                  <a:gd name="T10" fmla="*/ 58 w 140"/>
                  <a:gd name="T11" fmla="*/ 2 h 136"/>
                  <a:gd name="T12" fmla="*/ 39 w 140"/>
                  <a:gd name="T13" fmla="*/ 8 h 136"/>
                  <a:gd name="T14" fmla="*/ 32 w 140"/>
                  <a:gd name="T15" fmla="*/ 10 h 136"/>
                  <a:gd name="T16" fmla="*/ 13 w 140"/>
                  <a:gd name="T17" fmla="*/ 30 h 136"/>
                  <a:gd name="T18" fmla="*/ 8 w 140"/>
                  <a:gd name="T19" fmla="*/ 39 h 136"/>
                  <a:gd name="T20" fmla="*/ 8 w 140"/>
                  <a:gd name="T21" fmla="*/ 40 h 136"/>
                  <a:gd name="T22" fmla="*/ 4 w 140"/>
                  <a:gd name="T23" fmla="*/ 51 h 136"/>
                  <a:gd name="T24" fmla="*/ 3 w 140"/>
                  <a:gd name="T25" fmla="*/ 67 h 136"/>
                  <a:gd name="T26" fmla="*/ 2 w 140"/>
                  <a:gd name="T27" fmla="*/ 74 h 136"/>
                  <a:gd name="T28" fmla="*/ 5 w 140"/>
                  <a:gd name="T29" fmla="*/ 82 h 136"/>
                  <a:gd name="T30" fmla="*/ 4 w 140"/>
                  <a:gd name="T31" fmla="*/ 85 h 136"/>
                  <a:gd name="T32" fmla="*/ 12 w 140"/>
                  <a:gd name="T33" fmla="*/ 103 h 136"/>
                  <a:gd name="T34" fmla="*/ 16 w 140"/>
                  <a:gd name="T35" fmla="*/ 111 h 136"/>
                  <a:gd name="T36" fmla="*/ 44 w 140"/>
                  <a:gd name="T37" fmla="*/ 129 h 136"/>
                  <a:gd name="T38" fmla="*/ 58 w 140"/>
                  <a:gd name="T39" fmla="*/ 135 h 136"/>
                  <a:gd name="T40" fmla="*/ 66 w 140"/>
                  <a:gd name="T41" fmla="*/ 136 h 136"/>
                  <a:gd name="T42" fmla="*/ 68 w 140"/>
                  <a:gd name="T43" fmla="*/ 135 h 136"/>
                  <a:gd name="T44" fmla="*/ 90 w 140"/>
                  <a:gd name="T45" fmla="*/ 131 h 136"/>
                  <a:gd name="T46" fmla="*/ 89 w 140"/>
                  <a:gd name="T47" fmla="*/ 133 h 136"/>
                  <a:gd name="T48" fmla="*/ 104 w 140"/>
                  <a:gd name="T49" fmla="*/ 127 h 136"/>
                  <a:gd name="T50" fmla="*/ 115 w 140"/>
                  <a:gd name="T51" fmla="*/ 119 h 136"/>
                  <a:gd name="T52" fmla="*/ 117 w 140"/>
                  <a:gd name="T53" fmla="*/ 118 h 136"/>
                  <a:gd name="T54" fmla="*/ 124 w 140"/>
                  <a:gd name="T55" fmla="*/ 111 h 136"/>
                  <a:gd name="T56" fmla="*/ 126 w 140"/>
                  <a:gd name="T57" fmla="*/ 102 h 136"/>
                  <a:gd name="T58" fmla="*/ 127 w 140"/>
                  <a:gd name="T59" fmla="*/ 77 h 136"/>
                  <a:gd name="T60" fmla="*/ 108 w 140"/>
                  <a:gd name="T61" fmla="*/ 109 h 136"/>
                  <a:gd name="T62" fmla="*/ 66 w 140"/>
                  <a:gd name="T63" fmla="*/ 121 h 136"/>
                  <a:gd name="T64" fmla="*/ 51 w 140"/>
                  <a:gd name="T65" fmla="*/ 118 h 136"/>
                  <a:gd name="T66" fmla="*/ 47 w 140"/>
                  <a:gd name="T67" fmla="*/ 116 h 136"/>
                  <a:gd name="T68" fmla="*/ 39 w 140"/>
                  <a:gd name="T69" fmla="*/ 111 h 136"/>
                  <a:gd name="T70" fmla="*/ 29 w 140"/>
                  <a:gd name="T71" fmla="*/ 103 h 136"/>
                  <a:gd name="T72" fmla="*/ 16 w 140"/>
                  <a:gd name="T73" fmla="*/ 83 h 136"/>
                  <a:gd name="T74" fmla="*/ 16 w 140"/>
                  <a:gd name="T75" fmla="*/ 77 h 136"/>
                  <a:gd name="T76" fmla="*/ 15 w 140"/>
                  <a:gd name="T77" fmla="*/ 70 h 136"/>
                  <a:gd name="T78" fmla="*/ 24 w 140"/>
                  <a:gd name="T79" fmla="*/ 39 h 136"/>
                  <a:gd name="T80" fmla="*/ 43 w 140"/>
                  <a:gd name="T81" fmla="*/ 20 h 136"/>
                  <a:gd name="T82" fmla="*/ 47 w 140"/>
                  <a:gd name="T83" fmla="*/ 18 h 136"/>
                  <a:gd name="T84" fmla="*/ 79 w 140"/>
                  <a:gd name="T85" fmla="*/ 13 h 136"/>
                  <a:gd name="T86" fmla="*/ 120 w 140"/>
                  <a:gd name="T87" fmla="*/ 39 h 136"/>
                  <a:gd name="T88" fmla="*/ 129 w 140"/>
                  <a:gd name="T89" fmla="*/ 71 h 136"/>
                  <a:gd name="T90" fmla="*/ 140 w 140"/>
                  <a:gd name="T91" fmla="*/ 61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0" h="136">
                    <a:moveTo>
                      <a:pt x="134" y="38"/>
                    </a:moveTo>
                    <a:cubicBezTo>
                      <a:pt x="134" y="38"/>
                      <a:pt x="134" y="38"/>
                      <a:pt x="134" y="38"/>
                    </a:cubicBezTo>
                    <a:cubicBezTo>
                      <a:pt x="131" y="35"/>
                      <a:pt x="131" y="30"/>
                      <a:pt x="127" y="27"/>
                    </a:cubicBezTo>
                    <a:cubicBezTo>
                      <a:pt x="127" y="27"/>
                      <a:pt x="128" y="27"/>
                      <a:pt x="128" y="28"/>
                    </a:cubicBezTo>
                    <a:cubicBezTo>
                      <a:pt x="126" y="25"/>
                      <a:pt x="123" y="22"/>
                      <a:pt x="124" y="22"/>
                    </a:cubicBezTo>
                    <a:cubicBezTo>
                      <a:pt x="119" y="16"/>
                      <a:pt x="111" y="9"/>
                      <a:pt x="106" y="9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4" y="9"/>
                      <a:pt x="103" y="7"/>
                      <a:pt x="100" y="7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97" y="6"/>
                      <a:pt x="92" y="3"/>
                      <a:pt x="90" y="3"/>
                    </a:cubicBezTo>
                    <a:cubicBezTo>
                      <a:pt x="90" y="2"/>
                      <a:pt x="90" y="2"/>
                      <a:pt x="90" y="2"/>
                    </a:cubicBezTo>
                    <a:cubicBezTo>
                      <a:pt x="88" y="2"/>
                      <a:pt x="86" y="2"/>
                      <a:pt x="84" y="1"/>
                    </a:cubicBezTo>
                    <a:cubicBezTo>
                      <a:pt x="85" y="1"/>
                      <a:pt x="86" y="2"/>
                      <a:pt x="87" y="2"/>
                    </a:cubicBezTo>
                    <a:cubicBezTo>
                      <a:pt x="85" y="4"/>
                      <a:pt x="83" y="0"/>
                      <a:pt x="78" y="1"/>
                    </a:cubicBezTo>
                    <a:cubicBezTo>
                      <a:pt x="74" y="0"/>
                      <a:pt x="70" y="5"/>
                      <a:pt x="67" y="4"/>
                    </a:cubicBezTo>
                    <a:cubicBezTo>
                      <a:pt x="65" y="5"/>
                      <a:pt x="68" y="2"/>
                      <a:pt x="66" y="3"/>
                    </a:cubicBezTo>
                    <a:cubicBezTo>
                      <a:pt x="65" y="2"/>
                      <a:pt x="67" y="2"/>
                      <a:pt x="66" y="2"/>
                    </a:cubicBezTo>
                    <a:cubicBezTo>
                      <a:pt x="63" y="2"/>
                      <a:pt x="61" y="1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4"/>
                      <a:pt x="49" y="3"/>
                      <a:pt x="47" y="5"/>
                    </a:cubicBezTo>
                    <a:cubicBezTo>
                      <a:pt x="43" y="8"/>
                      <a:pt x="43" y="4"/>
                      <a:pt x="39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5" y="9"/>
                      <a:pt x="36" y="10"/>
                      <a:pt x="34" y="11"/>
                    </a:cubicBezTo>
                    <a:cubicBezTo>
                      <a:pt x="34" y="10"/>
                      <a:pt x="31" y="12"/>
                      <a:pt x="32" y="10"/>
                    </a:cubicBezTo>
                    <a:cubicBezTo>
                      <a:pt x="27" y="13"/>
                      <a:pt x="25" y="18"/>
                      <a:pt x="19" y="22"/>
                    </a:cubicBezTo>
                    <a:cubicBezTo>
                      <a:pt x="19" y="24"/>
                      <a:pt x="16" y="27"/>
                      <a:pt x="16" y="28"/>
                    </a:cubicBezTo>
                    <a:cubicBezTo>
                      <a:pt x="15" y="28"/>
                      <a:pt x="12" y="34"/>
                      <a:pt x="13" y="30"/>
                    </a:cubicBezTo>
                    <a:cubicBezTo>
                      <a:pt x="13" y="30"/>
                      <a:pt x="14" y="29"/>
                      <a:pt x="14" y="29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0" y="31"/>
                      <a:pt x="10" y="35"/>
                      <a:pt x="8" y="39"/>
                    </a:cubicBezTo>
                    <a:cubicBezTo>
                      <a:pt x="9" y="38"/>
                      <a:pt x="10" y="36"/>
                      <a:pt x="10" y="38"/>
                    </a:cubicBezTo>
                    <a:cubicBezTo>
                      <a:pt x="9" y="39"/>
                      <a:pt x="9" y="40"/>
                      <a:pt x="8" y="41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7" y="41"/>
                      <a:pt x="6" y="43"/>
                      <a:pt x="5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5" y="47"/>
                      <a:pt x="3" y="47"/>
                      <a:pt x="4" y="51"/>
                    </a:cubicBezTo>
                    <a:cubicBezTo>
                      <a:pt x="4" y="52"/>
                      <a:pt x="6" y="49"/>
                      <a:pt x="5" y="51"/>
                    </a:cubicBezTo>
                    <a:cubicBezTo>
                      <a:pt x="4" y="55"/>
                      <a:pt x="2" y="60"/>
                      <a:pt x="1" y="65"/>
                    </a:cubicBezTo>
                    <a:cubicBezTo>
                      <a:pt x="3" y="64"/>
                      <a:pt x="2" y="65"/>
                      <a:pt x="3" y="67"/>
                    </a:cubicBezTo>
                    <a:cubicBezTo>
                      <a:pt x="2" y="67"/>
                      <a:pt x="2" y="67"/>
                      <a:pt x="2" y="67"/>
                    </a:cubicBezTo>
                    <a:cubicBezTo>
                      <a:pt x="3" y="72"/>
                      <a:pt x="0" y="69"/>
                      <a:pt x="1" y="74"/>
                    </a:cubicBezTo>
                    <a:cubicBezTo>
                      <a:pt x="1" y="74"/>
                      <a:pt x="2" y="74"/>
                      <a:pt x="2" y="74"/>
                    </a:cubicBezTo>
                    <a:cubicBezTo>
                      <a:pt x="5" y="78"/>
                      <a:pt x="1" y="77"/>
                      <a:pt x="4" y="81"/>
                    </a:cubicBezTo>
                    <a:cubicBezTo>
                      <a:pt x="3" y="80"/>
                      <a:pt x="6" y="80"/>
                      <a:pt x="6" y="83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5" y="83"/>
                      <a:pt x="6" y="84"/>
                      <a:pt x="6" y="85"/>
                    </a:cubicBezTo>
                    <a:cubicBezTo>
                      <a:pt x="5" y="84"/>
                      <a:pt x="4" y="84"/>
                      <a:pt x="5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4" y="86"/>
                      <a:pt x="5" y="87"/>
                      <a:pt x="6" y="88"/>
                    </a:cubicBezTo>
                    <a:cubicBezTo>
                      <a:pt x="6" y="91"/>
                      <a:pt x="9" y="95"/>
                      <a:pt x="8" y="97"/>
                    </a:cubicBezTo>
                    <a:cubicBezTo>
                      <a:pt x="8" y="97"/>
                      <a:pt x="10" y="102"/>
                      <a:pt x="12" y="103"/>
                    </a:cubicBezTo>
                    <a:cubicBezTo>
                      <a:pt x="11" y="103"/>
                      <a:pt x="12" y="105"/>
                      <a:pt x="11" y="105"/>
                    </a:cubicBezTo>
                    <a:cubicBezTo>
                      <a:pt x="13" y="106"/>
                      <a:pt x="16" y="109"/>
                      <a:pt x="16" y="111"/>
                    </a:cubicBezTo>
                    <a:cubicBezTo>
                      <a:pt x="16" y="111"/>
                      <a:pt x="16" y="111"/>
                      <a:pt x="16" y="111"/>
                    </a:cubicBezTo>
                    <a:cubicBezTo>
                      <a:pt x="20" y="117"/>
                      <a:pt x="25" y="119"/>
                      <a:pt x="29" y="124"/>
                    </a:cubicBezTo>
                    <a:cubicBezTo>
                      <a:pt x="29" y="123"/>
                      <a:pt x="32" y="125"/>
                      <a:pt x="32" y="124"/>
                    </a:cubicBezTo>
                    <a:cubicBezTo>
                      <a:pt x="38" y="126"/>
                      <a:pt x="41" y="132"/>
                      <a:pt x="44" y="129"/>
                    </a:cubicBezTo>
                    <a:cubicBezTo>
                      <a:pt x="47" y="130"/>
                      <a:pt x="47" y="131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53" y="134"/>
                      <a:pt x="54" y="134"/>
                      <a:pt x="58" y="135"/>
                    </a:cubicBezTo>
                    <a:cubicBezTo>
                      <a:pt x="60" y="135"/>
                      <a:pt x="61" y="133"/>
                      <a:pt x="64" y="134"/>
                    </a:cubicBezTo>
                    <a:cubicBezTo>
                      <a:pt x="63" y="135"/>
                      <a:pt x="64" y="135"/>
                      <a:pt x="66" y="135"/>
                    </a:cubicBezTo>
                    <a:cubicBezTo>
                      <a:pt x="65" y="135"/>
                      <a:pt x="64" y="135"/>
                      <a:pt x="66" y="136"/>
                    </a:cubicBezTo>
                    <a:cubicBezTo>
                      <a:pt x="66" y="135"/>
                      <a:pt x="67" y="135"/>
                      <a:pt x="67" y="135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9" y="135"/>
                      <a:pt x="69" y="135"/>
                      <a:pt x="68" y="135"/>
                    </a:cubicBezTo>
                    <a:cubicBezTo>
                      <a:pt x="68" y="135"/>
                      <a:pt x="68" y="135"/>
                      <a:pt x="68" y="134"/>
                    </a:cubicBezTo>
                    <a:cubicBezTo>
                      <a:pt x="70" y="136"/>
                      <a:pt x="74" y="134"/>
                      <a:pt x="74" y="136"/>
                    </a:cubicBezTo>
                    <a:cubicBezTo>
                      <a:pt x="81" y="135"/>
                      <a:pt x="85" y="133"/>
                      <a:pt x="90" y="131"/>
                    </a:cubicBezTo>
                    <a:cubicBezTo>
                      <a:pt x="91" y="131"/>
                      <a:pt x="90" y="132"/>
                      <a:pt x="89" y="133"/>
                    </a:cubicBezTo>
                    <a:cubicBezTo>
                      <a:pt x="90" y="133"/>
                      <a:pt x="91" y="132"/>
                      <a:pt x="92" y="132"/>
                    </a:cubicBezTo>
                    <a:cubicBezTo>
                      <a:pt x="92" y="133"/>
                      <a:pt x="90" y="133"/>
                      <a:pt x="89" y="133"/>
                    </a:cubicBezTo>
                    <a:cubicBezTo>
                      <a:pt x="94" y="134"/>
                      <a:pt x="98" y="129"/>
                      <a:pt x="103" y="128"/>
                    </a:cubicBezTo>
                    <a:cubicBezTo>
                      <a:pt x="103" y="128"/>
                      <a:pt x="103" y="127"/>
                      <a:pt x="104" y="127"/>
                    </a:cubicBezTo>
                    <a:cubicBezTo>
                      <a:pt x="104" y="127"/>
                      <a:pt x="104" y="127"/>
                      <a:pt x="104" y="127"/>
                    </a:cubicBezTo>
                    <a:cubicBezTo>
                      <a:pt x="104" y="126"/>
                      <a:pt x="105" y="125"/>
                      <a:pt x="105" y="125"/>
                    </a:cubicBezTo>
                    <a:cubicBezTo>
                      <a:pt x="106" y="125"/>
                      <a:pt x="106" y="127"/>
                      <a:pt x="108" y="125"/>
                    </a:cubicBezTo>
                    <a:cubicBezTo>
                      <a:pt x="111" y="125"/>
                      <a:pt x="113" y="121"/>
                      <a:pt x="115" y="119"/>
                    </a:cubicBezTo>
                    <a:cubicBezTo>
                      <a:pt x="114" y="120"/>
                      <a:pt x="114" y="119"/>
                      <a:pt x="114" y="119"/>
                    </a:cubicBezTo>
                    <a:cubicBezTo>
                      <a:pt x="115" y="118"/>
                      <a:pt x="116" y="118"/>
                      <a:pt x="117" y="117"/>
                    </a:cubicBezTo>
                    <a:cubicBezTo>
                      <a:pt x="117" y="118"/>
                      <a:pt x="117" y="118"/>
                      <a:pt x="117" y="118"/>
                    </a:cubicBezTo>
                    <a:cubicBezTo>
                      <a:pt x="117" y="117"/>
                      <a:pt x="119" y="115"/>
                      <a:pt x="119" y="114"/>
                    </a:cubicBezTo>
                    <a:cubicBezTo>
                      <a:pt x="120" y="114"/>
                      <a:pt x="118" y="116"/>
                      <a:pt x="119" y="117"/>
                    </a:cubicBezTo>
                    <a:cubicBezTo>
                      <a:pt x="122" y="113"/>
                      <a:pt x="121" y="115"/>
                      <a:pt x="124" y="111"/>
                    </a:cubicBezTo>
                    <a:cubicBezTo>
                      <a:pt x="125" y="108"/>
                      <a:pt x="123" y="110"/>
                      <a:pt x="123" y="109"/>
                    </a:cubicBezTo>
                    <a:cubicBezTo>
                      <a:pt x="124" y="107"/>
                      <a:pt x="125" y="104"/>
                      <a:pt x="127" y="102"/>
                    </a:cubicBezTo>
                    <a:cubicBezTo>
                      <a:pt x="126" y="102"/>
                      <a:pt x="126" y="102"/>
                      <a:pt x="126" y="102"/>
                    </a:cubicBezTo>
                    <a:cubicBezTo>
                      <a:pt x="128" y="98"/>
                      <a:pt x="129" y="96"/>
                      <a:pt x="131" y="94"/>
                    </a:cubicBezTo>
                    <a:cubicBezTo>
                      <a:pt x="132" y="85"/>
                      <a:pt x="131" y="80"/>
                      <a:pt x="130" y="78"/>
                    </a:cubicBezTo>
                    <a:cubicBezTo>
                      <a:pt x="129" y="76"/>
                      <a:pt x="128" y="76"/>
                      <a:pt x="127" y="77"/>
                    </a:cubicBezTo>
                    <a:cubicBezTo>
                      <a:pt x="125" y="79"/>
                      <a:pt x="123" y="84"/>
                      <a:pt x="123" y="84"/>
                    </a:cubicBezTo>
                    <a:cubicBezTo>
                      <a:pt x="120" y="89"/>
                      <a:pt x="119" y="92"/>
                      <a:pt x="117" y="96"/>
                    </a:cubicBezTo>
                    <a:cubicBezTo>
                      <a:pt x="115" y="100"/>
                      <a:pt x="113" y="105"/>
                      <a:pt x="108" y="109"/>
                    </a:cubicBezTo>
                    <a:cubicBezTo>
                      <a:pt x="103" y="113"/>
                      <a:pt x="99" y="114"/>
                      <a:pt x="96" y="116"/>
                    </a:cubicBezTo>
                    <a:cubicBezTo>
                      <a:pt x="92" y="117"/>
                      <a:pt x="89" y="118"/>
                      <a:pt x="83" y="120"/>
                    </a:cubicBezTo>
                    <a:cubicBezTo>
                      <a:pt x="78" y="121"/>
                      <a:pt x="72" y="121"/>
                      <a:pt x="66" y="121"/>
                    </a:cubicBezTo>
                    <a:cubicBezTo>
                      <a:pt x="63" y="122"/>
                      <a:pt x="59" y="120"/>
                      <a:pt x="55" y="120"/>
                    </a:cubicBezTo>
                    <a:cubicBezTo>
                      <a:pt x="55" y="120"/>
                      <a:pt x="55" y="119"/>
                      <a:pt x="54" y="119"/>
                    </a:cubicBezTo>
                    <a:cubicBezTo>
                      <a:pt x="53" y="119"/>
                      <a:pt x="52" y="119"/>
                      <a:pt x="51" y="118"/>
                    </a:cubicBezTo>
                    <a:cubicBezTo>
                      <a:pt x="51" y="118"/>
                      <a:pt x="51" y="118"/>
                      <a:pt x="51" y="118"/>
                    </a:cubicBezTo>
                    <a:cubicBezTo>
                      <a:pt x="49" y="118"/>
                      <a:pt x="48" y="116"/>
                      <a:pt x="47" y="116"/>
                    </a:cubicBezTo>
                    <a:cubicBezTo>
                      <a:pt x="47" y="116"/>
                      <a:pt x="47" y="116"/>
                      <a:pt x="47" y="116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6" y="115"/>
                      <a:pt x="46" y="115"/>
                      <a:pt x="46" y="115"/>
                    </a:cubicBezTo>
                    <a:cubicBezTo>
                      <a:pt x="43" y="114"/>
                      <a:pt x="40" y="113"/>
                      <a:pt x="39" y="111"/>
                    </a:cubicBezTo>
                    <a:cubicBezTo>
                      <a:pt x="38" y="112"/>
                      <a:pt x="38" y="112"/>
                      <a:pt x="38" y="112"/>
                    </a:cubicBezTo>
                    <a:cubicBezTo>
                      <a:pt x="34" y="108"/>
                      <a:pt x="32" y="108"/>
                      <a:pt x="29" y="10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3" y="99"/>
                      <a:pt x="25" y="93"/>
                      <a:pt x="20" y="89"/>
                    </a:cubicBezTo>
                    <a:cubicBezTo>
                      <a:pt x="21" y="89"/>
                      <a:pt x="21" y="88"/>
                      <a:pt x="21" y="88"/>
                    </a:cubicBezTo>
                    <a:cubicBezTo>
                      <a:pt x="19" y="85"/>
                      <a:pt x="18" y="82"/>
                      <a:pt x="16" y="83"/>
                    </a:cubicBezTo>
                    <a:cubicBezTo>
                      <a:pt x="16" y="80"/>
                      <a:pt x="17" y="81"/>
                      <a:pt x="17" y="80"/>
                    </a:cubicBezTo>
                    <a:cubicBezTo>
                      <a:pt x="16" y="80"/>
                      <a:pt x="16" y="78"/>
                      <a:pt x="15" y="77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5" y="76"/>
                      <a:pt x="15" y="74"/>
                      <a:pt x="15" y="72"/>
                    </a:cubicBezTo>
                    <a:cubicBezTo>
                      <a:pt x="13" y="74"/>
                      <a:pt x="13" y="74"/>
                      <a:pt x="13" y="74"/>
                    </a:cubicBezTo>
                    <a:cubicBezTo>
                      <a:pt x="14" y="71"/>
                      <a:pt x="15" y="73"/>
                      <a:pt x="15" y="70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66"/>
                      <a:pt x="16" y="64"/>
                      <a:pt x="17" y="61"/>
                    </a:cubicBezTo>
                    <a:cubicBezTo>
                      <a:pt x="18" y="53"/>
                      <a:pt x="20" y="46"/>
                      <a:pt x="24" y="39"/>
                    </a:cubicBezTo>
                    <a:cubicBezTo>
                      <a:pt x="27" y="32"/>
                      <a:pt x="32" y="26"/>
                      <a:pt x="38" y="23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1" y="25"/>
                      <a:pt x="41" y="20"/>
                      <a:pt x="43" y="2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4" y="19"/>
                      <a:pt x="45" y="19"/>
                      <a:pt x="45" y="19"/>
                    </a:cubicBezTo>
                    <a:cubicBezTo>
                      <a:pt x="46" y="19"/>
                      <a:pt x="46" y="19"/>
                      <a:pt x="47" y="18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6"/>
                      <a:pt x="58" y="13"/>
                      <a:pt x="64" y="12"/>
                    </a:cubicBezTo>
                    <a:cubicBezTo>
                      <a:pt x="68" y="13"/>
                      <a:pt x="73" y="13"/>
                      <a:pt x="79" y="13"/>
                    </a:cubicBezTo>
                    <a:cubicBezTo>
                      <a:pt x="84" y="13"/>
                      <a:pt x="90" y="14"/>
                      <a:pt x="94" y="15"/>
                    </a:cubicBezTo>
                    <a:cubicBezTo>
                      <a:pt x="99" y="16"/>
                      <a:pt x="105" y="21"/>
                      <a:pt x="109" y="25"/>
                    </a:cubicBezTo>
                    <a:cubicBezTo>
                      <a:pt x="113" y="30"/>
                      <a:pt x="116" y="35"/>
                      <a:pt x="120" y="39"/>
                    </a:cubicBezTo>
                    <a:cubicBezTo>
                      <a:pt x="120" y="40"/>
                      <a:pt x="121" y="40"/>
                      <a:pt x="121" y="40"/>
                    </a:cubicBezTo>
                    <a:cubicBezTo>
                      <a:pt x="123" y="44"/>
                      <a:pt x="124" y="47"/>
                      <a:pt x="125" y="50"/>
                    </a:cubicBezTo>
                    <a:cubicBezTo>
                      <a:pt x="125" y="50"/>
                      <a:pt x="128" y="62"/>
                      <a:pt x="129" y="71"/>
                    </a:cubicBezTo>
                    <a:cubicBezTo>
                      <a:pt x="129" y="75"/>
                      <a:pt x="130" y="78"/>
                      <a:pt x="132" y="77"/>
                    </a:cubicBezTo>
                    <a:cubicBezTo>
                      <a:pt x="133" y="77"/>
                      <a:pt x="137" y="73"/>
                      <a:pt x="139" y="61"/>
                    </a:cubicBezTo>
                    <a:cubicBezTo>
                      <a:pt x="140" y="61"/>
                      <a:pt x="140" y="61"/>
                      <a:pt x="140" y="61"/>
                    </a:cubicBezTo>
                    <a:cubicBezTo>
                      <a:pt x="140" y="54"/>
                      <a:pt x="139" y="50"/>
                      <a:pt x="136" y="46"/>
                    </a:cubicBezTo>
                    <a:cubicBezTo>
                      <a:pt x="137" y="44"/>
                      <a:pt x="134" y="40"/>
                      <a:pt x="134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14"/>
              <p:cNvSpPr>
                <a:spLocks noEditPoints="1"/>
              </p:cNvSpPr>
              <p:nvPr/>
            </p:nvSpPr>
            <p:spPr bwMode="auto">
              <a:xfrm>
                <a:off x="3392488" y="1993901"/>
                <a:ext cx="203200" cy="209550"/>
              </a:xfrm>
              <a:custGeom>
                <a:avLst/>
                <a:gdLst>
                  <a:gd name="T0" fmla="*/ 57 w 94"/>
                  <a:gd name="T1" fmla="*/ 70 h 97"/>
                  <a:gd name="T2" fmla="*/ 60 w 94"/>
                  <a:gd name="T3" fmla="*/ 64 h 97"/>
                  <a:gd name="T4" fmla="*/ 65 w 94"/>
                  <a:gd name="T5" fmla="*/ 56 h 97"/>
                  <a:gd name="T6" fmla="*/ 66 w 94"/>
                  <a:gd name="T7" fmla="*/ 55 h 97"/>
                  <a:gd name="T8" fmla="*/ 79 w 94"/>
                  <a:gd name="T9" fmla="*/ 34 h 97"/>
                  <a:gd name="T10" fmla="*/ 86 w 94"/>
                  <a:gd name="T11" fmla="*/ 24 h 97"/>
                  <a:gd name="T12" fmla="*/ 87 w 94"/>
                  <a:gd name="T13" fmla="*/ 23 h 97"/>
                  <a:gd name="T14" fmla="*/ 87 w 94"/>
                  <a:gd name="T15" fmla="*/ 22 h 97"/>
                  <a:gd name="T16" fmla="*/ 79 w 94"/>
                  <a:gd name="T17" fmla="*/ 15 h 97"/>
                  <a:gd name="T18" fmla="*/ 78 w 94"/>
                  <a:gd name="T19" fmla="*/ 16 h 97"/>
                  <a:gd name="T20" fmla="*/ 76 w 94"/>
                  <a:gd name="T21" fmla="*/ 18 h 97"/>
                  <a:gd name="T22" fmla="*/ 68 w 94"/>
                  <a:gd name="T23" fmla="*/ 24 h 97"/>
                  <a:gd name="T24" fmla="*/ 61 w 94"/>
                  <a:gd name="T25" fmla="*/ 30 h 97"/>
                  <a:gd name="T26" fmla="*/ 59 w 94"/>
                  <a:gd name="T27" fmla="*/ 32 h 97"/>
                  <a:gd name="T28" fmla="*/ 47 w 94"/>
                  <a:gd name="T29" fmla="*/ 25 h 97"/>
                  <a:gd name="T30" fmla="*/ 60 w 94"/>
                  <a:gd name="T31" fmla="*/ 9 h 97"/>
                  <a:gd name="T32" fmla="*/ 60 w 94"/>
                  <a:gd name="T33" fmla="*/ 9 h 97"/>
                  <a:gd name="T34" fmla="*/ 62 w 94"/>
                  <a:gd name="T35" fmla="*/ 8 h 97"/>
                  <a:gd name="T36" fmla="*/ 55 w 94"/>
                  <a:gd name="T37" fmla="*/ 0 h 97"/>
                  <a:gd name="T38" fmla="*/ 54 w 94"/>
                  <a:gd name="T39" fmla="*/ 1 h 97"/>
                  <a:gd name="T40" fmla="*/ 40 w 94"/>
                  <a:gd name="T41" fmla="*/ 10 h 97"/>
                  <a:gd name="T42" fmla="*/ 9 w 94"/>
                  <a:gd name="T43" fmla="*/ 29 h 97"/>
                  <a:gd name="T44" fmla="*/ 21 w 94"/>
                  <a:gd name="T45" fmla="*/ 32 h 97"/>
                  <a:gd name="T46" fmla="*/ 40 w 94"/>
                  <a:gd name="T47" fmla="*/ 21 h 97"/>
                  <a:gd name="T48" fmla="*/ 36 w 94"/>
                  <a:gd name="T49" fmla="*/ 27 h 97"/>
                  <a:gd name="T50" fmla="*/ 29 w 94"/>
                  <a:gd name="T51" fmla="*/ 36 h 97"/>
                  <a:gd name="T52" fmla="*/ 22 w 94"/>
                  <a:gd name="T53" fmla="*/ 45 h 97"/>
                  <a:gd name="T54" fmla="*/ 10 w 94"/>
                  <a:gd name="T55" fmla="*/ 60 h 97"/>
                  <a:gd name="T56" fmla="*/ 4 w 94"/>
                  <a:gd name="T57" fmla="*/ 66 h 97"/>
                  <a:gd name="T58" fmla="*/ 3 w 94"/>
                  <a:gd name="T59" fmla="*/ 67 h 97"/>
                  <a:gd name="T60" fmla="*/ 3 w 94"/>
                  <a:gd name="T61" fmla="*/ 68 h 97"/>
                  <a:gd name="T62" fmla="*/ 3 w 94"/>
                  <a:gd name="T63" fmla="*/ 68 h 97"/>
                  <a:gd name="T64" fmla="*/ 2 w 94"/>
                  <a:gd name="T65" fmla="*/ 69 h 97"/>
                  <a:gd name="T66" fmla="*/ 2 w 94"/>
                  <a:gd name="T67" fmla="*/ 68 h 97"/>
                  <a:gd name="T68" fmla="*/ 9 w 94"/>
                  <a:gd name="T69" fmla="*/ 75 h 97"/>
                  <a:gd name="T70" fmla="*/ 10 w 94"/>
                  <a:gd name="T71" fmla="*/ 74 h 97"/>
                  <a:gd name="T72" fmla="*/ 28 w 94"/>
                  <a:gd name="T73" fmla="*/ 61 h 97"/>
                  <a:gd name="T74" fmla="*/ 30 w 94"/>
                  <a:gd name="T75" fmla="*/ 61 h 97"/>
                  <a:gd name="T76" fmla="*/ 40 w 94"/>
                  <a:gd name="T77" fmla="*/ 54 h 97"/>
                  <a:gd name="T78" fmla="*/ 43 w 94"/>
                  <a:gd name="T79" fmla="*/ 52 h 97"/>
                  <a:gd name="T80" fmla="*/ 59 w 94"/>
                  <a:gd name="T81" fmla="*/ 42 h 97"/>
                  <a:gd name="T82" fmla="*/ 61 w 94"/>
                  <a:gd name="T83" fmla="*/ 41 h 97"/>
                  <a:gd name="T84" fmla="*/ 52 w 94"/>
                  <a:gd name="T85" fmla="*/ 57 h 97"/>
                  <a:gd name="T86" fmla="*/ 44 w 94"/>
                  <a:gd name="T87" fmla="*/ 70 h 97"/>
                  <a:gd name="T88" fmla="*/ 42 w 94"/>
                  <a:gd name="T89" fmla="*/ 72 h 97"/>
                  <a:gd name="T90" fmla="*/ 42 w 94"/>
                  <a:gd name="T91" fmla="*/ 72 h 97"/>
                  <a:gd name="T92" fmla="*/ 34 w 94"/>
                  <a:gd name="T93" fmla="*/ 83 h 97"/>
                  <a:gd name="T94" fmla="*/ 33 w 94"/>
                  <a:gd name="T95" fmla="*/ 83 h 97"/>
                  <a:gd name="T96" fmla="*/ 34 w 94"/>
                  <a:gd name="T97" fmla="*/ 85 h 97"/>
                  <a:gd name="T98" fmla="*/ 32 w 94"/>
                  <a:gd name="T99" fmla="*/ 88 h 97"/>
                  <a:gd name="T100" fmla="*/ 32 w 94"/>
                  <a:gd name="T101" fmla="*/ 88 h 97"/>
                  <a:gd name="T102" fmla="*/ 35 w 94"/>
                  <a:gd name="T103" fmla="*/ 93 h 97"/>
                  <a:gd name="T104" fmla="*/ 38 w 94"/>
                  <a:gd name="T105" fmla="*/ 92 h 97"/>
                  <a:gd name="T106" fmla="*/ 39 w 94"/>
                  <a:gd name="T107" fmla="*/ 93 h 97"/>
                  <a:gd name="T108" fmla="*/ 40 w 94"/>
                  <a:gd name="T109" fmla="*/ 94 h 97"/>
                  <a:gd name="T110" fmla="*/ 41 w 94"/>
                  <a:gd name="T111" fmla="*/ 93 h 97"/>
                  <a:gd name="T112" fmla="*/ 51 w 94"/>
                  <a:gd name="T113" fmla="*/ 86 h 97"/>
                  <a:gd name="T114" fmla="*/ 55 w 94"/>
                  <a:gd name="T115" fmla="*/ 84 h 97"/>
                  <a:gd name="T116" fmla="*/ 64 w 94"/>
                  <a:gd name="T117" fmla="*/ 76 h 97"/>
                  <a:gd name="T118" fmla="*/ 65 w 94"/>
                  <a:gd name="T119" fmla="*/ 76 h 97"/>
                  <a:gd name="T120" fmla="*/ 76 w 94"/>
                  <a:gd name="T121" fmla="*/ 64 h 97"/>
                  <a:gd name="T122" fmla="*/ 92 w 94"/>
                  <a:gd name="T123" fmla="*/ 43 h 97"/>
                  <a:gd name="T124" fmla="*/ 66 w 94"/>
                  <a:gd name="T125" fmla="*/ 3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4" h="97">
                    <a:moveTo>
                      <a:pt x="92" y="43"/>
                    </a:moveTo>
                    <a:cubicBezTo>
                      <a:pt x="89" y="43"/>
                      <a:pt x="83" y="47"/>
                      <a:pt x="83" y="47"/>
                    </a:cubicBezTo>
                    <a:cubicBezTo>
                      <a:pt x="72" y="54"/>
                      <a:pt x="69" y="61"/>
                      <a:pt x="57" y="70"/>
                    </a:cubicBezTo>
                    <a:cubicBezTo>
                      <a:pt x="56" y="71"/>
                      <a:pt x="55" y="72"/>
                      <a:pt x="53" y="73"/>
                    </a:cubicBezTo>
                    <a:cubicBezTo>
                      <a:pt x="55" y="70"/>
                      <a:pt x="58" y="67"/>
                      <a:pt x="59" y="65"/>
                    </a:cubicBezTo>
                    <a:cubicBezTo>
                      <a:pt x="60" y="64"/>
                      <a:pt x="60" y="64"/>
                      <a:pt x="60" y="64"/>
                    </a:cubicBezTo>
                    <a:cubicBezTo>
                      <a:pt x="60" y="62"/>
                      <a:pt x="61" y="61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3" y="59"/>
                      <a:pt x="64" y="57"/>
                      <a:pt x="65" y="56"/>
                    </a:cubicBezTo>
                    <a:cubicBezTo>
                      <a:pt x="65" y="56"/>
                      <a:pt x="65" y="56"/>
                      <a:pt x="65" y="56"/>
                    </a:cubicBezTo>
                    <a:cubicBezTo>
                      <a:pt x="66" y="54"/>
                      <a:pt x="66" y="54"/>
                      <a:pt x="66" y="54"/>
                    </a:cubicBezTo>
                    <a:cubicBezTo>
                      <a:pt x="66" y="55"/>
                      <a:pt x="66" y="55"/>
                      <a:pt x="66" y="55"/>
                    </a:cubicBezTo>
                    <a:cubicBezTo>
                      <a:pt x="67" y="52"/>
                      <a:pt x="69" y="49"/>
                      <a:pt x="71" y="46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75" y="41"/>
                      <a:pt x="75" y="38"/>
                      <a:pt x="79" y="34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1"/>
                      <a:pt x="82" y="28"/>
                      <a:pt x="84" y="26"/>
                    </a:cubicBezTo>
                    <a:cubicBezTo>
                      <a:pt x="85" y="26"/>
                      <a:pt x="85" y="25"/>
                      <a:pt x="86" y="24"/>
                    </a:cubicBezTo>
                    <a:cubicBezTo>
                      <a:pt x="89" y="27"/>
                      <a:pt x="88" y="26"/>
                      <a:pt x="86" y="24"/>
                    </a:cubicBezTo>
                    <a:cubicBezTo>
                      <a:pt x="86" y="24"/>
                      <a:pt x="87" y="23"/>
                      <a:pt x="87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9" y="24"/>
                      <a:pt x="72" y="8"/>
                      <a:pt x="79" y="15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7" y="17"/>
                      <a:pt x="76" y="17"/>
                      <a:pt x="76" y="18"/>
                    </a:cubicBezTo>
                    <a:cubicBezTo>
                      <a:pt x="76" y="17"/>
                      <a:pt x="75" y="18"/>
                      <a:pt x="75" y="18"/>
                    </a:cubicBezTo>
                    <a:cubicBezTo>
                      <a:pt x="72" y="20"/>
                      <a:pt x="69" y="22"/>
                      <a:pt x="70" y="23"/>
                    </a:cubicBezTo>
                    <a:cubicBezTo>
                      <a:pt x="68" y="25"/>
                      <a:pt x="68" y="24"/>
                      <a:pt x="68" y="24"/>
                    </a:cubicBezTo>
                    <a:cubicBezTo>
                      <a:pt x="68" y="24"/>
                      <a:pt x="66" y="26"/>
                      <a:pt x="65" y="27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0"/>
                      <a:pt x="62" y="30"/>
                    </a:cubicBezTo>
                    <a:cubicBezTo>
                      <a:pt x="59" y="31"/>
                      <a:pt x="61" y="29"/>
                      <a:pt x="58" y="31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5" y="34"/>
                      <a:pt x="52" y="34"/>
                      <a:pt x="49" y="35"/>
                    </a:cubicBezTo>
                    <a:cubicBezTo>
                      <a:pt x="43" y="39"/>
                      <a:pt x="37" y="43"/>
                      <a:pt x="32" y="47"/>
                    </a:cubicBezTo>
                    <a:cubicBezTo>
                      <a:pt x="37" y="40"/>
                      <a:pt x="43" y="31"/>
                      <a:pt x="47" y="25"/>
                    </a:cubicBezTo>
                    <a:cubicBezTo>
                      <a:pt x="50" y="20"/>
                      <a:pt x="55" y="15"/>
                      <a:pt x="60" y="10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3" y="12"/>
                      <a:pt x="62" y="11"/>
                      <a:pt x="60" y="9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59" y="4"/>
                      <a:pt x="68" y="15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1" y="2"/>
                      <a:pt x="50" y="3"/>
                      <a:pt x="48" y="4"/>
                    </a:cubicBezTo>
                    <a:cubicBezTo>
                      <a:pt x="45" y="5"/>
                      <a:pt x="42" y="7"/>
                      <a:pt x="40" y="10"/>
                    </a:cubicBezTo>
                    <a:cubicBezTo>
                      <a:pt x="39" y="10"/>
                      <a:pt x="38" y="11"/>
                      <a:pt x="38" y="11"/>
                    </a:cubicBezTo>
                    <a:cubicBezTo>
                      <a:pt x="35" y="13"/>
                      <a:pt x="32" y="15"/>
                      <a:pt x="28" y="17"/>
                    </a:cubicBezTo>
                    <a:cubicBezTo>
                      <a:pt x="28" y="17"/>
                      <a:pt x="16" y="25"/>
                      <a:pt x="9" y="29"/>
                    </a:cubicBezTo>
                    <a:cubicBezTo>
                      <a:pt x="5" y="31"/>
                      <a:pt x="2" y="33"/>
                      <a:pt x="3" y="34"/>
                    </a:cubicBezTo>
                    <a:cubicBezTo>
                      <a:pt x="4" y="35"/>
                      <a:pt x="10" y="35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7" y="29"/>
                      <a:pt x="30" y="27"/>
                      <a:pt x="34" y="24"/>
                    </a:cubicBezTo>
                    <a:cubicBezTo>
                      <a:pt x="35" y="25"/>
                      <a:pt x="38" y="21"/>
                      <a:pt x="40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0"/>
                      <a:pt x="41" y="20"/>
                      <a:pt x="41" y="19"/>
                    </a:cubicBezTo>
                    <a:cubicBezTo>
                      <a:pt x="40" y="22"/>
                      <a:pt x="37" y="25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5" y="31"/>
                      <a:pt x="30" y="32"/>
                      <a:pt x="29" y="36"/>
                    </a:cubicBezTo>
                    <a:cubicBezTo>
                      <a:pt x="26" y="38"/>
                      <a:pt x="27" y="44"/>
                      <a:pt x="24" y="46"/>
                    </a:cubicBezTo>
                    <a:cubicBezTo>
                      <a:pt x="24" y="48"/>
                      <a:pt x="24" y="44"/>
                      <a:pt x="23" y="46"/>
                    </a:cubicBezTo>
                    <a:cubicBezTo>
                      <a:pt x="22" y="46"/>
                      <a:pt x="23" y="45"/>
                      <a:pt x="22" y="45"/>
                    </a:cubicBezTo>
                    <a:cubicBezTo>
                      <a:pt x="21" y="48"/>
                      <a:pt x="19" y="48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5" y="55"/>
                      <a:pt x="11" y="57"/>
                      <a:pt x="10" y="60"/>
                    </a:cubicBezTo>
                    <a:cubicBezTo>
                      <a:pt x="8" y="63"/>
                      <a:pt x="7" y="61"/>
                      <a:pt x="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64"/>
                      <a:pt x="5" y="65"/>
                      <a:pt x="4" y="66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0" y="65"/>
                      <a:pt x="1" y="66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3" y="69"/>
                      <a:pt x="14" y="80"/>
                      <a:pt x="9" y="75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9" y="74"/>
                      <a:pt x="9" y="74"/>
                      <a:pt x="10" y="74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11" y="74"/>
                      <a:pt x="12" y="73"/>
                      <a:pt x="11" y="74"/>
                    </a:cubicBezTo>
                    <a:cubicBezTo>
                      <a:pt x="15" y="72"/>
                      <a:pt x="18" y="67"/>
                      <a:pt x="24" y="65"/>
                    </a:cubicBezTo>
                    <a:cubicBezTo>
                      <a:pt x="25" y="63"/>
                      <a:pt x="28" y="62"/>
                      <a:pt x="28" y="61"/>
                    </a:cubicBezTo>
                    <a:cubicBezTo>
                      <a:pt x="29" y="61"/>
                      <a:pt x="34" y="57"/>
                      <a:pt x="31" y="60"/>
                    </a:cubicBezTo>
                    <a:cubicBezTo>
                      <a:pt x="31" y="60"/>
                      <a:pt x="31" y="60"/>
                      <a:pt x="30" y="60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4" y="60"/>
                      <a:pt x="36" y="57"/>
                      <a:pt x="39" y="55"/>
                    </a:cubicBezTo>
                    <a:cubicBezTo>
                      <a:pt x="38" y="55"/>
                      <a:pt x="37" y="56"/>
                      <a:pt x="37" y="55"/>
                    </a:cubicBezTo>
                    <a:cubicBezTo>
                      <a:pt x="40" y="54"/>
                      <a:pt x="40" y="54"/>
                      <a:pt x="40" y="54"/>
                    </a:cubicBezTo>
                    <a:cubicBezTo>
                      <a:pt x="40" y="54"/>
                      <a:pt x="40" y="54"/>
                      <a:pt x="40" y="54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3" y="52"/>
                      <a:pt x="43" y="52"/>
                      <a:pt x="43" y="52"/>
                    </a:cubicBezTo>
                    <a:cubicBezTo>
                      <a:pt x="45" y="51"/>
                      <a:pt x="47" y="51"/>
                      <a:pt x="48" y="49"/>
                    </a:cubicBezTo>
                    <a:cubicBezTo>
                      <a:pt x="49" y="48"/>
                      <a:pt x="46" y="49"/>
                      <a:pt x="48" y="48"/>
                    </a:cubicBezTo>
                    <a:cubicBezTo>
                      <a:pt x="51" y="46"/>
                      <a:pt x="56" y="44"/>
                      <a:pt x="59" y="42"/>
                    </a:cubicBezTo>
                    <a:cubicBezTo>
                      <a:pt x="59" y="42"/>
                      <a:pt x="59" y="41"/>
                      <a:pt x="60" y="40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1" y="41"/>
                      <a:pt x="60" y="42"/>
                      <a:pt x="61" y="42"/>
                    </a:cubicBezTo>
                    <a:cubicBezTo>
                      <a:pt x="59" y="48"/>
                      <a:pt x="54" y="50"/>
                      <a:pt x="55" y="53"/>
                    </a:cubicBezTo>
                    <a:cubicBezTo>
                      <a:pt x="54" y="56"/>
                      <a:pt x="53" y="55"/>
                      <a:pt x="52" y="57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49" y="60"/>
                      <a:pt x="49" y="61"/>
                      <a:pt x="46" y="64"/>
                    </a:cubicBezTo>
                    <a:cubicBezTo>
                      <a:pt x="46" y="66"/>
                      <a:pt x="47" y="67"/>
                      <a:pt x="44" y="70"/>
                    </a:cubicBezTo>
                    <a:cubicBezTo>
                      <a:pt x="45" y="68"/>
                      <a:pt x="44" y="70"/>
                      <a:pt x="43" y="71"/>
                    </a:cubicBezTo>
                    <a:cubicBezTo>
                      <a:pt x="44" y="70"/>
                      <a:pt x="44" y="70"/>
                      <a:pt x="42" y="71"/>
                    </a:cubicBezTo>
                    <a:cubicBezTo>
                      <a:pt x="42" y="71"/>
                      <a:pt x="42" y="71"/>
                      <a:pt x="42" y="72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1" y="73"/>
                      <a:pt x="41" y="73"/>
                      <a:pt x="42" y="72"/>
                    </a:cubicBezTo>
                    <a:cubicBezTo>
                      <a:pt x="42" y="73"/>
                      <a:pt x="42" y="73"/>
                      <a:pt x="42" y="72"/>
                    </a:cubicBezTo>
                    <a:cubicBezTo>
                      <a:pt x="41" y="74"/>
                      <a:pt x="39" y="77"/>
                      <a:pt x="38" y="77"/>
                    </a:cubicBezTo>
                    <a:cubicBezTo>
                      <a:pt x="37" y="79"/>
                      <a:pt x="36" y="81"/>
                      <a:pt x="35" y="82"/>
                    </a:cubicBezTo>
                    <a:cubicBezTo>
                      <a:pt x="35" y="82"/>
                      <a:pt x="34" y="83"/>
                      <a:pt x="34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0" y="79"/>
                      <a:pt x="31" y="81"/>
                      <a:pt x="34" y="85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1" y="87"/>
                      <a:pt x="38" y="97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7" y="92"/>
                      <a:pt x="38" y="92"/>
                      <a:pt x="38" y="92"/>
                    </a:cubicBezTo>
                    <a:cubicBezTo>
                      <a:pt x="39" y="92"/>
                      <a:pt x="38" y="93"/>
                      <a:pt x="36" y="93"/>
                    </a:cubicBezTo>
                    <a:cubicBezTo>
                      <a:pt x="37" y="93"/>
                      <a:pt x="38" y="93"/>
                      <a:pt x="39" y="92"/>
                    </a:cubicBezTo>
                    <a:cubicBezTo>
                      <a:pt x="39" y="92"/>
                      <a:pt x="39" y="92"/>
                      <a:pt x="39" y="93"/>
                    </a:cubicBezTo>
                    <a:cubicBezTo>
                      <a:pt x="39" y="93"/>
                      <a:pt x="38" y="93"/>
                      <a:pt x="37" y="94"/>
                    </a:cubicBezTo>
                    <a:cubicBezTo>
                      <a:pt x="38" y="93"/>
                      <a:pt x="39" y="93"/>
                      <a:pt x="40" y="93"/>
                    </a:cubicBezTo>
                    <a:cubicBezTo>
                      <a:pt x="40" y="94"/>
                      <a:pt x="41" y="94"/>
                      <a:pt x="40" y="94"/>
                    </a:cubicBezTo>
                    <a:cubicBezTo>
                      <a:pt x="40" y="94"/>
                      <a:pt x="40" y="94"/>
                      <a:pt x="40" y="94"/>
                    </a:cubicBezTo>
                    <a:cubicBezTo>
                      <a:pt x="40" y="94"/>
                      <a:pt x="40" y="94"/>
                      <a:pt x="40" y="94"/>
                    </a:cubicBezTo>
                    <a:cubicBezTo>
                      <a:pt x="41" y="93"/>
                      <a:pt x="41" y="93"/>
                      <a:pt x="41" y="93"/>
                    </a:cubicBezTo>
                    <a:cubicBezTo>
                      <a:pt x="41" y="92"/>
                      <a:pt x="41" y="92"/>
                      <a:pt x="41" y="92"/>
                    </a:cubicBezTo>
                    <a:cubicBezTo>
                      <a:pt x="44" y="91"/>
                      <a:pt x="47" y="88"/>
                      <a:pt x="50" y="87"/>
                    </a:cubicBezTo>
                    <a:cubicBezTo>
                      <a:pt x="51" y="86"/>
                      <a:pt x="51" y="86"/>
                      <a:pt x="51" y="86"/>
                    </a:cubicBezTo>
                    <a:cubicBezTo>
                      <a:pt x="51" y="86"/>
                      <a:pt x="51" y="86"/>
                      <a:pt x="51" y="86"/>
                    </a:cubicBezTo>
                    <a:cubicBezTo>
                      <a:pt x="51" y="86"/>
                      <a:pt x="52" y="85"/>
                      <a:pt x="53" y="84"/>
                    </a:cubicBezTo>
                    <a:cubicBezTo>
                      <a:pt x="53" y="84"/>
                      <a:pt x="53" y="85"/>
                      <a:pt x="55" y="84"/>
                    </a:cubicBezTo>
                    <a:cubicBezTo>
                      <a:pt x="57" y="83"/>
                      <a:pt x="60" y="80"/>
                      <a:pt x="62" y="78"/>
                    </a:cubicBezTo>
                    <a:cubicBezTo>
                      <a:pt x="61" y="79"/>
                      <a:pt x="61" y="79"/>
                      <a:pt x="61" y="78"/>
                    </a:cubicBezTo>
                    <a:cubicBezTo>
                      <a:pt x="62" y="77"/>
                      <a:pt x="63" y="77"/>
                      <a:pt x="64" y="76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64" y="76"/>
                      <a:pt x="66" y="74"/>
                      <a:pt x="67" y="74"/>
                    </a:cubicBezTo>
                    <a:cubicBezTo>
                      <a:pt x="68" y="74"/>
                      <a:pt x="65" y="75"/>
                      <a:pt x="65" y="76"/>
                    </a:cubicBezTo>
                    <a:cubicBezTo>
                      <a:pt x="69" y="73"/>
                      <a:pt x="67" y="74"/>
                      <a:pt x="71" y="71"/>
                    </a:cubicBezTo>
                    <a:cubicBezTo>
                      <a:pt x="73" y="69"/>
                      <a:pt x="70" y="71"/>
                      <a:pt x="71" y="69"/>
                    </a:cubicBezTo>
                    <a:cubicBezTo>
                      <a:pt x="73" y="68"/>
                      <a:pt x="74" y="66"/>
                      <a:pt x="76" y="64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8" y="61"/>
                      <a:pt x="80" y="59"/>
                      <a:pt x="83" y="58"/>
                    </a:cubicBezTo>
                    <a:cubicBezTo>
                      <a:pt x="94" y="45"/>
                      <a:pt x="94" y="42"/>
                      <a:pt x="92" y="43"/>
                    </a:cubicBezTo>
                    <a:close/>
                    <a:moveTo>
                      <a:pt x="66" y="39"/>
                    </a:moveTo>
                    <a:cubicBezTo>
                      <a:pt x="66" y="38"/>
                      <a:pt x="66" y="38"/>
                      <a:pt x="66" y="38"/>
                    </a:cubicBezTo>
                    <a:cubicBezTo>
                      <a:pt x="66" y="38"/>
                      <a:pt x="66" y="38"/>
                      <a:pt x="66" y="38"/>
                    </a:cubicBezTo>
                    <a:lnTo>
                      <a:pt x="66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2028910" y="1025526"/>
              <a:ext cx="1973263" cy="1025525"/>
              <a:chOff x="2571750" y="1025526"/>
              <a:chExt cx="1973263" cy="1025525"/>
            </a:xfrm>
            <a:solidFill>
              <a:schemeClr val="accent2"/>
            </a:solidFill>
          </p:grpSpPr>
          <p:sp>
            <p:nvSpPr>
              <p:cNvPr id="192" name="Freeform 15"/>
              <p:cNvSpPr>
                <a:spLocks noEditPoints="1"/>
              </p:cNvSpPr>
              <p:nvPr/>
            </p:nvSpPr>
            <p:spPr bwMode="auto">
              <a:xfrm>
                <a:off x="2571750" y="1427163"/>
                <a:ext cx="322263" cy="265113"/>
              </a:xfrm>
              <a:custGeom>
                <a:avLst/>
                <a:gdLst>
                  <a:gd name="T0" fmla="*/ 129 w 150"/>
                  <a:gd name="T1" fmla="*/ 91 h 123"/>
                  <a:gd name="T2" fmla="*/ 93 w 150"/>
                  <a:gd name="T3" fmla="*/ 56 h 123"/>
                  <a:gd name="T4" fmla="*/ 92 w 150"/>
                  <a:gd name="T5" fmla="*/ 54 h 123"/>
                  <a:gd name="T6" fmla="*/ 84 w 150"/>
                  <a:gd name="T7" fmla="*/ 45 h 123"/>
                  <a:gd name="T8" fmla="*/ 50 w 150"/>
                  <a:gd name="T9" fmla="*/ 19 h 123"/>
                  <a:gd name="T10" fmla="*/ 32 w 150"/>
                  <a:gd name="T11" fmla="*/ 11 h 123"/>
                  <a:gd name="T12" fmla="*/ 25 w 150"/>
                  <a:gd name="T13" fmla="*/ 6 h 123"/>
                  <a:gd name="T14" fmla="*/ 7 w 150"/>
                  <a:gd name="T15" fmla="*/ 4 h 123"/>
                  <a:gd name="T16" fmla="*/ 8 w 150"/>
                  <a:gd name="T17" fmla="*/ 1 h 123"/>
                  <a:gd name="T18" fmla="*/ 4 w 150"/>
                  <a:gd name="T19" fmla="*/ 1 h 123"/>
                  <a:gd name="T20" fmla="*/ 3 w 150"/>
                  <a:gd name="T21" fmla="*/ 1 h 123"/>
                  <a:gd name="T22" fmla="*/ 5 w 150"/>
                  <a:gd name="T23" fmla="*/ 3 h 123"/>
                  <a:gd name="T24" fmla="*/ 7 w 150"/>
                  <a:gd name="T25" fmla="*/ 6 h 123"/>
                  <a:gd name="T26" fmla="*/ 13 w 150"/>
                  <a:gd name="T27" fmla="*/ 8 h 123"/>
                  <a:gd name="T28" fmla="*/ 15 w 150"/>
                  <a:gd name="T29" fmla="*/ 13 h 123"/>
                  <a:gd name="T30" fmla="*/ 15 w 150"/>
                  <a:gd name="T31" fmla="*/ 14 h 123"/>
                  <a:gd name="T32" fmla="*/ 18 w 150"/>
                  <a:gd name="T33" fmla="*/ 14 h 123"/>
                  <a:gd name="T34" fmla="*/ 19 w 150"/>
                  <a:gd name="T35" fmla="*/ 16 h 123"/>
                  <a:gd name="T36" fmla="*/ 18 w 150"/>
                  <a:gd name="T37" fmla="*/ 18 h 123"/>
                  <a:gd name="T38" fmla="*/ 19 w 150"/>
                  <a:gd name="T39" fmla="*/ 19 h 123"/>
                  <a:gd name="T40" fmla="*/ 22 w 150"/>
                  <a:gd name="T41" fmla="*/ 19 h 123"/>
                  <a:gd name="T42" fmla="*/ 24 w 150"/>
                  <a:gd name="T43" fmla="*/ 21 h 123"/>
                  <a:gd name="T44" fmla="*/ 24 w 150"/>
                  <a:gd name="T45" fmla="*/ 21 h 123"/>
                  <a:gd name="T46" fmla="*/ 25 w 150"/>
                  <a:gd name="T47" fmla="*/ 21 h 123"/>
                  <a:gd name="T48" fmla="*/ 27 w 150"/>
                  <a:gd name="T49" fmla="*/ 21 h 123"/>
                  <a:gd name="T50" fmla="*/ 29 w 150"/>
                  <a:gd name="T51" fmla="*/ 22 h 123"/>
                  <a:gd name="T52" fmla="*/ 30 w 150"/>
                  <a:gd name="T53" fmla="*/ 22 h 123"/>
                  <a:gd name="T54" fmla="*/ 32 w 150"/>
                  <a:gd name="T55" fmla="*/ 22 h 123"/>
                  <a:gd name="T56" fmla="*/ 33 w 150"/>
                  <a:gd name="T57" fmla="*/ 21 h 123"/>
                  <a:gd name="T58" fmla="*/ 34 w 150"/>
                  <a:gd name="T59" fmla="*/ 22 h 123"/>
                  <a:gd name="T60" fmla="*/ 35 w 150"/>
                  <a:gd name="T61" fmla="*/ 22 h 123"/>
                  <a:gd name="T62" fmla="*/ 39 w 150"/>
                  <a:gd name="T63" fmla="*/ 19 h 123"/>
                  <a:gd name="T64" fmla="*/ 36 w 150"/>
                  <a:gd name="T65" fmla="*/ 26 h 123"/>
                  <a:gd name="T66" fmla="*/ 44 w 150"/>
                  <a:gd name="T67" fmla="*/ 27 h 123"/>
                  <a:gd name="T68" fmla="*/ 46 w 150"/>
                  <a:gd name="T69" fmla="*/ 30 h 123"/>
                  <a:gd name="T70" fmla="*/ 50 w 150"/>
                  <a:gd name="T71" fmla="*/ 33 h 123"/>
                  <a:gd name="T72" fmla="*/ 58 w 150"/>
                  <a:gd name="T73" fmla="*/ 36 h 123"/>
                  <a:gd name="T74" fmla="*/ 61 w 150"/>
                  <a:gd name="T75" fmla="*/ 40 h 123"/>
                  <a:gd name="T76" fmla="*/ 62 w 150"/>
                  <a:gd name="T77" fmla="*/ 40 h 123"/>
                  <a:gd name="T78" fmla="*/ 61 w 150"/>
                  <a:gd name="T79" fmla="*/ 41 h 123"/>
                  <a:gd name="T80" fmla="*/ 64 w 150"/>
                  <a:gd name="T81" fmla="*/ 41 h 123"/>
                  <a:gd name="T82" fmla="*/ 64 w 150"/>
                  <a:gd name="T83" fmla="*/ 44 h 123"/>
                  <a:gd name="T84" fmla="*/ 67 w 150"/>
                  <a:gd name="T85" fmla="*/ 46 h 123"/>
                  <a:gd name="T86" fmla="*/ 71 w 150"/>
                  <a:gd name="T87" fmla="*/ 50 h 123"/>
                  <a:gd name="T88" fmla="*/ 73 w 150"/>
                  <a:gd name="T89" fmla="*/ 51 h 123"/>
                  <a:gd name="T90" fmla="*/ 76 w 150"/>
                  <a:gd name="T91" fmla="*/ 50 h 123"/>
                  <a:gd name="T92" fmla="*/ 80 w 150"/>
                  <a:gd name="T93" fmla="*/ 58 h 123"/>
                  <a:gd name="T94" fmla="*/ 83 w 150"/>
                  <a:gd name="T95" fmla="*/ 59 h 123"/>
                  <a:gd name="T96" fmla="*/ 87 w 150"/>
                  <a:gd name="T97" fmla="*/ 64 h 123"/>
                  <a:gd name="T98" fmla="*/ 93 w 150"/>
                  <a:gd name="T99" fmla="*/ 67 h 123"/>
                  <a:gd name="T100" fmla="*/ 94 w 150"/>
                  <a:gd name="T101" fmla="*/ 69 h 123"/>
                  <a:gd name="T102" fmla="*/ 99 w 150"/>
                  <a:gd name="T103" fmla="*/ 68 h 123"/>
                  <a:gd name="T104" fmla="*/ 102 w 150"/>
                  <a:gd name="T105" fmla="*/ 70 h 123"/>
                  <a:gd name="T106" fmla="*/ 103 w 150"/>
                  <a:gd name="T107" fmla="*/ 73 h 123"/>
                  <a:gd name="T108" fmla="*/ 118 w 150"/>
                  <a:gd name="T109" fmla="*/ 90 h 123"/>
                  <a:gd name="T110" fmla="*/ 118 w 150"/>
                  <a:gd name="T111" fmla="*/ 95 h 123"/>
                  <a:gd name="T112" fmla="*/ 132 w 150"/>
                  <a:gd name="T113" fmla="*/ 103 h 123"/>
                  <a:gd name="T114" fmla="*/ 134 w 150"/>
                  <a:gd name="T115" fmla="*/ 106 h 123"/>
                  <a:gd name="T116" fmla="*/ 144 w 150"/>
                  <a:gd name="T117" fmla="*/ 108 h 123"/>
                  <a:gd name="T118" fmla="*/ 7 w 150"/>
                  <a:gd name="T119" fmla="*/ 6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0" h="123">
                    <a:moveTo>
                      <a:pt x="144" y="108"/>
                    </a:moveTo>
                    <a:cubicBezTo>
                      <a:pt x="138" y="104"/>
                      <a:pt x="135" y="90"/>
                      <a:pt x="129" y="91"/>
                    </a:cubicBezTo>
                    <a:cubicBezTo>
                      <a:pt x="129" y="90"/>
                      <a:pt x="126" y="83"/>
                      <a:pt x="124" y="85"/>
                    </a:cubicBezTo>
                    <a:cubicBezTo>
                      <a:pt x="123" y="78"/>
                      <a:pt x="103" y="53"/>
                      <a:pt x="93" y="56"/>
                    </a:cubicBezTo>
                    <a:cubicBezTo>
                      <a:pt x="93" y="55"/>
                      <a:pt x="93" y="55"/>
                      <a:pt x="93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1" y="51"/>
                      <a:pt x="90" y="52"/>
                    </a:cubicBezTo>
                    <a:cubicBezTo>
                      <a:pt x="93" y="48"/>
                      <a:pt x="85" y="46"/>
                      <a:pt x="84" y="45"/>
                    </a:cubicBezTo>
                    <a:cubicBezTo>
                      <a:pt x="86" y="43"/>
                      <a:pt x="68" y="27"/>
                      <a:pt x="65" y="27"/>
                    </a:cubicBezTo>
                    <a:cubicBezTo>
                      <a:pt x="64" y="26"/>
                      <a:pt x="49" y="18"/>
                      <a:pt x="50" y="19"/>
                    </a:cubicBezTo>
                    <a:cubicBezTo>
                      <a:pt x="50" y="18"/>
                      <a:pt x="50" y="18"/>
                      <a:pt x="51" y="17"/>
                    </a:cubicBezTo>
                    <a:cubicBezTo>
                      <a:pt x="45" y="17"/>
                      <a:pt x="37" y="6"/>
                      <a:pt x="32" y="11"/>
                    </a:cubicBezTo>
                    <a:cubicBezTo>
                      <a:pt x="33" y="11"/>
                      <a:pt x="25" y="3"/>
                      <a:pt x="25" y="8"/>
                    </a:cubicBezTo>
                    <a:cubicBezTo>
                      <a:pt x="24" y="8"/>
                      <a:pt x="25" y="7"/>
                      <a:pt x="25" y="6"/>
                    </a:cubicBezTo>
                    <a:cubicBezTo>
                      <a:pt x="24" y="6"/>
                      <a:pt x="15" y="2"/>
                      <a:pt x="13" y="4"/>
                    </a:cubicBezTo>
                    <a:cubicBezTo>
                      <a:pt x="11" y="0"/>
                      <a:pt x="9" y="1"/>
                      <a:pt x="7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3"/>
                      <a:pt x="8" y="2"/>
                      <a:pt x="8" y="1"/>
                    </a:cubicBezTo>
                    <a:cubicBezTo>
                      <a:pt x="8" y="1"/>
                      <a:pt x="5" y="1"/>
                      <a:pt x="5" y="2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3" y="2"/>
                      <a:pt x="4" y="3"/>
                    </a:cubicBezTo>
                    <a:cubicBezTo>
                      <a:pt x="2" y="6"/>
                      <a:pt x="3" y="0"/>
                      <a:pt x="3" y="1"/>
                    </a:cubicBezTo>
                    <a:cubicBezTo>
                      <a:pt x="3" y="1"/>
                      <a:pt x="2" y="2"/>
                      <a:pt x="1" y="3"/>
                    </a:cubicBezTo>
                    <a:cubicBezTo>
                      <a:pt x="0" y="4"/>
                      <a:pt x="4" y="4"/>
                      <a:pt x="5" y="3"/>
                    </a:cubicBezTo>
                    <a:cubicBezTo>
                      <a:pt x="6" y="3"/>
                      <a:pt x="5" y="6"/>
                      <a:pt x="5" y="7"/>
                    </a:cubicBezTo>
                    <a:cubicBezTo>
                      <a:pt x="6" y="4"/>
                      <a:pt x="7" y="6"/>
                      <a:pt x="7" y="6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9" y="9"/>
                      <a:pt x="11" y="9"/>
                      <a:pt x="13" y="8"/>
                    </a:cubicBezTo>
                    <a:cubicBezTo>
                      <a:pt x="13" y="8"/>
                      <a:pt x="12" y="11"/>
                      <a:pt x="12" y="11"/>
                    </a:cubicBezTo>
                    <a:cubicBezTo>
                      <a:pt x="14" y="8"/>
                      <a:pt x="15" y="11"/>
                      <a:pt x="15" y="13"/>
                    </a:cubicBezTo>
                    <a:cubicBezTo>
                      <a:pt x="15" y="13"/>
                      <a:pt x="17" y="12"/>
                      <a:pt x="18" y="11"/>
                    </a:cubicBezTo>
                    <a:cubicBezTo>
                      <a:pt x="17" y="13"/>
                      <a:pt x="15" y="16"/>
                      <a:pt x="15" y="14"/>
                    </a:cubicBezTo>
                    <a:cubicBezTo>
                      <a:pt x="15" y="14"/>
                      <a:pt x="15" y="15"/>
                      <a:pt x="15" y="16"/>
                    </a:cubicBezTo>
                    <a:cubicBezTo>
                      <a:pt x="16" y="16"/>
                      <a:pt x="18" y="14"/>
                      <a:pt x="18" y="14"/>
                    </a:cubicBezTo>
                    <a:cubicBezTo>
                      <a:pt x="19" y="15"/>
                      <a:pt x="18" y="15"/>
                      <a:pt x="17" y="16"/>
                    </a:cubicBezTo>
                    <a:cubicBezTo>
                      <a:pt x="18" y="16"/>
                      <a:pt x="18" y="16"/>
                      <a:pt x="19" y="16"/>
                    </a:cubicBezTo>
                    <a:cubicBezTo>
                      <a:pt x="19" y="16"/>
                      <a:pt x="17" y="18"/>
                      <a:pt x="17" y="18"/>
                    </a:cubicBezTo>
                    <a:cubicBezTo>
                      <a:pt x="18" y="19"/>
                      <a:pt x="17" y="17"/>
                      <a:pt x="18" y="18"/>
                    </a:cubicBezTo>
                    <a:cubicBezTo>
                      <a:pt x="19" y="17"/>
                      <a:pt x="20" y="14"/>
                      <a:pt x="22" y="14"/>
                    </a:cubicBezTo>
                    <a:cubicBezTo>
                      <a:pt x="22" y="14"/>
                      <a:pt x="20" y="18"/>
                      <a:pt x="19" y="19"/>
                    </a:cubicBezTo>
                    <a:cubicBezTo>
                      <a:pt x="20" y="19"/>
                      <a:pt x="22" y="16"/>
                      <a:pt x="22" y="16"/>
                    </a:cubicBezTo>
                    <a:cubicBezTo>
                      <a:pt x="22" y="17"/>
                      <a:pt x="22" y="18"/>
                      <a:pt x="22" y="19"/>
                    </a:cubicBezTo>
                    <a:cubicBezTo>
                      <a:pt x="22" y="18"/>
                      <a:pt x="25" y="13"/>
                      <a:pt x="26" y="14"/>
                    </a:cubicBezTo>
                    <a:cubicBezTo>
                      <a:pt x="24" y="16"/>
                      <a:pt x="24" y="18"/>
                      <a:pt x="24" y="21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20"/>
                      <a:pt x="24" y="20"/>
                      <a:pt x="24" y="21"/>
                    </a:cubicBezTo>
                    <a:cubicBezTo>
                      <a:pt x="25" y="20"/>
                      <a:pt x="25" y="19"/>
                      <a:pt x="26" y="19"/>
                    </a:cubicBezTo>
                    <a:cubicBezTo>
                      <a:pt x="27" y="19"/>
                      <a:pt x="25" y="21"/>
                      <a:pt x="25" y="21"/>
                    </a:cubicBezTo>
                    <a:cubicBezTo>
                      <a:pt x="27" y="19"/>
                      <a:pt x="26" y="23"/>
                      <a:pt x="27" y="19"/>
                    </a:cubicBezTo>
                    <a:cubicBezTo>
                      <a:pt x="27" y="19"/>
                      <a:pt x="27" y="24"/>
                      <a:pt x="27" y="21"/>
                    </a:cubicBezTo>
                    <a:cubicBezTo>
                      <a:pt x="27" y="22"/>
                      <a:pt x="27" y="22"/>
                      <a:pt x="28" y="22"/>
                    </a:cubicBezTo>
                    <a:cubicBezTo>
                      <a:pt x="28" y="21"/>
                      <a:pt x="29" y="21"/>
                      <a:pt x="29" y="22"/>
                    </a:cubicBezTo>
                    <a:cubicBezTo>
                      <a:pt x="29" y="21"/>
                      <a:pt x="28" y="21"/>
                      <a:pt x="30" y="20"/>
                    </a:cubicBezTo>
                    <a:cubicBezTo>
                      <a:pt x="29" y="22"/>
                      <a:pt x="31" y="20"/>
                      <a:pt x="30" y="22"/>
                    </a:cubicBezTo>
                    <a:cubicBezTo>
                      <a:pt x="30" y="22"/>
                      <a:pt x="31" y="22"/>
                      <a:pt x="31" y="21"/>
                    </a:cubicBezTo>
                    <a:cubicBezTo>
                      <a:pt x="30" y="24"/>
                      <a:pt x="32" y="21"/>
                      <a:pt x="32" y="22"/>
                    </a:cubicBezTo>
                    <a:cubicBezTo>
                      <a:pt x="32" y="22"/>
                      <a:pt x="31" y="23"/>
                      <a:pt x="31" y="23"/>
                    </a:cubicBezTo>
                    <a:cubicBezTo>
                      <a:pt x="32" y="22"/>
                      <a:pt x="33" y="22"/>
                      <a:pt x="33" y="21"/>
                    </a:cubicBezTo>
                    <a:cubicBezTo>
                      <a:pt x="33" y="22"/>
                      <a:pt x="32" y="23"/>
                      <a:pt x="31" y="24"/>
                    </a:cubicBezTo>
                    <a:cubicBezTo>
                      <a:pt x="32" y="23"/>
                      <a:pt x="32" y="24"/>
                      <a:pt x="34" y="22"/>
                    </a:cubicBezTo>
                    <a:cubicBezTo>
                      <a:pt x="34" y="23"/>
                      <a:pt x="34" y="23"/>
                      <a:pt x="33" y="24"/>
                    </a:cubicBezTo>
                    <a:cubicBezTo>
                      <a:pt x="34" y="24"/>
                      <a:pt x="34" y="22"/>
                      <a:pt x="35" y="22"/>
                    </a:cubicBezTo>
                    <a:cubicBezTo>
                      <a:pt x="37" y="22"/>
                      <a:pt x="35" y="24"/>
                      <a:pt x="35" y="23"/>
                    </a:cubicBezTo>
                    <a:cubicBezTo>
                      <a:pt x="35" y="24"/>
                      <a:pt x="39" y="19"/>
                      <a:pt x="39" y="19"/>
                    </a:cubicBezTo>
                    <a:cubicBezTo>
                      <a:pt x="40" y="20"/>
                      <a:pt x="35" y="25"/>
                      <a:pt x="35" y="26"/>
                    </a:cubicBezTo>
                    <a:cubicBezTo>
                      <a:pt x="36" y="25"/>
                      <a:pt x="36" y="25"/>
                      <a:pt x="36" y="26"/>
                    </a:cubicBezTo>
                    <a:cubicBezTo>
                      <a:pt x="37" y="25"/>
                      <a:pt x="38" y="23"/>
                      <a:pt x="38" y="24"/>
                    </a:cubicBezTo>
                    <a:cubicBezTo>
                      <a:pt x="35" y="27"/>
                      <a:pt x="40" y="29"/>
                      <a:pt x="44" y="27"/>
                    </a:cubicBezTo>
                    <a:cubicBezTo>
                      <a:pt x="43" y="28"/>
                      <a:pt x="43" y="29"/>
                      <a:pt x="44" y="30"/>
                    </a:cubicBezTo>
                    <a:cubicBezTo>
                      <a:pt x="44" y="28"/>
                      <a:pt x="45" y="31"/>
                      <a:pt x="46" y="30"/>
                    </a:cubicBezTo>
                    <a:cubicBezTo>
                      <a:pt x="47" y="30"/>
                      <a:pt x="48" y="31"/>
                      <a:pt x="47" y="32"/>
                    </a:cubicBezTo>
                    <a:cubicBezTo>
                      <a:pt x="50" y="31"/>
                      <a:pt x="47" y="33"/>
                      <a:pt x="50" y="33"/>
                    </a:cubicBezTo>
                    <a:cubicBezTo>
                      <a:pt x="50" y="32"/>
                      <a:pt x="50" y="31"/>
                      <a:pt x="51" y="31"/>
                    </a:cubicBezTo>
                    <a:cubicBezTo>
                      <a:pt x="51" y="34"/>
                      <a:pt x="56" y="39"/>
                      <a:pt x="58" y="36"/>
                    </a:cubicBezTo>
                    <a:cubicBezTo>
                      <a:pt x="58" y="36"/>
                      <a:pt x="57" y="37"/>
                      <a:pt x="57" y="38"/>
                    </a:cubicBezTo>
                    <a:cubicBezTo>
                      <a:pt x="58" y="37"/>
                      <a:pt x="61" y="40"/>
                      <a:pt x="61" y="40"/>
                    </a:cubicBezTo>
                    <a:cubicBezTo>
                      <a:pt x="63" y="38"/>
                      <a:pt x="61" y="40"/>
                      <a:pt x="60" y="40"/>
                    </a:cubicBezTo>
                    <a:cubicBezTo>
                      <a:pt x="61" y="41"/>
                      <a:pt x="63" y="39"/>
                      <a:pt x="62" y="40"/>
                    </a:cubicBezTo>
                    <a:cubicBezTo>
                      <a:pt x="62" y="42"/>
                      <a:pt x="62" y="40"/>
                      <a:pt x="62" y="40"/>
                    </a:cubicBezTo>
                    <a:cubicBezTo>
                      <a:pt x="61" y="40"/>
                      <a:pt x="61" y="41"/>
                      <a:pt x="61" y="41"/>
                    </a:cubicBezTo>
                    <a:cubicBezTo>
                      <a:pt x="61" y="41"/>
                      <a:pt x="64" y="40"/>
                      <a:pt x="62" y="42"/>
                    </a:cubicBezTo>
                    <a:cubicBezTo>
                      <a:pt x="63" y="41"/>
                      <a:pt x="65" y="40"/>
                      <a:pt x="64" y="41"/>
                    </a:cubicBezTo>
                    <a:cubicBezTo>
                      <a:pt x="66" y="40"/>
                      <a:pt x="64" y="41"/>
                      <a:pt x="66" y="42"/>
                    </a:cubicBezTo>
                    <a:cubicBezTo>
                      <a:pt x="65" y="42"/>
                      <a:pt x="65" y="43"/>
                      <a:pt x="64" y="44"/>
                    </a:cubicBezTo>
                    <a:cubicBezTo>
                      <a:pt x="64" y="44"/>
                      <a:pt x="67" y="44"/>
                      <a:pt x="68" y="44"/>
                    </a:cubicBezTo>
                    <a:cubicBezTo>
                      <a:pt x="68" y="44"/>
                      <a:pt x="67" y="45"/>
                      <a:pt x="67" y="46"/>
                    </a:cubicBezTo>
                    <a:cubicBezTo>
                      <a:pt x="68" y="45"/>
                      <a:pt x="67" y="45"/>
                      <a:pt x="69" y="45"/>
                    </a:cubicBezTo>
                    <a:cubicBezTo>
                      <a:pt x="67" y="48"/>
                      <a:pt x="72" y="48"/>
                      <a:pt x="71" y="50"/>
                    </a:cubicBezTo>
                    <a:cubicBezTo>
                      <a:pt x="73" y="48"/>
                      <a:pt x="72" y="48"/>
                      <a:pt x="74" y="48"/>
                    </a:cubicBezTo>
                    <a:cubicBezTo>
                      <a:pt x="75" y="48"/>
                      <a:pt x="72" y="51"/>
                      <a:pt x="73" y="51"/>
                    </a:cubicBezTo>
                    <a:cubicBezTo>
                      <a:pt x="73" y="51"/>
                      <a:pt x="73" y="51"/>
                      <a:pt x="73" y="51"/>
                    </a:cubicBezTo>
                    <a:cubicBezTo>
                      <a:pt x="73" y="51"/>
                      <a:pt x="74" y="50"/>
                      <a:pt x="76" y="50"/>
                    </a:cubicBezTo>
                    <a:cubicBezTo>
                      <a:pt x="74" y="56"/>
                      <a:pt x="79" y="54"/>
                      <a:pt x="81" y="55"/>
                    </a:cubicBezTo>
                    <a:cubicBezTo>
                      <a:pt x="81" y="55"/>
                      <a:pt x="80" y="58"/>
                      <a:pt x="80" y="58"/>
                    </a:cubicBezTo>
                    <a:cubicBezTo>
                      <a:pt x="80" y="57"/>
                      <a:pt x="82" y="57"/>
                      <a:pt x="83" y="57"/>
                    </a:cubicBezTo>
                    <a:cubicBezTo>
                      <a:pt x="83" y="57"/>
                      <a:pt x="80" y="59"/>
                      <a:pt x="83" y="59"/>
                    </a:cubicBezTo>
                    <a:cubicBezTo>
                      <a:pt x="82" y="59"/>
                      <a:pt x="83" y="59"/>
                      <a:pt x="82" y="60"/>
                    </a:cubicBezTo>
                    <a:cubicBezTo>
                      <a:pt x="83" y="62"/>
                      <a:pt x="86" y="62"/>
                      <a:pt x="87" y="64"/>
                    </a:cubicBezTo>
                    <a:cubicBezTo>
                      <a:pt x="88" y="63"/>
                      <a:pt x="91" y="65"/>
                      <a:pt x="89" y="66"/>
                    </a:cubicBezTo>
                    <a:cubicBezTo>
                      <a:pt x="92" y="66"/>
                      <a:pt x="92" y="66"/>
                      <a:pt x="93" y="67"/>
                    </a:cubicBezTo>
                    <a:cubicBezTo>
                      <a:pt x="93" y="65"/>
                      <a:pt x="95" y="66"/>
                      <a:pt x="95" y="67"/>
                    </a:cubicBezTo>
                    <a:cubicBezTo>
                      <a:pt x="95" y="67"/>
                      <a:pt x="93" y="67"/>
                      <a:pt x="94" y="69"/>
                    </a:cubicBezTo>
                    <a:cubicBezTo>
                      <a:pt x="94" y="68"/>
                      <a:pt x="95" y="69"/>
                      <a:pt x="95" y="70"/>
                    </a:cubicBezTo>
                    <a:cubicBezTo>
                      <a:pt x="96" y="69"/>
                      <a:pt x="98" y="69"/>
                      <a:pt x="99" y="68"/>
                    </a:cubicBezTo>
                    <a:cubicBezTo>
                      <a:pt x="98" y="69"/>
                      <a:pt x="98" y="69"/>
                      <a:pt x="97" y="70"/>
                    </a:cubicBezTo>
                    <a:cubicBezTo>
                      <a:pt x="99" y="71"/>
                      <a:pt x="100" y="68"/>
                      <a:pt x="102" y="70"/>
                    </a:cubicBezTo>
                    <a:cubicBezTo>
                      <a:pt x="102" y="70"/>
                      <a:pt x="100" y="72"/>
                      <a:pt x="99" y="72"/>
                    </a:cubicBezTo>
                    <a:cubicBezTo>
                      <a:pt x="101" y="72"/>
                      <a:pt x="100" y="76"/>
                      <a:pt x="103" y="73"/>
                    </a:cubicBezTo>
                    <a:cubicBezTo>
                      <a:pt x="105" y="74"/>
                      <a:pt x="107" y="82"/>
                      <a:pt x="110" y="81"/>
                    </a:cubicBezTo>
                    <a:cubicBezTo>
                      <a:pt x="109" y="82"/>
                      <a:pt x="113" y="88"/>
                      <a:pt x="118" y="90"/>
                    </a:cubicBezTo>
                    <a:cubicBezTo>
                      <a:pt x="117" y="91"/>
                      <a:pt x="117" y="91"/>
                      <a:pt x="116" y="92"/>
                    </a:cubicBezTo>
                    <a:cubicBezTo>
                      <a:pt x="118" y="90"/>
                      <a:pt x="119" y="95"/>
                      <a:pt x="118" y="95"/>
                    </a:cubicBezTo>
                    <a:cubicBezTo>
                      <a:pt x="120" y="94"/>
                      <a:pt x="121" y="98"/>
                      <a:pt x="123" y="96"/>
                    </a:cubicBezTo>
                    <a:cubicBezTo>
                      <a:pt x="121" y="99"/>
                      <a:pt x="129" y="103"/>
                      <a:pt x="132" y="103"/>
                    </a:cubicBezTo>
                    <a:cubicBezTo>
                      <a:pt x="131" y="106"/>
                      <a:pt x="133" y="105"/>
                      <a:pt x="132" y="106"/>
                    </a:cubicBezTo>
                    <a:cubicBezTo>
                      <a:pt x="133" y="106"/>
                      <a:pt x="133" y="106"/>
                      <a:pt x="134" y="106"/>
                    </a:cubicBezTo>
                    <a:cubicBezTo>
                      <a:pt x="132" y="112"/>
                      <a:pt x="142" y="123"/>
                      <a:pt x="150" y="119"/>
                    </a:cubicBezTo>
                    <a:cubicBezTo>
                      <a:pt x="146" y="116"/>
                      <a:pt x="145" y="112"/>
                      <a:pt x="144" y="108"/>
                    </a:cubicBezTo>
                    <a:close/>
                    <a:moveTo>
                      <a:pt x="7" y="6"/>
                    </a:moveTo>
                    <a:cubicBezTo>
                      <a:pt x="7" y="6"/>
                      <a:pt x="7" y="6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16"/>
              <p:cNvSpPr/>
              <p:nvPr/>
            </p:nvSpPr>
            <p:spPr bwMode="auto">
              <a:xfrm>
                <a:off x="2971800" y="1036638"/>
                <a:ext cx="204788" cy="339725"/>
              </a:xfrm>
              <a:custGeom>
                <a:avLst/>
                <a:gdLst>
                  <a:gd name="T0" fmla="*/ 84 w 95"/>
                  <a:gd name="T1" fmla="*/ 124 h 158"/>
                  <a:gd name="T2" fmla="*/ 63 w 95"/>
                  <a:gd name="T3" fmla="*/ 82 h 158"/>
                  <a:gd name="T4" fmla="*/ 62 w 95"/>
                  <a:gd name="T5" fmla="*/ 80 h 158"/>
                  <a:gd name="T6" fmla="*/ 58 w 95"/>
                  <a:gd name="T7" fmla="*/ 70 h 158"/>
                  <a:gd name="T8" fmla="*/ 37 w 95"/>
                  <a:gd name="T9" fmla="*/ 34 h 158"/>
                  <a:gd name="T10" fmla="*/ 24 w 95"/>
                  <a:gd name="T11" fmla="*/ 21 h 158"/>
                  <a:gd name="T12" fmla="*/ 20 w 95"/>
                  <a:gd name="T13" fmla="*/ 14 h 158"/>
                  <a:gd name="T14" fmla="*/ 5 w 95"/>
                  <a:gd name="T15" fmla="*/ 5 h 158"/>
                  <a:gd name="T16" fmla="*/ 8 w 95"/>
                  <a:gd name="T17" fmla="*/ 3 h 158"/>
                  <a:gd name="T18" fmla="*/ 4 w 95"/>
                  <a:gd name="T19" fmla="*/ 0 h 158"/>
                  <a:gd name="T20" fmla="*/ 4 w 95"/>
                  <a:gd name="T21" fmla="*/ 0 h 158"/>
                  <a:gd name="T22" fmla="*/ 4 w 95"/>
                  <a:gd name="T23" fmla="*/ 3 h 158"/>
                  <a:gd name="T24" fmla="*/ 4 w 95"/>
                  <a:gd name="T25" fmla="*/ 7 h 158"/>
                  <a:gd name="T26" fmla="*/ 8 w 95"/>
                  <a:gd name="T27" fmla="*/ 11 h 158"/>
                  <a:gd name="T28" fmla="*/ 8 w 95"/>
                  <a:gd name="T29" fmla="*/ 16 h 158"/>
                  <a:gd name="T30" fmla="*/ 8 w 95"/>
                  <a:gd name="T31" fmla="*/ 17 h 158"/>
                  <a:gd name="T32" fmla="*/ 11 w 95"/>
                  <a:gd name="T33" fmla="*/ 18 h 158"/>
                  <a:gd name="T34" fmla="*/ 10 w 95"/>
                  <a:gd name="T35" fmla="*/ 20 h 158"/>
                  <a:gd name="T36" fmla="*/ 9 w 95"/>
                  <a:gd name="T37" fmla="*/ 22 h 158"/>
                  <a:gd name="T38" fmla="*/ 10 w 95"/>
                  <a:gd name="T39" fmla="*/ 23 h 158"/>
                  <a:gd name="T40" fmla="*/ 12 w 95"/>
                  <a:gd name="T41" fmla="*/ 24 h 158"/>
                  <a:gd name="T42" fmla="*/ 13 w 95"/>
                  <a:gd name="T43" fmla="*/ 26 h 158"/>
                  <a:gd name="T44" fmla="*/ 13 w 95"/>
                  <a:gd name="T45" fmla="*/ 27 h 158"/>
                  <a:gd name="T46" fmla="*/ 13 w 95"/>
                  <a:gd name="T47" fmla="*/ 27 h 158"/>
                  <a:gd name="T48" fmla="*/ 15 w 95"/>
                  <a:gd name="T49" fmla="*/ 29 h 158"/>
                  <a:gd name="T50" fmla="*/ 16 w 95"/>
                  <a:gd name="T51" fmla="*/ 30 h 158"/>
                  <a:gd name="T52" fmla="*/ 18 w 95"/>
                  <a:gd name="T53" fmla="*/ 30 h 158"/>
                  <a:gd name="T54" fmla="*/ 19 w 95"/>
                  <a:gd name="T55" fmla="*/ 31 h 158"/>
                  <a:gd name="T56" fmla="*/ 21 w 95"/>
                  <a:gd name="T57" fmla="*/ 30 h 158"/>
                  <a:gd name="T58" fmla="*/ 21 w 95"/>
                  <a:gd name="T59" fmla="*/ 32 h 158"/>
                  <a:gd name="T60" fmla="*/ 22 w 95"/>
                  <a:gd name="T61" fmla="*/ 32 h 158"/>
                  <a:gd name="T62" fmla="*/ 27 w 95"/>
                  <a:gd name="T63" fmla="*/ 30 h 158"/>
                  <a:gd name="T64" fmla="*/ 22 w 95"/>
                  <a:gd name="T65" fmla="*/ 36 h 158"/>
                  <a:gd name="T66" fmla="*/ 28 w 95"/>
                  <a:gd name="T67" fmla="*/ 39 h 158"/>
                  <a:gd name="T68" fmla="*/ 29 w 95"/>
                  <a:gd name="T69" fmla="*/ 43 h 158"/>
                  <a:gd name="T70" fmla="*/ 31 w 95"/>
                  <a:gd name="T71" fmla="*/ 47 h 158"/>
                  <a:gd name="T72" fmla="*/ 38 w 95"/>
                  <a:gd name="T73" fmla="*/ 52 h 158"/>
                  <a:gd name="T74" fmla="*/ 39 w 95"/>
                  <a:gd name="T75" fmla="*/ 57 h 158"/>
                  <a:gd name="T76" fmla="*/ 40 w 95"/>
                  <a:gd name="T77" fmla="*/ 57 h 158"/>
                  <a:gd name="T78" fmla="*/ 39 w 95"/>
                  <a:gd name="T79" fmla="*/ 58 h 158"/>
                  <a:gd name="T80" fmla="*/ 41 w 95"/>
                  <a:gd name="T81" fmla="*/ 59 h 158"/>
                  <a:gd name="T82" fmla="*/ 40 w 95"/>
                  <a:gd name="T83" fmla="*/ 62 h 158"/>
                  <a:gd name="T84" fmla="*/ 42 w 95"/>
                  <a:gd name="T85" fmla="*/ 64 h 158"/>
                  <a:gd name="T86" fmla="*/ 45 w 95"/>
                  <a:gd name="T87" fmla="*/ 69 h 158"/>
                  <a:gd name="T88" fmla="*/ 46 w 95"/>
                  <a:gd name="T89" fmla="*/ 71 h 158"/>
                  <a:gd name="T90" fmla="*/ 49 w 95"/>
                  <a:gd name="T91" fmla="*/ 71 h 158"/>
                  <a:gd name="T92" fmla="*/ 50 w 95"/>
                  <a:gd name="T93" fmla="*/ 79 h 158"/>
                  <a:gd name="T94" fmla="*/ 52 w 95"/>
                  <a:gd name="T95" fmla="*/ 81 h 158"/>
                  <a:gd name="T96" fmla="*/ 54 w 95"/>
                  <a:gd name="T97" fmla="*/ 87 h 158"/>
                  <a:gd name="T98" fmla="*/ 58 w 95"/>
                  <a:gd name="T99" fmla="*/ 92 h 158"/>
                  <a:gd name="T100" fmla="*/ 59 w 95"/>
                  <a:gd name="T101" fmla="*/ 94 h 158"/>
                  <a:gd name="T102" fmla="*/ 64 w 95"/>
                  <a:gd name="T103" fmla="*/ 95 h 158"/>
                  <a:gd name="T104" fmla="*/ 66 w 95"/>
                  <a:gd name="T105" fmla="*/ 97 h 158"/>
                  <a:gd name="T106" fmla="*/ 63 w 95"/>
                  <a:gd name="T107" fmla="*/ 101 h 158"/>
                  <a:gd name="T108" fmla="*/ 70 w 95"/>
                  <a:gd name="T109" fmla="*/ 110 h 158"/>
                  <a:gd name="T110" fmla="*/ 72 w 95"/>
                  <a:gd name="T111" fmla="*/ 121 h 158"/>
                  <a:gd name="T112" fmla="*/ 77 w 95"/>
                  <a:gd name="T113" fmla="*/ 128 h 158"/>
                  <a:gd name="T114" fmla="*/ 83 w 95"/>
                  <a:gd name="T115" fmla="*/ 138 h 158"/>
                  <a:gd name="T116" fmla="*/ 95 w 95"/>
                  <a:gd name="T117" fmla="*/ 155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5" h="158">
                    <a:moveTo>
                      <a:pt x="93" y="144"/>
                    </a:moveTo>
                    <a:cubicBezTo>
                      <a:pt x="89" y="138"/>
                      <a:pt x="90" y="125"/>
                      <a:pt x="84" y="124"/>
                    </a:cubicBezTo>
                    <a:cubicBezTo>
                      <a:pt x="85" y="124"/>
                      <a:pt x="84" y="117"/>
                      <a:pt x="81" y="118"/>
                    </a:cubicBezTo>
                    <a:cubicBezTo>
                      <a:pt x="83" y="112"/>
                      <a:pt x="72" y="83"/>
                      <a:pt x="63" y="82"/>
                    </a:cubicBezTo>
                    <a:cubicBezTo>
                      <a:pt x="63" y="81"/>
                      <a:pt x="63" y="81"/>
                      <a:pt x="63" y="79"/>
                    </a:cubicBezTo>
                    <a:cubicBezTo>
                      <a:pt x="63" y="79"/>
                      <a:pt x="62" y="80"/>
                      <a:pt x="62" y="80"/>
                    </a:cubicBezTo>
                    <a:cubicBezTo>
                      <a:pt x="63" y="80"/>
                      <a:pt x="62" y="77"/>
                      <a:pt x="61" y="78"/>
                    </a:cubicBezTo>
                    <a:cubicBezTo>
                      <a:pt x="66" y="75"/>
                      <a:pt x="59" y="71"/>
                      <a:pt x="58" y="70"/>
                    </a:cubicBezTo>
                    <a:cubicBezTo>
                      <a:pt x="60" y="68"/>
                      <a:pt x="50" y="48"/>
                      <a:pt x="47" y="47"/>
                    </a:cubicBezTo>
                    <a:cubicBezTo>
                      <a:pt x="47" y="46"/>
                      <a:pt x="37" y="33"/>
                      <a:pt x="37" y="34"/>
                    </a:cubicBezTo>
                    <a:cubicBezTo>
                      <a:pt x="37" y="34"/>
                      <a:pt x="38" y="33"/>
                      <a:pt x="38" y="33"/>
                    </a:cubicBezTo>
                    <a:cubicBezTo>
                      <a:pt x="34" y="31"/>
                      <a:pt x="30" y="19"/>
                      <a:pt x="24" y="21"/>
                    </a:cubicBezTo>
                    <a:cubicBezTo>
                      <a:pt x="25" y="21"/>
                      <a:pt x="22" y="11"/>
                      <a:pt x="19" y="16"/>
                    </a:cubicBezTo>
                    <a:cubicBezTo>
                      <a:pt x="18" y="15"/>
                      <a:pt x="20" y="14"/>
                      <a:pt x="20" y="14"/>
                    </a:cubicBezTo>
                    <a:cubicBezTo>
                      <a:pt x="20" y="13"/>
                      <a:pt x="13" y="6"/>
                      <a:pt x="11" y="7"/>
                    </a:cubicBezTo>
                    <a:cubicBezTo>
                      <a:pt x="10" y="3"/>
                      <a:pt x="8" y="3"/>
                      <a:pt x="5" y="5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6" y="4"/>
                      <a:pt x="7" y="3"/>
                      <a:pt x="8" y="3"/>
                    </a:cubicBezTo>
                    <a:cubicBezTo>
                      <a:pt x="8" y="2"/>
                      <a:pt x="5" y="1"/>
                      <a:pt x="5" y="2"/>
                    </a:cubicBezTo>
                    <a:cubicBezTo>
                      <a:pt x="6" y="1"/>
                      <a:pt x="6" y="0"/>
                      <a:pt x="4" y="0"/>
                    </a:cubicBezTo>
                    <a:cubicBezTo>
                      <a:pt x="5" y="1"/>
                      <a:pt x="3" y="1"/>
                      <a:pt x="3" y="2"/>
                    </a:cubicBezTo>
                    <a:cubicBezTo>
                      <a:pt x="1" y="4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3" y="3"/>
                      <a:pt x="4" y="3"/>
                    </a:cubicBezTo>
                    <a:cubicBezTo>
                      <a:pt x="5" y="3"/>
                      <a:pt x="3" y="6"/>
                      <a:pt x="2" y="6"/>
                    </a:cubicBezTo>
                    <a:cubicBezTo>
                      <a:pt x="4" y="4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5" y="10"/>
                      <a:pt x="6" y="11"/>
                      <a:pt x="8" y="11"/>
                    </a:cubicBezTo>
                    <a:cubicBezTo>
                      <a:pt x="9" y="11"/>
                      <a:pt x="7" y="13"/>
                      <a:pt x="7" y="13"/>
                    </a:cubicBezTo>
                    <a:cubicBezTo>
                      <a:pt x="9" y="11"/>
                      <a:pt x="9" y="14"/>
                      <a:pt x="8" y="16"/>
                    </a:cubicBezTo>
                    <a:cubicBezTo>
                      <a:pt x="8" y="16"/>
                      <a:pt x="11" y="16"/>
                      <a:pt x="12" y="15"/>
                    </a:cubicBezTo>
                    <a:cubicBezTo>
                      <a:pt x="10" y="17"/>
                      <a:pt x="7" y="19"/>
                      <a:pt x="8" y="17"/>
                    </a:cubicBezTo>
                    <a:cubicBezTo>
                      <a:pt x="7" y="17"/>
                      <a:pt x="7" y="18"/>
                      <a:pt x="7" y="18"/>
                    </a:cubicBezTo>
                    <a:cubicBezTo>
                      <a:pt x="7" y="19"/>
                      <a:pt x="11" y="18"/>
                      <a:pt x="11" y="18"/>
                    </a:cubicBezTo>
                    <a:cubicBezTo>
                      <a:pt x="11" y="19"/>
                      <a:pt x="10" y="19"/>
                      <a:pt x="9" y="19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8" y="21"/>
                      <a:pt x="8" y="21"/>
                    </a:cubicBezTo>
                    <a:cubicBezTo>
                      <a:pt x="8" y="23"/>
                      <a:pt x="8" y="20"/>
                      <a:pt x="9" y="22"/>
                    </a:cubicBezTo>
                    <a:cubicBezTo>
                      <a:pt x="10" y="21"/>
                      <a:pt x="13" y="19"/>
                      <a:pt x="14" y="19"/>
                    </a:cubicBezTo>
                    <a:cubicBezTo>
                      <a:pt x="14" y="20"/>
                      <a:pt x="10" y="22"/>
                      <a:pt x="10" y="23"/>
                    </a:cubicBezTo>
                    <a:cubicBezTo>
                      <a:pt x="10" y="23"/>
                      <a:pt x="13" y="21"/>
                      <a:pt x="13" y="21"/>
                    </a:cubicBezTo>
                    <a:cubicBezTo>
                      <a:pt x="13" y="22"/>
                      <a:pt x="12" y="23"/>
                      <a:pt x="12" y="24"/>
                    </a:cubicBezTo>
                    <a:cubicBezTo>
                      <a:pt x="12" y="24"/>
                      <a:pt x="17" y="20"/>
                      <a:pt x="17" y="21"/>
                    </a:cubicBezTo>
                    <a:cubicBezTo>
                      <a:pt x="15" y="22"/>
                      <a:pt x="14" y="24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7"/>
                    </a:cubicBezTo>
                    <a:cubicBezTo>
                      <a:pt x="14" y="26"/>
                      <a:pt x="14" y="25"/>
                      <a:pt x="15" y="25"/>
                    </a:cubicBezTo>
                    <a:cubicBezTo>
                      <a:pt x="16" y="26"/>
                      <a:pt x="14" y="27"/>
                      <a:pt x="13" y="27"/>
                    </a:cubicBezTo>
                    <a:cubicBezTo>
                      <a:pt x="14" y="27"/>
                      <a:pt x="14" y="28"/>
                      <a:pt x="14" y="28"/>
                    </a:cubicBezTo>
                    <a:cubicBezTo>
                      <a:pt x="18" y="25"/>
                      <a:pt x="16" y="28"/>
                      <a:pt x="15" y="29"/>
                    </a:cubicBezTo>
                    <a:cubicBezTo>
                      <a:pt x="15" y="29"/>
                      <a:pt x="15" y="29"/>
                      <a:pt x="15" y="30"/>
                    </a:cubicBezTo>
                    <a:cubicBezTo>
                      <a:pt x="16" y="29"/>
                      <a:pt x="16" y="29"/>
                      <a:pt x="16" y="30"/>
                    </a:cubicBezTo>
                    <a:cubicBezTo>
                      <a:pt x="17" y="29"/>
                      <a:pt x="16" y="29"/>
                      <a:pt x="18" y="28"/>
                    </a:cubicBezTo>
                    <a:cubicBezTo>
                      <a:pt x="17" y="29"/>
                      <a:pt x="19" y="28"/>
                      <a:pt x="18" y="30"/>
                    </a:cubicBezTo>
                    <a:cubicBezTo>
                      <a:pt x="18" y="30"/>
                      <a:pt x="18" y="30"/>
                      <a:pt x="19" y="30"/>
                    </a:cubicBezTo>
                    <a:cubicBezTo>
                      <a:pt x="16" y="32"/>
                      <a:pt x="20" y="30"/>
                      <a:pt x="19" y="31"/>
                    </a:cubicBezTo>
                    <a:cubicBezTo>
                      <a:pt x="19" y="31"/>
                      <a:pt x="19" y="31"/>
                      <a:pt x="18" y="31"/>
                    </a:cubicBezTo>
                    <a:cubicBezTo>
                      <a:pt x="19" y="31"/>
                      <a:pt x="20" y="31"/>
                      <a:pt x="21" y="30"/>
                    </a:cubicBezTo>
                    <a:cubicBezTo>
                      <a:pt x="20" y="31"/>
                      <a:pt x="19" y="32"/>
                      <a:pt x="18" y="33"/>
                    </a:cubicBezTo>
                    <a:cubicBezTo>
                      <a:pt x="19" y="32"/>
                      <a:pt x="19" y="33"/>
                      <a:pt x="21" y="32"/>
                    </a:cubicBezTo>
                    <a:cubicBezTo>
                      <a:pt x="21" y="32"/>
                      <a:pt x="20" y="33"/>
                      <a:pt x="20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4" y="32"/>
                      <a:pt x="21" y="33"/>
                      <a:pt x="21" y="33"/>
                    </a:cubicBezTo>
                    <a:cubicBezTo>
                      <a:pt x="22" y="34"/>
                      <a:pt x="27" y="30"/>
                      <a:pt x="27" y="30"/>
                    </a:cubicBezTo>
                    <a:cubicBezTo>
                      <a:pt x="28" y="32"/>
                      <a:pt x="21" y="35"/>
                      <a:pt x="21" y="35"/>
                    </a:cubicBezTo>
                    <a:cubicBezTo>
                      <a:pt x="21" y="35"/>
                      <a:pt x="22" y="35"/>
                      <a:pt x="22" y="36"/>
                    </a:cubicBezTo>
                    <a:cubicBezTo>
                      <a:pt x="22" y="35"/>
                      <a:pt x="24" y="34"/>
                      <a:pt x="24" y="35"/>
                    </a:cubicBezTo>
                    <a:cubicBezTo>
                      <a:pt x="21" y="36"/>
                      <a:pt x="24" y="40"/>
                      <a:pt x="28" y="39"/>
                    </a:cubicBezTo>
                    <a:cubicBezTo>
                      <a:pt x="27" y="40"/>
                      <a:pt x="27" y="41"/>
                      <a:pt x="27" y="42"/>
                    </a:cubicBezTo>
                    <a:cubicBezTo>
                      <a:pt x="27" y="41"/>
                      <a:pt x="27" y="43"/>
                      <a:pt x="29" y="43"/>
                    </a:cubicBezTo>
                    <a:cubicBezTo>
                      <a:pt x="29" y="44"/>
                      <a:pt x="31" y="45"/>
                      <a:pt x="29" y="45"/>
                    </a:cubicBezTo>
                    <a:cubicBezTo>
                      <a:pt x="32" y="45"/>
                      <a:pt x="29" y="46"/>
                      <a:pt x="31" y="47"/>
                    </a:cubicBezTo>
                    <a:cubicBezTo>
                      <a:pt x="32" y="46"/>
                      <a:pt x="32" y="46"/>
                      <a:pt x="33" y="46"/>
                    </a:cubicBezTo>
                    <a:cubicBezTo>
                      <a:pt x="31" y="48"/>
                      <a:pt x="35" y="55"/>
                      <a:pt x="38" y="52"/>
                    </a:cubicBezTo>
                    <a:cubicBezTo>
                      <a:pt x="37" y="53"/>
                      <a:pt x="36" y="53"/>
                      <a:pt x="36" y="54"/>
                    </a:cubicBezTo>
                    <a:cubicBezTo>
                      <a:pt x="37" y="54"/>
                      <a:pt x="39" y="57"/>
                      <a:pt x="39" y="57"/>
                    </a:cubicBezTo>
                    <a:cubicBezTo>
                      <a:pt x="41" y="56"/>
                      <a:pt x="39" y="57"/>
                      <a:pt x="38" y="57"/>
                    </a:cubicBezTo>
                    <a:cubicBezTo>
                      <a:pt x="38" y="58"/>
                      <a:pt x="41" y="57"/>
                      <a:pt x="40" y="57"/>
                    </a:cubicBezTo>
                    <a:cubicBezTo>
                      <a:pt x="39" y="59"/>
                      <a:pt x="40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1" y="58"/>
                      <a:pt x="39" y="59"/>
                    </a:cubicBezTo>
                    <a:cubicBezTo>
                      <a:pt x="40" y="59"/>
                      <a:pt x="41" y="59"/>
                      <a:pt x="41" y="59"/>
                    </a:cubicBezTo>
                    <a:cubicBezTo>
                      <a:pt x="43" y="59"/>
                      <a:pt x="41" y="59"/>
                      <a:pt x="43" y="60"/>
                    </a:cubicBezTo>
                    <a:cubicBezTo>
                      <a:pt x="42" y="61"/>
                      <a:pt x="41" y="61"/>
                      <a:pt x="40" y="62"/>
                    </a:cubicBezTo>
                    <a:cubicBezTo>
                      <a:pt x="40" y="62"/>
                      <a:pt x="43" y="63"/>
                      <a:pt x="44" y="63"/>
                    </a:cubicBezTo>
                    <a:cubicBezTo>
                      <a:pt x="43" y="63"/>
                      <a:pt x="43" y="64"/>
                      <a:pt x="42" y="64"/>
                    </a:cubicBezTo>
                    <a:cubicBezTo>
                      <a:pt x="43" y="64"/>
                      <a:pt x="43" y="64"/>
                      <a:pt x="44" y="64"/>
                    </a:cubicBezTo>
                    <a:cubicBezTo>
                      <a:pt x="41" y="67"/>
                      <a:pt x="46" y="68"/>
                      <a:pt x="45" y="69"/>
                    </a:cubicBezTo>
                    <a:cubicBezTo>
                      <a:pt x="46" y="69"/>
                      <a:pt x="46" y="69"/>
                      <a:pt x="48" y="69"/>
                    </a:cubicBezTo>
                    <a:cubicBezTo>
                      <a:pt x="48" y="69"/>
                      <a:pt x="45" y="70"/>
                      <a:pt x="46" y="71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46" y="71"/>
                      <a:pt x="47" y="71"/>
                      <a:pt x="49" y="71"/>
                    </a:cubicBezTo>
                    <a:cubicBezTo>
                      <a:pt x="45" y="76"/>
                      <a:pt x="50" y="76"/>
                      <a:pt x="52" y="78"/>
                    </a:cubicBezTo>
                    <a:cubicBezTo>
                      <a:pt x="52" y="78"/>
                      <a:pt x="50" y="80"/>
                      <a:pt x="50" y="79"/>
                    </a:cubicBezTo>
                    <a:cubicBezTo>
                      <a:pt x="50" y="79"/>
                      <a:pt x="52" y="79"/>
                      <a:pt x="53" y="80"/>
                    </a:cubicBezTo>
                    <a:cubicBezTo>
                      <a:pt x="53" y="80"/>
                      <a:pt x="50" y="81"/>
                      <a:pt x="52" y="81"/>
                    </a:cubicBezTo>
                    <a:cubicBezTo>
                      <a:pt x="52" y="81"/>
                      <a:pt x="52" y="82"/>
                      <a:pt x="51" y="83"/>
                    </a:cubicBezTo>
                    <a:cubicBezTo>
                      <a:pt x="51" y="84"/>
                      <a:pt x="54" y="85"/>
                      <a:pt x="54" y="87"/>
                    </a:cubicBezTo>
                    <a:cubicBezTo>
                      <a:pt x="56" y="86"/>
                      <a:pt x="57" y="89"/>
                      <a:pt x="55" y="90"/>
                    </a:cubicBezTo>
                    <a:cubicBezTo>
                      <a:pt x="58" y="91"/>
                      <a:pt x="58" y="91"/>
                      <a:pt x="58" y="92"/>
                    </a:cubicBezTo>
                    <a:cubicBezTo>
                      <a:pt x="59" y="91"/>
                      <a:pt x="61" y="92"/>
                      <a:pt x="61" y="92"/>
                    </a:cubicBezTo>
                    <a:cubicBezTo>
                      <a:pt x="61" y="93"/>
                      <a:pt x="59" y="92"/>
                      <a:pt x="59" y="94"/>
                    </a:cubicBezTo>
                    <a:cubicBezTo>
                      <a:pt x="59" y="94"/>
                      <a:pt x="60" y="95"/>
                      <a:pt x="60" y="95"/>
                    </a:cubicBezTo>
                    <a:cubicBezTo>
                      <a:pt x="61" y="95"/>
                      <a:pt x="62" y="95"/>
                      <a:pt x="64" y="95"/>
                    </a:cubicBezTo>
                    <a:cubicBezTo>
                      <a:pt x="63" y="95"/>
                      <a:pt x="62" y="95"/>
                      <a:pt x="61" y="96"/>
                    </a:cubicBezTo>
                    <a:cubicBezTo>
                      <a:pt x="63" y="97"/>
                      <a:pt x="65" y="95"/>
                      <a:pt x="66" y="97"/>
                    </a:cubicBezTo>
                    <a:cubicBezTo>
                      <a:pt x="66" y="98"/>
                      <a:pt x="63" y="99"/>
                      <a:pt x="62" y="99"/>
                    </a:cubicBezTo>
                    <a:cubicBezTo>
                      <a:pt x="63" y="99"/>
                      <a:pt x="63" y="100"/>
                      <a:pt x="63" y="101"/>
                    </a:cubicBezTo>
                    <a:cubicBezTo>
                      <a:pt x="64" y="101"/>
                      <a:pt x="65" y="101"/>
                      <a:pt x="66" y="101"/>
                    </a:cubicBezTo>
                    <a:cubicBezTo>
                      <a:pt x="67" y="102"/>
                      <a:pt x="66" y="110"/>
                      <a:pt x="70" y="110"/>
                    </a:cubicBezTo>
                    <a:cubicBezTo>
                      <a:pt x="69" y="110"/>
                      <a:pt x="70" y="117"/>
                      <a:pt x="74" y="121"/>
                    </a:cubicBezTo>
                    <a:cubicBezTo>
                      <a:pt x="73" y="121"/>
                      <a:pt x="73" y="121"/>
                      <a:pt x="72" y="121"/>
                    </a:cubicBezTo>
                    <a:cubicBezTo>
                      <a:pt x="74" y="120"/>
                      <a:pt x="73" y="126"/>
                      <a:pt x="73" y="125"/>
                    </a:cubicBezTo>
                    <a:cubicBezTo>
                      <a:pt x="75" y="125"/>
                      <a:pt x="74" y="129"/>
                      <a:pt x="77" y="128"/>
                    </a:cubicBezTo>
                    <a:cubicBezTo>
                      <a:pt x="74" y="130"/>
                      <a:pt x="81" y="136"/>
                      <a:pt x="83" y="136"/>
                    </a:cubicBezTo>
                    <a:cubicBezTo>
                      <a:pt x="81" y="139"/>
                      <a:pt x="84" y="138"/>
                      <a:pt x="83" y="138"/>
                    </a:cubicBezTo>
                    <a:cubicBezTo>
                      <a:pt x="83" y="139"/>
                      <a:pt x="84" y="139"/>
                      <a:pt x="84" y="140"/>
                    </a:cubicBezTo>
                    <a:cubicBezTo>
                      <a:pt x="81" y="145"/>
                      <a:pt x="87" y="158"/>
                      <a:pt x="95" y="155"/>
                    </a:cubicBezTo>
                    <a:cubicBezTo>
                      <a:pt x="92" y="152"/>
                      <a:pt x="93" y="148"/>
                      <a:pt x="93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17"/>
              <p:cNvSpPr/>
              <p:nvPr/>
            </p:nvSpPr>
            <p:spPr bwMode="auto">
              <a:xfrm>
                <a:off x="3663950" y="1025526"/>
                <a:ext cx="66675" cy="254000"/>
              </a:xfrm>
              <a:custGeom>
                <a:avLst/>
                <a:gdLst>
                  <a:gd name="T0" fmla="*/ 29 w 31"/>
                  <a:gd name="T1" fmla="*/ 8 h 118"/>
                  <a:gd name="T2" fmla="*/ 30 w 31"/>
                  <a:gd name="T3" fmla="*/ 5 h 118"/>
                  <a:gd name="T4" fmla="*/ 27 w 31"/>
                  <a:gd name="T5" fmla="*/ 2 h 118"/>
                  <a:gd name="T6" fmla="*/ 27 w 31"/>
                  <a:gd name="T7" fmla="*/ 3 h 118"/>
                  <a:gd name="T8" fmla="*/ 23 w 31"/>
                  <a:gd name="T9" fmla="*/ 5 h 118"/>
                  <a:gd name="T10" fmla="*/ 20 w 31"/>
                  <a:gd name="T11" fmla="*/ 10 h 118"/>
                  <a:gd name="T12" fmla="*/ 17 w 31"/>
                  <a:gd name="T13" fmla="*/ 10 h 118"/>
                  <a:gd name="T14" fmla="*/ 19 w 31"/>
                  <a:gd name="T15" fmla="*/ 13 h 118"/>
                  <a:gd name="T16" fmla="*/ 21 w 31"/>
                  <a:gd name="T17" fmla="*/ 15 h 118"/>
                  <a:gd name="T18" fmla="*/ 17 w 31"/>
                  <a:gd name="T19" fmla="*/ 15 h 118"/>
                  <a:gd name="T20" fmla="*/ 16 w 31"/>
                  <a:gd name="T21" fmla="*/ 17 h 118"/>
                  <a:gd name="T22" fmla="*/ 15 w 31"/>
                  <a:gd name="T23" fmla="*/ 18 h 118"/>
                  <a:gd name="T24" fmla="*/ 16 w 31"/>
                  <a:gd name="T25" fmla="*/ 20 h 118"/>
                  <a:gd name="T26" fmla="*/ 18 w 31"/>
                  <a:gd name="T27" fmla="*/ 21 h 118"/>
                  <a:gd name="T28" fmla="*/ 19 w 31"/>
                  <a:gd name="T29" fmla="*/ 23 h 118"/>
                  <a:gd name="T30" fmla="*/ 16 w 31"/>
                  <a:gd name="T31" fmla="*/ 23 h 118"/>
                  <a:gd name="T32" fmla="*/ 23 w 31"/>
                  <a:gd name="T33" fmla="*/ 26 h 118"/>
                  <a:gd name="T34" fmla="*/ 18 w 31"/>
                  <a:gd name="T35" fmla="*/ 27 h 118"/>
                  <a:gd name="T36" fmla="*/ 16 w 31"/>
                  <a:gd name="T37" fmla="*/ 34 h 118"/>
                  <a:gd name="T38" fmla="*/ 17 w 31"/>
                  <a:gd name="T39" fmla="*/ 41 h 118"/>
                  <a:gd name="T40" fmla="*/ 15 w 31"/>
                  <a:gd name="T41" fmla="*/ 43 h 118"/>
                  <a:gd name="T42" fmla="*/ 14 w 31"/>
                  <a:gd name="T43" fmla="*/ 44 h 118"/>
                  <a:gd name="T44" fmla="*/ 15 w 31"/>
                  <a:gd name="T45" fmla="*/ 47 h 118"/>
                  <a:gd name="T46" fmla="*/ 13 w 31"/>
                  <a:gd name="T47" fmla="*/ 49 h 118"/>
                  <a:gd name="T48" fmla="*/ 12 w 31"/>
                  <a:gd name="T49" fmla="*/ 52 h 118"/>
                  <a:gd name="T50" fmla="*/ 14 w 31"/>
                  <a:gd name="T51" fmla="*/ 55 h 118"/>
                  <a:gd name="T52" fmla="*/ 10 w 31"/>
                  <a:gd name="T53" fmla="*/ 59 h 118"/>
                  <a:gd name="T54" fmla="*/ 9 w 31"/>
                  <a:gd name="T55" fmla="*/ 61 h 118"/>
                  <a:gd name="T56" fmla="*/ 10 w 31"/>
                  <a:gd name="T57" fmla="*/ 69 h 118"/>
                  <a:gd name="T58" fmla="*/ 10 w 31"/>
                  <a:gd name="T59" fmla="*/ 72 h 118"/>
                  <a:gd name="T60" fmla="*/ 10 w 31"/>
                  <a:gd name="T61" fmla="*/ 73 h 118"/>
                  <a:gd name="T62" fmla="*/ 9 w 31"/>
                  <a:gd name="T63" fmla="*/ 76 h 118"/>
                  <a:gd name="T64" fmla="*/ 10 w 31"/>
                  <a:gd name="T65" fmla="*/ 82 h 118"/>
                  <a:gd name="T66" fmla="*/ 8 w 31"/>
                  <a:gd name="T67" fmla="*/ 83 h 118"/>
                  <a:gd name="T68" fmla="*/ 4 w 31"/>
                  <a:gd name="T69" fmla="*/ 93 h 118"/>
                  <a:gd name="T70" fmla="*/ 6 w 31"/>
                  <a:gd name="T71" fmla="*/ 105 h 118"/>
                  <a:gd name="T72" fmla="*/ 7 w 31"/>
                  <a:gd name="T73" fmla="*/ 118 h 118"/>
                  <a:gd name="T74" fmla="*/ 19 w 31"/>
                  <a:gd name="T75" fmla="*/ 67 h 118"/>
                  <a:gd name="T76" fmla="*/ 21 w 31"/>
                  <a:gd name="T77" fmla="*/ 65 h 118"/>
                  <a:gd name="T78" fmla="*/ 22 w 31"/>
                  <a:gd name="T79" fmla="*/ 59 h 118"/>
                  <a:gd name="T80" fmla="*/ 28 w 31"/>
                  <a:gd name="T81" fmla="*/ 38 h 118"/>
                  <a:gd name="T82" fmla="*/ 29 w 31"/>
                  <a:gd name="T83" fmla="*/ 28 h 118"/>
                  <a:gd name="T84" fmla="*/ 27 w 31"/>
                  <a:gd name="T85" fmla="*/ 1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" h="118">
                    <a:moveTo>
                      <a:pt x="27" y="16"/>
                    </a:moveTo>
                    <a:cubicBezTo>
                      <a:pt x="27" y="16"/>
                      <a:pt x="29" y="16"/>
                      <a:pt x="29" y="16"/>
                    </a:cubicBezTo>
                    <a:cubicBezTo>
                      <a:pt x="30" y="15"/>
                      <a:pt x="30" y="9"/>
                      <a:pt x="29" y="8"/>
                    </a:cubicBezTo>
                    <a:cubicBezTo>
                      <a:pt x="30" y="7"/>
                      <a:pt x="30" y="6"/>
                      <a:pt x="30" y="6"/>
                    </a:cubicBezTo>
                    <a:cubicBezTo>
                      <a:pt x="30" y="6"/>
                      <a:pt x="25" y="5"/>
                      <a:pt x="28" y="4"/>
                    </a:cubicBezTo>
                    <a:cubicBezTo>
                      <a:pt x="29" y="4"/>
                      <a:pt x="30" y="5"/>
                      <a:pt x="30" y="5"/>
                    </a:cubicBezTo>
                    <a:cubicBezTo>
                      <a:pt x="31" y="5"/>
                      <a:pt x="29" y="3"/>
                      <a:pt x="29" y="3"/>
                    </a:cubicBezTo>
                    <a:cubicBezTo>
                      <a:pt x="30" y="3"/>
                      <a:pt x="31" y="3"/>
                      <a:pt x="30" y="2"/>
                    </a:cubicBezTo>
                    <a:cubicBezTo>
                      <a:pt x="29" y="3"/>
                      <a:pt x="27" y="2"/>
                      <a:pt x="27" y="2"/>
                    </a:cubicBezTo>
                    <a:cubicBezTo>
                      <a:pt x="27" y="1"/>
                      <a:pt x="28" y="1"/>
                      <a:pt x="29" y="1"/>
                    </a:cubicBezTo>
                    <a:cubicBezTo>
                      <a:pt x="28" y="1"/>
                      <a:pt x="28" y="1"/>
                      <a:pt x="27" y="1"/>
                    </a:cubicBezTo>
                    <a:cubicBezTo>
                      <a:pt x="26" y="0"/>
                      <a:pt x="26" y="2"/>
                      <a:pt x="27" y="3"/>
                    </a:cubicBezTo>
                    <a:cubicBezTo>
                      <a:pt x="27" y="3"/>
                      <a:pt x="25" y="3"/>
                      <a:pt x="24" y="3"/>
                    </a:cubicBezTo>
                    <a:cubicBezTo>
                      <a:pt x="26" y="4"/>
                      <a:pt x="26" y="4"/>
                      <a:pt x="25" y="4"/>
                    </a:cubicBezTo>
                    <a:cubicBezTo>
                      <a:pt x="25" y="4"/>
                      <a:pt x="24" y="5"/>
                      <a:pt x="23" y="5"/>
                    </a:cubicBezTo>
                    <a:cubicBezTo>
                      <a:pt x="23" y="6"/>
                      <a:pt x="23" y="7"/>
                      <a:pt x="24" y="8"/>
                    </a:cubicBezTo>
                    <a:cubicBezTo>
                      <a:pt x="24" y="9"/>
                      <a:pt x="22" y="8"/>
                      <a:pt x="21" y="8"/>
                    </a:cubicBezTo>
                    <a:cubicBezTo>
                      <a:pt x="24" y="9"/>
                      <a:pt x="22" y="10"/>
                      <a:pt x="20" y="10"/>
                    </a:cubicBezTo>
                    <a:cubicBezTo>
                      <a:pt x="21" y="10"/>
                      <a:pt x="22" y="11"/>
                      <a:pt x="23" y="12"/>
                    </a:cubicBezTo>
                    <a:cubicBezTo>
                      <a:pt x="21" y="11"/>
                      <a:pt x="18" y="10"/>
                      <a:pt x="19" y="10"/>
                    </a:cubicBezTo>
                    <a:cubicBezTo>
                      <a:pt x="19" y="10"/>
                      <a:pt x="18" y="10"/>
                      <a:pt x="17" y="10"/>
                    </a:cubicBezTo>
                    <a:cubicBezTo>
                      <a:pt x="18" y="11"/>
                      <a:pt x="20" y="12"/>
                      <a:pt x="21" y="12"/>
                    </a:cubicBezTo>
                    <a:cubicBezTo>
                      <a:pt x="20" y="12"/>
                      <a:pt x="18" y="12"/>
                      <a:pt x="18" y="12"/>
                    </a:cubicBezTo>
                    <a:cubicBezTo>
                      <a:pt x="18" y="12"/>
                      <a:pt x="18" y="13"/>
                      <a:pt x="19" y="13"/>
                    </a:cubicBezTo>
                    <a:cubicBezTo>
                      <a:pt x="18" y="13"/>
                      <a:pt x="17" y="12"/>
                      <a:pt x="16" y="12"/>
                    </a:cubicBezTo>
                    <a:cubicBezTo>
                      <a:pt x="16" y="12"/>
                      <a:pt x="16" y="12"/>
                      <a:pt x="16" y="13"/>
                    </a:cubicBezTo>
                    <a:cubicBezTo>
                      <a:pt x="17" y="13"/>
                      <a:pt x="21" y="13"/>
                      <a:pt x="21" y="15"/>
                    </a:cubicBezTo>
                    <a:cubicBezTo>
                      <a:pt x="21" y="15"/>
                      <a:pt x="18" y="14"/>
                      <a:pt x="16" y="14"/>
                    </a:cubicBezTo>
                    <a:cubicBezTo>
                      <a:pt x="17" y="14"/>
                      <a:pt x="19" y="15"/>
                      <a:pt x="20" y="15"/>
                    </a:cubicBezTo>
                    <a:cubicBezTo>
                      <a:pt x="19" y="15"/>
                      <a:pt x="18" y="15"/>
                      <a:pt x="17" y="15"/>
                    </a:cubicBezTo>
                    <a:cubicBezTo>
                      <a:pt x="17" y="15"/>
                      <a:pt x="22" y="17"/>
                      <a:pt x="23" y="17"/>
                    </a:cubicBezTo>
                    <a:cubicBezTo>
                      <a:pt x="20" y="16"/>
                      <a:pt x="18" y="17"/>
                      <a:pt x="16" y="17"/>
                    </a:cubicBezTo>
                    <a:cubicBezTo>
                      <a:pt x="18" y="17"/>
                      <a:pt x="18" y="17"/>
                      <a:pt x="16" y="17"/>
                    </a:cubicBezTo>
                    <a:cubicBezTo>
                      <a:pt x="17" y="17"/>
                      <a:pt x="18" y="17"/>
                      <a:pt x="18" y="18"/>
                    </a:cubicBezTo>
                    <a:cubicBezTo>
                      <a:pt x="18" y="19"/>
                      <a:pt x="16" y="18"/>
                      <a:pt x="15" y="17"/>
                    </a:cubicBezTo>
                    <a:cubicBezTo>
                      <a:pt x="16" y="18"/>
                      <a:pt x="16" y="18"/>
                      <a:pt x="15" y="18"/>
                    </a:cubicBezTo>
                    <a:cubicBezTo>
                      <a:pt x="21" y="19"/>
                      <a:pt x="16" y="19"/>
                      <a:pt x="16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6" y="20"/>
                      <a:pt x="17" y="20"/>
                      <a:pt x="16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6" y="20"/>
                      <a:pt x="20" y="21"/>
                      <a:pt x="16" y="21"/>
                    </a:cubicBezTo>
                    <a:cubicBezTo>
                      <a:pt x="17" y="21"/>
                      <a:pt x="17" y="21"/>
                      <a:pt x="18" y="21"/>
                    </a:cubicBezTo>
                    <a:cubicBezTo>
                      <a:pt x="15" y="21"/>
                      <a:pt x="18" y="22"/>
                      <a:pt x="17" y="22"/>
                    </a:cubicBezTo>
                    <a:cubicBezTo>
                      <a:pt x="17" y="22"/>
                      <a:pt x="17" y="22"/>
                      <a:pt x="16" y="22"/>
                    </a:cubicBezTo>
                    <a:cubicBezTo>
                      <a:pt x="17" y="22"/>
                      <a:pt x="18" y="23"/>
                      <a:pt x="19" y="23"/>
                    </a:cubicBezTo>
                    <a:cubicBezTo>
                      <a:pt x="17" y="23"/>
                      <a:pt x="16" y="22"/>
                      <a:pt x="15" y="22"/>
                    </a:cubicBezTo>
                    <a:cubicBezTo>
                      <a:pt x="16" y="22"/>
                      <a:pt x="16" y="23"/>
                      <a:pt x="18" y="23"/>
                    </a:cubicBezTo>
                    <a:cubicBezTo>
                      <a:pt x="17" y="24"/>
                      <a:pt x="17" y="23"/>
                      <a:pt x="16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9" y="24"/>
                      <a:pt x="17" y="24"/>
                    </a:cubicBezTo>
                    <a:cubicBezTo>
                      <a:pt x="17" y="25"/>
                      <a:pt x="23" y="26"/>
                      <a:pt x="23" y="26"/>
                    </a:cubicBezTo>
                    <a:cubicBezTo>
                      <a:pt x="22" y="27"/>
                      <a:pt x="16" y="25"/>
                      <a:pt x="15" y="25"/>
                    </a:cubicBezTo>
                    <a:cubicBezTo>
                      <a:pt x="16" y="25"/>
                      <a:pt x="16" y="25"/>
                      <a:pt x="16" y="26"/>
                    </a:cubicBezTo>
                    <a:cubicBezTo>
                      <a:pt x="16" y="26"/>
                      <a:pt x="18" y="26"/>
                      <a:pt x="18" y="27"/>
                    </a:cubicBezTo>
                    <a:cubicBezTo>
                      <a:pt x="13" y="24"/>
                      <a:pt x="18" y="30"/>
                      <a:pt x="15" y="31"/>
                    </a:cubicBezTo>
                    <a:cubicBezTo>
                      <a:pt x="17" y="30"/>
                      <a:pt x="14" y="31"/>
                      <a:pt x="16" y="33"/>
                    </a:cubicBezTo>
                    <a:cubicBezTo>
                      <a:pt x="14" y="33"/>
                      <a:pt x="17" y="34"/>
                      <a:pt x="16" y="34"/>
                    </a:cubicBezTo>
                    <a:cubicBezTo>
                      <a:pt x="16" y="34"/>
                      <a:pt x="16" y="35"/>
                      <a:pt x="15" y="35"/>
                    </a:cubicBezTo>
                    <a:cubicBezTo>
                      <a:pt x="17" y="35"/>
                      <a:pt x="17" y="36"/>
                      <a:pt x="17" y="36"/>
                    </a:cubicBezTo>
                    <a:cubicBezTo>
                      <a:pt x="13" y="35"/>
                      <a:pt x="14" y="41"/>
                      <a:pt x="17" y="41"/>
                    </a:cubicBezTo>
                    <a:cubicBezTo>
                      <a:pt x="16" y="41"/>
                      <a:pt x="15" y="41"/>
                      <a:pt x="14" y="41"/>
                    </a:cubicBezTo>
                    <a:cubicBezTo>
                      <a:pt x="16" y="42"/>
                      <a:pt x="14" y="42"/>
                      <a:pt x="14" y="42"/>
                    </a:cubicBezTo>
                    <a:cubicBezTo>
                      <a:pt x="14" y="43"/>
                      <a:pt x="14" y="43"/>
                      <a:pt x="15" y="43"/>
                    </a:cubicBezTo>
                    <a:cubicBezTo>
                      <a:pt x="16" y="44"/>
                      <a:pt x="15" y="44"/>
                      <a:pt x="15" y="44"/>
                    </a:cubicBezTo>
                    <a:cubicBezTo>
                      <a:pt x="15" y="44"/>
                      <a:pt x="15" y="45"/>
                      <a:pt x="14" y="44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4" y="44"/>
                      <a:pt x="15" y="46"/>
                      <a:pt x="13" y="45"/>
                    </a:cubicBezTo>
                    <a:cubicBezTo>
                      <a:pt x="14" y="45"/>
                      <a:pt x="15" y="46"/>
                      <a:pt x="15" y="46"/>
                    </a:cubicBezTo>
                    <a:cubicBezTo>
                      <a:pt x="17" y="47"/>
                      <a:pt x="14" y="45"/>
                      <a:pt x="15" y="47"/>
                    </a:cubicBezTo>
                    <a:cubicBezTo>
                      <a:pt x="14" y="47"/>
                      <a:pt x="14" y="47"/>
                      <a:pt x="13" y="47"/>
                    </a:cubicBezTo>
                    <a:cubicBezTo>
                      <a:pt x="13" y="47"/>
                      <a:pt x="13" y="48"/>
                      <a:pt x="14" y="49"/>
                    </a:cubicBezTo>
                    <a:cubicBezTo>
                      <a:pt x="14" y="49"/>
                      <a:pt x="13" y="49"/>
                      <a:pt x="13" y="49"/>
                    </a:cubicBezTo>
                    <a:cubicBezTo>
                      <a:pt x="14" y="49"/>
                      <a:pt x="13" y="49"/>
                      <a:pt x="14" y="49"/>
                    </a:cubicBezTo>
                    <a:cubicBezTo>
                      <a:pt x="11" y="49"/>
                      <a:pt x="14" y="51"/>
                      <a:pt x="12" y="51"/>
                    </a:cubicBezTo>
                    <a:cubicBezTo>
                      <a:pt x="13" y="51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4" y="54"/>
                    </a:cubicBezTo>
                    <a:cubicBezTo>
                      <a:pt x="14" y="54"/>
                      <a:pt x="12" y="53"/>
                      <a:pt x="12" y="53"/>
                    </a:cubicBezTo>
                    <a:cubicBezTo>
                      <a:pt x="12" y="54"/>
                      <a:pt x="13" y="54"/>
                      <a:pt x="14" y="55"/>
                    </a:cubicBezTo>
                    <a:cubicBezTo>
                      <a:pt x="11" y="55"/>
                      <a:pt x="12" y="56"/>
                      <a:pt x="11" y="56"/>
                    </a:cubicBezTo>
                    <a:cubicBezTo>
                      <a:pt x="9" y="57"/>
                      <a:pt x="13" y="59"/>
                      <a:pt x="13" y="60"/>
                    </a:cubicBezTo>
                    <a:cubicBezTo>
                      <a:pt x="12" y="60"/>
                      <a:pt x="10" y="60"/>
                      <a:pt x="10" y="59"/>
                    </a:cubicBezTo>
                    <a:cubicBezTo>
                      <a:pt x="10" y="59"/>
                      <a:pt x="12" y="61"/>
                      <a:pt x="12" y="61"/>
                    </a:cubicBezTo>
                    <a:cubicBezTo>
                      <a:pt x="12" y="61"/>
                      <a:pt x="9" y="60"/>
                      <a:pt x="11" y="61"/>
                    </a:cubicBezTo>
                    <a:cubicBezTo>
                      <a:pt x="10" y="61"/>
                      <a:pt x="10" y="62"/>
                      <a:pt x="9" y="61"/>
                    </a:cubicBezTo>
                    <a:cubicBezTo>
                      <a:pt x="9" y="62"/>
                      <a:pt x="10" y="64"/>
                      <a:pt x="9" y="65"/>
                    </a:cubicBezTo>
                    <a:cubicBezTo>
                      <a:pt x="10" y="66"/>
                      <a:pt x="10" y="68"/>
                      <a:pt x="9" y="67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1" y="69"/>
                      <a:pt x="12" y="70"/>
                      <a:pt x="12" y="71"/>
                    </a:cubicBezTo>
                    <a:cubicBezTo>
                      <a:pt x="11" y="71"/>
                      <a:pt x="9" y="71"/>
                      <a:pt x="9" y="71"/>
                    </a:cubicBezTo>
                    <a:cubicBezTo>
                      <a:pt x="9" y="71"/>
                      <a:pt x="10" y="72"/>
                      <a:pt x="10" y="72"/>
                    </a:cubicBezTo>
                    <a:cubicBezTo>
                      <a:pt x="10" y="72"/>
                      <a:pt x="10" y="72"/>
                      <a:pt x="9" y="72"/>
                    </a:cubicBezTo>
                    <a:cubicBezTo>
                      <a:pt x="10" y="72"/>
                      <a:pt x="11" y="73"/>
                      <a:pt x="12" y="73"/>
                    </a:cubicBezTo>
                    <a:cubicBezTo>
                      <a:pt x="12" y="73"/>
                      <a:pt x="11" y="73"/>
                      <a:pt x="10" y="73"/>
                    </a:cubicBezTo>
                    <a:cubicBezTo>
                      <a:pt x="10" y="74"/>
                      <a:pt x="13" y="74"/>
                      <a:pt x="13" y="76"/>
                    </a:cubicBezTo>
                    <a:cubicBezTo>
                      <a:pt x="12" y="76"/>
                      <a:pt x="10" y="75"/>
                      <a:pt x="9" y="75"/>
                    </a:cubicBezTo>
                    <a:cubicBezTo>
                      <a:pt x="9" y="75"/>
                      <a:pt x="9" y="76"/>
                      <a:pt x="9" y="76"/>
                    </a:cubicBezTo>
                    <a:cubicBezTo>
                      <a:pt x="9" y="76"/>
                      <a:pt x="10" y="77"/>
                      <a:pt x="10" y="77"/>
                    </a:cubicBezTo>
                    <a:cubicBezTo>
                      <a:pt x="10" y="78"/>
                      <a:pt x="9" y="80"/>
                      <a:pt x="9" y="81"/>
                    </a:cubicBezTo>
                    <a:cubicBezTo>
                      <a:pt x="9" y="81"/>
                      <a:pt x="10" y="81"/>
                      <a:pt x="10" y="82"/>
                    </a:cubicBezTo>
                    <a:cubicBezTo>
                      <a:pt x="10" y="82"/>
                      <a:pt x="9" y="82"/>
                      <a:pt x="8" y="82"/>
                    </a:cubicBezTo>
                    <a:cubicBezTo>
                      <a:pt x="9" y="83"/>
                      <a:pt x="9" y="83"/>
                      <a:pt x="10" y="84"/>
                    </a:cubicBezTo>
                    <a:cubicBezTo>
                      <a:pt x="9" y="83"/>
                      <a:pt x="9" y="83"/>
                      <a:pt x="8" y="83"/>
                    </a:cubicBezTo>
                    <a:cubicBezTo>
                      <a:pt x="9" y="83"/>
                      <a:pt x="6" y="88"/>
                      <a:pt x="7" y="91"/>
                    </a:cubicBezTo>
                    <a:cubicBezTo>
                      <a:pt x="6" y="91"/>
                      <a:pt x="6" y="91"/>
                      <a:pt x="5" y="90"/>
                    </a:cubicBezTo>
                    <a:cubicBezTo>
                      <a:pt x="7" y="91"/>
                      <a:pt x="4" y="93"/>
                      <a:pt x="4" y="93"/>
                    </a:cubicBezTo>
                    <a:cubicBezTo>
                      <a:pt x="6" y="93"/>
                      <a:pt x="3" y="95"/>
                      <a:pt x="6" y="96"/>
                    </a:cubicBezTo>
                    <a:cubicBezTo>
                      <a:pt x="3" y="96"/>
                      <a:pt x="5" y="102"/>
                      <a:pt x="7" y="103"/>
                    </a:cubicBezTo>
                    <a:cubicBezTo>
                      <a:pt x="3" y="103"/>
                      <a:pt x="7" y="105"/>
                      <a:pt x="6" y="105"/>
                    </a:cubicBezTo>
                    <a:cubicBezTo>
                      <a:pt x="4" y="106"/>
                      <a:pt x="0" y="107"/>
                      <a:pt x="3" y="110"/>
                    </a:cubicBezTo>
                    <a:cubicBezTo>
                      <a:pt x="1" y="108"/>
                      <a:pt x="1" y="113"/>
                      <a:pt x="2" y="112"/>
                    </a:cubicBezTo>
                    <a:cubicBezTo>
                      <a:pt x="0" y="116"/>
                      <a:pt x="7" y="116"/>
                      <a:pt x="7" y="118"/>
                    </a:cubicBezTo>
                    <a:cubicBezTo>
                      <a:pt x="5" y="113"/>
                      <a:pt x="20" y="102"/>
                      <a:pt x="14" y="98"/>
                    </a:cubicBezTo>
                    <a:cubicBezTo>
                      <a:pt x="15" y="98"/>
                      <a:pt x="17" y="94"/>
                      <a:pt x="14" y="93"/>
                    </a:cubicBezTo>
                    <a:cubicBezTo>
                      <a:pt x="19" y="91"/>
                      <a:pt x="25" y="72"/>
                      <a:pt x="19" y="67"/>
                    </a:cubicBezTo>
                    <a:cubicBezTo>
                      <a:pt x="19" y="67"/>
                      <a:pt x="20" y="67"/>
                      <a:pt x="21" y="66"/>
                    </a:cubicBezTo>
                    <a:cubicBezTo>
                      <a:pt x="20" y="66"/>
                      <a:pt x="20" y="66"/>
                      <a:pt x="19" y="66"/>
                    </a:cubicBezTo>
                    <a:cubicBezTo>
                      <a:pt x="20" y="65"/>
                      <a:pt x="20" y="65"/>
                      <a:pt x="21" y="65"/>
                    </a:cubicBezTo>
                    <a:cubicBezTo>
                      <a:pt x="21" y="65"/>
                      <a:pt x="20" y="65"/>
                      <a:pt x="20" y="65"/>
                    </a:cubicBezTo>
                    <a:cubicBezTo>
                      <a:pt x="21" y="65"/>
                      <a:pt x="22" y="65"/>
                      <a:pt x="23" y="65"/>
                    </a:cubicBezTo>
                    <a:cubicBezTo>
                      <a:pt x="23" y="64"/>
                      <a:pt x="22" y="59"/>
                      <a:pt x="22" y="59"/>
                    </a:cubicBezTo>
                    <a:cubicBezTo>
                      <a:pt x="24" y="59"/>
                      <a:pt x="23" y="55"/>
                      <a:pt x="26" y="55"/>
                    </a:cubicBezTo>
                    <a:cubicBezTo>
                      <a:pt x="24" y="54"/>
                      <a:pt x="29" y="45"/>
                      <a:pt x="27" y="44"/>
                    </a:cubicBezTo>
                    <a:cubicBezTo>
                      <a:pt x="28" y="42"/>
                      <a:pt x="30" y="40"/>
                      <a:pt x="28" y="38"/>
                    </a:cubicBezTo>
                    <a:cubicBezTo>
                      <a:pt x="28" y="38"/>
                      <a:pt x="29" y="34"/>
                      <a:pt x="29" y="33"/>
                    </a:cubicBezTo>
                    <a:cubicBezTo>
                      <a:pt x="29" y="33"/>
                      <a:pt x="29" y="33"/>
                      <a:pt x="30" y="33"/>
                    </a:cubicBezTo>
                    <a:cubicBezTo>
                      <a:pt x="29" y="31"/>
                      <a:pt x="31" y="30"/>
                      <a:pt x="29" y="28"/>
                    </a:cubicBezTo>
                    <a:cubicBezTo>
                      <a:pt x="30" y="27"/>
                      <a:pt x="31" y="22"/>
                      <a:pt x="28" y="21"/>
                    </a:cubicBezTo>
                    <a:cubicBezTo>
                      <a:pt x="28" y="22"/>
                      <a:pt x="31" y="18"/>
                      <a:pt x="30" y="19"/>
                    </a:cubicBezTo>
                    <a:cubicBezTo>
                      <a:pt x="29" y="18"/>
                      <a:pt x="30" y="16"/>
                      <a:pt x="27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18"/>
              <p:cNvSpPr>
                <a:spLocks noEditPoints="1"/>
              </p:cNvSpPr>
              <p:nvPr/>
            </p:nvSpPr>
            <p:spPr bwMode="auto">
              <a:xfrm>
                <a:off x="4121150" y="1454151"/>
                <a:ext cx="288925" cy="166688"/>
              </a:xfrm>
              <a:custGeom>
                <a:avLst/>
                <a:gdLst>
                  <a:gd name="T0" fmla="*/ 54 w 134"/>
                  <a:gd name="T1" fmla="*/ 54 h 78"/>
                  <a:gd name="T2" fmla="*/ 56 w 134"/>
                  <a:gd name="T3" fmla="*/ 50 h 78"/>
                  <a:gd name="T4" fmla="*/ 59 w 134"/>
                  <a:gd name="T5" fmla="*/ 51 h 78"/>
                  <a:gd name="T6" fmla="*/ 63 w 134"/>
                  <a:gd name="T7" fmla="*/ 46 h 78"/>
                  <a:gd name="T8" fmla="*/ 65 w 134"/>
                  <a:gd name="T9" fmla="*/ 45 h 78"/>
                  <a:gd name="T10" fmla="*/ 72 w 134"/>
                  <a:gd name="T11" fmla="*/ 44 h 78"/>
                  <a:gd name="T12" fmla="*/ 74 w 134"/>
                  <a:gd name="T13" fmla="*/ 44 h 78"/>
                  <a:gd name="T14" fmla="*/ 81 w 134"/>
                  <a:gd name="T15" fmla="*/ 38 h 78"/>
                  <a:gd name="T16" fmla="*/ 84 w 134"/>
                  <a:gd name="T17" fmla="*/ 35 h 78"/>
                  <a:gd name="T18" fmla="*/ 84 w 134"/>
                  <a:gd name="T19" fmla="*/ 31 h 78"/>
                  <a:gd name="T20" fmla="*/ 87 w 134"/>
                  <a:gd name="T21" fmla="*/ 33 h 78"/>
                  <a:gd name="T22" fmla="*/ 93 w 134"/>
                  <a:gd name="T23" fmla="*/ 28 h 78"/>
                  <a:gd name="T24" fmla="*/ 96 w 134"/>
                  <a:gd name="T25" fmla="*/ 27 h 78"/>
                  <a:gd name="T26" fmla="*/ 108 w 134"/>
                  <a:gd name="T27" fmla="*/ 22 h 78"/>
                  <a:gd name="T28" fmla="*/ 118 w 134"/>
                  <a:gd name="T29" fmla="*/ 12 h 78"/>
                  <a:gd name="T30" fmla="*/ 106 w 134"/>
                  <a:gd name="T31" fmla="*/ 11 h 78"/>
                  <a:gd name="T32" fmla="*/ 70 w 134"/>
                  <a:gd name="T33" fmla="*/ 31 h 78"/>
                  <a:gd name="T34" fmla="*/ 69 w 134"/>
                  <a:gd name="T35" fmla="*/ 33 h 78"/>
                  <a:gd name="T36" fmla="*/ 38 w 134"/>
                  <a:gd name="T37" fmla="*/ 49 h 78"/>
                  <a:gd name="T38" fmla="*/ 28 w 134"/>
                  <a:gd name="T39" fmla="*/ 55 h 78"/>
                  <a:gd name="T40" fmla="*/ 15 w 134"/>
                  <a:gd name="T41" fmla="*/ 63 h 78"/>
                  <a:gd name="T42" fmla="*/ 4 w 134"/>
                  <a:gd name="T43" fmla="*/ 73 h 78"/>
                  <a:gd name="T44" fmla="*/ 1 w 134"/>
                  <a:gd name="T45" fmla="*/ 73 h 78"/>
                  <a:gd name="T46" fmla="*/ 1 w 134"/>
                  <a:gd name="T47" fmla="*/ 76 h 78"/>
                  <a:gd name="T48" fmla="*/ 6 w 134"/>
                  <a:gd name="T49" fmla="*/ 75 h 78"/>
                  <a:gd name="T50" fmla="*/ 12 w 134"/>
                  <a:gd name="T51" fmla="*/ 75 h 78"/>
                  <a:gd name="T52" fmla="*/ 15 w 134"/>
                  <a:gd name="T53" fmla="*/ 75 h 78"/>
                  <a:gd name="T54" fmla="*/ 18 w 134"/>
                  <a:gd name="T55" fmla="*/ 75 h 78"/>
                  <a:gd name="T56" fmla="*/ 20 w 134"/>
                  <a:gd name="T57" fmla="*/ 76 h 78"/>
                  <a:gd name="T58" fmla="*/ 20 w 134"/>
                  <a:gd name="T59" fmla="*/ 71 h 78"/>
                  <a:gd name="T60" fmla="*/ 24 w 134"/>
                  <a:gd name="T61" fmla="*/ 73 h 78"/>
                  <a:gd name="T62" fmla="*/ 24 w 134"/>
                  <a:gd name="T63" fmla="*/ 70 h 78"/>
                  <a:gd name="T64" fmla="*/ 27 w 134"/>
                  <a:gd name="T65" fmla="*/ 71 h 78"/>
                  <a:gd name="T66" fmla="*/ 27 w 134"/>
                  <a:gd name="T67" fmla="*/ 69 h 78"/>
                  <a:gd name="T68" fmla="*/ 29 w 134"/>
                  <a:gd name="T69" fmla="*/ 68 h 78"/>
                  <a:gd name="T70" fmla="*/ 31 w 134"/>
                  <a:gd name="T71" fmla="*/ 70 h 78"/>
                  <a:gd name="T72" fmla="*/ 30 w 134"/>
                  <a:gd name="T73" fmla="*/ 66 h 78"/>
                  <a:gd name="T74" fmla="*/ 33 w 134"/>
                  <a:gd name="T75" fmla="*/ 68 h 78"/>
                  <a:gd name="T76" fmla="*/ 37 w 134"/>
                  <a:gd name="T77" fmla="*/ 62 h 78"/>
                  <a:gd name="T78" fmla="*/ 43 w 134"/>
                  <a:gd name="T79" fmla="*/ 61 h 78"/>
                  <a:gd name="T80" fmla="*/ 49 w 134"/>
                  <a:gd name="T81" fmla="*/ 57 h 78"/>
                  <a:gd name="T82" fmla="*/ 52 w 134"/>
                  <a:gd name="T83" fmla="*/ 55 h 78"/>
                  <a:gd name="T84" fmla="*/ 82 w 134"/>
                  <a:gd name="T85" fmla="*/ 34 h 78"/>
                  <a:gd name="T86" fmla="*/ 82 w 134"/>
                  <a:gd name="T87" fmla="*/ 3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4" h="78">
                    <a:moveTo>
                      <a:pt x="53" y="54"/>
                    </a:moveTo>
                    <a:cubicBezTo>
                      <a:pt x="54" y="55"/>
                      <a:pt x="53" y="53"/>
                      <a:pt x="53" y="53"/>
                    </a:cubicBezTo>
                    <a:cubicBezTo>
                      <a:pt x="53" y="52"/>
                      <a:pt x="54" y="53"/>
                      <a:pt x="54" y="54"/>
                    </a:cubicBezTo>
                    <a:cubicBezTo>
                      <a:pt x="54" y="53"/>
                      <a:pt x="54" y="51"/>
                      <a:pt x="55" y="53"/>
                    </a:cubicBezTo>
                    <a:cubicBezTo>
                      <a:pt x="55" y="53"/>
                      <a:pt x="54" y="51"/>
                      <a:pt x="54" y="51"/>
                    </a:cubicBezTo>
                    <a:cubicBezTo>
                      <a:pt x="54" y="50"/>
                      <a:pt x="54" y="52"/>
                      <a:pt x="56" y="50"/>
                    </a:cubicBezTo>
                    <a:cubicBezTo>
                      <a:pt x="56" y="51"/>
                      <a:pt x="56" y="52"/>
                      <a:pt x="57" y="52"/>
                    </a:cubicBezTo>
                    <a:cubicBezTo>
                      <a:pt x="57" y="52"/>
                      <a:pt x="58" y="50"/>
                      <a:pt x="58" y="49"/>
                    </a:cubicBezTo>
                    <a:cubicBezTo>
                      <a:pt x="58" y="50"/>
                      <a:pt x="59" y="50"/>
                      <a:pt x="59" y="51"/>
                    </a:cubicBezTo>
                    <a:cubicBezTo>
                      <a:pt x="59" y="50"/>
                      <a:pt x="59" y="50"/>
                      <a:pt x="59" y="49"/>
                    </a:cubicBezTo>
                    <a:cubicBezTo>
                      <a:pt x="61" y="52"/>
                      <a:pt x="62" y="47"/>
                      <a:pt x="63" y="49"/>
                    </a:cubicBezTo>
                    <a:cubicBezTo>
                      <a:pt x="63" y="47"/>
                      <a:pt x="63" y="47"/>
                      <a:pt x="63" y="46"/>
                    </a:cubicBezTo>
                    <a:cubicBezTo>
                      <a:pt x="63" y="46"/>
                      <a:pt x="64" y="48"/>
                      <a:pt x="65" y="48"/>
                    </a:cubicBezTo>
                    <a:cubicBezTo>
                      <a:pt x="65" y="48"/>
                      <a:pt x="65" y="48"/>
                      <a:pt x="65" y="48"/>
                    </a:cubicBezTo>
                    <a:cubicBezTo>
                      <a:pt x="65" y="47"/>
                      <a:pt x="65" y="47"/>
                      <a:pt x="65" y="45"/>
                    </a:cubicBezTo>
                    <a:cubicBezTo>
                      <a:pt x="66" y="46"/>
                      <a:pt x="67" y="45"/>
                      <a:pt x="67" y="47"/>
                    </a:cubicBezTo>
                    <a:cubicBezTo>
                      <a:pt x="70" y="48"/>
                      <a:pt x="69" y="43"/>
                      <a:pt x="70" y="42"/>
                    </a:cubicBezTo>
                    <a:cubicBezTo>
                      <a:pt x="70" y="43"/>
                      <a:pt x="72" y="44"/>
                      <a:pt x="72" y="44"/>
                    </a:cubicBezTo>
                    <a:cubicBezTo>
                      <a:pt x="71" y="44"/>
                      <a:pt x="71" y="42"/>
                      <a:pt x="72" y="42"/>
                    </a:cubicBezTo>
                    <a:cubicBezTo>
                      <a:pt x="72" y="42"/>
                      <a:pt x="73" y="45"/>
                      <a:pt x="73" y="42"/>
                    </a:cubicBezTo>
                    <a:cubicBezTo>
                      <a:pt x="73" y="43"/>
                      <a:pt x="74" y="42"/>
                      <a:pt x="74" y="44"/>
                    </a:cubicBezTo>
                    <a:cubicBezTo>
                      <a:pt x="75" y="43"/>
                      <a:pt x="76" y="40"/>
                      <a:pt x="78" y="40"/>
                    </a:cubicBezTo>
                    <a:cubicBezTo>
                      <a:pt x="77" y="39"/>
                      <a:pt x="81" y="40"/>
                      <a:pt x="81" y="36"/>
                    </a:cubicBezTo>
                    <a:cubicBezTo>
                      <a:pt x="81" y="37"/>
                      <a:pt x="81" y="37"/>
                      <a:pt x="81" y="38"/>
                    </a:cubicBezTo>
                    <a:cubicBezTo>
                      <a:pt x="87" y="34"/>
                      <a:pt x="86" y="34"/>
                      <a:pt x="84" y="35"/>
                    </a:cubicBezTo>
                    <a:cubicBezTo>
                      <a:pt x="84" y="35"/>
                      <a:pt x="84" y="35"/>
                      <a:pt x="84" y="35"/>
                    </a:cubicBezTo>
                    <a:cubicBezTo>
                      <a:pt x="84" y="35"/>
                      <a:pt x="84" y="35"/>
                      <a:pt x="84" y="35"/>
                    </a:cubicBezTo>
                    <a:cubicBezTo>
                      <a:pt x="84" y="35"/>
                      <a:pt x="84" y="35"/>
                      <a:pt x="84" y="35"/>
                    </a:cubicBezTo>
                    <a:cubicBezTo>
                      <a:pt x="84" y="35"/>
                      <a:pt x="84" y="35"/>
                      <a:pt x="84" y="35"/>
                    </a:cubicBezTo>
                    <a:cubicBezTo>
                      <a:pt x="84" y="34"/>
                      <a:pt x="84" y="33"/>
                      <a:pt x="84" y="31"/>
                    </a:cubicBezTo>
                    <a:cubicBezTo>
                      <a:pt x="84" y="32"/>
                      <a:pt x="84" y="33"/>
                      <a:pt x="85" y="34"/>
                    </a:cubicBezTo>
                    <a:cubicBezTo>
                      <a:pt x="86" y="32"/>
                      <a:pt x="84" y="30"/>
                      <a:pt x="85" y="29"/>
                    </a:cubicBezTo>
                    <a:cubicBezTo>
                      <a:pt x="86" y="30"/>
                      <a:pt x="87" y="32"/>
                      <a:pt x="87" y="33"/>
                    </a:cubicBezTo>
                    <a:cubicBezTo>
                      <a:pt x="88" y="32"/>
                      <a:pt x="88" y="32"/>
                      <a:pt x="89" y="32"/>
                    </a:cubicBezTo>
                    <a:cubicBezTo>
                      <a:pt x="89" y="31"/>
                      <a:pt x="88" y="30"/>
                      <a:pt x="88" y="29"/>
                    </a:cubicBezTo>
                    <a:cubicBezTo>
                      <a:pt x="88" y="30"/>
                      <a:pt x="93" y="28"/>
                      <a:pt x="93" y="28"/>
                    </a:cubicBezTo>
                    <a:cubicBezTo>
                      <a:pt x="93" y="28"/>
                      <a:pt x="93" y="27"/>
                      <a:pt x="93" y="27"/>
                    </a:cubicBezTo>
                    <a:cubicBezTo>
                      <a:pt x="94" y="27"/>
                      <a:pt x="96" y="28"/>
                      <a:pt x="95" y="25"/>
                    </a:cubicBezTo>
                    <a:cubicBezTo>
                      <a:pt x="96" y="26"/>
                      <a:pt x="96" y="26"/>
                      <a:pt x="96" y="27"/>
                    </a:cubicBezTo>
                    <a:cubicBezTo>
                      <a:pt x="95" y="26"/>
                      <a:pt x="103" y="24"/>
                      <a:pt x="104" y="21"/>
                    </a:cubicBezTo>
                    <a:cubicBezTo>
                      <a:pt x="105" y="22"/>
                      <a:pt x="105" y="23"/>
                      <a:pt x="105" y="23"/>
                    </a:cubicBezTo>
                    <a:cubicBezTo>
                      <a:pt x="104" y="22"/>
                      <a:pt x="108" y="22"/>
                      <a:pt x="108" y="22"/>
                    </a:cubicBezTo>
                    <a:cubicBezTo>
                      <a:pt x="108" y="20"/>
                      <a:pt x="111" y="21"/>
                      <a:pt x="110" y="18"/>
                    </a:cubicBezTo>
                    <a:cubicBezTo>
                      <a:pt x="113" y="20"/>
                      <a:pt x="116" y="15"/>
                      <a:pt x="116" y="12"/>
                    </a:cubicBezTo>
                    <a:cubicBezTo>
                      <a:pt x="117" y="12"/>
                      <a:pt x="119" y="14"/>
                      <a:pt x="118" y="12"/>
                    </a:cubicBezTo>
                    <a:cubicBezTo>
                      <a:pt x="120" y="14"/>
                      <a:pt x="118" y="11"/>
                      <a:pt x="119" y="11"/>
                    </a:cubicBezTo>
                    <a:cubicBezTo>
                      <a:pt x="124" y="14"/>
                      <a:pt x="134" y="7"/>
                      <a:pt x="131" y="0"/>
                    </a:cubicBezTo>
                    <a:cubicBezTo>
                      <a:pt x="127" y="6"/>
                      <a:pt x="106" y="3"/>
                      <a:pt x="106" y="11"/>
                    </a:cubicBezTo>
                    <a:cubicBezTo>
                      <a:pt x="105" y="10"/>
                      <a:pt x="100" y="11"/>
                      <a:pt x="101" y="14"/>
                    </a:cubicBezTo>
                    <a:cubicBezTo>
                      <a:pt x="96" y="13"/>
                      <a:pt x="72" y="24"/>
                      <a:pt x="73" y="32"/>
                    </a:cubicBezTo>
                    <a:cubicBezTo>
                      <a:pt x="73" y="32"/>
                      <a:pt x="71" y="31"/>
                      <a:pt x="70" y="31"/>
                    </a:cubicBezTo>
                    <a:cubicBezTo>
                      <a:pt x="70" y="32"/>
                      <a:pt x="71" y="32"/>
                      <a:pt x="71" y="33"/>
                    </a:cubicBezTo>
                    <a:cubicBezTo>
                      <a:pt x="70" y="33"/>
                      <a:pt x="70" y="32"/>
                      <a:pt x="69" y="32"/>
                    </a:cubicBezTo>
                    <a:cubicBezTo>
                      <a:pt x="69" y="32"/>
                      <a:pt x="69" y="33"/>
                      <a:pt x="69" y="33"/>
                    </a:cubicBezTo>
                    <a:cubicBezTo>
                      <a:pt x="66" y="29"/>
                      <a:pt x="64" y="35"/>
                      <a:pt x="63" y="36"/>
                    </a:cubicBezTo>
                    <a:cubicBezTo>
                      <a:pt x="61" y="34"/>
                      <a:pt x="45" y="41"/>
                      <a:pt x="44" y="44"/>
                    </a:cubicBezTo>
                    <a:cubicBezTo>
                      <a:pt x="42" y="45"/>
                      <a:pt x="38" y="45"/>
                      <a:pt x="38" y="49"/>
                    </a:cubicBezTo>
                    <a:cubicBezTo>
                      <a:pt x="38" y="49"/>
                      <a:pt x="33" y="50"/>
                      <a:pt x="32" y="51"/>
                    </a:cubicBezTo>
                    <a:cubicBezTo>
                      <a:pt x="32" y="51"/>
                      <a:pt x="32" y="51"/>
                      <a:pt x="32" y="50"/>
                    </a:cubicBezTo>
                    <a:cubicBezTo>
                      <a:pt x="31" y="53"/>
                      <a:pt x="28" y="51"/>
                      <a:pt x="28" y="55"/>
                    </a:cubicBezTo>
                    <a:cubicBezTo>
                      <a:pt x="26" y="55"/>
                      <a:pt x="20" y="57"/>
                      <a:pt x="21" y="61"/>
                    </a:cubicBezTo>
                    <a:cubicBezTo>
                      <a:pt x="21" y="60"/>
                      <a:pt x="12" y="61"/>
                      <a:pt x="16" y="65"/>
                    </a:cubicBezTo>
                    <a:cubicBezTo>
                      <a:pt x="16" y="65"/>
                      <a:pt x="15" y="63"/>
                      <a:pt x="15" y="63"/>
                    </a:cubicBezTo>
                    <a:cubicBezTo>
                      <a:pt x="13" y="64"/>
                      <a:pt x="7" y="67"/>
                      <a:pt x="8" y="69"/>
                    </a:cubicBezTo>
                    <a:cubicBezTo>
                      <a:pt x="4" y="69"/>
                      <a:pt x="4" y="70"/>
                      <a:pt x="5" y="74"/>
                    </a:cubicBezTo>
                    <a:cubicBezTo>
                      <a:pt x="4" y="73"/>
                      <a:pt x="4" y="73"/>
                      <a:pt x="4" y="73"/>
                    </a:cubicBezTo>
                    <a:cubicBezTo>
                      <a:pt x="4" y="73"/>
                      <a:pt x="4" y="72"/>
                      <a:pt x="3" y="70"/>
                    </a:cubicBezTo>
                    <a:cubicBezTo>
                      <a:pt x="3" y="70"/>
                      <a:pt x="2" y="73"/>
                      <a:pt x="2" y="73"/>
                    </a:cubicBezTo>
                    <a:cubicBezTo>
                      <a:pt x="1" y="72"/>
                      <a:pt x="1" y="72"/>
                      <a:pt x="1" y="73"/>
                    </a:cubicBezTo>
                    <a:cubicBezTo>
                      <a:pt x="1" y="73"/>
                      <a:pt x="1" y="75"/>
                      <a:pt x="2" y="75"/>
                    </a:cubicBezTo>
                    <a:cubicBezTo>
                      <a:pt x="3" y="77"/>
                      <a:pt x="1" y="75"/>
                      <a:pt x="0" y="74"/>
                    </a:cubicBezTo>
                    <a:cubicBezTo>
                      <a:pt x="0" y="75"/>
                      <a:pt x="0" y="76"/>
                      <a:pt x="1" y="76"/>
                    </a:cubicBezTo>
                    <a:cubicBezTo>
                      <a:pt x="1" y="78"/>
                      <a:pt x="3" y="76"/>
                      <a:pt x="3" y="74"/>
                    </a:cubicBezTo>
                    <a:cubicBezTo>
                      <a:pt x="3" y="74"/>
                      <a:pt x="5" y="76"/>
                      <a:pt x="5" y="77"/>
                    </a:cubicBezTo>
                    <a:cubicBezTo>
                      <a:pt x="4" y="74"/>
                      <a:pt x="5" y="75"/>
                      <a:pt x="6" y="75"/>
                    </a:cubicBezTo>
                    <a:cubicBezTo>
                      <a:pt x="6" y="75"/>
                      <a:pt x="7" y="76"/>
                      <a:pt x="7" y="76"/>
                    </a:cubicBezTo>
                    <a:cubicBezTo>
                      <a:pt x="9" y="75"/>
                      <a:pt x="10" y="75"/>
                      <a:pt x="10" y="73"/>
                    </a:cubicBezTo>
                    <a:cubicBezTo>
                      <a:pt x="10" y="73"/>
                      <a:pt x="12" y="75"/>
                      <a:pt x="12" y="75"/>
                    </a:cubicBezTo>
                    <a:cubicBezTo>
                      <a:pt x="11" y="72"/>
                      <a:pt x="13" y="73"/>
                      <a:pt x="15" y="74"/>
                    </a:cubicBezTo>
                    <a:cubicBezTo>
                      <a:pt x="15" y="74"/>
                      <a:pt x="15" y="73"/>
                      <a:pt x="15" y="71"/>
                    </a:cubicBezTo>
                    <a:cubicBezTo>
                      <a:pt x="16" y="73"/>
                      <a:pt x="17" y="77"/>
                      <a:pt x="15" y="75"/>
                    </a:cubicBezTo>
                    <a:cubicBezTo>
                      <a:pt x="16" y="76"/>
                      <a:pt x="16" y="76"/>
                      <a:pt x="17" y="77"/>
                    </a:cubicBezTo>
                    <a:cubicBezTo>
                      <a:pt x="17" y="76"/>
                      <a:pt x="17" y="73"/>
                      <a:pt x="17" y="73"/>
                    </a:cubicBezTo>
                    <a:cubicBezTo>
                      <a:pt x="18" y="73"/>
                      <a:pt x="17" y="74"/>
                      <a:pt x="18" y="75"/>
                    </a:cubicBezTo>
                    <a:cubicBezTo>
                      <a:pt x="18" y="75"/>
                      <a:pt x="18" y="74"/>
                      <a:pt x="19" y="74"/>
                    </a:cubicBezTo>
                    <a:cubicBezTo>
                      <a:pt x="19" y="75"/>
                      <a:pt x="19" y="76"/>
                      <a:pt x="20" y="77"/>
                    </a:cubicBezTo>
                    <a:cubicBezTo>
                      <a:pt x="21" y="77"/>
                      <a:pt x="19" y="76"/>
                      <a:pt x="20" y="76"/>
                    </a:cubicBezTo>
                    <a:cubicBezTo>
                      <a:pt x="19" y="75"/>
                      <a:pt x="18" y="72"/>
                      <a:pt x="19" y="71"/>
                    </a:cubicBezTo>
                    <a:cubicBezTo>
                      <a:pt x="19" y="70"/>
                      <a:pt x="21" y="75"/>
                      <a:pt x="21" y="75"/>
                    </a:cubicBezTo>
                    <a:cubicBezTo>
                      <a:pt x="21" y="75"/>
                      <a:pt x="20" y="72"/>
                      <a:pt x="20" y="71"/>
                    </a:cubicBezTo>
                    <a:cubicBezTo>
                      <a:pt x="21" y="72"/>
                      <a:pt x="21" y="73"/>
                      <a:pt x="22" y="73"/>
                    </a:cubicBezTo>
                    <a:cubicBezTo>
                      <a:pt x="22" y="73"/>
                      <a:pt x="20" y="68"/>
                      <a:pt x="20" y="68"/>
                    </a:cubicBezTo>
                    <a:cubicBezTo>
                      <a:pt x="21" y="70"/>
                      <a:pt x="23" y="71"/>
                      <a:pt x="24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4" y="73"/>
                      <a:pt x="25" y="73"/>
                      <a:pt x="25" y="73"/>
                    </a:cubicBezTo>
                    <a:cubicBezTo>
                      <a:pt x="24" y="72"/>
                      <a:pt x="24" y="71"/>
                      <a:pt x="24" y="70"/>
                    </a:cubicBezTo>
                    <a:cubicBezTo>
                      <a:pt x="25" y="70"/>
                      <a:pt x="25" y="73"/>
                      <a:pt x="25" y="73"/>
                    </a:cubicBezTo>
                    <a:cubicBezTo>
                      <a:pt x="25" y="73"/>
                      <a:pt x="26" y="73"/>
                      <a:pt x="26" y="73"/>
                    </a:cubicBezTo>
                    <a:cubicBezTo>
                      <a:pt x="24" y="67"/>
                      <a:pt x="27" y="71"/>
                      <a:pt x="27" y="71"/>
                    </a:cubicBezTo>
                    <a:cubicBezTo>
                      <a:pt x="27" y="72"/>
                      <a:pt x="27" y="72"/>
                      <a:pt x="28" y="72"/>
                    </a:cubicBezTo>
                    <a:cubicBezTo>
                      <a:pt x="27" y="71"/>
                      <a:pt x="27" y="70"/>
                      <a:pt x="28" y="71"/>
                    </a:cubicBezTo>
                    <a:cubicBezTo>
                      <a:pt x="27" y="70"/>
                      <a:pt x="27" y="70"/>
                      <a:pt x="27" y="69"/>
                    </a:cubicBezTo>
                    <a:cubicBezTo>
                      <a:pt x="28" y="70"/>
                      <a:pt x="27" y="67"/>
                      <a:pt x="29" y="70"/>
                    </a:cubicBezTo>
                    <a:cubicBezTo>
                      <a:pt x="28" y="69"/>
                      <a:pt x="28" y="69"/>
                      <a:pt x="28" y="68"/>
                    </a:cubicBezTo>
                    <a:cubicBezTo>
                      <a:pt x="30" y="71"/>
                      <a:pt x="28" y="68"/>
                      <a:pt x="29" y="68"/>
                    </a:cubicBezTo>
                    <a:cubicBezTo>
                      <a:pt x="29" y="68"/>
                      <a:pt x="29" y="69"/>
                      <a:pt x="29" y="69"/>
                    </a:cubicBezTo>
                    <a:cubicBezTo>
                      <a:pt x="29" y="68"/>
                      <a:pt x="29" y="67"/>
                      <a:pt x="29" y="67"/>
                    </a:cubicBezTo>
                    <a:cubicBezTo>
                      <a:pt x="30" y="68"/>
                      <a:pt x="30" y="69"/>
                      <a:pt x="31" y="70"/>
                    </a:cubicBezTo>
                    <a:cubicBezTo>
                      <a:pt x="30" y="69"/>
                      <a:pt x="31" y="68"/>
                      <a:pt x="30" y="67"/>
                    </a:cubicBezTo>
                    <a:cubicBezTo>
                      <a:pt x="30" y="67"/>
                      <a:pt x="31" y="67"/>
                      <a:pt x="31" y="68"/>
                    </a:cubicBezTo>
                    <a:cubicBezTo>
                      <a:pt x="31" y="67"/>
                      <a:pt x="31" y="66"/>
                      <a:pt x="30" y="66"/>
                    </a:cubicBezTo>
                    <a:cubicBezTo>
                      <a:pt x="31" y="66"/>
                      <a:pt x="30" y="65"/>
                      <a:pt x="31" y="67"/>
                    </a:cubicBezTo>
                    <a:cubicBezTo>
                      <a:pt x="32" y="66"/>
                      <a:pt x="29" y="61"/>
                      <a:pt x="29" y="60"/>
                    </a:cubicBezTo>
                    <a:cubicBezTo>
                      <a:pt x="31" y="60"/>
                      <a:pt x="33" y="67"/>
                      <a:pt x="33" y="68"/>
                    </a:cubicBezTo>
                    <a:cubicBezTo>
                      <a:pt x="33" y="67"/>
                      <a:pt x="33" y="67"/>
                      <a:pt x="34" y="67"/>
                    </a:cubicBezTo>
                    <a:cubicBezTo>
                      <a:pt x="33" y="66"/>
                      <a:pt x="33" y="64"/>
                      <a:pt x="33" y="64"/>
                    </a:cubicBezTo>
                    <a:cubicBezTo>
                      <a:pt x="34" y="68"/>
                      <a:pt x="38" y="65"/>
                      <a:pt x="37" y="62"/>
                    </a:cubicBezTo>
                    <a:cubicBezTo>
                      <a:pt x="38" y="62"/>
                      <a:pt x="39" y="63"/>
                      <a:pt x="39" y="63"/>
                    </a:cubicBezTo>
                    <a:cubicBezTo>
                      <a:pt x="38" y="62"/>
                      <a:pt x="41" y="63"/>
                      <a:pt x="41" y="61"/>
                    </a:cubicBezTo>
                    <a:cubicBezTo>
                      <a:pt x="41" y="61"/>
                      <a:pt x="42" y="60"/>
                      <a:pt x="43" y="61"/>
                    </a:cubicBezTo>
                    <a:cubicBezTo>
                      <a:pt x="43" y="59"/>
                      <a:pt x="43" y="62"/>
                      <a:pt x="44" y="60"/>
                    </a:cubicBezTo>
                    <a:cubicBezTo>
                      <a:pt x="42" y="59"/>
                      <a:pt x="43" y="58"/>
                      <a:pt x="43" y="57"/>
                    </a:cubicBezTo>
                    <a:cubicBezTo>
                      <a:pt x="46" y="62"/>
                      <a:pt x="47" y="56"/>
                      <a:pt x="49" y="57"/>
                    </a:cubicBezTo>
                    <a:cubicBezTo>
                      <a:pt x="49" y="56"/>
                      <a:pt x="49" y="54"/>
                      <a:pt x="49" y="54"/>
                    </a:cubicBezTo>
                    <a:cubicBezTo>
                      <a:pt x="49" y="55"/>
                      <a:pt x="50" y="55"/>
                      <a:pt x="50" y="56"/>
                    </a:cubicBezTo>
                    <a:cubicBezTo>
                      <a:pt x="50" y="54"/>
                      <a:pt x="52" y="55"/>
                      <a:pt x="52" y="55"/>
                    </a:cubicBezTo>
                    <a:cubicBezTo>
                      <a:pt x="52" y="54"/>
                      <a:pt x="52" y="54"/>
                      <a:pt x="53" y="53"/>
                    </a:cubicBezTo>
                    <a:cubicBezTo>
                      <a:pt x="52" y="51"/>
                      <a:pt x="53" y="53"/>
                      <a:pt x="53" y="54"/>
                    </a:cubicBezTo>
                    <a:close/>
                    <a:moveTo>
                      <a:pt x="82" y="34"/>
                    </a:moveTo>
                    <a:cubicBezTo>
                      <a:pt x="82" y="34"/>
                      <a:pt x="82" y="35"/>
                      <a:pt x="83" y="36"/>
                    </a:cubicBezTo>
                    <a:cubicBezTo>
                      <a:pt x="82" y="36"/>
                      <a:pt x="82" y="36"/>
                      <a:pt x="81" y="36"/>
                    </a:cubicBezTo>
                    <a:cubicBezTo>
                      <a:pt x="81" y="35"/>
                      <a:pt x="81" y="34"/>
                      <a:pt x="8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19"/>
              <p:cNvSpPr>
                <a:spLocks noEditPoints="1"/>
              </p:cNvSpPr>
              <p:nvPr/>
            </p:nvSpPr>
            <p:spPr bwMode="auto">
              <a:xfrm>
                <a:off x="4235450" y="1992313"/>
                <a:ext cx="309563" cy="58738"/>
              </a:xfrm>
              <a:custGeom>
                <a:avLst/>
                <a:gdLst>
                  <a:gd name="T0" fmla="*/ 112 w 144"/>
                  <a:gd name="T1" fmla="*/ 6 h 27"/>
                  <a:gd name="T2" fmla="*/ 78 w 144"/>
                  <a:gd name="T3" fmla="*/ 7 h 27"/>
                  <a:gd name="T4" fmla="*/ 70 w 144"/>
                  <a:gd name="T5" fmla="*/ 7 h 27"/>
                  <a:gd name="T6" fmla="*/ 37 w 144"/>
                  <a:gd name="T7" fmla="*/ 8 h 27"/>
                  <a:gd name="T8" fmla="*/ 23 w 144"/>
                  <a:gd name="T9" fmla="*/ 13 h 27"/>
                  <a:gd name="T10" fmla="*/ 9 w 144"/>
                  <a:gd name="T11" fmla="*/ 16 h 27"/>
                  <a:gd name="T12" fmla="*/ 4 w 144"/>
                  <a:gd name="T13" fmla="*/ 16 h 27"/>
                  <a:gd name="T14" fmla="*/ 2 w 144"/>
                  <a:gd name="T15" fmla="*/ 19 h 27"/>
                  <a:gd name="T16" fmla="*/ 3 w 144"/>
                  <a:gd name="T17" fmla="*/ 19 h 27"/>
                  <a:gd name="T18" fmla="*/ 6 w 144"/>
                  <a:gd name="T19" fmla="*/ 23 h 27"/>
                  <a:gd name="T20" fmla="*/ 13 w 144"/>
                  <a:gd name="T21" fmla="*/ 23 h 27"/>
                  <a:gd name="T22" fmla="*/ 14 w 144"/>
                  <a:gd name="T23" fmla="*/ 26 h 27"/>
                  <a:gd name="T24" fmla="*/ 17 w 144"/>
                  <a:gd name="T25" fmla="*/ 24 h 27"/>
                  <a:gd name="T26" fmla="*/ 18 w 144"/>
                  <a:gd name="T27" fmla="*/ 21 h 27"/>
                  <a:gd name="T28" fmla="*/ 20 w 144"/>
                  <a:gd name="T29" fmla="*/ 25 h 27"/>
                  <a:gd name="T30" fmla="*/ 23 w 144"/>
                  <a:gd name="T31" fmla="*/ 25 h 27"/>
                  <a:gd name="T32" fmla="*/ 24 w 144"/>
                  <a:gd name="T33" fmla="*/ 26 h 27"/>
                  <a:gd name="T34" fmla="*/ 27 w 144"/>
                  <a:gd name="T35" fmla="*/ 24 h 27"/>
                  <a:gd name="T36" fmla="*/ 27 w 144"/>
                  <a:gd name="T37" fmla="*/ 22 h 27"/>
                  <a:gd name="T38" fmla="*/ 29 w 144"/>
                  <a:gd name="T39" fmla="*/ 21 h 27"/>
                  <a:gd name="T40" fmla="*/ 30 w 144"/>
                  <a:gd name="T41" fmla="*/ 23 h 27"/>
                  <a:gd name="T42" fmla="*/ 31 w 144"/>
                  <a:gd name="T43" fmla="*/ 15 h 27"/>
                  <a:gd name="T44" fmla="*/ 33 w 144"/>
                  <a:gd name="T45" fmla="*/ 20 h 27"/>
                  <a:gd name="T46" fmla="*/ 41 w 144"/>
                  <a:gd name="T47" fmla="*/ 20 h 27"/>
                  <a:gd name="T48" fmla="*/ 44 w 144"/>
                  <a:gd name="T49" fmla="*/ 18 h 27"/>
                  <a:gd name="T50" fmla="*/ 51 w 144"/>
                  <a:gd name="T51" fmla="*/ 20 h 27"/>
                  <a:gd name="T52" fmla="*/ 54 w 144"/>
                  <a:gd name="T53" fmla="*/ 19 h 27"/>
                  <a:gd name="T54" fmla="*/ 56 w 144"/>
                  <a:gd name="T55" fmla="*/ 19 h 27"/>
                  <a:gd name="T56" fmla="*/ 58 w 144"/>
                  <a:gd name="T57" fmla="*/ 19 h 27"/>
                  <a:gd name="T58" fmla="*/ 61 w 144"/>
                  <a:gd name="T59" fmla="*/ 17 h 27"/>
                  <a:gd name="T60" fmla="*/ 67 w 144"/>
                  <a:gd name="T61" fmla="*/ 18 h 27"/>
                  <a:gd name="T62" fmla="*/ 69 w 144"/>
                  <a:gd name="T63" fmla="*/ 18 h 27"/>
                  <a:gd name="T64" fmla="*/ 75 w 144"/>
                  <a:gd name="T65" fmla="*/ 16 h 27"/>
                  <a:gd name="T66" fmla="*/ 81 w 144"/>
                  <a:gd name="T67" fmla="*/ 17 h 27"/>
                  <a:gd name="T68" fmla="*/ 85 w 144"/>
                  <a:gd name="T69" fmla="*/ 16 h 27"/>
                  <a:gd name="T70" fmla="*/ 89 w 144"/>
                  <a:gd name="T71" fmla="*/ 15 h 27"/>
                  <a:gd name="T72" fmla="*/ 90 w 144"/>
                  <a:gd name="T73" fmla="*/ 12 h 27"/>
                  <a:gd name="T74" fmla="*/ 92 w 144"/>
                  <a:gd name="T75" fmla="*/ 15 h 27"/>
                  <a:gd name="T76" fmla="*/ 99 w 144"/>
                  <a:gd name="T77" fmla="*/ 14 h 27"/>
                  <a:gd name="T78" fmla="*/ 102 w 144"/>
                  <a:gd name="T79" fmla="*/ 14 h 27"/>
                  <a:gd name="T80" fmla="*/ 115 w 144"/>
                  <a:gd name="T81" fmla="*/ 16 h 27"/>
                  <a:gd name="T82" fmla="*/ 129 w 144"/>
                  <a:gd name="T83" fmla="*/ 12 h 27"/>
                  <a:gd name="T84" fmla="*/ 86 w 144"/>
                  <a:gd name="T85" fmla="*/ 15 h 27"/>
                  <a:gd name="T86" fmla="*/ 87 w 144"/>
                  <a:gd name="T87" fmla="*/ 1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4" h="27">
                    <a:moveTo>
                      <a:pt x="135" y="6"/>
                    </a:moveTo>
                    <a:cubicBezTo>
                      <a:pt x="129" y="7"/>
                      <a:pt x="121" y="1"/>
                      <a:pt x="118" y="5"/>
                    </a:cubicBezTo>
                    <a:cubicBezTo>
                      <a:pt x="118" y="4"/>
                      <a:pt x="113" y="3"/>
                      <a:pt x="112" y="6"/>
                    </a:cubicBezTo>
                    <a:cubicBezTo>
                      <a:pt x="109" y="1"/>
                      <a:pt x="84" y="0"/>
                      <a:pt x="80" y="8"/>
                    </a:cubicBezTo>
                    <a:cubicBezTo>
                      <a:pt x="80" y="8"/>
                      <a:pt x="79" y="6"/>
                      <a:pt x="79" y="6"/>
                    </a:cubicBezTo>
                    <a:cubicBezTo>
                      <a:pt x="78" y="6"/>
                      <a:pt x="78" y="7"/>
                      <a:pt x="78" y="7"/>
                    </a:cubicBezTo>
                    <a:cubicBezTo>
                      <a:pt x="78" y="7"/>
                      <a:pt x="78" y="7"/>
                      <a:pt x="77" y="6"/>
                    </a:cubicBezTo>
                    <a:cubicBezTo>
                      <a:pt x="77" y="6"/>
                      <a:pt x="77" y="7"/>
                      <a:pt x="77" y="7"/>
                    </a:cubicBezTo>
                    <a:cubicBezTo>
                      <a:pt x="76" y="2"/>
                      <a:pt x="71" y="6"/>
                      <a:pt x="70" y="7"/>
                    </a:cubicBezTo>
                    <a:cubicBezTo>
                      <a:pt x="70" y="4"/>
                      <a:pt x="52" y="4"/>
                      <a:pt x="50" y="6"/>
                    </a:cubicBezTo>
                    <a:cubicBezTo>
                      <a:pt x="48" y="6"/>
                      <a:pt x="45" y="4"/>
                      <a:pt x="43" y="8"/>
                    </a:cubicBezTo>
                    <a:cubicBezTo>
                      <a:pt x="43" y="8"/>
                      <a:pt x="38" y="7"/>
                      <a:pt x="37" y="8"/>
                    </a:cubicBezTo>
                    <a:cubicBezTo>
                      <a:pt x="37" y="8"/>
                      <a:pt x="37" y="7"/>
                      <a:pt x="37" y="7"/>
                    </a:cubicBezTo>
                    <a:cubicBezTo>
                      <a:pt x="35" y="9"/>
                      <a:pt x="33" y="7"/>
                      <a:pt x="32" y="9"/>
                    </a:cubicBezTo>
                    <a:cubicBezTo>
                      <a:pt x="30" y="9"/>
                      <a:pt x="24" y="9"/>
                      <a:pt x="23" y="13"/>
                    </a:cubicBezTo>
                    <a:cubicBezTo>
                      <a:pt x="24" y="12"/>
                      <a:pt x="15" y="9"/>
                      <a:pt x="18" y="15"/>
                    </a:cubicBezTo>
                    <a:cubicBezTo>
                      <a:pt x="17" y="15"/>
                      <a:pt x="17" y="13"/>
                      <a:pt x="17" y="13"/>
                    </a:cubicBezTo>
                    <a:cubicBezTo>
                      <a:pt x="17" y="13"/>
                      <a:pt x="9" y="14"/>
                      <a:pt x="9" y="16"/>
                    </a:cubicBezTo>
                    <a:cubicBezTo>
                      <a:pt x="5" y="14"/>
                      <a:pt x="5" y="16"/>
                      <a:pt x="5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8"/>
                      <a:pt x="4" y="17"/>
                      <a:pt x="4" y="16"/>
                    </a:cubicBezTo>
                    <a:cubicBezTo>
                      <a:pt x="4" y="15"/>
                      <a:pt x="2" y="18"/>
                      <a:pt x="2" y="18"/>
                    </a:cubicBezTo>
                    <a:cubicBezTo>
                      <a:pt x="2" y="16"/>
                      <a:pt x="2" y="16"/>
                      <a:pt x="1" y="17"/>
                    </a:cubicBezTo>
                    <a:cubicBezTo>
                      <a:pt x="2" y="18"/>
                      <a:pt x="1" y="19"/>
                      <a:pt x="2" y="19"/>
                    </a:cubicBezTo>
                    <a:cubicBezTo>
                      <a:pt x="2" y="22"/>
                      <a:pt x="1" y="20"/>
                      <a:pt x="1" y="18"/>
                    </a:cubicBezTo>
                    <a:cubicBezTo>
                      <a:pt x="0" y="19"/>
                      <a:pt x="0" y="20"/>
                      <a:pt x="0" y="20"/>
                    </a:cubicBezTo>
                    <a:cubicBezTo>
                      <a:pt x="0" y="22"/>
                      <a:pt x="2" y="21"/>
                      <a:pt x="3" y="19"/>
                    </a:cubicBezTo>
                    <a:cubicBezTo>
                      <a:pt x="3" y="19"/>
                      <a:pt x="4" y="22"/>
                      <a:pt x="4" y="22"/>
                    </a:cubicBezTo>
                    <a:cubicBezTo>
                      <a:pt x="4" y="20"/>
                      <a:pt x="5" y="21"/>
                      <a:pt x="5" y="21"/>
                    </a:cubicBezTo>
                    <a:cubicBezTo>
                      <a:pt x="5" y="21"/>
                      <a:pt x="6" y="22"/>
                      <a:pt x="6" y="23"/>
                    </a:cubicBezTo>
                    <a:cubicBezTo>
                      <a:pt x="8" y="22"/>
                      <a:pt x="9" y="23"/>
                      <a:pt x="10" y="20"/>
                    </a:cubicBezTo>
                    <a:cubicBezTo>
                      <a:pt x="10" y="20"/>
                      <a:pt x="11" y="23"/>
                      <a:pt x="11" y="23"/>
                    </a:cubicBezTo>
                    <a:cubicBezTo>
                      <a:pt x="11" y="20"/>
                      <a:pt x="13" y="22"/>
                      <a:pt x="13" y="23"/>
                    </a:cubicBezTo>
                    <a:cubicBezTo>
                      <a:pt x="13" y="23"/>
                      <a:pt x="14" y="22"/>
                      <a:pt x="15" y="20"/>
                    </a:cubicBezTo>
                    <a:cubicBezTo>
                      <a:pt x="15" y="22"/>
                      <a:pt x="14" y="26"/>
                      <a:pt x="14" y="24"/>
                    </a:cubicBezTo>
                    <a:cubicBezTo>
                      <a:pt x="14" y="25"/>
                      <a:pt x="14" y="25"/>
                      <a:pt x="14" y="26"/>
                    </a:cubicBezTo>
                    <a:cubicBezTo>
                      <a:pt x="15" y="26"/>
                      <a:pt x="16" y="23"/>
                      <a:pt x="16" y="22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7" y="25"/>
                      <a:pt x="17" y="24"/>
                      <a:pt x="17" y="24"/>
                    </a:cubicBezTo>
                    <a:cubicBezTo>
                      <a:pt x="17" y="25"/>
                      <a:pt x="17" y="26"/>
                      <a:pt x="17" y="27"/>
                    </a:cubicBezTo>
                    <a:cubicBezTo>
                      <a:pt x="18" y="27"/>
                      <a:pt x="16" y="26"/>
                      <a:pt x="18" y="27"/>
                    </a:cubicBezTo>
                    <a:cubicBezTo>
                      <a:pt x="18" y="25"/>
                      <a:pt x="17" y="22"/>
                      <a:pt x="18" y="21"/>
                    </a:cubicBezTo>
                    <a:cubicBezTo>
                      <a:pt x="19" y="21"/>
                      <a:pt x="19" y="25"/>
                      <a:pt x="19" y="26"/>
                    </a:cubicBezTo>
                    <a:cubicBezTo>
                      <a:pt x="19" y="26"/>
                      <a:pt x="19" y="22"/>
                      <a:pt x="19" y="22"/>
                    </a:cubicBezTo>
                    <a:cubicBezTo>
                      <a:pt x="19" y="23"/>
                      <a:pt x="20" y="24"/>
                      <a:pt x="20" y="25"/>
                    </a:cubicBezTo>
                    <a:cubicBezTo>
                      <a:pt x="20" y="24"/>
                      <a:pt x="20" y="19"/>
                      <a:pt x="21" y="19"/>
                    </a:cubicBezTo>
                    <a:cubicBezTo>
                      <a:pt x="21" y="21"/>
                      <a:pt x="21" y="23"/>
                      <a:pt x="22" y="26"/>
                    </a:cubicBezTo>
                    <a:cubicBezTo>
                      <a:pt x="22" y="23"/>
                      <a:pt x="22" y="23"/>
                      <a:pt x="23" y="25"/>
                    </a:cubicBezTo>
                    <a:cubicBezTo>
                      <a:pt x="23" y="24"/>
                      <a:pt x="23" y="24"/>
                      <a:pt x="23" y="23"/>
                    </a:cubicBezTo>
                    <a:cubicBezTo>
                      <a:pt x="24" y="22"/>
                      <a:pt x="24" y="25"/>
                      <a:pt x="24" y="26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0"/>
                      <a:pt x="25" y="24"/>
                      <a:pt x="25" y="25"/>
                    </a:cubicBezTo>
                    <a:cubicBezTo>
                      <a:pt x="26" y="25"/>
                      <a:pt x="25" y="25"/>
                      <a:pt x="26" y="25"/>
                    </a:cubicBezTo>
                    <a:cubicBezTo>
                      <a:pt x="26" y="24"/>
                      <a:pt x="26" y="24"/>
                      <a:pt x="27" y="24"/>
                    </a:cubicBezTo>
                    <a:cubicBezTo>
                      <a:pt x="26" y="23"/>
                      <a:pt x="26" y="24"/>
                      <a:pt x="26" y="22"/>
                    </a:cubicBezTo>
                    <a:cubicBezTo>
                      <a:pt x="26" y="24"/>
                      <a:pt x="26" y="21"/>
                      <a:pt x="27" y="24"/>
                    </a:cubicBezTo>
                    <a:cubicBezTo>
                      <a:pt x="27" y="23"/>
                      <a:pt x="27" y="23"/>
                      <a:pt x="27" y="22"/>
                    </a:cubicBezTo>
                    <a:cubicBezTo>
                      <a:pt x="28" y="25"/>
                      <a:pt x="28" y="22"/>
                      <a:pt x="28" y="22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8" y="22"/>
                      <a:pt x="29" y="22"/>
                      <a:pt x="29" y="21"/>
                    </a:cubicBezTo>
                    <a:cubicBezTo>
                      <a:pt x="29" y="22"/>
                      <a:pt x="29" y="23"/>
                      <a:pt x="29" y="25"/>
                    </a:cubicBezTo>
                    <a:cubicBezTo>
                      <a:pt x="29" y="23"/>
                      <a:pt x="30" y="23"/>
                      <a:pt x="30" y="22"/>
                    </a:cubicBezTo>
                    <a:cubicBezTo>
                      <a:pt x="30" y="22"/>
                      <a:pt x="30" y="22"/>
                      <a:pt x="30" y="23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1"/>
                      <a:pt x="30" y="20"/>
                      <a:pt x="31" y="22"/>
                    </a:cubicBezTo>
                    <a:cubicBezTo>
                      <a:pt x="31" y="22"/>
                      <a:pt x="31" y="16"/>
                      <a:pt x="31" y="15"/>
                    </a:cubicBezTo>
                    <a:cubicBezTo>
                      <a:pt x="32" y="16"/>
                      <a:pt x="32" y="23"/>
                      <a:pt x="32" y="23"/>
                    </a:cubicBezTo>
                    <a:cubicBezTo>
                      <a:pt x="32" y="23"/>
                      <a:pt x="32" y="23"/>
                      <a:pt x="33" y="23"/>
                    </a:cubicBezTo>
                    <a:cubicBezTo>
                      <a:pt x="33" y="22"/>
                      <a:pt x="33" y="20"/>
                      <a:pt x="33" y="20"/>
                    </a:cubicBezTo>
                    <a:cubicBezTo>
                      <a:pt x="33" y="24"/>
                      <a:pt x="37" y="23"/>
                      <a:pt x="38" y="19"/>
                    </a:cubicBezTo>
                    <a:cubicBezTo>
                      <a:pt x="38" y="20"/>
                      <a:pt x="39" y="21"/>
                      <a:pt x="39" y="21"/>
                    </a:cubicBezTo>
                    <a:cubicBezTo>
                      <a:pt x="38" y="20"/>
                      <a:pt x="40" y="22"/>
                      <a:pt x="41" y="20"/>
                    </a:cubicBezTo>
                    <a:cubicBezTo>
                      <a:pt x="42" y="22"/>
                      <a:pt x="42" y="18"/>
                      <a:pt x="43" y="21"/>
                    </a:cubicBezTo>
                    <a:cubicBezTo>
                      <a:pt x="42" y="20"/>
                      <a:pt x="43" y="19"/>
                      <a:pt x="45" y="20"/>
                    </a:cubicBezTo>
                    <a:cubicBezTo>
                      <a:pt x="43" y="19"/>
                      <a:pt x="44" y="19"/>
                      <a:pt x="44" y="18"/>
                    </a:cubicBezTo>
                    <a:cubicBezTo>
                      <a:pt x="45" y="23"/>
                      <a:pt x="48" y="18"/>
                      <a:pt x="50" y="20"/>
                    </a:cubicBezTo>
                    <a:cubicBezTo>
                      <a:pt x="50" y="19"/>
                      <a:pt x="51" y="17"/>
                      <a:pt x="50" y="17"/>
                    </a:cubicBezTo>
                    <a:cubicBezTo>
                      <a:pt x="51" y="18"/>
                      <a:pt x="51" y="19"/>
                      <a:pt x="51" y="20"/>
                    </a:cubicBezTo>
                    <a:cubicBezTo>
                      <a:pt x="51" y="18"/>
                      <a:pt x="53" y="19"/>
                      <a:pt x="53" y="19"/>
                    </a:cubicBezTo>
                    <a:cubicBezTo>
                      <a:pt x="53" y="19"/>
                      <a:pt x="54" y="18"/>
                      <a:pt x="54" y="18"/>
                    </a:cubicBezTo>
                    <a:cubicBezTo>
                      <a:pt x="54" y="16"/>
                      <a:pt x="54" y="18"/>
                      <a:pt x="54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6" y="18"/>
                      <a:pt x="56" y="17"/>
                      <a:pt x="56" y="19"/>
                    </a:cubicBezTo>
                    <a:cubicBezTo>
                      <a:pt x="56" y="18"/>
                      <a:pt x="57" y="17"/>
                      <a:pt x="57" y="17"/>
                    </a:cubicBezTo>
                    <a:cubicBezTo>
                      <a:pt x="57" y="15"/>
                      <a:pt x="56" y="18"/>
                      <a:pt x="58" y="16"/>
                    </a:cubicBezTo>
                    <a:cubicBezTo>
                      <a:pt x="58" y="17"/>
                      <a:pt x="58" y="18"/>
                      <a:pt x="58" y="19"/>
                    </a:cubicBezTo>
                    <a:cubicBezTo>
                      <a:pt x="58" y="19"/>
                      <a:pt x="60" y="18"/>
                      <a:pt x="60" y="17"/>
                    </a:cubicBezTo>
                    <a:cubicBezTo>
                      <a:pt x="60" y="17"/>
                      <a:pt x="60" y="18"/>
                      <a:pt x="61" y="18"/>
                    </a:cubicBezTo>
                    <a:cubicBezTo>
                      <a:pt x="61" y="17"/>
                      <a:pt x="61" y="18"/>
                      <a:pt x="61" y="17"/>
                    </a:cubicBezTo>
                    <a:cubicBezTo>
                      <a:pt x="62" y="21"/>
                      <a:pt x="65" y="17"/>
                      <a:pt x="65" y="18"/>
                    </a:cubicBezTo>
                    <a:cubicBezTo>
                      <a:pt x="66" y="18"/>
                      <a:pt x="65" y="17"/>
                      <a:pt x="66" y="16"/>
                    </a:cubicBezTo>
                    <a:cubicBezTo>
                      <a:pt x="66" y="15"/>
                      <a:pt x="66" y="19"/>
                      <a:pt x="67" y="18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8"/>
                      <a:pt x="67" y="17"/>
                      <a:pt x="68" y="16"/>
                    </a:cubicBezTo>
                    <a:cubicBezTo>
                      <a:pt x="69" y="18"/>
                      <a:pt x="70" y="17"/>
                      <a:pt x="69" y="18"/>
                    </a:cubicBezTo>
                    <a:cubicBezTo>
                      <a:pt x="71" y="20"/>
                      <a:pt x="73" y="16"/>
                      <a:pt x="73" y="15"/>
                    </a:cubicBezTo>
                    <a:cubicBezTo>
                      <a:pt x="74" y="16"/>
                      <a:pt x="74" y="18"/>
                      <a:pt x="74" y="18"/>
                    </a:cubicBezTo>
                    <a:cubicBezTo>
                      <a:pt x="74" y="18"/>
                      <a:pt x="75" y="16"/>
                      <a:pt x="75" y="16"/>
                    </a:cubicBezTo>
                    <a:cubicBezTo>
                      <a:pt x="75" y="16"/>
                      <a:pt x="75" y="19"/>
                      <a:pt x="76" y="17"/>
                    </a:cubicBezTo>
                    <a:cubicBezTo>
                      <a:pt x="76" y="17"/>
                      <a:pt x="77" y="17"/>
                      <a:pt x="77" y="19"/>
                    </a:cubicBezTo>
                    <a:cubicBezTo>
                      <a:pt x="77" y="19"/>
                      <a:pt x="80" y="17"/>
                      <a:pt x="81" y="17"/>
                    </a:cubicBezTo>
                    <a:cubicBezTo>
                      <a:pt x="81" y="16"/>
                      <a:pt x="84" y="16"/>
                      <a:pt x="83" y="17"/>
                    </a:cubicBezTo>
                    <a:cubicBezTo>
                      <a:pt x="84" y="17"/>
                      <a:pt x="84" y="17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92" y="16"/>
                      <a:pt x="91" y="16"/>
                      <a:pt x="89" y="15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6"/>
                      <a:pt x="89" y="15"/>
                      <a:pt x="89" y="15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89" y="14"/>
                      <a:pt x="89" y="13"/>
                      <a:pt x="90" y="12"/>
                    </a:cubicBezTo>
                    <a:cubicBezTo>
                      <a:pt x="90" y="13"/>
                      <a:pt x="90" y="14"/>
                      <a:pt x="90" y="14"/>
                    </a:cubicBezTo>
                    <a:cubicBezTo>
                      <a:pt x="91" y="14"/>
                      <a:pt x="90" y="11"/>
                      <a:pt x="92" y="11"/>
                    </a:cubicBezTo>
                    <a:cubicBezTo>
                      <a:pt x="93" y="12"/>
                      <a:pt x="93" y="14"/>
                      <a:pt x="92" y="15"/>
                    </a:cubicBezTo>
                    <a:cubicBezTo>
                      <a:pt x="93" y="14"/>
                      <a:pt x="94" y="15"/>
                      <a:pt x="94" y="15"/>
                    </a:cubicBezTo>
                    <a:cubicBezTo>
                      <a:pt x="94" y="14"/>
                      <a:pt x="94" y="13"/>
                      <a:pt x="95" y="13"/>
                    </a:cubicBezTo>
                    <a:cubicBezTo>
                      <a:pt x="95" y="13"/>
                      <a:pt x="99" y="14"/>
                      <a:pt x="99" y="14"/>
                    </a:cubicBezTo>
                    <a:cubicBezTo>
                      <a:pt x="99" y="13"/>
                      <a:pt x="100" y="13"/>
                      <a:pt x="100" y="13"/>
                    </a:cubicBezTo>
                    <a:cubicBezTo>
                      <a:pt x="100" y="13"/>
                      <a:pt x="102" y="15"/>
                      <a:pt x="103" y="13"/>
                    </a:cubicBezTo>
                    <a:cubicBezTo>
                      <a:pt x="102" y="13"/>
                      <a:pt x="102" y="14"/>
                      <a:pt x="102" y="14"/>
                    </a:cubicBezTo>
                    <a:cubicBezTo>
                      <a:pt x="102" y="13"/>
                      <a:pt x="110" y="15"/>
                      <a:pt x="112" y="13"/>
                    </a:cubicBezTo>
                    <a:cubicBezTo>
                      <a:pt x="112" y="14"/>
                      <a:pt x="112" y="15"/>
                      <a:pt x="112" y="16"/>
                    </a:cubicBezTo>
                    <a:cubicBezTo>
                      <a:pt x="112" y="14"/>
                      <a:pt x="114" y="16"/>
                      <a:pt x="115" y="16"/>
                    </a:cubicBezTo>
                    <a:cubicBezTo>
                      <a:pt x="115" y="14"/>
                      <a:pt x="118" y="16"/>
                      <a:pt x="118" y="13"/>
                    </a:cubicBezTo>
                    <a:cubicBezTo>
                      <a:pt x="119" y="16"/>
                      <a:pt x="125" y="14"/>
                      <a:pt x="126" y="12"/>
                    </a:cubicBezTo>
                    <a:cubicBezTo>
                      <a:pt x="128" y="15"/>
                      <a:pt x="128" y="11"/>
                      <a:pt x="129" y="12"/>
                    </a:cubicBezTo>
                    <a:cubicBezTo>
                      <a:pt x="131" y="18"/>
                      <a:pt x="143" y="17"/>
                      <a:pt x="144" y="9"/>
                    </a:cubicBezTo>
                    <a:cubicBezTo>
                      <a:pt x="141" y="10"/>
                      <a:pt x="138" y="9"/>
                      <a:pt x="135" y="6"/>
                    </a:cubicBezTo>
                    <a:close/>
                    <a:moveTo>
                      <a:pt x="86" y="15"/>
                    </a:moveTo>
                    <a:cubicBezTo>
                      <a:pt x="86" y="15"/>
                      <a:pt x="86" y="15"/>
                      <a:pt x="86" y="15"/>
                    </a:cubicBezTo>
                    <a:cubicBezTo>
                      <a:pt x="87" y="14"/>
                      <a:pt x="87" y="14"/>
                      <a:pt x="86" y="15"/>
                    </a:cubicBezTo>
                    <a:cubicBezTo>
                      <a:pt x="86" y="14"/>
                      <a:pt x="87" y="13"/>
                      <a:pt x="87" y="13"/>
                    </a:cubicBezTo>
                    <a:cubicBezTo>
                      <a:pt x="87" y="14"/>
                      <a:pt x="87" y="15"/>
                      <a:pt x="87" y="15"/>
                    </a:cubicBezTo>
                    <a:cubicBezTo>
                      <a:pt x="87" y="15"/>
                      <a:pt x="86" y="15"/>
                      <a:pt x="8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3" name="组合 182"/>
            <p:cNvGrpSpPr/>
            <p:nvPr/>
          </p:nvGrpSpPr>
          <p:grpSpPr>
            <a:xfrm>
              <a:off x="3629110" y="3477551"/>
              <a:ext cx="1353561" cy="2002500"/>
              <a:chOff x="4252912" y="3519487"/>
              <a:chExt cx="1119189" cy="1655763"/>
            </a:xfrm>
            <a:solidFill>
              <a:schemeClr val="accent1"/>
            </a:solidFill>
          </p:grpSpPr>
          <p:sp>
            <p:nvSpPr>
              <p:cNvPr id="184" name="Freeform 23"/>
              <p:cNvSpPr>
                <a:spLocks noEditPoints="1"/>
              </p:cNvSpPr>
              <p:nvPr/>
            </p:nvSpPr>
            <p:spPr bwMode="auto">
              <a:xfrm>
                <a:off x="4471988" y="3536950"/>
                <a:ext cx="555625" cy="509588"/>
              </a:xfrm>
              <a:custGeom>
                <a:avLst/>
                <a:gdLst>
                  <a:gd name="T0" fmla="*/ 136 w 257"/>
                  <a:gd name="T1" fmla="*/ 2 h 237"/>
                  <a:gd name="T2" fmla="*/ 127 w 257"/>
                  <a:gd name="T3" fmla="*/ 2 h 237"/>
                  <a:gd name="T4" fmla="*/ 123 w 257"/>
                  <a:gd name="T5" fmla="*/ 2 h 237"/>
                  <a:gd name="T6" fmla="*/ 100 w 257"/>
                  <a:gd name="T7" fmla="*/ 6 h 237"/>
                  <a:gd name="T8" fmla="*/ 77 w 257"/>
                  <a:gd name="T9" fmla="*/ 16 h 237"/>
                  <a:gd name="T10" fmla="*/ 66 w 257"/>
                  <a:gd name="T11" fmla="*/ 19 h 237"/>
                  <a:gd name="T12" fmla="*/ 51 w 257"/>
                  <a:gd name="T13" fmla="*/ 36 h 237"/>
                  <a:gd name="T14" fmla="*/ 36 w 257"/>
                  <a:gd name="T15" fmla="*/ 42 h 237"/>
                  <a:gd name="T16" fmla="*/ 22 w 257"/>
                  <a:gd name="T17" fmla="*/ 60 h 237"/>
                  <a:gd name="T18" fmla="*/ 12 w 257"/>
                  <a:gd name="T19" fmla="*/ 75 h 237"/>
                  <a:gd name="T20" fmla="*/ 2 w 257"/>
                  <a:gd name="T21" fmla="*/ 121 h 237"/>
                  <a:gd name="T22" fmla="*/ 3 w 257"/>
                  <a:gd name="T23" fmla="*/ 135 h 237"/>
                  <a:gd name="T24" fmla="*/ 26 w 257"/>
                  <a:gd name="T25" fmla="*/ 182 h 237"/>
                  <a:gd name="T26" fmla="*/ 35 w 257"/>
                  <a:gd name="T27" fmla="*/ 193 h 237"/>
                  <a:gd name="T28" fmla="*/ 49 w 257"/>
                  <a:gd name="T29" fmla="*/ 194 h 237"/>
                  <a:gd name="T30" fmla="*/ 17 w 257"/>
                  <a:gd name="T31" fmla="*/ 121 h 237"/>
                  <a:gd name="T32" fmla="*/ 107 w 257"/>
                  <a:gd name="T33" fmla="*/ 18 h 237"/>
                  <a:gd name="T34" fmla="*/ 128 w 257"/>
                  <a:gd name="T35" fmla="*/ 21 h 237"/>
                  <a:gd name="T36" fmla="*/ 181 w 257"/>
                  <a:gd name="T37" fmla="*/ 29 h 237"/>
                  <a:gd name="T38" fmla="*/ 227 w 257"/>
                  <a:gd name="T39" fmla="*/ 70 h 237"/>
                  <a:gd name="T40" fmla="*/ 235 w 257"/>
                  <a:gd name="T41" fmla="*/ 102 h 237"/>
                  <a:gd name="T42" fmla="*/ 228 w 257"/>
                  <a:gd name="T43" fmla="*/ 152 h 237"/>
                  <a:gd name="T44" fmla="*/ 197 w 257"/>
                  <a:gd name="T45" fmla="*/ 195 h 237"/>
                  <a:gd name="T46" fmla="*/ 165 w 257"/>
                  <a:gd name="T47" fmla="*/ 215 h 237"/>
                  <a:gd name="T48" fmla="*/ 127 w 257"/>
                  <a:gd name="T49" fmla="*/ 226 h 237"/>
                  <a:gd name="T50" fmla="*/ 112 w 257"/>
                  <a:gd name="T51" fmla="*/ 229 h 237"/>
                  <a:gd name="T52" fmla="*/ 106 w 257"/>
                  <a:gd name="T53" fmla="*/ 231 h 237"/>
                  <a:gd name="T54" fmla="*/ 113 w 257"/>
                  <a:gd name="T55" fmla="*/ 234 h 237"/>
                  <a:gd name="T56" fmla="*/ 126 w 257"/>
                  <a:gd name="T57" fmla="*/ 234 h 237"/>
                  <a:gd name="T58" fmla="*/ 153 w 257"/>
                  <a:gd name="T59" fmla="*/ 231 h 237"/>
                  <a:gd name="T60" fmla="*/ 172 w 257"/>
                  <a:gd name="T61" fmla="*/ 218 h 237"/>
                  <a:gd name="T62" fmla="*/ 176 w 257"/>
                  <a:gd name="T63" fmla="*/ 224 h 237"/>
                  <a:gd name="T64" fmla="*/ 187 w 257"/>
                  <a:gd name="T65" fmla="*/ 223 h 237"/>
                  <a:gd name="T66" fmla="*/ 189 w 257"/>
                  <a:gd name="T67" fmla="*/ 214 h 237"/>
                  <a:gd name="T68" fmla="*/ 200 w 257"/>
                  <a:gd name="T69" fmla="*/ 215 h 237"/>
                  <a:gd name="T70" fmla="*/ 210 w 257"/>
                  <a:gd name="T71" fmla="*/ 210 h 237"/>
                  <a:gd name="T72" fmla="*/ 217 w 257"/>
                  <a:gd name="T73" fmla="*/ 204 h 237"/>
                  <a:gd name="T74" fmla="*/ 222 w 257"/>
                  <a:gd name="T75" fmla="*/ 199 h 237"/>
                  <a:gd name="T76" fmla="*/ 227 w 257"/>
                  <a:gd name="T77" fmla="*/ 188 h 237"/>
                  <a:gd name="T78" fmla="*/ 236 w 257"/>
                  <a:gd name="T79" fmla="*/ 182 h 237"/>
                  <a:gd name="T80" fmla="*/ 239 w 257"/>
                  <a:gd name="T81" fmla="*/ 171 h 237"/>
                  <a:gd name="T82" fmla="*/ 242 w 257"/>
                  <a:gd name="T83" fmla="*/ 163 h 237"/>
                  <a:gd name="T84" fmla="*/ 247 w 257"/>
                  <a:gd name="T85" fmla="*/ 154 h 237"/>
                  <a:gd name="T86" fmla="*/ 254 w 257"/>
                  <a:gd name="T87" fmla="*/ 116 h 237"/>
                  <a:gd name="T88" fmla="*/ 254 w 257"/>
                  <a:gd name="T89" fmla="*/ 106 h 237"/>
                  <a:gd name="T90" fmla="*/ 250 w 257"/>
                  <a:gd name="T91" fmla="*/ 78 h 237"/>
                  <a:gd name="T92" fmla="*/ 238 w 257"/>
                  <a:gd name="T93" fmla="*/ 54 h 237"/>
                  <a:gd name="T94" fmla="*/ 231 w 257"/>
                  <a:gd name="T95" fmla="*/ 45 h 237"/>
                  <a:gd name="T96" fmla="*/ 228 w 257"/>
                  <a:gd name="T97" fmla="*/ 41 h 237"/>
                  <a:gd name="T98" fmla="*/ 220 w 257"/>
                  <a:gd name="T99" fmla="*/ 37 h 237"/>
                  <a:gd name="T100" fmla="*/ 206 w 257"/>
                  <a:gd name="T101" fmla="*/ 24 h 237"/>
                  <a:gd name="T102" fmla="*/ 188 w 257"/>
                  <a:gd name="T103" fmla="*/ 13 h 237"/>
                  <a:gd name="T104" fmla="*/ 170 w 257"/>
                  <a:gd name="T105" fmla="*/ 9 h 237"/>
                  <a:gd name="T106" fmla="*/ 145 w 257"/>
                  <a:gd name="T10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7" h="237">
                    <a:moveTo>
                      <a:pt x="145" y="3"/>
                    </a:moveTo>
                    <a:cubicBezTo>
                      <a:pt x="145" y="3"/>
                      <a:pt x="144" y="2"/>
                      <a:pt x="144" y="2"/>
                    </a:cubicBezTo>
                    <a:cubicBezTo>
                      <a:pt x="143" y="3"/>
                      <a:pt x="142" y="5"/>
                      <a:pt x="141" y="5"/>
                    </a:cubicBezTo>
                    <a:cubicBezTo>
                      <a:pt x="141" y="3"/>
                      <a:pt x="141" y="3"/>
                      <a:pt x="141" y="3"/>
                    </a:cubicBezTo>
                    <a:cubicBezTo>
                      <a:pt x="142" y="0"/>
                      <a:pt x="138" y="2"/>
                      <a:pt x="137" y="1"/>
                    </a:cubicBezTo>
                    <a:cubicBezTo>
                      <a:pt x="138" y="3"/>
                      <a:pt x="136" y="1"/>
                      <a:pt x="136" y="2"/>
                    </a:cubicBezTo>
                    <a:cubicBezTo>
                      <a:pt x="134" y="3"/>
                      <a:pt x="134" y="3"/>
                      <a:pt x="134" y="3"/>
                    </a:cubicBezTo>
                    <a:cubicBezTo>
                      <a:pt x="132" y="3"/>
                      <a:pt x="134" y="4"/>
                      <a:pt x="131" y="4"/>
                    </a:cubicBezTo>
                    <a:cubicBezTo>
                      <a:pt x="129" y="4"/>
                      <a:pt x="130" y="2"/>
                      <a:pt x="131" y="2"/>
                    </a:cubicBezTo>
                    <a:cubicBezTo>
                      <a:pt x="130" y="1"/>
                      <a:pt x="128" y="2"/>
                      <a:pt x="127" y="2"/>
                    </a:cubicBezTo>
                    <a:cubicBezTo>
                      <a:pt x="127" y="2"/>
                      <a:pt x="127" y="2"/>
                      <a:pt x="127" y="3"/>
                    </a:cubicBezTo>
                    <a:cubicBezTo>
                      <a:pt x="127" y="3"/>
                      <a:pt x="127" y="3"/>
                      <a:pt x="127" y="2"/>
                    </a:cubicBezTo>
                    <a:cubicBezTo>
                      <a:pt x="126" y="3"/>
                      <a:pt x="125" y="3"/>
                      <a:pt x="125" y="3"/>
                    </a:cubicBezTo>
                    <a:cubicBezTo>
                      <a:pt x="125" y="3"/>
                      <a:pt x="125" y="3"/>
                      <a:pt x="125" y="3"/>
                    </a:cubicBezTo>
                    <a:cubicBezTo>
                      <a:pt x="126" y="3"/>
                      <a:pt x="126" y="2"/>
                      <a:pt x="127" y="2"/>
                    </a:cubicBezTo>
                    <a:cubicBezTo>
                      <a:pt x="126" y="2"/>
                      <a:pt x="126" y="2"/>
                      <a:pt x="125" y="2"/>
                    </a:cubicBezTo>
                    <a:cubicBezTo>
                      <a:pt x="125" y="2"/>
                      <a:pt x="125" y="2"/>
                      <a:pt x="125" y="2"/>
                    </a:cubicBezTo>
                    <a:cubicBezTo>
                      <a:pt x="124" y="2"/>
                      <a:pt x="124" y="2"/>
                      <a:pt x="123" y="2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2" y="0"/>
                      <a:pt x="120" y="2"/>
                      <a:pt x="120" y="3"/>
                    </a:cubicBezTo>
                    <a:cubicBezTo>
                      <a:pt x="116" y="2"/>
                      <a:pt x="109" y="4"/>
                      <a:pt x="107" y="5"/>
                    </a:cubicBezTo>
                    <a:cubicBezTo>
                      <a:pt x="107" y="5"/>
                      <a:pt x="107" y="4"/>
                      <a:pt x="107" y="5"/>
                    </a:cubicBezTo>
                    <a:cubicBezTo>
                      <a:pt x="105" y="6"/>
                      <a:pt x="104" y="7"/>
                      <a:pt x="104" y="6"/>
                    </a:cubicBezTo>
                    <a:cubicBezTo>
                      <a:pt x="102" y="7"/>
                      <a:pt x="102" y="5"/>
                      <a:pt x="100" y="6"/>
                    </a:cubicBezTo>
                    <a:cubicBezTo>
                      <a:pt x="100" y="5"/>
                      <a:pt x="100" y="6"/>
                      <a:pt x="100" y="7"/>
                    </a:cubicBezTo>
                    <a:cubicBezTo>
                      <a:pt x="96" y="5"/>
                      <a:pt x="93" y="10"/>
                      <a:pt x="88" y="10"/>
                    </a:cubicBezTo>
                    <a:cubicBezTo>
                      <a:pt x="89" y="10"/>
                      <a:pt x="89" y="9"/>
                      <a:pt x="89" y="8"/>
                    </a:cubicBezTo>
                    <a:cubicBezTo>
                      <a:pt x="86" y="10"/>
                      <a:pt x="84" y="11"/>
                      <a:pt x="82" y="14"/>
                    </a:cubicBezTo>
                    <a:cubicBezTo>
                      <a:pt x="82" y="13"/>
                      <a:pt x="81" y="13"/>
                      <a:pt x="82" y="12"/>
                    </a:cubicBezTo>
                    <a:cubicBezTo>
                      <a:pt x="80" y="13"/>
                      <a:pt x="77" y="14"/>
                      <a:pt x="77" y="16"/>
                    </a:cubicBezTo>
                    <a:cubicBezTo>
                      <a:pt x="79" y="16"/>
                      <a:pt x="77" y="15"/>
                      <a:pt x="78" y="15"/>
                    </a:cubicBezTo>
                    <a:cubicBezTo>
                      <a:pt x="80" y="15"/>
                      <a:pt x="78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4" y="18"/>
                      <a:pt x="74" y="19"/>
                      <a:pt x="72" y="20"/>
                    </a:cubicBezTo>
                    <a:cubicBezTo>
                      <a:pt x="71" y="20"/>
                      <a:pt x="73" y="19"/>
                      <a:pt x="72" y="19"/>
                    </a:cubicBezTo>
                    <a:cubicBezTo>
                      <a:pt x="71" y="17"/>
                      <a:pt x="67" y="19"/>
                      <a:pt x="66" y="19"/>
                    </a:cubicBezTo>
                    <a:cubicBezTo>
                      <a:pt x="66" y="20"/>
                      <a:pt x="65" y="21"/>
                      <a:pt x="66" y="21"/>
                    </a:cubicBezTo>
                    <a:cubicBezTo>
                      <a:pt x="65" y="22"/>
                      <a:pt x="64" y="20"/>
                      <a:pt x="63" y="21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61" y="26"/>
                      <a:pt x="59" y="26"/>
                      <a:pt x="60" y="24"/>
                    </a:cubicBezTo>
                    <a:cubicBezTo>
                      <a:pt x="57" y="26"/>
                      <a:pt x="57" y="30"/>
                      <a:pt x="56" y="33"/>
                    </a:cubicBezTo>
                    <a:cubicBezTo>
                      <a:pt x="54" y="33"/>
                      <a:pt x="52" y="35"/>
                      <a:pt x="51" y="36"/>
                    </a:cubicBezTo>
                    <a:cubicBezTo>
                      <a:pt x="50" y="35"/>
                      <a:pt x="52" y="36"/>
                      <a:pt x="52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1" y="33"/>
                      <a:pt x="48" y="32"/>
                      <a:pt x="48" y="31"/>
                    </a:cubicBezTo>
                    <a:cubicBezTo>
                      <a:pt x="47" y="33"/>
                      <a:pt x="43" y="35"/>
                      <a:pt x="40" y="36"/>
                    </a:cubicBezTo>
                    <a:cubicBezTo>
                      <a:pt x="44" y="37"/>
                      <a:pt x="38" y="40"/>
                      <a:pt x="40" y="42"/>
                    </a:cubicBezTo>
                    <a:cubicBezTo>
                      <a:pt x="38" y="44"/>
                      <a:pt x="37" y="41"/>
                      <a:pt x="36" y="42"/>
                    </a:cubicBezTo>
                    <a:cubicBezTo>
                      <a:pt x="34" y="45"/>
                      <a:pt x="31" y="46"/>
                      <a:pt x="29" y="49"/>
                    </a:cubicBezTo>
                    <a:cubicBezTo>
                      <a:pt x="29" y="49"/>
                      <a:pt x="29" y="49"/>
                      <a:pt x="29" y="48"/>
                    </a:cubicBezTo>
                    <a:cubicBezTo>
                      <a:pt x="28" y="51"/>
                      <a:pt x="24" y="54"/>
                      <a:pt x="24" y="58"/>
                    </a:cubicBezTo>
                    <a:cubicBezTo>
                      <a:pt x="24" y="58"/>
                      <a:pt x="23" y="58"/>
                      <a:pt x="23" y="57"/>
                    </a:cubicBezTo>
                    <a:cubicBezTo>
                      <a:pt x="21" y="59"/>
                      <a:pt x="26" y="59"/>
                      <a:pt x="22" y="61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62"/>
                      <a:pt x="18" y="62"/>
                      <a:pt x="18" y="66"/>
                    </a:cubicBezTo>
                    <a:cubicBezTo>
                      <a:pt x="18" y="65"/>
                      <a:pt x="18" y="65"/>
                      <a:pt x="18" y="64"/>
                    </a:cubicBezTo>
                    <a:cubicBezTo>
                      <a:pt x="17" y="67"/>
                      <a:pt x="16" y="69"/>
                      <a:pt x="16" y="71"/>
                    </a:cubicBezTo>
                    <a:cubicBezTo>
                      <a:pt x="15" y="71"/>
                      <a:pt x="15" y="71"/>
                      <a:pt x="15" y="70"/>
                    </a:cubicBezTo>
                    <a:cubicBezTo>
                      <a:pt x="13" y="71"/>
                      <a:pt x="15" y="73"/>
                      <a:pt x="14" y="74"/>
                    </a:cubicBezTo>
                    <a:cubicBezTo>
                      <a:pt x="13" y="75"/>
                      <a:pt x="12" y="75"/>
                      <a:pt x="12" y="75"/>
                    </a:cubicBezTo>
                    <a:cubicBezTo>
                      <a:pt x="13" y="76"/>
                      <a:pt x="11" y="79"/>
                      <a:pt x="11" y="81"/>
                    </a:cubicBezTo>
                    <a:cubicBezTo>
                      <a:pt x="10" y="81"/>
                      <a:pt x="10" y="81"/>
                      <a:pt x="9" y="82"/>
                    </a:cubicBezTo>
                    <a:cubicBezTo>
                      <a:pt x="5" y="93"/>
                      <a:pt x="2" y="105"/>
                      <a:pt x="4" y="117"/>
                    </a:cubicBezTo>
                    <a:cubicBezTo>
                      <a:pt x="2" y="119"/>
                      <a:pt x="3" y="114"/>
                      <a:pt x="1" y="115"/>
                    </a:cubicBezTo>
                    <a:cubicBezTo>
                      <a:pt x="3" y="115"/>
                      <a:pt x="1" y="117"/>
                      <a:pt x="2" y="121"/>
                    </a:cubicBezTo>
                    <a:cubicBezTo>
                      <a:pt x="2" y="121"/>
                      <a:pt x="2" y="121"/>
                      <a:pt x="2" y="121"/>
                    </a:cubicBezTo>
                    <a:cubicBezTo>
                      <a:pt x="2" y="122"/>
                      <a:pt x="1" y="123"/>
                      <a:pt x="1" y="125"/>
                    </a:cubicBezTo>
                    <a:cubicBezTo>
                      <a:pt x="2" y="125"/>
                      <a:pt x="2" y="125"/>
                      <a:pt x="2" y="125"/>
                    </a:cubicBezTo>
                    <a:cubicBezTo>
                      <a:pt x="4" y="126"/>
                      <a:pt x="0" y="129"/>
                      <a:pt x="3" y="129"/>
                    </a:cubicBezTo>
                    <a:cubicBezTo>
                      <a:pt x="1" y="131"/>
                      <a:pt x="1" y="131"/>
                      <a:pt x="1" y="131"/>
                    </a:cubicBezTo>
                    <a:cubicBezTo>
                      <a:pt x="4" y="132"/>
                      <a:pt x="1" y="134"/>
                      <a:pt x="3" y="136"/>
                    </a:cubicBezTo>
                    <a:cubicBezTo>
                      <a:pt x="3" y="135"/>
                      <a:pt x="3" y="135"/>
                      <a:pt x="3" y="135"/>
                    </a:cubicBezTo>
                    <a:cubicBezTo>
                      <a:pt x="2" y="138"/>
                      <a:pt x="6" y="141"/>
                      <a:pt x="4" y="142"/>
                    </a:cubicBezTo>
                    <a:cubicBezTo>
                      <a:pt x="5" y="144"/>
                      <a:pt x="7" y="147"/>
                      <a:pt x="9" y="147"/>
                    </a:cubicBezTo>
                    <a:cubicBezTo>
                      <a:pt x="8" y="148"/>
                      <a:pt x="7" y="148"/>
                      <a:pt x="6" y="147"/>
                    </a:cubicBezTo>
                    <a:cubicBezTo>
                      <a:pt x="9" y="156"/>
                      <a:pt x="13" y="165"/>
                      <a:pt x="19" y="171"/>
                    </a:cubicBezTo>
                    <a:cubicBezTo>
                      <a:pt x="18" y="172"/>
                      <a:pt x="18" y="171"/>
                      <a:pt x="17" y="171"/>
                    </a:cubicBezTo>
                    <a:cubicBezTo>
                      <a:pt x="21" y="175"/>
                      <a:pt x="20" y="181"/>
                      <a:pt x="26" y="182"/>
                    </a:cubicBezTo>
                    <a:cubicBezTo>
                      <a:pt x="28" y="182"/>
                      <a:pt x="28" y="182"/>
                      <a:pt x="28" y="182"/>
                    </a:cubicBezTo>
                    <a:cubicBezTo>
                      <a:pt x="28" y="183"/>
                      <a:pt x="27" y="184"/>
                      <a:pt x="27" y="185"/>
                    </a:cubicBezTo>
                    <a:cubicBezTo>
                      <a:pt x="28" y="185"/>
                      <a:pt x="30" y="188"/>
                      <a:pt x="32" y="188"/>
                    </a:cubicBezTo>
                    <a:cubicBezTo>
                      <a:pt x="31" y="189"/>
                      <a:pt x="31" y="188"/>
                      <a:pt x="30" y="189"/>
                    </a:cubicBezTo>
                    <a:cubicBezTo>
                      <a:pt x="31" y="191"/>
                      <a:pt x="35" y="191"/>
                      <a:pt x="36" y="193"/>
                    </a:cubicBezTo>
                    <a:cubicBezTo>
                      <a:pt x="35" y="193"/>
                      <a:pt x="35" y="193"/>
                      <a:pt x="35" y="193"/>
                    </a:cubicBezTo>
                    <a:cubicBezTo>
                      <a:pt x="39" y="203"/>
                      <a:pt x="49" y="216"/>
                      <a:pt x="58" y="218"/>
                    </a:cubicBezTo>
                    <a:cubicBezTo>
                      <a:pt x="61" y="219"/>
                      <a:pt x="58" y="221"/>
                      <a:pt x="59" y="221"/>
                    </a:cubicBezTo>
                    <a:cubicBezTo>
                      <a:pt x="68" y="224"/>
                      <a:pt x="76" y="234"/>
                      <a:pt x="86" y="232"/>
                    </a:cubicBezTo>
                    <a:cubicBezTo>
                      <a:pt x="93" y="233"/>
                      <a:pt x="94" y="226"/>
                      <a:pt x="94" y="226"/>
                    </a:cubicBezTo>
                    <a:cubicBezTo>
                      <a:pt x="83" y="227"/>
                      <a:pt x="69" y="216"/>
                      <a:pt x="61" y="205"/>
                    </a:cubicBezTo>
                    <a:cubicBezTo>
                      <a:pt x="57" y="202"/>
                      <a:pt x="51" y="198"/>
                      <a:pt x="49" y="194"/>
                    </a:cubicBezTo>
                    <a:cubicBezTo>
                      <a:pt x="35" y="180"/>
                      <a:pt x="28" y="161"/>
                      <a:pt x="22" y="144"/>
                    </a:cubicBezTo>
                    <a:cubicBezTo>
                      <a:pt x="21" y="145"/>
                      <a:pt x="20" y="144"/>
                      <a:pt x="20" y="144"/>
                    </a:cubicBezTo>
                    <a:cubicBezTo>
                      <a:pt x="20" y="143"/>
                      <a:pt x="20" y="143"/>
                      <a:pt x="20" y="143"/>
                    </a:cubicBezTo>
                    <a:cubicBezTo>
                      <a:pt x="18" y="142"/>
                      <a:pt x="18" y="142"/>
                      <a:pt x="18" y="142"/>
                    </a:cubicBezTo>
                    <a:cubicBezTo>
                      <a:pt x="18" y="141"/>
                      <a:pt x="20" y="141"/>
                      <a:pt x="20" y="142"/>
                    </a:cubicBezTo>
                    <a:cubicBezTo>
                      <a:pt x="18" y="135"/>
                      <a:pt x="17" y="128"/>
                      <a:pt x="17" y="121"/>
                    </a:cubicBezTo>
                    <a:cubicBezTo>
                      <a:pt x="15" y="120"/>
                      <a:pt x="17" y="117"/>
                      <a:pt x="15" y="117"/>
                    </a:cubicBezTo>
                    <a:cubicBezTo>
                      <a:pt x="16" y="116"/>
                      <a:pt x="16" y="117"/>
                      <a:pt x="16" y="117"/>
                    </a:cubicBezTo>
                    <a:cubicBezTo>
                      <a:pt x="15" y="112"/>
                      <a:pt x="15" y="111"/>
                      <a:pt x="18" y="107"/>
                    </a:cubicBezTo>
                    <a:cubicBezTo>
                      <a:pt x="22" y="88"/>
                      <a:pt x="30" y="70"/>
                      <a:pt x="44" y="57"/>
                    </a:cubicBezTo>
                    <a:cubicBezTo>
                      <a:pt x="58" y="43"/>
                      <a:pt x="76" y="32"/>
                      <a:pt x="96" y="26"/>
                    </a:cubicBezTo>
                    <a:cubicBezTo>
                      <a:pt x="99" y="21"/>
                      <a:pt x="104" y="22"/>
                      <a:pt x="107" y="18"/>
                    </a:cubicBezTo>
                    <a:cubicBezTo>
                      <a:pt x="107" y="20"/>
                      <a:pt x="107" y="20"/>
                      <a:pt x="107" y="20"/>
                    </a:cubicBezTo>
                    <a:cubicBezTo>
                      <a:pt x="110" y="17"/>
                      <a:pt x="111" y="19"/>
                      <a:pt x="116" y="20"/>
                    </a:cubicBezTo>
                    <a:cubicBezTo>
                      <a:pt x="115" y="19"/>
                      <a:pt x="117" y="19"/>
                      <a:pt x="116" y="17"/>
                    </a:cubicBezTo>
                    <a:cubicBezTo>
                      <a:pt x="118" y="15"/>
                      <a:pt x="119" y="20"/>
                      <a:pt x="121" y="19"/>
                    </a:cubicBezTo>
                    <a:cubicBezTo>
                      <a:pt x="121" y="19"/>
                      <a:pt x="121" y="18"/>
                      <a:pt x="122" y="18"/>
                    </a:cubicBezTo>
                    <a:cubicBezTo>
                      <a:pt x="127" y="15"/>
                      <a:pt x="121" y="19"/>
                      <a:pt x="128" y="21"/>
                    </a:cubicBezTo>
                    <a:cubicBezTo>
                      <a:pt x="137" y="19"/>
                      <a:pt x="147" y="18"/>
                      <a:pt x="156" y="21"/>
                    </a:cubicBezTo>
                    <a:cubicBezTo>
                      <a:pt x="156" y="21"/>
                      <a:pt x="156" y="19"/>
                      <a:pt x="157" y="20"/>
                    </a:cubicBezTo>
                    <a:cubicBezTo>
                      <a:pt x="157" y="23"/>
                      <a:pt x="160" y="19"/>
                      <a:pt x="161" y="21"/>
                    </a:cubicBezTo>
                    <a:cubicBezTo>
                      <a:pt x="161" y="22"/>
                      <a:pt x="160" y="22"/>
                      <a:pt x="160" y="22"/>
                    </a:cubicBezTo>
                    <a:cubicBezTo>
                      <a:pt x="164" y="24"/>
                      <a:pt x="167" y="23"/>
                      <a:pt x="171" y="26"/>
                    </a:cubicBezTo>
                    <a:cubicBezTo>
                      <a:pt x="175" y="25"/>
                      <a:pt x="178" y="29"/>
                      <a:pt x="181" y="29"/>
                    </a:cubicBezTo>
                    <a:cubicBezTo>
                      <a:pt x="180" y="30"/>
                      <a:pt x="182" y="30"/>
                      <a:pt x="182" y="31"/>
                    </a:cubicBezTo>
                    <a:cubicBezTo>
                      <a:pt x="187" y="29"/>
                      <a:pt x="188" y="36"/>
                      <a:pt x="192" y="35"/>
                    </a:cubicBezTo>
                    <a:cubicBezTo>
                      <a:pt x="192" y="35"/>
                      <a:pt x="192" y="35"/>
                      <a:pt x="192" y="35"/>
                    </a:cubicBezTo>
                    <a:cubicBezTo>
                      <a:pt x="200" y="40"/>
                      <a:pt x="209" y="47"/>
                      <a:pt x="216" y="54"/>
                    </a:cubicBezTo>
                    <a:cubicBezTo>
                      <a:pt x="220" y="58"/>
                      <a:pt x="221" y="65"/>
                      <a:pt x="225" y="70"/>
                    </a:cubicBezTo>
                    <a:cubicBezTo>
                      <a:pt x="226" y="71"/>
                      <a:pt x="227" y="70"/>
                      <a:pt x="227" y="70"/>
                    </a:cubicBezTo>
                    <a:cubicBezTo>
                      <a:pt x="228" y="72"/>
                      <a:pt x="226" y="71"/>
                      <a:pt x="226" y="71"/>
                    </a:cubicBezTo>
                    <a:cubicBezTo>
                      <a:pt x="229" y="74"/>
                      <a:pt x="228" y="78"/>
                      <a:pt x="230" y="82"/>
                    </a:cubicBezTo>
                    <a:cubicBezTo>
                      <a:pt x="231" y="82"/>
                      <a:pt x="231" y="83"/>
                      <a:pt x="232" y="82"/>
                    </a:cubicBezTo>
                    <a:cubicBezTo>
                      <a:pt x="230" y="87"/>
                      <a:pt x="235" y="92"/>
                      <a:pt x="234" y="97"/>
                    </a:cubicBezTo>
                    <a:cubicBezTo>
                      <a:pt x="237" y="95"/>
                      <a:pt x="236" y="99"/>
                      <a:pt x="237" y="101"/>
                    </a:cubicBezTo>
                    <a:cubicBezTo>
                      <a:pt x="237" y="102"/>
                      <a:pt x="236" y="102"/>
                      <a:pt x="235" y="102"/>
                    </a:cubicBezTo>
                    <a:cubicBezTo>
                      <a:pt x="236" y="105"/>
                      <a:pt x="236" y="107"/>
                      <a:pt x="235" y="111"/>
                    </a:cubicBezTo>
                    <a:cubicBezTo>
                      <a:pt x="235" y="113"/>
                      <a:pt x="237" y="113"/>
                      <a:pt x="236" y="116"/>
                    </a:cubicBezTo>
                    <a:cubicBezTo>
                      <a:pt x="234" y="117"/>
                      <a:pt x="235" y="120"/>
                      <a:pt x="234" y="123"/>
                    </a:cubicBezTo>
                    <a:cubicBezTo>
                      <a:pt x="236" y="122"/>
                      <a:pt x="238" y="125"/>
                      <a:pt x="236" y="128"/>
                    </a:cubicBezTo>
                    <a:cubicBezTo>
                      <a:pt x="234" y="126"/>
                      <a:pt x="234" y="126"/>
                      <a:pt x="234" y="126"/>
                    </a:cubicBezTo>
                    <a:cubicBezTo>
                      <a:pt x="234" y="134"/>
                      <a:pt x="229" y="143"/>
                      <a:pt x="228" y="152"/>
                    </a:cubicBezTo>
                    <a:cubicBezTo>
                      <a:pt x="227" y="152"/>
                      <a:pt x="227" y="152"/>
                      <a:pt x="227" y="152"/>
                    </a:cubicBezTo>
                    <a:cubicBezTo>
                      <a:pt x="225" y="160"/>
                      <a:pt x="219" y="167"/>
                      <a:pt x="216" y="175"/>
                    </a:cubicBezTo>
                    <a:cubicBezTo>
                      <a:pt x="214" y="176"/>
                      <a:pt x="211" y="179"/>
                      <a:pt x="210" y="180"/>
                    </a:cubicBezTo>
                    <a:cubicBezTo>
                      <a:pt x="209" y="184"/>
                      <a:pt x="208" y="184"/>
                      <a:pt x="208" y="187"/>
                    </a:cubicBezTo>
                    <a:cubicBezTo>
                      <a:pt x="207" y="188"/>
                      <a:pt x="206" y="188"/>
                      <a:pt x="205" y="188"/>
                    </a:cubicBezTo>
                    <a:cubicBezTo>
                      <a:pt x="202" y="190"/>
                      <a:pt x="198" y="191"/>
                      <a:pt x="197" y="195"/>
                    </a:cubicBezTo>
                    <a:cubicBezTo>
                      <a:pt x="196" y="194"/>
                      <a:pt x="196" y="194"/>
                      <a:pt x="196" y="194"/>
                    </a:cubicBezTo>
                    <a:cubicBezTo>
                      <a:pt x="194" y="196"/>
                      <a:pt x="191" y="201"/>
                      <a:pt x="187" y="201"/>
                    </a:cubicBezTo>
                    <a:cubicBezTo>
                      <a:pt x="187" y="203"/>
                      <a:pt x="184" y="205"/>
                      <a:pt x="187" y="205"/>
                    </a:cubicBezTo>
                    <a:cubicBezTo>
                      <a:pt x="185" y="206"/>
                      <a:pt x="185" y="204"/>
                      <a:pt x="184" y="206"/>
                    </a:cubicBezTo>
                    <a:cubicBezTo>
                      <a:pt x="184" y="203"/>
                      <a:pt x="184" y="203"/>
                      <a:pt x="184" y="203"/>
                    </a:cubicBezTo>
                    <a:cubicBezTo>
                      <a:pt x="177" y="207"/>
                      <a:pt x="172" y="211"/>
                      <a:pt x="165" y="215"/>
                    </a:cubicBezTo>
                    <a:cubicBezTo>
                      <a:pt x="162" y="213"/>
                      <a:pt x="158" y="218"/>
                      <a:pt x="153" y="218"/>
                    </a:cubicBezTo>
                    <a:cubicBezTo>
                      <a:pt x="151" y="220"/>
                      <a:pt x="146" y="219"/>
                      <a:pt x="145" y="223"/>
                    </a:cubicBezTo>
                    <a:cubicBezTo>
                      <a:pt x="145" y="221"/>
                      <a:pt x="145" y="221"/>
                      <a:pt x="145" y="221"/>
                    </a:cubicBezTo>
                    <a:cubicBezTo>
                      <a:pt x="141" y="222"/>
                      <a:pt x="137" y="223"/>
                      <a:pt x="132" y="224"/>
                    </a:cubicBezTo>
                    <a:cubicBezTo>
                      <a:pt x="129" y="224"/>
                      <a:pt x="130" y="226"/>
                      <a:pt x="128" y="227"/>
                    </a:cubicBezTo>
                    <a:cubicBezTo>
                      <a:pt x="127" y="226"/>
                      <a:pt x="127" y="226"/>
                      <a:pt x="127" y="226"/>
                    </a:cubicBezTo>
                    <a:cubicBezTo>
                      <a:pt x="125" y="227"/>
                      <a:pt x="125" y="230"/>
                      <a:pt x="125" y="231"/>
                    </a:cubicBezTo>
                    <a:cubicBezTo>
                      <a:pt x="123" y="231"/>
                      <a:pt x="123" y="232"/>
                      <a:pt x="121" y="231"/>
                    </a:cubicBezTo>
                    <a:cubicBezTo>
                      <a:pt x="122" y="230"/>
                      <a:pt x="123" y="228"/>
                      <a:pt x="124" y="226"/>
                    </a:cubicBezTo>
                    <a:cubicBezTo>
                      <a:pt x="121" y="226"/>
                      <a:pt x="119" y="230"/>
                      <a:pt x="117" y="228"/>
                    </a:cubicBezTo>
                    <a:cubicBezTo>
                      <a:pt x="114" y="228"/>
                      <a:pt x="113" y="229"/>
                      <a:pt x="113" y="231"/>
                    </a:cubicBezTo>
                    <a:cubicBezTo>
                      <a:pt x="113" y="230"/>
                      <a:pt x="111" y="230"/>
                      <a:pt x="112" y="229"/>
                    </a:cubicBezTo>
                    <a:cubicBezTo>
                      <a:pt x="110" y="230"/>
                      <a:pt x="109" y="230"/>
                      <a:pt x="108" y="231"/>
                    </a:cubicBezTo>
                    <a:cubicBezTo>
                      <a:pt x="109" y="231"/>
                      <a:pt x="109" y="231"/>
                      <a:pt x="110" y="231"/>
                    </a:cubicBezTo>
                    <a:cubicBezTo>
                      <a:pt x="109" y="232"/>
                      <a:pt x="107" y="233"/>
                      <a:pt x="108" y="235"/>
                    </a:cubicBezTo>
                    <a:cubicBezTo>
                      <a:pt x="109" y="234"/>
                      <a:pt x="109" y="234"/>
                      <a:pt x="110" y="234"/>
                    </a:cubicBezTo>
                    <a:cubicBezTo>
                      <a:pt x="110" y="235"/>
                      <a:pt x="107" y="236"/>
                      <a:pt x="106" y="235"/>
                    </a:cubicBezTo>
                    <a:cubicBezTo>
                      <a:pt x="105" y="234"/>
                      <a:pt x="107" y="232"/>
                      <a:pt x="106" y="231"/>
                    </a:cubicBezTo>
                    <a:cubicBezTo>
                      <a:pt x="102" y="235"/>
                      <a:pt x="102" y="235"/>
                      <a:pt x="102" y="235"/>
                    </a:cubicBezTo>
                    <a:cubicBezTo>
                      <a:pt x="103" y="235"/>
                      <a:pt x="104" y="235"/>
                      <a:pt x="104" y="237"/>
                    </a:cubicBezTo>
                    <a:cubicBezTo>
                      <a:pt x="106" y="236"/>
                      <a:pt x="106" y="236"/>
                      <a:pt x="106" y="236"/>
                    </a:cubicBezTo>
                    <a:cubicBezTo>
                      <a:pt x="106" y="237"/>
                      <a:pt x="106" y="237"/>
                      <a:pt x="106" y="237"/>
                    </a:cubicBezTo>
                    <a:cubicBezTo>
                      <a:pt x="109" y="236"/>
                      <a:pt x="112" y="237"/>
                      <a:pt x="115" y="235"/>
                    </a:cubicBezTo>
                    <a:cubicBezTo>
                      <a:pt x="113" y="234"/>
                      <a:pt x="113" y="234"/>
                      <a:pt x="113" y="234"/>
                    </a:cubicBezTo>
                    <a:cubicBezTo>
                      <a:pt x="115" y="233"/>
                      <a:pt x="117" y="231"/>
                      <a:pt x="119" y="232"/>
                    </a:cubicBezTo>
                    <a:cubicBezTo>
                      <a:pt x="118" y="233"/>
                      <a:pt x="119" y="234"/>
                      <a:pt x="119" y="235"/>
                    </a:cubicBezTo>
                    <a:cubicBezTo>
                      <a:pt x="120" y="234"/>
                      <a:pt x="120" y="234"/>
                      <a:pt x="121" y="234"/>
                    </a:cubicBezTo>
                    <a:cubicBezTo>
                      <a:pt x="120" y="237"/>
                      <a:pt x="120" y="237"/>
                      <a:pt x="120" y="237"/>
                    </a:cubicBezTo>
                    <a:cubicBezTo>
                      <a:pt x="120" y="233"/>
                      <a:pt x="125" y="234"/>
                      <a:pt x="126" y="233"/>
                    </a:cubicBezTo>
                    <a:cubicBezTo>
                      <a:pt x="126" y="234"/>
                      <a:pt x="126" y="234"/>
                      <a:pt x="126" y="234"/>
                    </a:cubicBezTo>
                    <a:cubicBezTo>
                      <a:pt x="129" y="234"/>
                      <a:pt x="125" y="233"/>
                      <a:pt x="127" y="232"/>
                    </a:cubicBezTo>
                    <a:cubicBezTo>
                      <a:pt x="129" y="232"/>
                      <a:pt x="128" y="235"/>
                      <a:pt x="130" y="236"/>
                    </a:cubicBezTo>
                    <a:cubicBezTo>
                      <a:pt x="133" y="235"/>
                      <a:pt x="138" y="232"/>
                      <a:pt x="142" y="233"/>
                    </a:cubicBezTo>
                    <a:cubicBezTo>
                      <a:pt x="144" y="231"/>
                      <a:pt x="147" y="230"/>
                      <a:pt x="149" y="228"/>
                    </a:cubicBezTo>
                    <a:cubicBezTo>
                      <a:pt x="151" y="227"/>
                      <a:pt x="150" y="231"/>
                      <a:pt x="152" y="229"/>
                    </a:cubicBezTo>
                    <a:cubicBezTo>
                      <a:pt x="152" y="230"/>
                      <a:pt x="152" y="231"/>
                      <a:pt x="153" y="231"/>
                    </a:cubicBezTo>
                    <a:cubicBezTo>
                      <a:pt x="153" y="230"/>
                      <a:pt x="157" y="230"/>
                      <a:pt x="155" y="228"/>
                    </a:cubicBezTo>
                    <a:cubicBezTo>
                      <a:pt x="158" y="228"/>
                      <a:pt x="162" y="227"/>
                      <a:pt x="165" y="225"/>
                    </a:cubicBezTo>
                    <a:cubicBezTo>
                      <a:pt x="164" y="225"/>
                      <a:pt x="165" y="227"/>
                      <a:pt x="166" y="228"/>
                    </a:cubicBezTo>
                    <a:cubicBezTo>
                      <a:pt x="167" y="225"/>
                      <a:pt x="169" y="223"/>
                      <a:pt x="173" y="222"/>
                    </a:cubicBezTo>
                    <a:cubicBezTo>
                      <a:pt x="172" y="221"/>
                      <a:pt x="171" y="221"/>
                      <a:pt x="171" y="220"/>
                    </a:cubicBezTo>
                    <a:cubicBezTo>
                      <a:pt x="171" y="219"/>
                      <a:pt x="171" y="218"/>
                      <a:pt x="172" y="218"/>
                    </a:cubicBezTo>
                    <a:cubicBezTo>
                      <a:pt x="173" y="220"/>
                      <a:pt x="174" y="222"/>
                      <a:pt x="177" y="221"/>
                    </a:cubicBezTo>
                    <a:cubicBezTo>
                      <a:pt x="177" y="224"/>
                      <a:pt x="172" y="223"/>
                      <a:pt x="175" y="225"/>
                    </a:cubicBezTo>
                    <a:cubicBezTo>
                      <a:pt x="174" y="227"/>
                      <a:pt x="169" y="229"/>
                      <a:pt x="168" y="228"/>
                    </a:cubicBezTo>
                    <a:cubicBezTo>
                      <a:pt x="166" y="232"/>
                      <a:pt x="170" y="228"/>
                      <a:pt x="170" y="230"/>
                    </a:cubicBezTo>
                    <a:cubicBezTo>
                      <a:pt x="172" y="229"/>
                      <a:pt x="173" y="228"/>
                      <a:pt x="176" y="226"/>
                    </a:cubicBezTo>
                    <a:cubicBezTo>
                      <a:pt x="176" y="225"/>
                      <a:pt x="174" y="225"/>
                      <a:pt x="176" y="224"/>
                    </a:cubicBezTo>
                    <a:cubicBezTo>
                      <a:pt x="177" y="220"/>
                      <a:pt x="180" y="224"/>
                      <a:pt x="181" y="223"/>
                    </a:cubicBezTo>
                    <a:cubicBezTo>
                      <a:pt x="180" y="225"/>
                      <a:pt x="180" y="225"/>
                      <a:pt x="180" y="225"/>
                    </a:cubicBezTo>
                    <a:cubicBezTo>
                      <a:pt x="182" y="224"/>
                      <a:pt x="182" y="223"/>
                      <a:pt x="184" y="222"/>
                    </a:cubicBezTo>
                    <a:cubicBezTo>
                      <a:pt x="186" y="224"/>
                      <a:pt x="181" y="224"/>
                      <a:pt x="181" y="226"/>
                    </a:cubicBezTo>
                    <a:cubicBezTo>
                      <a:pt x="183" y="227"/>
                      <a:pt x="183" y="227"/>
                      <a:pt x="183" y="227"/>
                    </a:cubicBezTo>
                    <a:cubicBezTo>
                      <a:pt x="187" y="226"/>
                      <a:pt x="183" y="224"/>
                      <a:pt x="187" y="223"/>
                    </a:cubicBezTo>
                    <a:cubicBezTo>
                      <a:pt x="187" y="225"/>
                      <a:pt x="187" y="225"/>
                      <a:pt x="187" y="225"/>
                    </a:cubicBezTo>
                    <a:cubicBezTo>
                      <a:pt x="189" y="223"/>
                      <a:pt x="189" y="223"/>
                      <a:pt x="189" y="223"/>
                    </a:cubicBezTo>
                    <a:cubicBezTo>
                      <a:pt x="188" y="222"/>
                      <a:pt x="187" y="221"/>
                      <a:pt x="185" y="222"/>
                    </a:cubicBezTo>
                    <a:cubicBezTo>
                      <a:pt x="185" y="218"/>
                      <a:pt x="187" y="220"/>
                      <a:pt x="189" y="218"/>
                    </a:cubicBezTo>
                    <a:cubicBezTo>
                      <a:pt x="189" y="216"/>
                      <a:pt x="188" y="219"/>
                      <a:pt x="187" y="218"/>
                    </a:cubicBezTo>
                    <a:cubicBezTo>
                      <a:pt x="186" y="216"/>
                      <a:pt x="188" y="215"/>
                      <a:pt x="189" y="214"/>
                    </a:cubicBezTo>
                    <a:cubicBezTo>
                      <a:pt x="191" y="213"/>
                      <a:pt x="191" y="215"/>
                      <a:pt x="193" y="216"/>
                    </a:cubicBezTo>
                    <a:cubicBezTo>
                      <a:pt x="192" y="216"/>
                      <a:pt x="191" y="217"/>
                      <a:pt x="191" y="216"/>
                    </a:cubicBezTo>
                    <a:cubicBezTo>
                      <a:pt x="189" y="220"/>
                      <a:pt x="194" y="219"/>
                      <a:pt x="192" y="221"/>
                    </a:cubicBezTo>
                    <a:cubicBezTo>
                      <a:pt x="195" y="221"/>
                      <a:pt x="194" y="219"/>
                      <a:pt x="195" y="218"/>
                    </a:cubicBezTo>
                    <a:cubicBezTo>
                      <a:pt x="194" y="218"/>
                      <a:pt x="194" y="216"/>
                      <a:pt x="193" y="216"/>
                    </a:cubicBezTo>
                    <a:cubicBezTo>
                      <a:pt x="194" y="210"/>
                      <a:pt x="197" y="218"/>
                      <a:pt x="200" y="215"/>
                    </a:cubicBezTo>
                    <a:cubicBezTo>
                      <a:pt x="198" y="213"/>
                      <a:pt x="202" y="208"/>
                      <a:pt x="198" y="207"/>
                    </a:cubicBezTo>
                    <a:cubicBezTo>
                      <a:pt x="199" y="206"/>
                      <a:pt x="199" y="205"/>
                      <a:pt x="200" y="204"/>
                    </a:cubicBezTo>
                    <a:cubicBezTo>
                      <a:pt x="201" y="207"/>
                      <a:pt x="203" y="205"/>
                      <a:pt x="202" y="207"/>
                    </a:cubicBezTo>
                    <a:cubicBezTo>
                      <a:pt x="203" y="207"/>
                      <a:pt x="203" y="207"/>
                      <a:pt x="203" y="207"/>
                    </a:cubicBezTo>
                    <a:cubicBezTo>
                      <a:pt x="203" y="210"/>
                      <a:pt x="203" y="210"/>
                      <a:pt x="203" y="210"/>
                    </a:cubicBezTo>
                    <a:cubicBezTo>
                      <a:pt x="205" y="210"/>
                      <a:pt x="208" y="210"/>
                      <a:pt x="210" y="210"/>
                    </a:cubicBezTo>
                    <a:cubicBezTo>
                      <a:pt x="211" y="208"/>
                      <a:pt x="208" y="209"/>
                      <a:pt x="210" y="207"/>
                    </a:cubicBezTo>
                    <a:cubicBezTo>
                      <a:pt x="210" y="208"/>
                      <a:pt x="211" y="208"/>
                      <a:pt x="212" y="207"/>
                    </a:cubicBezTo>
                    <a:cubicBezTo>
                      <a:pt x="210" y="208"/>
                      <a:pt x="210" y="205"/>
                      <a:pt x="211" y="203"/>
                    </a:cubicBezTo>
                    <a:cubicBezTo>
                      <a:pt x="213" y="202"/>
                      <a:pt x="215" y="202"/>
                      <a:pt x="215" y="203"/>
                    </a:cubicBezTo>
                    <a:cubicBezTo>
                      <a:pt x="215" y="206"/>
                      <a:pt x="215" y="206"/>
                      <a:pt x="215" y="206"/>
                    </a:cubicBezTo>
                    <a:cubicBezTo>
                      <a:pt x="215" y="203"/>
                      <a:pt x="216" y="206"/>
                      <a:pt x="217" y="204"/>
                    </a:cubicBezTo>
                    <a:cubicBezTo>
                      <a:pt x="216" y="203"/>
                      <a:pt x="216" y="201"/>
                      <a:pt x="215" y="200"/>
                    </a:cubicBezTo>
                    <a:cubicBezTo>
                      <a:pt x="216" y="198"/>
                      <a:pt x="218" y="199"/>
                      <a:pt x="218" y="198"/>
                    </a:cubicBezTo>
                    <a:cubicBezTo>
                      <a:pt x="217" y="201"/>
                      <a:pt x="217" y="201"/>
                      <a:pt x="217" y="201"/>
                    </a:cubicBezTo>
                    <a:cubicBezTo>
                      <a:pt x="219" y="198"/>
                      <a:pt x="220" y="203"/>
                      <a:pt x="222" y="200"/>
                    </a:cubicBezTo>
                    <a:cubicBezTo>
                      <a:pt x="221" y="198"/>
                      <a:pt x="221" y="198"/>
                      <a:pt x="221" y="198"/>
                    </a:cubicBezTo>
                    <a:cubicBezTo>
                      <a:pt x="222" y="198"/>
                      <a:pt x="222" y="198"/>
                      <a:pt x="222" y="199"/>
                    </a:cubicBezTo>
                    <a:cubicBezTo>
                      <a:pt x="222" y="198"/>
                      <a:pt x="223" y="197"/>
                      <a:pt x="223" y="196"/>
                    </a:cubicBezTo>
                    <a:cubicBezTo>
                      <a:pt x="224" y="196"/>
                      <a:pt x="224" y="196"/>
                      <a:pt x="224" y="196"/>
                    </a:cubicBezTo>
                    <a:cubicBezTo>
                      <a:pt x="225" y="195"/>
                      <a:pt x="224" y="192"/>
                      <a:pt x="227" y="193"/>
                    </a:cubicBezTo>
                    <a:cubicBezTo>
                      <a:pt x="224" y="192"/>
                      <a:pt x="226" y="194"/>
                      <a:pt x="223" y="194"/>
                    </a:cubicBezTo>
                    <a:cubicBezTo>
                      <a:pt x="221" y="194"/>
                      <a:pt x="223" y="192"/>
                      <a:pt x="224" y="191"/>
                    </a:cubicBezTo>
                    <a:cubicBezTo>
                      <a:pt x="226" y="193"/>
                      <a:pt x="226" y="189"/>
                      <a:pt x="227" y="188"/>
                    </a:cubicBezTo>
                    <a:cubicBezTo>
                      <a:pt x="228" y="188"/>
                      <a:pt x="229" y="187"/>
                      <a:pt x="230" y="187"/>
                    </a:cubicBezTo>
                    <a:cubicBezTo>
                      <a:pt x="229" y="186"/>
                      <a:pt x="229" y="186"/>
                      <a:pt x="229" y="186"/>
                    </a:cubicBezTo>
                    <a:cubicBezTo>
                      <a:pt x="232" y="187"/>
                      <a:pt x="230" y="183"/>
                      <a:pt x="232" y="182"/>
                    </a:cubicBezTo>
                    <a:cubicBezTo>
                      <a:pt x="232" y="183"/>
                      <a:pt x="233" y="184"/>
                      <a:pt x="235" y="183"/>
                    </a:cubicBezTo>
                    <a:cubicBezTo>
                      <a:pt x="231" y="183"/>
                      <a:pt x="234" y="179"/>
                      <a:pt x="232" y="179"/>
                    </a:cubicBezTo>
                    <a:cubicBezTo>
                      <a:pt x="234" y="177"/>
                      <a:pt x="234" y="181"/>
                      <a:pt x="236" y="182"/>
                    </a:cubicBezTo>
                    <a:cubicBezTo>
                      <a:pt x="235" y="179"/>
                      <a:pt x="239" y="179"/>
                      <a:pt x="237" y="177"/>
                    </a:cubicBezTo>
                    <a:cubicBezTo>
                      <a:pt x="236" y="178"/>
                      <a:pt x="236" y="176"/>
                      <a:pt x="235" y="175"/>
                    </a:cubicBezTo>
                    <a:cubicBezTo>
                      <a:pt x="237" y="173"/>
                      <a:pt x="236" y="176"/>
                      <a:pt x="238" y="175"/>
                    </a:cubicBezTo>
                    <a:cubicBezTo>
                      <a:pt x="238" y="173"/>
                      <a:pt x="237" y="171"/>
                      <a:pt x="236" y="172"/>
                    </a:cubicBezTo>
                    <a:cubicBezTo>
                      <a:pt x="237" y="171"/>
                      <a:pt x="236" y="168"/>
                      <a:pt x="238" y="168"/>
                    </a:cubicBezTo>
                    <a:cubicBezTo>
                      <a:pt x="240" y="168"/>
                      <a:pt x="237" y="171"/>
                      <a:pt x="239" y="171"/>
                    </a:cubicBezTo>
                    <a:cubicBezTo>
                      <a:pt x="241" y="167"/>
                      <a:pt x="236" y="167"/>
                      <a:pt x="237" y="164"/>
                    </a:cubicBezTo>
                    <a:cubicBezTo>
                      <a:pt x="236" y="164"/>
                      <a:pt x="234" y="162"/>
                      <a:pt x="234" y="160"/>
                    </a:cubicBezTo>
                    <a:cubicBezTo>
                      <a:pt x="236" y="157"/>
                      <a:pt x="234" y="162"/>
                      <a:pt x="236" y="162"/>
                    </a:cubicBezTo>
                    <a:cubicBezTo>
                      <a:pt x="237" y="160"/>
                      <a:pt x="237" y="160"/>
                      <a:pt x="237" y="160"/>
                    </a:cubicBezTo>
                    <a:cubicBezTo>
                      <a:pt x="240" y="159"/>
                      <a:pt x="239" y="166"/>
                      <a:pt x="242" y="165"/>
                    </a:cubicBezTo>
                    <a:cubicBezTo>
                      <a:pt x="242" y="163"/>
                      <a:pt x="242" y="163"/>
                      <a:pt x="242" y="163"/>
                    </a:cubicBezTo>
                    <a:cubicBezTo>
                      <a:pt x="242" y="164"/>
                      <a:pt x="243" y="165"/>
                      <a:pt x="244" y="165"/>
                    </a:cubicBezTo>
                    <a:cubicBezTo>
                      <a:pt x="243" y="164"/>
                      <a:pt x="246" y="161"/>
                      <a:pt x="245" y="161"/>
                    </a:cubicBezTo>
                    <a:cubicBezTo>
                      <a:pt x="244" y="160"/>
                      <a:pt x="245" y="162"/>
                      <a:pt x="244" y="161"/>
                    </a:cubicBezTo>
                    <a:cubicBezTo>
                      <a:pt x="245" y="159"/>
                      <a:pt x="243" y="158"/>
                      <a:pt x="244" y="155"/>
                    </a:cubicBezTo>
                    <a:cubicBezTo>
                      <a:pt x="245" y="157"/>
                      <a:pt x="247" y="156"/>
                      <a:pt x="247" y="157"/>
                    </a:cubicBezTo>
                    <a:cubicBezTo>
                      <a:pt x="249" y="156"/>
                      <a:pt x="246" y="156"/>
                      <a:pt x="247" y="154"/>
                    </a:cubicBezTo>
                    <a:cubicBezTo>
                      <a:pt x="248" y="155"/>
                      <a:pt x="248" y="155"/>
                      <a:pt x="248" y="155"/>
                    </a:cubicBezTo>
                    <a:cubicBezTo>
                      <a:pt x="251" y="148"/>
                      <a:pt x="254" y="138"/>
                      <a:pt x="251" y="132"/>
                    </a:cubicBezTo>
                    <a:cubicBezTo>
                      <a:pt x="253" y="131"/>
                      <a:pt x="253" y="129"/>
                      <a:pt x="255" y="125"/>
                    </a:cubicBezTo>
                    <a:cubicBezTo>
                      <a:pt x="254" y="127"/>
                      <a:pt x="253" y="125"/>
                      <a:pt x="253" y="124"/>
                    </a:cubicBezTo>
                    <a:cubicBezTo>
                      <a:pt x="255" y="123"/>
                      <a:pt x="255" y="123"/>
                      <a:pt x="255" y="123"/>
                    </a:cubicBezTo>
                    <a:cubicBezTo>
                      <a:pt x="256" y="121"/>
                      <a:pt x="255" y="118"/>
                      <a:pt x="254" y="116"/>
                    </a:cubicBezTo>
                    <a:cubicBezTo>
                      <a:pt x="254" y="115"/>
                      <a:pt x="255" y="115"/>
                      <a:pt x="255" y="115"/>
                    </a:cubicBezTo>
                    <a:cubicBezTo>
                      <a:pt x="257" y="113"/>
                      <a:pt x="254" y="113"/>
                      <a:pt x="254" y="112"/>
                    </a:cubicBezTo>
                    <a:cubicBezTo>
                      <a:pt x="255" y="111"/>
                      <a:pt x="255" y="111"/>
                      <a:pt x="255" y="111"/>
                    </a:cubicBezTo>
                    <a:cubicBezTo>
                      <a:pt x="254" y="111"/>
                      <a:pt x="254" y="111"/>
                      <a:pt x="254" y="111"/>
                    </a:cubicBezTo>
                    <a:cubicBezTo>
                      <a:pt x="253" y="109"/>
                      <a:pt x="254" y="107"/>
                      <a:pt x="256" y="107"/>
                    </a:cubicBezTo>
                    <a:cubicBezTo>
                      <a:pt x="255" y="106"/>
                      <a:pt x="255" y="105"/>
                      <a:pt x="254" y="106"/>
                    </a:cubicBezTo>
                    <a:cubicBezTo>
                      <a:pt x="256" y="104"/>
                      <a:pt x="256" y="99"/>
                      <a:pt x="254" y="96"/>
                    </a:cubicBezTo>
                    <a:cubicBezTo>
                      <a:pt x="254" y="97"/>
                      <a:pt x="253" y="97"/>
                      <a:pt x="252" y="98"/>
                    </a:cubicBezTo>
                    <a:cubicBezTo>
                      <a:pt x="249" y="97"/>
                      <a:pt x="252" y="97"/>
                      <a:pt x="251" y="96"/>
                    </a:cubicBezTo>
                    <a:cubicBezTo>
                      <a:pt x="252" y="95"/>
                      <a:pt x="252" y="94"/>
                      <a:pt x="253" y="95"/>
                    </a:cubicBezTo>
                    <a:cubicBezTo>
                      <a:pt x="256" y="90"/>
                      <a:pt x="252" y="84"/>
                      <a:pt x="251" y="79"/>
                    </a:cubicBezTo>
                    <a:cubicBezTo>
                      <a:pt x="251" y="78"/>
                      <a:pt x="250" y="78"/>
                      <a:pt x="250" y="78"/>
                    </a:cubicBezTo>
                    <a:cubicBezTo>
                      <a:pt x="251" y="73"/>
                      <a:pt x="247" y="70"/>
                      <a:pt x="246" y="66"/>
                    </a:cubicBezTo>
                    <a:cubicBezTo>
                      <a:pt x="246" y="67"/>
                      <a:pt x="243" y="67"/>
                      <a:pt x="242" y="65"/>
                    </a:cubicBezTo>
                    <a:cubicBezTo>
                      <a:pt x="239" y="64"/>
                      <a:pt x="244" y="63"/>
                      <a:pt x="244" y="61"/>
                    </a:cubicBezTo>
                    <a:cubicBezTo>
                      <a:pt x="243" y="60"/>
                      <a:pt x="241" y="59"/>
                      <a:pt x="241" y="58"/>
                    </a:cubicBezTo>
                    <a:cubicBezTo>
                      <a:pt x="241" y="58"/>
                      <a:pt x="241" y="58"/>
                      <a:pt x="241" y="58"/>
                    </a:cubicBezTo>
                    <a:cubicBezTo>
                      <a:pt x="240" y="57"/>
                      <a:pt x="238" y="56"/>
                      <a:pt x="238" y="54"/>
                    </a:cubicBezTo>
                    <a:cubicBezTo>
                      <a:pt x="239" y="54"/>
                      <a:pt x="239" y="54"/>
                      <a:pt x="239" y="54"/>
                    </a:cubicBezTo>
                    <a:cubicBezTo>
                      <a:pt x="238" y="53"/>
                      <a:pt x="238" y="51"/>
                      <a:pt x="237" y="50"/>
                    </a:cubicBezTo>
                    <a:cubicBezTo>
                      <a:pt x="236" y="50"/>
                      <a:pt x="235" y="47"/>
                      <a:pt x="233" y="47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2" y="48"/>
                      <a:pt x="232" y="48"/>
                      <a:pt x="232" y="48"/>
                    </a:cubicBezTo>
                    <a:cubicBezTo>
                      <a:pt x="231" y="45"/>
                      <a:pt x="231" y="45"/>
                      <a:pt x="231" y="45"/>
                    </a:cubicBezTo>
                    <a:cubicBezTo>
                      <a:pt x="232" y="45"/>
                      <a:pt x="233" y="45"/>
                      <a:pt x="233" y="45"/>
                    </a:cubicBezTo>
                    <a:cubicBezTo>
                      <a:pt x="232" y="42"/>
                      <a:pt x="232" y="45"/>
                      <a:pt x="230" y="44"/>
                    </a:cubicBezTo>
                    <a:cubicBezTo>
                      <a:pt x="228" y="44"/>
                      <a:pt x="229" y="43"/>
                      <a:pt x="229" y="42"/>
                    </a:cubicBezTo>
                    <a:cubicBezTo>
                      <a:pt x="230" y="42"/>
                      <a:pt x="230" y="43"/>
                      <a:pt x="230" y="43"/>
                    </a:cubicBezTo>
                    <a:cubicBezTo>
                      <a:pt x="232" y="43"/>
                      <a:pt x="230" y="42"/>
                      <a:pt x="230" y="41"/>
                    </a:cubicBezTo>
                    <a:cubicBezTo>
                      <a:pt x="230" y="41"/>
                      <a:pt x="229" y="42"/>
                      <a:pt x="228" y="41"/>
                    </a:cubicBezTo>
                    <a:cubicBezTo>
                      <a:pt x="227" y="40"/>
                      <a:pt x="225" y="38"/>
                      <a:pt x="226" y="37"/>
                    </a:cubicBezTo>
                    <a:cubicBezTo>
                      <a:pt x="225" y="37"/>
                      <a:pt x="224" y="36"/>
                      <a:pt x="223" y="36"/>
                    </a:cubicBezTo>
                    <a:cubicBezTo>
                      <a:pt x="224" y="37"/>
                      <a:pt x="225" y="38"/>
                      <a:pt x="224" y="39"/>
                    </a:cubicBezTo>
                    <a:cubicBezTo>
                      <a:pt x="223" y="39"/>
                      <a:pt x="222" y="38"/>
                      <a:pt x="222" y="37"/>
                    </a:cubicBezTo>
                    <a:cubicBezTo>
                      <a:pt x="223" y="37"/>
                      <a:pt x="223" y="37"/>
                      <a:pt x="223" y="37"/>
                    </a:cubicBezTo>
                    <a:cubicBezTo>
                      <a:pt x="222" y="37"/>
                      <a:pt x="220" y="35"/>
                      <a:pt x="220" y="37"/>
                    </a:cubicBezTo>
                    <a:cubicBezTo>
                      <a:pt x="221" y="34"/>
                      <a:pt x="221" y="34"/>
                      <a:pt x="221" y="34"/>
                    </a:cubicBezTo>
                    <a:cubicBezTo>
                      <a:pt x="219" y="35"/>
                      <a:pt x="218" y="33"/>
                      <a:pt x="216" y="33"/>
                    </a:cubicBezTo>
                    <a:cubicBezTo>
                      <a:pt x="217" y="31"/>
                      <a:pt x="220" y="31"/>
                      <a:pt x="218" y="28"/>
                    </a:cubicBezTo>
                    <a:cubicBezTo>
                      <a:pt x="215" y="28"/>
                      <a:pt x="215" y="28"/>
                      <a:pt x="215" y="28"/>
                    </a:cubicBezTo>
                    <a:cubicBezTo>
                      <a:pt x="214" y="27"/>
                      <a:pt x="213" y="27"/>
                      <a:pt x="214" y="26"/>
                    </a:cubicBezTo>
                    <a:cubicBezTo>
                      <a:pt x="211" y="23"/>
                      <a:pt x="208" y="27"/>
                      <a:pt x="206" y="24"/>
                    </a:cubicBezTo>
                    <a:cubicBezTo>
                      <a:pt x="208" y="23"/>
                      <a:pt x="207" y="23"/>
                      <a:pt x="206" y="21"/>
                    </a:cubicBezTo>
                    <a:cubicBezTo>
                      <a:pt x="206" y="21"/>
                      <a:pt x="205" y="22"/>
                      <a:pt x="205" y="22"/>
                    </a:cubicBezTo>
                    <a:cubicBezTo>
                      <a:pt x="205" y="23"/>
                      <a:pt x="206" y="21"/>
                      <a:pt x="207" y="23"/>
                    </a:cubicBezTo>
                    <a:cubicBezTo>
                      <a:pt x="206" y="24"/>
                      <a:pt x="205" y="23"/>
                      <a:pt x="204" y="23"/>
                    </a:cubicBezTo>
                    <a:cubicBezTo>
                      <a:pt x="204" y="17"/>
                      <a:pt x="196" y="17"/>
                      <a:pt x="192" y="13"/>
                    </a:cubicBezTo>
                    <a:cubicBezTo>
                      <a:pt x="191" y="15"/>
                      <a:pt x="189" y="12"/>
                      <a:pt x="188" y="13"/>
                    </a:cubicBezTo>
                    <a:cubicBezTo>
                      <a:pt x="189" y="10"/>
                      <a:pt x="185" y="12"/>
                      <a:pt x="185" y="10"/>
                    </a:cubicBezTo>
                    <a:cubicBezTo>
                      <a:pt x="184" y="13"/>
                      <a:pt x="184" y="13"/>
                      <a:pt x="184" y="13"/>
                    </a:cubicBezTo>
                    <a:cubicBezTo>
                      <a:pt x="182" y="10"/>
                      <a:pt x="179" y="14"/>
                      <a:pt x="178" y="11"/>
                    </a:cubicBezTo>
                    <a:cubicBezTo>
                      <a:pt x="176" y="10"/>
                      <a:pt x="179" y="10"/>
                      <a:pt x="180" y="9"/>
                    </a:cubicBezTo>
                    <a:cubicBezTo>
                      <a:pt x="178" y="6"/>
                      <a:pt x="173" y="10"/>
                      <a:pt x="172" y="6"/>
                    </a:cubicBezTo>
                    <a:cubicBezTo>
                      <a:pt x="171" y="7"/>
                      <a:pt x="172" y="9"/>
                      <a:pt x="170" y="9"/>
                    </a:cubicBezTo>
                    <a:cubicBezTo>
                      <a:pt x="168" y="8"/>
                      <a:pt x="165" y="6"/>
                      <a:pt x="166" y="5"/>
                    </a:cubicBezTo>
                    <a:cubicBezTo>
                      <a:pt x="164" y="6"/>
                      <a:pt x="164" y="6"/>
                      <a:pt x="162" y="5"/>
                    </a:cubicBezTo>
                    <a:cubicBezTo>
                      <a:pt x="163" y="4"/>
                      <a:pt x="163" y="5"/>
                      <a:pt x="164" y="4"/>
                    </a:cubicBezTo>
                    <a:cubicBezTo>
                      <a:pt x="162" y="3"/>
                      <a:pt x="160" y="4"/>
                      <a:pt x="157" y="4"/>
                    </a:cubicBezTo>
                    <a:cubicBezTo>
                      <a:pt x="156" y="2"/>
                      <a:pt x="152" y="3"/>
                      <a:pt x="150" y="1"/>
                    </a:cubicBezTo>
                    <a:cubicBezTo>
                      <a:pt x="148" y="3"/>
                      <a:pt x="145" y="0"/>
                      <a:pt x="145" y="3"/>
                    </a:cubicBezTo>
                    <a:close/>
                    <a:moveTo>
                      <a:pt x="122" y="4"/>
                    </a:moveTo>
                    <a:cubicBezTo>
                      <a:pt x="122" y="4"/>
                      <a:pt x="122" y="3"/>
                      <a:pt x="123" y="3"/>
                    </a:cubicBezTo>
                    <a:cubicBezTo>
                      <a:pt x="122" y="4"/>
                      <a:pt x="122" y="4"/>
                      <a:pt x="12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24"/>
              <p:cNvSpPr>
                <a:spLocks noEditPoints="1"/>
              </p:cNvSpPr>
              <p:nvPr/>
            </p:nvSpPr>
            <p:spPr bwMode="auto">
              <a:xfrm>
                <a:off x="4360863" y="4533900"/>
                <a:ext cx="290513" cy="641350"/>
              </a:xfrm>
              <a:custGeom>
                <a:avLst/>
                <a:gdLst>
                  <a:gd name="T0" fmla="*/ 129 w 134"/>
                  <a:gd name="T1" fmla="*/ 226 h 298"/>
                  <a:gd name="T2" fmla="*/ 131 w 134"/>
                  <a:gd name="T3" fmla="*/ 241 h 298"/>
                  <a:gd name="T4" fmla="*/ 132 w 134"/>
                  <a:gd name="T5" fmla="*/ 241 h 298"/>
                  <a:gd name="T6" fmla="*/ 130 w 134"/>
                  <a:gd name="T7" fmla="*/ 240 h 298"/>
                  <a:gd name="T8" fmla="*/ 128 w 134"/>
                  <a:gd name="T9" fmla="*/ 228 h 298"/>
                  <a:gd name="T10" fmla="*/ 128 w 134"/>
                  <a:gd name="T11" fmla="*/ 228 h 298"/>
                  <a:gd name="T12" fmla="*/ 121 w 134"/>
                  <a:gd name="T13" fmla="*/ 229 h 298"/>
                  <a:gd name="T14" fmla="*/ 124 w 134"/>
                  <a:gd name="T15" fmla="*/ 222 h 298"/>
                  <a:gd name="T16" fmla="*/ 119 w 134"/>
                  <a:gd name="T17" fmla="*/ 220 h 298"/>
                  <a:gd name="T18" fmla="*/ 101 w 134"/>
                  <a:gd name="T19" fmla="*/ 209 h 298"/>
                  <a:gd name="T20" fmla="*/ 92 w 134"/>
                  <a:gd name="T21" fmla="*/ 204 h 298"/>
                  <a:gd name="T22" fmla="*/ 79 w 134"/>
                  <a:gd name="T23" fmla="*/ 196 h 298"/>
                  <a:gd name="T24" fmla="*/ 72 w 134"/>
                  <a:gd name="T25" fmla="*/ 193 h 298"/>
                  <a:gd name="T26" fmla="*/ 68 w 134"/>
                  <a:gd name="T27" fmla="*/ 189 h 298"/>
                  <a:gd name="T28" fmla="*/ 64 w 134"/>
                  <a:gd name="T29" fmla="*/ 186 h 298"/>
                  <a:gd name="T30" fmla="*/ 60 w 134"/>
                  <a:gd name="T31" fmla="*/ 186 h 298"/>
                  <a:gd name="T32" fmla="*/ 52 w 134"/>
                  <a:gd name="T33" fmla="*/ 179 h 298"/>
                  <a:gd name="T34" fmla="*/ 41 w 134"/>
                  <a:gd name="T35" fmla="*/ 172 h 298"/>
                  <a:gd name="T36" fmla="*/ 32 w 134"/>
                  <a:gd name="T37" fmla="*/ 167 h 298"/>
                  <a:gd name="T38" fmla="*/ 21 w 134"/>
                  <a:gd name="T39" fmla="*/ 162 h 298"/>
                  <a:gd name="T40" fmla="*/ 16 w 134"/>
                  <a:gd name="T41" fmla="*/ 161 h 298"/>
                  <a:gd name="T42" fmla="*/ 17 w 134"/>
                  <a:gd name="T43" fmla="*/ 159 h 298"/>
                  <a:gd name="T44" fmla="*/ 17 w 134"/>
                  <a:gd name="T45" fmla="*/ 158 h 298"/>
                  <a:gd name="T46" fmla="*/ 20 w 134"/>
                  <a:gd name="T47" fmla="*/ 144 h 298"/>
                  <a:gd name="T48" fmla="*/ 21 w 134"/>
                  <a:gd name="T49" fmla="*/ 136 h 298"/>
                  <a:gd name="T50" fmla="*/ 26 w 134"/>
                  <a:gd name="T51" fmla="*/ 131 h 298"/>
                  <a:gd name="T52" fmla="*/ 28 w 134"/>
                  <a:gd name="T53" fmla="*/ 120 h 298"/>
                  <a:gd name="T54" fmla="*/ 38 w 134"/>
                  <a:gd name="T55" fmla="*/ 110 h 298"/>
                  <a:gd name="T56" fmla="*/ 43 w 134"/>
                  <a:gd name="T57" fmla="*/ 101 h 298"/>
                  <a:gd name="T58" fmla="*/ 51 w 134"/>
                  <a:gd name="T59" fmla="*/ 92 h 298"/>
                  <a:gd name="T60" fmla="*/ 66 w 134"/>
                  <a:gd name="T61" fmla="*/ 74 h 298"/>
                  <a:gd name="T62" fmla="*/ 72 w 134"/>
                  <a:gd name="T63" fmla="*/ 62 h 298"/>
                  <a:gd name="T64" fmla="*/ 87 w 134"/>
                  <a:gd name="T65" fmla="*/ 43 h 298"/>
                  <a:gd name="T66" fmla="*/ 106 w 134"/>
                  <a:gd name="T67" fmla="*/ 24 h 298"/>
                  <a:gd name="T68" fmla="*/ 63 w 134"/>
                  <a:gd name="T69" fmla="*/ 55 h 298"/>
                  <a:gd name="T70" fmla="*/ 52 w 134"/>
                  <a:gd name="T71" fmla="*/ 69 h 298"/>
                  <a:gd name="T72" fmla="*/ 1 w 134"/>
                  <a:gd name="T73" fmla="*/ 154 h 298"/>
                  <a:gd name="T74" fmla="*/ 20 w 134"/>
                  <a:gd name="T75" fmla="*/ 181 h 298"/>
                  <a:gd name="T76" fmla="*/ 33 w 134"/>
                  <a:gd name="T77" fmla="*/ 191 h 298"/>
                  <a:gd name="T78" fmla="*/ 66 w 134"/>
                  <a:gd name="T79" fmla="*/ 212 h 298"/>
                  <a:gd name="T80" fmla="*/ 88 w 134"/>
                  <a:gd name="T81" fmla="*/ 225 h 298"/>
                  <a:gd name="T82" fmla="*/ 110 w 134"/>
                  <a:gd name="T83" fmla="*/ 239 h 298"/>
                  <a:gd name="T84" fmla="*/ 106 w 134"/>
                  <a:gd name="T85" fmla="*/ 254 h 298"/>
                  <a:gd name="T86" fmla="*/ 95 w 134"/>
                  <a:gd name="T87" fmla="*/ 278 h 298"/>
                  <a:gd name="T88" fmla="*/ 84 w 134"/>
                  <a:gd name="T89" fmla="*/ 292 h 298"/>
                  <a:gd name="T90" fmla="*/ 75 w 134"/>
                  <a:gd name="T91" fmla="*/ 291 h 298"/>
                  <a:gd name="T92" fmla="*/ 72 w 134"/>
                  <a:gd name="T93" fmla="*/ 295 h 298"/>
                  <a:gd name="T94" fmla="*/ 82 w 134"/>
                  <a:gd name="T95" fmla="*/ 294 h 298"/>
                  <a:gd name="T96" fmla="*/ 86 w 134"/>
                  <a:gd name="T97" fmla="*/ 293 h 298"/>
                  <a:gd name="T98" fmla="*/ 102 w 134"/>
                  <a:gd name="T99" fmla="*/ 286 h 298"/>
                  <a:gd name="T100" fmla="*/ 111 w 134"/>
                  <a:gd name="T101" fmla="*/ 276 h 298"/>
                  <a:gd name="T102" fmla="*/ 115 w 134"/>
                  <a:gd name="T103" fmla="*/ 276 h 298"/>
                  <a:gd name="T104" fmla="*/ 120 w 134"/>
                  <a:gd name="T105" fmla="*/ 275 h 298"/>
                  <a:gd name="T106" fmla="*/ 118 w 134"/>
                  <a:gd name="T107" fmla="*/ 268 h 298"/>
                  <a:gd name="T108" fmla="*/ 116 w 134"/>
                  <a:gd name="T109" fmla="*/ 262 h 298"/>
                  <a:gd name="T110" fmla="*/ 124 w 134"/>
                  <a:gd name="T111" fmla="*/ 260 h 298"/>
                  <a:gd name="T112" fmla="*/ 124 w 134"/>
                  <a:gd name="T113" fmla="*/ 255 h 298"/>
                  <a:gd name="T114" fmla="*/ 128 w 134"/>
                  <a:gd name="T115" fmla="*/ 252 h 298"/>
                  <a:gd name="T116" fmla="*/ 130 w 134"/>
                  <a:gd name="T117" fmla="*/ 247 h 298"/>
                  <a:gd name="T118" fmla="*/ 132 w 134"/>
                  <a:gd name="T119" fmla="*/ 244 h 298"/>
                  <a:gd name="T120" fmla="*/ 17 w 134"/>
                  <a:gd name="T121" fmla="*/ 15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4" h="298">
                    <a:moveTo>
                      <a:pt x="132" y="242"/>
                    </a:moveTo>
                    <a:cubicBezTo>
                      <a:pt x="132" y="242"/>
                      <a:pt x="132" y="242"/>
                      <a:pt x="132" y="242"/>
                    </a:cubicBezTo>
                    <a:cubicBezTo>
                      <a:pt x="131" y="238"/>
                      <a:pt x="129" y="228"/>
                      <a:pt x="129" y="226"/>
                    </a:cubicBezTo>
                    <a:cubicBezTo>
                      <a:pt x="129" y="226"/>
                      <a:pt x="129" y="226"/>
                      <a:pt x="129" y="226"/>
                    </a:cubicBezTo>
                    <a:cubicBezTo>
                      <a:pt x="129" y="226"/>
                      <a:pt x="129" y="226"/>
                      <a:pt x="129" y="226"/>
                    </a:cubicBezTo>
                    <a:cubicBezTo>
                      <a:pt x="129" y="226"/>
                      <a:pt x="129" y="226"/>
                      <a:pt x="129" y="226"/>
                    </a:cubicBezTo>
                    <a:cubicBezTo>
                      <a:pt x="129" y="226"/>
                      <a:pt x="129" y="226"/>
                      <a:pt x="129" y="226"/>
                    </a:cubicBezTo>
                    <a:cubicBezTo>
                      <a:pt x="129" y="226"/>
                      <a:pt x="129" y="226"/>
                      <a:pt x="129" y="226"/>
                    </a:cubicBezTo>
                    <a:cubicBezTo>
                      <a:pt x="128" y="226"/>
                      <a:pt x="128" y="226"/>
                      <a:pt x="128" y="227"/>
                    </a:cubicBezTo>
                    <a:cubicBezTo>
                      <a:pt x="128" y="227"/>
                      <a:pt x="129" y="231"/>
                      <a:pt x="131" y="240"/>
                    </a:cubicBezTo>
                    <a:cubicBezTo>
                      <a:pt x="131" y="240"/>
                      <a:pt x="131" y="240"/>
                      <a:pt x="131" y="240"/>
                    </a:cubicBezTo>
                    <a:cubicBezTo>
                      <a:pt x="131" y="241"/>
                      <a:pt x="131" y="241"/>
                      <a:pt x="131" y="241"/>
                    </a:cubicBezTo>
                    <a:cubicBezTo>
                      <a:pt x="131" y="241"/>
                      <a:pt x="131" y="241"/>
                      <a:pt x="131" y="241"/>
                    </a:cubicBezTo>
                    <a:cubicBezTo>
                      <a:pt x="131" y="241"/>
                      <a:pt x="131" y="241"/>
                      <a:pt x="131" y="241"/>
                    </a:cubicBezTo>
                    <a:cubicBezTo>
                      <a:pt x="132" y="241"/>
                      <a:pt x="132" y="241"/>
                      <a:pt x="132" y="241"/>
                    </a:cubicBezTo>
                    <a:cubicBezTo>
                      <a:pt x="132" y="241"/>
                      <a:pt x="132" y="241"/>
                      <a:pt x="132" y="241"/>
                    </a:cubicBezTo>
                    <a:cubicBezTo>
                      <a:pt x="132" y="241"/>
                      <a:pt x="132" y="241"/>
                      <a:pt x="132" y="241"/>
                    </a:cubicBezTo>
                    <a:cubicBezTo>
                      <a:pt x="132" y="241"/>
                      <a:pt x="132" y="241"/>
                      <a:pt x="132" y="241"/>
                    </a:cubicBezTo>
                    <a:cubicBezTo>
                      <a:pt x="132" y="242"/>
                      <a:pt x="132" y="242"/>
                      <a:pt x="132" y="242"/>
                    </a:cubicBezTo>
                    <a:cubicBezTo>
                      <a:pt x="132" y="243"/>
                      <a:pt x="131" y="242"/>
                      <a:pt x="131" y="242"/>
                    </a:cubicBezTo>
                    <a:cubicBezTo>
                      <a:pt x="131" y="242"/>
                      <a:pt x="131" y="242"/>
                      <a:pt x="131" y="242"/>
                    </a:cubicBezTo>
                    <a:cubicBezTo>
                      <a:pt x="131" y="242"/>
                      <a:pt x="131" y="242"/>
                      <a:pt x="131" y="242"/>
                    </a:cubicBezTo>
                    <a:cubicBezTo>
                      <a:pt x="131" y="241"/>
                      <a:pt x="130" y="241"/>
                      <a:pt x="130" y="241"/>
                    </a:cubicBezTo>
                    <a:cubicBezTo>
                      <a:pt x="130" y="240"/>
                      <a:pt x="130" y="240"/>
                      <a:pt x="130" y="240"/>
                    </a:cubicBezTo>
                    <a:cubicBezTo>
                      <a:pt x="131" y="240"/>
                      <a:pt x="131" y="240"/>
                      <a:pt x="131" y="240"/>
                    </a:cubicBezTo>
                    <a:cubicBezTo>
                      <a:pt x="131" y="240"/>
                      <a:pt x="131" y="240"/>
                      <a:pt x="131" y="240"/>
                    </a:cubicBezTo>
                    <a:cubicBezTo>
                      <a:pt x="131" y="240"/>
                      <a:pt x="131" y="240"/>
                      <a:pt x="131" y="240"/>
                    </a:cubicBezTo>
                    <a:cubicBezTo>
                      <a:pt x="129" y="235"/>
                      <a:pt x="127" y="226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9" y="230"/>
                      <a:pt x="128" y="227"/>
                      <a:pt x="128" y="227"/>
                    </a:cubicBezTo>
                    <a:cubicBezTo>
                      <a:pt x="127" y="227"/>
                      <a:pt x="126" y="228"/>
                      <a:pt x="126" y="229"/>
                    </a:cubicBezTo>
                    <a:cubicBezTo>
                      <a:pt x="126" y="228"/>
                      <a:pt x="124" y="229"/>
                      <a:pt x="124" y="227"/>
                    </a:cubicBezTo>
                    <a:cubicBezTo>
                      <a:pt x="125" y="226"/>
                      <a:pt x="126" y="228"/>
                      <a:pt x="126" y="226"/>
                    </a:cubicBezTo>
                    <a:cubicBezTo>
                      <a:pt x="125" y="225"/>
                      <a:pt x="123" y="229"/>
                      <a:pt x="121" y="229"/>
                    </a:cubicBezTo>
                    <a:cubicBezTo>
                      <a:pt x="121" y="230"/>
                      <a:pt x="119" y="232"/>
                      <a:pt x="118" y="232"/>
                    </a:cubicBezTo>
                    <a:cubicBezTo>
                      <a:pt x="116" y="230"/>
                      <a:pt x="119" y="232"/>
                      <a:pt x="120" y="230"/>
                    </a:cubicBezTo>
                    <a:cubicBezTo>
                      <a:pt x="119" y="229"/>
                      <a:pt x="119" y="229"/>
                      <a:pt x="119" y="229"/>
                    </a:cubicBezTo>
                    <a:cubicBezTo>
                      <a:pt x="119" y="226"/>
                      <a:pt x="123" y="227"/>
                      <a:pt x="124" y="224"/>
                    </a:cubicBezTo>
                    <a:cubicBezTo>
                      <a:pt x="123" y="225"/>
                      <a:pt x="123" y="225"/>
                      <a:pt x="123" y="225"/>
                    </a:cubicBezTo>
                    <a:cubicBezTo>
                      <a:pt x="123" y="224"/>
                      <a:pt x="124" y="223"/>
                      <a:pt x="124" y="222"/>
                    </a:cubicBezTo>
                    <a:cubicBezTo>
                      <a:pt x="123" y="224"/>
                      <a:pt x="122" y="221"/>
                      <a:pt x="122" y="222"/>
                    </a:cubicBezTo>
                    <a:cubicBezTo>
                      <a:pt x="121" y="223"/>
                      <a:pt x="123" y="222"/>
                      <a:pt x="122" y="223"/>
                    </a:cubicBezTo>
                    <a:cubicBezTo>
                      <a:pt x="121" y="222"/>
                      <a:pt x="119" y="225"/>
                      <a:pt x="118" y="223"/>
                    </a:cubicBezTo>
                    <a:cubicBezTo>
                      <a:pt x="120" y="222"/>
                      <a:pt x="119" y="221"/>
                      <a:pt x="120" y="220"/>
                    </a:cubicBezTo>
                    <a:cubicBezTo>
                      <a:pt x="120" y="219"/>
                      <a:pt x="119" y="222"/>
                      <a:pt x="119" y="220"/>
                    </a:cubicBezTo>
                    <a:cubicBezTo>
                      <a:pt x="119" y="220"/>
                      <a:pt x="119" y="220"/>
                      <a:pt x="119" y="220"/>
                    </a:cubicBezTo>
                    <a:cubicBezTo>
                      <a:pt x="116" y="217"/>
                      <a:pt x="112" y="215"/>
                      <a:pt x="107" y="216"/>
                    </a:cubicBezTo>
                    <a:cubicBezTo>
                      <a:pt x="108" y="215"/>
                      <a:pt x="107" y="214"/>
                      <a:pt x="106" y="212"/>
                    </a:cubicBezTo>
                    <a:cubicBezTo>
                      <a:pt x="106" y="213"/>
                      <a:pt x="105" y="213"/>
                      <a:pt x="104" y="213"/>
                    </a:cubicBezTo>
                    <a:cubicBezTo>
                      <a:pt x="105" y="211"/>
                      <a:pt x="105" y="211"/>
                      <a:pt x="105" y="211"/>
                    </a:cubicBezTo>
                    <a:cubicBezTo>
                      <a:pt x="104" y="209"/>
                      <a:pt x="102" y="210"/>
                      <a:pt x="101" y="210"/>
                    </a:cubicBezTo>
                    <a:cubicBezTo>
                      <a:pt x="101" y="210"/>
                      <a:pt x="101" y="210"/>
                      <a:pt x="101" y="209"/>
                    </a:cubicBezTo>
                    <a:cubicBezTo>
                      <a:pt x="101" y="207"/>
                      <a:pt x="100" y="209"/>
                      <a:pt x="99" y="210"/>
                    </a:cubicBezTo>
                    <a:cubicBezTo>
                      <a:pt x="99" y="208"/>
                      <a:pt x="99" y="208"/>
                      <a:pt x="99" y="208"/>
                    </a:cubicBezTo>
                    <a:cubicBezTo>
                      <a:pt x="99" y="209"/>
                      <a:pt x="99" y="209"/>
                      <a:pt x="99" y="209"/>
                    </a:cubicBezTo>
                    <a:cubicBezTo>
                      <a:pt x="97" y="209"/>
                      <a:pt x="96" y="208"/>
                      <a:pt x="98" y="206"/>
                    </a:cubicBezTo>
                    <a:cubicBezTo>
                      <a:pt x="97" y="207"/>
                      <a:pt x="97" y="207"/>
                      <a:pt x="97" y="207"/>
                    </a:cubicBezTo>
                    <a:cubicBezTo>
                      <a:pt x="97" y="206"/>
                      <a:pt x="94" y="204"/>
                      <a:pt x="92" y="204"/>
                    </a:cubicBezTo>
                    <a:cubicBezTo>
                      <a:pt x="93" y="205"/>
                      <a:pt x="92" y="205"/>
                      <a:pt x="92" y="207"/>
                    </a:cubicBezTo>
                    <a:cubicBezTo>
                      <a:pt x="90" y="208"/>
                      <a:pt x="92" y="206"/>
                      <a:pt x="90" y="207"/>
                    </a:cubicBezTo>
                    <a:cubicBezTo>
                      <a:pt x="91" y="206"/>
                      <a:pt x="91" y="205"/>
                      <a:pt x="92" y="205"/>
                    </a:cubicBezTo>
                    <a:cubicBezTo>
                      <a:pt x="91" y="201"/>
                      <a:pt x="87" y="201"/>
                      <a:pt x="85" y="199"/>
                    </a:cubicBezTo>
                    <a:cubicBezTo>
                      <a:pt x="84" y="199"/>
                      <a:pt x="84" y="199"/>
                      <a:pt x="84" y="200"/>
                    </a:cubicBezTo>
                    <a:cubicBezTo>
                      <a:pt x="83" y="197"/>
                      <a:pt x="80" y="198"/>
                      <a:pt x="79" y="196"/>
                    </a:cubicBezTo>
                    <a:cubicBezTo>
                      <a:pt x="79" y="197"/>
                      <a:pt x="77" y="199"/>
                      <a:pt x="76" y="198"/>
                    </a:cubicBezTo>
                    <a:cubicBezTo>
                      <a:pt x="74" y="199"/>
                      <a:pt x="77" y="195"/>
                      <a:pt x="77" y="194"/>
                    </a:cubicBezTo>
                    <a:cubicBezTo>
                      <a:pt x="76" y="194"/>
                      <a:pt x="75" y="194"/>
                      <a:pt x="74" y="194"/>
                    </a:cubicBezTo>
                    <a:cubicBezTo>
                      <a:pt x="75" y="193"/>
                      <a:pt x="75" y="193"/>
                      <a:pt x="75" y="193"/>
                    </a:cubicBezTo>
                    <a:cubicBezTo>
                      <a:pt x="73" y="194"/>
                      <a:pt x="72" y="194"/>
                      <a:pt x="72" y="193"/>
                    </a:cubicBezTo>
                    <a:cubicBezTo>
                      <a:pt x="72" y="193"/>
                      <a:pt x="72" y="193"/>
                      <a:pt x="72" y="193"/>
                    </a:cubicBezTo>
                    <a:cubicBezTo>
                      <a:pt x="72" y="192"/>
                      <a:pt x="72" y="191"/>
                      <a:pt x="71" y="190"/>
                    </a:cubicBezTo>
                    <a:cubicBezTo>
                      <a:pt x="70" y="192"/>
                      <a:pt x="69" y="190"/>
                      <a:pt x="68" y="191"/>
                    </a:cubicBezTo>
                    <a:cubicBezTo>
                      <a:pt x="68" y="191"/>
                      <a:pt x="68" y="191"/>
                      <a:pt x="68" y="190"/>
                    </a:cubicBezTo>
                    <a:cubicBezTo>
                      <a:pt x="67" y="191"/>
                      <a:pt x="67" y="191"/>
                      <a:pt x="67" y="191"/>
                    </a:cubicBezTo>
                    <a:cubicBezTo>
                      <a:pt x="67" y="190"/>
                      <a:pt x="67" y="190"/>
                      <a:pt x="67" y="190"/>
                    </a:cubicBezTo>
                    <a:cubicBezTo>
                      <a:pt x="67" y="190"/>
                      <a:pt x="68" y="189"/>
                      <a:pt x="68" y="189"/>
                    </a:cubicBezTo>
                    <a:cubicBezTo>
                      <a:pt x="67" y="187"/>
                      <a:pt x="67" y="190"/>
                      <a:pt x="66" y="190"/>
                    </a:cubicBezTo>
                    <a:cubicBezTo>
                      <a:pt x="64" y="191"/>
                      <a:pt x="65" y="189"/>
                      <a:pt x="65" y="189"/>
                    </a:cubicBezTo>
                    <a:cubicBezTo>
                      <a:pt x="66" y="188"/>
                      <a:pt x="66" y="189"/>
                      <a:pt x="66" y="189"/>
                    </a:cubicBezTo>
                    <a:cubicBezTo>
                      <a:pt x="67" y="188"/>
                      <a:pt x="66" y="188"/>
                      <a:pt x="66" y="188"/>
                    </a:cubicBezTo>
                    <a:cubicBezTo>
                      <a:pt x="66" y="187"/>
                      <a:pt x="65" y="189"/>
                      <a:pt x="65" y="188"/>
                    </a:cubicBezTo>
                    <a:cubicBezTo>
                      <a:pt x="64" y="188"/>
                      <a:pt x="63" y="187"/>
                      <a:pt x="64" y="186"/>
                    </a:cubicBezTo>
                    <a:cubicBezTo>
                      <a:pt x="63" y="186"/>
                      <a:pt x="62" y="186"/>
                      <a:pt x="61" y="186"/>
                    </a:cubicBezTo>
                    <a:cubicBezTo>
                      <a:pt x="62" y="187"/>
                      <a:pt x="62" y="188"/>
                      <a:pt x="62" y="189"/>
                    </a:cubicBezTo>
                    <a:cubicBezTo>
                      <a:pt x="61" y="189"/>
                      <a:pt x="60" y="189"/>
                      <a:pt x="61" y="188"/>
                    </a:cubicBezTo>
                    <a:cubicBezTo>
                      <a:pt x="61" y="188"/>
                      <a:pt x="61" y="188"/>
                      <a:pt x="61" y="188"/>
                    </a:cubicBezTo>
                    <a:cubicBezTo>
                      <a:pt x="61" y="188"/>
                      <a:pt x="60" y="187"/>
                      <a:pt x="59" y="188"/>
                    </a:cubicBezTo>
                    <a:cubicBezTo>
                      <a:pt x="60" y="186"/>
                      <a:pt x="60" y="186"/>
                      <a:pt x="60" y="186"/>
                    </a:cubicBezTo>
                    <a:cubicBezTo>
                      <a:pt x="59" y="187"/>
                      <a:pt x="58" y="186"/>
                      <a:pt x="57" y="186"/>
                    </a:cubicBezTo>
                    <a:cubicBezTo>
                      <a:pt x="58" y="185"/>
                      <a:pt x="60" y="183"/>
                      <a:pt x="58" y="182"/>
                    </a:cubicBezTo>
                    <a:cubicBezTo>
                      <a:pt x="56" y="183"/>
                      <a:pt x="56" y="183"/>
                      <a:pt x="56" y="183"/>
                    </a:cubicBezTo>
                    <a:cubicBezTo>
                      <a:pt x="56" y="183"/>
                      <a:pt x="56" y="182"/>
                      <a:pt x="56" y="181"/>
                    </a:cubicBezTo>
                    <a:cubicBezTo>
                      <a:pt x="55" y="179"/>
                      <a:pt x="52" y="184"/>
                      <a:pt x="51" y="182"/>
                    </a:cubicBezTo>
                    <a:cubicBezTo>
                      <a:pt x="53" y="181"/>
                      <a:pt x="52" y="180"/>
                      <a:pt x="52" y="179"/>
                    </a:cubicBezTo>
                    <a:cubicBezTo>
                      <a:pt x="52" y="179"/>
                      <a:pt x="51" y="180"/>
                      <a:pt x="51" y="180"/>
                    </a:cubicBezTo>
                    <a:cubicBezTo>
                      <a:pt x="51" y="181"/>
                      <a:pt x="52" y="179"/>
                      <a:pt x="52" y="180"/>
                    </a:cubicBezTo>
                    <a:cubicBezTo>
                      <a:pt x="51" y="182"/>
                      <a:pt x="51" y="181"/>
                      <a:pt x="50" y="181"/>
                    </a:cubicBezTo>
                    <a:cubicBezTo>
                      <a:pt x="51" y="176"/>
                      <a:pt x="46" y="177"/>
                      <a:pt x="45" y="174"/>
                    </a:cubicBezTo>
                    <a:cubicBezTo>
                      <a:pt x="44" y="176"/>
                      <a:pt x="44" y="174"/>
                      <a:pt x="43" y="174"/>
                    </a:cubicBezTo>
                    <a:cubicBezTo>
                      <a:pt x="44" y="172"/>
                      <a:pt x="41" y="174"/>
                      <a:pt x="41" y="172"/>
                    </a:cubicBezTo>
                    <a:cubicBezTo>
                      <a:pt x="40" y="174"/>
                      <a:pt x="40" y="174"/>
                      <a:pt x="40" y="174"/>
                    </a:cubicBezTo>
                    <a:cubicBezTo>
                      <a:pt x="40" y="172"/>
                      <a:pt x="36" y="176"/>
                      <a:pt x="37" y="173"/>
                    </a:cubicBezTo>
                    <a:cubicBezTo>
                      <a:pt x="36" y="172"/>
                      <a:pt x="38" y="172"/>
                      <a:pt x="38" y="172"/>
                    </a:cubicBezTo>
                    <a:cubicBezTo>
                      <a:pt x="39" y="169"/>
                      <a:pt x="34" y="172"/>
                      <a:pt x="35" y="169"/>
                    </a:cubicBezTo>
                    <a:cubicBezTo>
                      <a:pt x="34" y="169"/>
                      <a:pt x="34" y="171"/>
                      <a:pt x="32" y="171"/>
                    </a:cubicBezTo>
                    <a:cubicBezTo>
                      <a:pt x="32" y="170"/>
                      <a:pt x="31" y="168"/>
                      <a:pt x="32" y="167"/>
                    </a:cubicBezTo>
                    <a:cubicBezTo>
                      <a:pt x="31" y="168"/>
                      <a:pt x="30" y="168"/>
                      <a:pt x="30" y="167"/>
                    </a:cubicBezTo>
                    <a:cubicBezTo>
                      <a:pt x="30" y="166"/>
                      <a:pt x="31" y="167"/>
                      <a:pt x="31" y="166"/>
                    </a:cubicBezTo>
                    <a:cubicBezTo>
                      <a:pt x="30" y="165"/>
                      <a:pt x="29" y="166"/>
                      <a:pt x="27" y="166"/>
                    </a:cubicBezTo>
                    <a:cubicBezTo>
                      <a:pt x="28" y="164"/>
                      <a:pt x="25" y="164"/>
                      <a:pt x="24" y="162"/>
                    </a:cubicBezTo>
                    <a:cubicBezTo>
                      <a:pt x="22" y="164"/>
                      <a:pt x="22" y="160"/>
                      <a:pt x="21" y="163"/>
                    </a:cubicBezTo>
                    <a:cubicBezTo>
                      <a:pt x="21" y="162"/>
                      <a:pt x="21" y="162"/>
                      <a:pt x="21" y="162"/>
                    </a:cubicBezTo>
                    <a:cubicBezTo>
                      <a:pt x="20" y="162"/>
                      <a:pt x="19" y="164"/>
                      <a:pt x="18" y="164"/>
                    </a:cubicBezTo>
                    <a:cubicBezTo>
                      <a:pt x="19" y="162"/>
                      <a:pt x="19" y="162"/>
                      <a:pt x="19" y="162"/>
                    </a:cubicBezTo>
                    <a:cubicBezTo>
                      <a:pt x="20" y="159"/>
                      <a:pt x="19" y="161"/>
                      <a:pt x="20" y="160"/>
                    </a:cubicBezTo>
                    <a:cubicBezTo>
                      <a:pt x="19" y="161"/>
                      <a:pt x="19" y="160"/>
                      <a:pt x="18" y="161"/>
                    </a:cubicBezTo>
                    <a:cubicBezTo>
                      <a:pt x="18" y="161"/>
                      <a:pt x="18" y="161"/>
                      <a:pt x="18" y="161"/>
                    </a:cubicBezTo>
                    <a:cubicBezTo>
                      <a:pt x="17" y="161"/>
                      <a:pt x="17" y="162"/>
                      <a:pt x="16" y="161"/>
                    </a:cubicBezTo>
                    <a:cubicBezTo>
                      <a:pt x="16" y="161"/>
                      <a:pt x="18" y="160"/>
                      <a:pt x="18" y="160"/>
                    </a:cubicBezTo>
                    <a:cubicBezTo>
                      <a:pt x="19" y="160"/>
                      <a:pt x="18" y="160"/>
                      <a:pt x="18" y="160"/>
                    </a:cubicBezTo>
                    <a:cubicBezTo>
                      <a:pt x="18" y="160"/>
                      <a:pt x="18" y="160"/>
                      <a:pt x="17" y="160"/>
                    </a:cubicBezTo>
                    <a:cubicBezTo>
                      <a:pt x="18" y="160"/>
                      <a:pt x="18" y="160"/>
                      <a:pt x="18" y="160"/>
                    </a:cubicBezTo>
                    <a:cubicBezTo>
                      <a:pt x="18" y="160"/>
                      <a:pt x="17" y="160"/>
                      <a:pt x="17" y="159"/>
                    </a:cubicBezTo>
                    <a:cubicBezTo>
                      <a:pt x="17" y="159"/>
                      <a:pt x="17" y="159"/>
                      <a:pt x="17" y="159"/>
                    </a:cubicBezTo>
                    <a:cubicBezTo>
                      <a:pt x="18" y="160"/>
                      <a:pt x="18" y="160"/>
                      <a:pt x="18" y="160"/>
                    </a:cubicBezTo>
                    <a:cubicBezTo>
                      <a:pt x="18" y="160"/>
                      <a:pt x="18" y="159"/>
                      <a:pt x="18" y="159"/>
                    </a:cubicBezTo>
                    <a:cubicBezTo>
                      <a:pt x="18" y="159"/>
                      <a:pt x="18" y="159"/>
                      <a:pt x="18" y="159"/>
                    </a:cubicBezTo>
                    <a:cubicBezTo>
                      <a:pt x="18" y="159"/>
                      <a:pt x="18" y="159"/>
                      <a:pt x="18" y="159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20" y="159"/>
                      <a:pt x="18" y="158"/>
                      <a:pt x="17" y="158"/>
                    </a:cubicBezTo>
                    <a:cubicBezTo>
                      <a:pt x="19" y="157"/>
                      <a:pt x="18" y="154"/>
                      <a:pt x="17" y="153"/>
                    </a:cubicBezTo>
                    <a:cubicBezTo>
                      <a:pt x="18" y="153"/>
                      <a:pt x="18" y="153"/>
                      <a:pt x="18" y="153"/>
                    </a:cubicBezTo>
                    <a:cubicBezTo>
                      <a:pt x="18" y="152"/>
                      <a:pt x="17" y="151"/>
                      <a:pt x="18" y="151"/>
                    </a:cubicBezTo>
                    <a:cubicBezTo>
                      <a:pt x="17" y="150"/>
                      <a:pt x="19" y="151"/>
                      <a:pt x="19" y="150"/>
                    </a:cubicBezTo>
                    <a:cubicBezTo>
                      <a:pt x="19" y="150"/>
                      <a:pt x="18" y="150"/>
                      <a:pt x="18" y="150"/>
                    </a:cubicBezTo>
                    <a:cubicBezTo>
                      <a:pt x="21" y="149"/>
                      <a:pt x="18" y="145"/>
                      <a:pt x="20" y="144"/>
                    </a:cubicBezTo>
                    <a:cubicBezTo>
                      <a:pt x="20" y="144"/>
                      <a:pt x="21" y="145"/>
                      <a:pt x="21" y="145"/>
                    </a:cubicBezTo>
                    <a:cubicBezTo>
                      <a:pt x="21" y="143"/>
                      <a:pt x="21" y="142"/>
                      <a:pt x="20" y="140"/>
                    </a:cubicBezTo>
                    <a:cubicBezTo>
                      <a:pt x="21" y="140"/>
                      <a:pt x="22" y="140"/>
                      <a:pt x="22" y="141"/>
                    </a:cubicBezTo>
                    <a:cubicBezTo>
                      <a:pt x="22" y="140"/>
                      <a:pt x="23" y="138"/>
                      <a:pt x="22" y="137"/>
                    </a:cubicBezTo>
                    <a:cubicBezTo>
                      <a:pt x="21" y="138"/>
                      <a:pt x="22" y="138"/>
                      <a:pt x="22" y="138"/>
                    </a:cubicBezTo>
                    <a:cubicBezTo>
                      <a:pt x="20" y="138"/>
                      <a:pt x="20" y="136"/>
                      <a:pt x="21" y="136"/>
                    </a:cubicBezTo>
                    <a:cubicBezTo>
                      <a:pt x="21" y="136"/>
                      <a:pt x="21" y="136"/>
                      <a:pt x="21" y="136"/>
                    </a:cubicBezTo>
                    <a:cubicBezTo>
                      <a:pt x="21" y="135"/>
                      <a:pt x="21" y="134"/>
                      <a:pt x="21" y="133"/>
                    </a:cubicBezTo>
                    <a:cubicBezTo>
                      <a:pt x="22" y="133"/>
                      <a:pt x="21" y="134"/>
                      <a:pt x="22" y="134"/>
                    </a:cubicBezTo>
                    <a:cubicBezTo>
                      <a:pt x="25" y="135"/>
                      <a:pt x="25" y="133"/>
                      <a:pt x="25" y="133"/>
                    </a:cubicBezTo>
                    <a:cubicBezTo>
                      <a:pt x="25" y="132"/>
                      <a:pt x="25" y="131"/>
                      <a:pt x="24" y="131"/>
                    </a:cubicBezTo>
                    <a:cubicBezTo>
                      <a:pt x="24" y="130"/>
                      <a:pt x="26" y="132"/>
                      <a:pt x="26" y="131"/>
                    </a:cubicBezTo>
                    <a:cubicBezTo>
                      <a:pt x="24" y="126"/>
                      <a:pt x="24" y="126"/>
                      <a:pt x="24" y="126"/>
                    </a:cubicBezTo>
                    <a:cubicBezTo>
                      <a:pt x="24" y="127"/>
                      <a:pt x="26" y="127"/>
                      <a:pt x="26" y="128"/>
                    </a:cubicBezTo>
                    <a:cubicBezTo>
                      <a:pt x="27" y="126"/>
                      <a:pt x="25" y="124"/>
                      <a:pt x="24" y="122"/>
                    </a:cubicBezTo>
                    <a:cubicBezTo>
                      <a:pt x="25" y="121"/>
                      <a:pt x="25" y="119"/>
                      <a:pt x="26" y="119"/>
                    </a:cubicBezTo>
                    <a:cubicBezTo>
                      <a:pt x="27" y="119"/>
                      <a:pt x="25" y="119"/>
                      <a:pt x="26" y="120"/>
                    </a:cubicBezTo>
                    <a:cubicBezTo>
                      <a:pt x="28" y="120"/>
                      <a:pt x="28" y="120"/>
                      <a:pt x="28" y="120"/>
                    </a:cubicBezTo>
                    <a:cubicBezTo>
                      <a:pt x="27" y="121"/>
                      <a:pt x="30" y="121"/>
                      <a:pt x="30" y="122"/>
                    </a:cubicBezTo>
                    <a:cubicBezTo>
                      <a:pt x="30" y="121"/>
                      <a:pt x="32" y="119"/>
                      <a:pt x="34" y="118"/>
                    </a:cubicBezTo>
                    <a:cubicBezTo>
                      <a:pt x="31" y="117"/>
                      <a:pt x="34" y="116"/>
                      <a:pt x="32" y="114"/>
                    </a:cubicBezTo>
                    <a:cubicBezTo>
                      <a:pt x="32" y="112"/>
                      <a:pt x="34" y="115"/>
                      <a:pt x="35" y="114"/>
                    </a:cubicBezTo>
                    <a:cubicBezTo>
                      <a:pt x="35" y="112"/>
                      <a:pt x="37" y="111"/>
                      <a:pt x="37" y="110"/>
                    </a:cubicBezTo>
                    <a:cubicBezTo>
                      <a:pt x="37" y="110"/>
                      <a:pt x="38" y="110"/>
                      <a:pt x="38" y="110"/>
                    </a:cubicBezTo>
                    <a:cubicBezTo>
                      <a:pt x="38" y="108"/>
                      <a:pt x="40" y="107"/>
                      <a:pt x="39" y="104"/>
                    </a:cubicBezTo>
                    <a:cubicBezTo>
                      <a:pt x="40" y="104"/>
                      <a:pt x="40" y="104"/>
                      <a:pt x="40" y="105"/>
                    </a:cubicBezTo>
                    <a:cubicBezTo>
                      <a:pt x="42" y="104"/>
                      <a:pt x="38" y="103"/>
                      <a:pt x="40" y="102"/>
                    </a:cubicBezTo>
                    <a:cubicBezTo>
                      <a:pt x="41" y="103"/>
                      <a:pt x="41" y="103"/>
                      <a:pt x="41" y="103"/>
                    </a:cubicBezTo>
                    <a:cubicBezTo>
                      <a:pt x="41" y="101"/>
                      <a:pt x="43" y="102"/>
                      <a:pt x="43" y="100"/>
                    </a:cubicBezTo>
                    <a:cubicBezTo>
                      <a:pt x="43" y="100"/>
                      <a:pt x="43" y="100"/>
                      <a:pt x="43" y="101"/>
                    </a:cubicBezTo>
                    <a:cubicBezTo>
                      <a:pt x="44" y="99"/>
                      <a:pt x="45" y="98"/>
                      <a:pt x="44" y="97"/>
                    </a:cubicBezTo>
                    <a:cubicBezTo>
                      <a:pt x="45" y="97"/>
                      <a:pt x="45" y="97"/>
                      <a:pt x="46" y="98"/>
                    </a:cubicBezTo>
                    <a:cubicBezTo>
                      <a:pt x="47" y="98"/>
                      <a:pt x="45" y="96"/>
                      <a:pt x="46" y="95"/>
                    </a:cubicBezTo>
                    <a:cubicBezTo>
                      <a:pt x="46" y="95"/>
                      <a:pt x="48" y="95"/>
                      <a:pt x="47" y="95"/>
                    </a:cubicBezTo>
                    <a:cubicBezTo>
                      <a:pt x="47" y="94"/>
                      <a:pt x="48" y="93"/>
                      <a:pt x="48" y="92"/>
                    </a:cubicBezTo>
                    <a:cubicBezTo>
                      <a:pt x="49" y="93"/>
                      <a:pt x="49" y="92"/>
                      <a:pt x="51" y="92"/>
                    </a:cubicBezTo>
                    <a:cubicBezTo>
                      <a:pt x="55" y="87"/>
                      <a:pt x="59" y="82"/>
                      <a:pt x="61" y="76"/>
                    </a:cubicBezTo>
                    <a:cubicBezTo>
                      <a:pt x="64" y="77"/>
                      <a:pt x="62" y="78"/>
                      <a:pt x="63" y="79"/>
                    </a:cubicBezTo>
                    <a:cubicBezTo>
                      <a:pt x="62" y="77"/>
                      <a:pt x="64" y="77"/>
                      <a:pt x="64" y="76"/>
                    </a:cubicBezTo>
                    <a:cubicBezTo>
                      <a:pt x="65" y="76"/>
                      <a:pt x="65" y="76"/>
                      <a:pt x="65" y="76"/>
                    </a:cubicBezTo>
                    <a:cubicBezTo>
                      <a:pt x="65" y="75"/>
                      <a:pt x="66" y="75"/>
                      <a:pt x="66" y="74"/>
                    </a:cubicBezTo>
                    <a:cubicBezTo>
                      <a:pt x="66" y="74"/>
                      <a:pt x="66" y="74"/>
                      <a:pt x="66" y="74"/>
                    </a:cubicBezTo>
                    <a:cubicBezTo>
                      <a:pt x="65" y="72"/>
                      <a:pt x="69" y="74"/>
                      <a:pt x="67" y="72"/>
                    </a:cubicBezTo>
                    <a:cubicBezTo>
                      <a:pt x="69" y="72"/>
                      <a:pt x="69" y="72"/>
                      <a:pt x="69" y="72"/>
                    </a:cubicBezTo>
                    <a:cubicBezTo>
                      <a:pt x="68" y="70"/>
                      <a:pt x="71" y="72"/>
                      <a:pt x="70" y="69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2" y="69"/>
                      <a:pt x="70" y="65"/>
                      <a:pt x="72" y="66"/>
                    </a:cubicBezTo>
                    <a:cubicBezTo>
                      <a:pt x="72" y="65"/>
                      <a:pt x="73" y="64"/>
                      <a:pt x="72" y="62"/>
                    </a:cubicBezTo>
                    <a:cubicBezTo>
                      <a:pt x="72" y="62"/>
                      <a:pt x="73" y="63"/>
                      <a:pt x="74" y="64"/>
                    </a:cubicBezTo>
                    <a:cubicBezTo>
                      <a:pt x="76" y="59"/>
                      <a:pt x="80" y="55"/>
                      <a:pt x="81" y="50"/>
                    </a:cubicBezTo>
                    <a:cubicBezTo>
                      <a:pt x="81" y="50"/>
                      <a:pt x="81" y="51"/>
                      <a:pt x="82" y="51"/>
                    </a:cubicBezTo>
                    <a:cubicBezTo>
                      <a:pt x="82" y="48"/>
                      <a:pt x="87" y="48"/>
                      <a:pt x="85" y="44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2"/>
                      <a:pt x="86" y="43"/>
                      <a:pt x="87" y="43"/>
                    </a:cubicBezTo>
                    <a:cubicBezTo>
                      <a:pt x="86" y="42"/>
                      <a:pt x="88" y="41"/>
                      <a:pt x="87" y="40"/>
                    </a:cubicBezTo>
                    <a:cubicBezTo>
                      <a:pt x="88" y="40"/>
                      <a:pt x="88" y="41"/>
                      <a:pt x="88" y="41"/>
                    </a:cubicBezTo>
                    <a:cubicBezTo>
                      <a:pt x="89" y="40"/>
                      <a:pt x="88" y="37"/>
                      <a:pt x="89" y="37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6" y="35"/>
                      <a:pt x="103" y="30"/>
                      <a:pt x="104" y="23"/>
                    </a:cubicBezTo>
                    <a:cubicBezTo>
                      <a:pt x="104" y="22"/>
                      <a:pt x="106" y="24"/>
                      <a:pt x="106" y="24"/>
                    </a:cubicBezTo>
                    <a:cubicBezTo>
                      <a:pt x="107" y="18"/>
                      <a:pt x="115" y="16"/>
                      <a:pt x="114" y="9"/>
                    </a:cubicBezTo>
                    <a:cubicBezTo>
                      <a:pt x="115" y="5"/>
                      <a:pt x="111" y="0"/>
                      <a:pt x="111" y="0"/>
                    </a:cubicBezTo>
                    <a:cubicBezTo>
                      <a:pt x="107" y="9"/>
                      <a:pt x="100" y="14"/>
                      <a:pt x="92" y="19"/>
                    </a:cubicBezTo>
                    <a:cubicBezTo>
                      <a:pt x="91" y="21"/>
                      <a:pt x="89" y="25"/>
                      <a:pt x="86" y="27"/>
                    </a:cubicBezTo>
                    <a:cubicBezTo>
                      <a:pt x="79" y="36"/>
                      <a:pt x="68" y="42"/>
                      <a:pt x="61" y="53"/>
                    </a:cubicBezTo>
                    <a:cubicBezTo>
                      <a:pt x="62" y="53"/>
                      <a:pt x="63" y="54"/>
                      <a:pt x="63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58" y="59"/>
                      <a:pt x="56" y="62"/>
                      <a:pt x="53" y="66"/>
                    </a:cubicBezTo>
                    <a:cubicBezTo>
                      <a:pt x="54" y="67"/>
                      <a:pt x="51" y="68"/>
                      <a:pt x="53" y="69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1" y="72"/>
                      <a:pt x="51" y="72"/>
                      <a:pt x="47" y="73"/>
                    </a:cubicBezTo>
                    <a:cubicBezTo>
                      <a:pt x="37" y="82"/>
                      <a:pt x="31" y="92"/>
                      <a:pt x="22" y="102"/>
                    </a:cubicBezTo>
                    <a:cubicBezTo>
                      <a:pt x="15" y="113"/>
                      <a:pt x="9" y="125"/>
                      <a:pt x="4" y="139"/>
                    </a:cubicBezTo>
                    <a:cubicBezTo>
                      <a:pt x="6" y="142"/>
                      <a:pt x="3" y="145"/>
                      <a:pt x="5" y="148"/>
                    </a:cubicBezTo>
                    <a:cubicBezTo>
                      <a:pt x="4" y="148"/>
                      <a:pt x="4" y="148"/>
                      <a:pt x="4" y="148"/>
                    </a:cubicBezTo>
                    <a:cubicBezTo>
                      <a:pt x="5" y="150"/>
                      <a:pt x="3" y="150"/>
                      <a:pt x="1" y="154"/>
                    </a:cubicBezTo>
                    <a:cubicBezTo>
                      <a:pt x="3" y="154"/>
                      <a:pt x="2" y="155"/>
                      <a:pt x="4" y="155"/>
                    </a:cubicBezTo>
                    <a:cubicBezTo>
                      <a:pt x="5" y="156"/>
                      <a:pt x="1" y="157"/>
                      <a:pt x="2" y="159"/>
                    </a:cubicBezTo>
                    <a:cubicBezTo>
                      <a:pt x="1" y="159"/>
                      <a:pt x="3" y="159"/>
                      <a:pt x="2" y="159"/>
                    </a:cubicBezTo>
                    <a:cubicBezTo>
                      <a:pt x="5" y="164"/>
                      <a:pt x="0" y="158"/>
                      <a:pt x="0" y="166"/>
                    </a:cubicBezTo>
                    <a:cubicBezTo>
                      <a:pt x="2" y="172"/>
                      <a:pt x="10" y="176"/>
                      <a:pt x="13" y="177"/>
                    </a:cubicBezTo>
                    <a:cubicBezTo>
                      <a:pt x="16" y="178"/>
                      <a:pt x="18" y="179"/>
                      <a:pt x="20" y="181"/>
                    </a:cubicBezTo>
                    <a:cubicBezTo>
                      <a:pt x="20" y="181"/>
                      <a:pt x="20" y="179"/>
                      <a:pt x="21" y="180"/>
                    </a:cubicBezTo>
                    <a:cubicBezTo>
                      <a:pt x="20" y="183"/>
                      <a:pt x="23" y="180"/>
                      <a:pt x="23" y="181"/>
                    </a:cubicBezTo>
                    <a:cubicBezTo>
                      <a:pt x="23" y="182"/>
                      <a:pt x="22" y="182"/>
                      <a:pt x="22" y="182"/>
                    </a:cubicBezTo>
                    <a:cubicBezTo>
                      <a:pt x="23" y="184"/>
                      <a:pt x="26" y="184"/>
                      <a:pt x="27" y="186"/>
                    </a:cubicBezTo>
                    <a:cubicBezTo>
                      <a:pt x="30" y="186"/>
                      <a:pt x="31" y="190"/>
                      <a:pt x="33" y="189"/>
                    </a:cubicBezTo>
                    <a:cubicBezTo>
                      <a:pt x="32" y="190"/>
                      <a:pt x="33" y="191"/>
                      <a:pt x="33" y="191"/>
                    </a:cubicBezTo>
                    <a:cubicBezTo>
                      <a:pt x="37" y="189"/>
                      <a:pt x="36" y="195"/>
                      <a:pt x="39" y="194"/>
                    </a:cubicBezTo>
                    <a:cubicBezTo>
                      <a:pt x="39" y="194"/>
                      <a:pt x="39" y="194"/>
                      <a:pt x="39" y="194"/>
                    </a:cubicBezTo>
                    <a:cubicBezTo>
                      <a:pt x="44" y="197"/>
                      <a:pt x="50" y="202"/>
                      <a:pt x="56" y="204"/>
                    </a:cubicBezTo>
                    <a:cubicBezTo>
                      <a:pt x="59" y="205"/>
                      <a:pt x="61" y="210"/>
                      <a:pt x="65" y="211"/>
                    </a:cubicBezTo>
                    <a:cubicBezTo>
                      <a:pt x="66" y="211"/>
                      <a:pt x="66" y="210"/>
                      <a:pt x="67" y="210"/>
                    </a:cubicBezTo>
                    <a:cubicBezTo>
                      <a:pt x="67" y="211"/>
                      <a:pt x="66" y="211"/>
                      <a:pt x="66" y="212"/>
                    </a:cubicBezTo>
                    <a:cubicBezTo>
                      <a:pt x="69" y="212"/>
                      <a:pt x="70" y="215"/>
                      <a:pt x="72" y="216"/>
                    </a:cubicBezTo>
                    <a:cubicBezTo>
                      <a:pt x="72" y="216"/>
                      <a:pt x="73" y="216"/>
                      <a:pt x="73" y="215"/>
                    </a:cubicBezTo>
                    <a:cubicBezTo>
                      <a:pt x="74" y="219"/>
                      <a:pt x="79" y="218"/>
                      <a:pt x="80" y="221"/>
                    </a:cubicBezTo>
                    <a:cubicBezTo>
                      <a:pt x="82" y="218"/>
                      <a:pt x="83" y="220"/>
                      <a:pt x="84" y="220"/>
                    </a:cubicBezTo>
                    <a:cubicBezTo>
                      <a:pt x="85" y="221"/>
                      <a:pt x="84" y="221"/>
                      <a:pt x="84" y="222"/>
                    </a:cubicBezTo>
                    <a:cubicBezTo>
                      <a:pt x="86" y="223"/>
                      <a:pt x="87" y="223"/>
                      <a:pt x="88" y="225"/>
                    </a:cubicBezTo>
                    <a:cubicBezTo>
                      <a:pt x="89" y="226"/>
                      <a:pt x="91" y="224"/>
                      <a:pt x="91" y="226"/>
                    </a:cubicBezTo>
                    <a:cubicBezTo>
                      <a:pt x="91" y="228"/>
                      <a:pt x="94" y="227"/>
                      <a:pt x="94" y="229"/>
                    </a:cubicBezTo>
                    <a:cubicBezTo>
                      <a:pt x="95" y="227"/>
                      <a:pt x="98" y="227"/>
                      <a:pt x="98" y="228"/>
                    </a:cubicBezTo>
                    <a:cubicBezTo>
                      <a:pt x="96" y="230"/>
                      <a:pt x="96" y="230"/>
                      <a:pt x="96" y="230"/>
                    </a:cubicBezTo>
                    <a:cubicBezTo>
                      <a:pt x="101" y="231"/>
                      <a:pt x="104" y="237"/>
                      <a:pt x="110" y="237"/>
                    </a:cubicBezTo>
                    <a:cubicBezTo>
                      <a:pt x="110" y="239"/>
                      <a:pt x="110" y="239"/>
                      <a:pt x="110" y="239"/>
                    </a:cubicBezTo>
                    <a:cubicBezTo>
                      <a:pt x="111" y="239"/>
                      <a:pt x="112" y="239"/>
                      <a:pt x="112" y="240"/>
                    </a:cubicBezTo>
                    <a:cubicBezTo>
                      <a:pt x="111" y="241"/>
                      <a:pt x="110" y="242"/>
                      <a:pt x="110" y="243"/>
                    </a:cubicBezTo>
                    <a:cubicBezTo>
                      <a:pt x="110" y="245"/>
                      <a:pt x="110" y="246"/>
                      <a:pt x="112" y="248"/>
                    </a:cubicBezTo>
                    <a:cubicBezTo>
                      <a:pt x="111" y="249"/>
                      <a:pt x="110" y="249"/>
                      <a:pt x="109" y="249"/>
                    </a:cubicBezTo>
                    <a:cubicBezTo>
                      <a:pt x="108" y="251"/>
                      <a:pt x="105" y="252"/>
                      <a:pt x="107" y="254"/>
                    </a:cubicBezTo>
                    <a:cubicBezTo>
                      <a:pt x="106" y="254"/>
                      <a:pt x="106" y="254"/>
                      <a:pt x="106" y="254"/>
                    </a:cubicBezTo>
                    <a:cubicBezTo>
                      <a:pt x="106" y="256"/>
                      <a:pt x="107" y="259"/>
                      <a:pt x="104" y="260"/>
                    </a:cubicBezTo>
                    <a:cubicBezTo>
                      <a:pt x="105" y="262"/>
                      <a:pt x="105" y="264"/>
                      <a:pt x="107" y="263"/>
                    </a:cubicBezTo>
                    <a:cubicBezTo>
                      <a:pt x="107" y="264"/>
                      <a:pt x="104" y="263"/>
                      <a:pt x="105" y="264"/>
                    </a:cubicBezTo>
                    <a:cubicBezTo>
                      <a:pt x="104" y="263"/>
                      <a:pt x="104" y="263"/>
                      <a:pt x="104" y="263"/>
                    </a:cubicBezTo>
                    <a:cubicBezTo>
                      <a:pt x="102" y="266"/>
                      <a:pt x="101" y="270"/>
                      <a:pt x="99" y="274"/>
                    </a:cubicBezTo>
                    <a:cubicBezTo>
                      <a:pt x="97" y="274"/>
                      <a:pt x="97" y="277"/>
                      <a:pt x="95" y="278"/>
                    </a:cubicBezTo>
                    <a:cubicBezTo>
                      <a:pt x="95" y="280"/>
                      <a:pt x="92" y="281"/>
                      <a:pt x="93" y="283"/>
                    </a:cubicBezTo>
                    <a:cubicBezTo>
                      <a:pt x="92" y="282"/>
                      <a:pt x="92" y="282"/>
                      <a:pt x="92" y="282"/>
                    </a:cubicBezTo>
                    <a:cubicBezTo>
                      <a:pt x="91" y="283"/>
                      <a:pt x="89" y="285"/>
                      <a:pt x="86" y="285"/>
                    </a:cubicBezTo>
                    <a:cubicBezTo>
                      <a:pt x="85" y="286"/>
                      <a:pt x="86" y="287"/>
                      <a:pt x="85" y="289"/>
                    </a:cubicBezTo>
                    <a:cubicBezTo>
                      <a:pt x="85" y="287"/>
                      <a:pt x="85" y="287"/>
                      <a:pt x="85" y="287"/>
                    </a:cubicBezTo>
                    <a:cubicBezTo>
                      <a:pt x="84" y="289"/>
                      <a:pt x="84" y="291"/>
                      <a:pt x="84" y="292"/>
                    </a:cubicBezTo>
                    <a:cubicBezTo>
                      <a:pt x="83" y="292"/>
                      <a:pt x="83" y="293"/>
                      <a:pt x="82" y="292"/>
                    </a:cubicBezTo>
                    <a:cubicBezTo>
                      <a:pt x="83" y="291"/>
                      <a:pt x="83" y="289"/>
                      <a:pt x="83" y="287"/>
                    </a:cubicBezTo>
                    <a:cubicBezTo>
                      <a:pt x="81" y="287"/>
                      <a:pt x="81" y="291"/>
                      <a:pt x="80" y="289"/>
                    </a:cubicBezTo>
                    <a:cubicBezTo>
                      <a:pt x="78" y="289"/>
                      <a:pt x="77" y="290"/>
                      <a:pt x="78" y="292"/>
                    </a:cubicBezTo>
                    <a:cubicBezTo>
                      <a:pt x="78" y="291"/>
                      <a:pt x="77" y="291"/>
                      <a:pt x="77" y="290"/>
                    </a:cubicBezTo>
                    <a:cubicBezTo>
                      <a:pt x="76" y="290"/>
                      <a:pt x="76" y="290"/>
                      <a:pt x="75" y="291"/>
                    </a:cubicBezTo>
                    <a:cubicBezTo>
                      <a:pt x="76" y="291"/>
                      <a:pt x="76" y="291"/>
                      <a:pt x="76" y="291"/>
                    </a:cubicBezTo>
                    <a:cubicBezTo>
                      <a:pt x="76" y="293"/>
                      <a:pt x="75" y="293"/>
                      <a:pt x="75" y="295"/>
                    </a:cubicBezTo>
                    <a:cubicBezTo>
                      <a:pt x="76" y="294"/>
                      <a:pt x="76" y="294"/>
                      <a:pt x="76" y="294"/>
                    </a:cubicBezTo>
                    <a:cubicBezTo>
                      <a:pt x="76" y="296"/>
                      <a:pt x="75" y="296"/>
                      <a:pt x="74" y="295"/>
                    </a:cubicBezTo>
                    <a:cubicBezTo>
                      <a:pt x="73" y="294"/>
                      <a:pt x="75" y="293"/>
                      <a:pt x="74" y="292"/>
                    </a:cubicBezTo>
                    <a:cubicBezTo>
                      <a:pt x="72" y="295"/>
                      <a:pt x="72" y="295"/>
                      <a:pt x="72" y="295"/>
                    </a:cubicBezTo>
                    <a:cubicBezTo>
                      <a:pt x="72" y="295"/>
                      <a:pt x="73" y="295"/>
                      <a:pt x="73" y="297"/>
                    </a:cubicBezTo>
                    <a:cubicBezTo>
                      <a:pt x="74" y="296"/>
                      <a:pt x="74" y="296"/>
                      <a:pt x="74" y="296"/>
                    </a:cubicBezTo>
                    <a:cubicBezTo>
                      <a:pt x="74" y="297"/>
                      <a:pt x="74" y="297"/>
                      <a:pt x="74" y="297"/>
                    </a:cubicBezTo>
                    <a:cubicBezTo>
                      <a:pt x="76" y="296"/>
                      <a:pt x="78" y="298"/>
                      <a:pt x="79" y="296"/>
                    </a:cubicBezTo>
                    <a:cubicBezTo>
                      <a:pt x="78" y="295"/>
                      <a:pt x="78" y="295"/>
                      <a:pt x="78" y="295"/>
                    </a:cubicBezTo>
                    <a:cubicBezTo>
                      <a:pt x="79" y="294"/>
                      <a:pt x="80" y="292"/>
                      <a:pt x="82" y="294"/>
                    </a:cubicBezTo>
                    <a:cubicBezTo>
                      <a:pt x="81" y="294"/>
                      <a:pt x="82" y="295"/>
                      <a:pt x="82" y="296"/>
                    </a:cubicBezTo>
                    <a:cubicBezTo>
                      <a:pt x="82" y="295"/>
                      <a:pt x="82" y="295"/>
                      <a:pt x="83" y="295"/>
                    </a:cubicBezTo>
                    <a:cubicBezTo>
                      <a:pt x="83" y="297"/>
                      <a:pt x="83" y="297"/>
                      <a:pt x="83" y="297"/>
                    </a:cubicBezTo>
                    <a:cubicBezTo>
                      <a:pt x="82" y="294"/>
                      <a:pt x="86" y="295"/>
                      <a:pt x="86" y="294"/>
                    </a:cubicBezTo>
                    <a:cubicBezTo>
                      <a:pt x="86" y="295"/>
                      <a:pt x="86" y="295"/>
                      <a:pt x="86" y="295"/>
                    </a:cubicBezTo>
                    <a:cubicBezTo>
                      <a:pt x="88" y="295"/>
                      <a:pt x="85" y="294"/>
                      <a:pt x="86" y="293"/>
                    </a:cubicBezTo>
                    <a:cubicBezTo>
                      <a:pt x="87" y="293"/>
                      <a:pt x="88" y="296"/>
                      <a:pt x="89" y="296"/>
                    </a:cubicBezTo>
                    <a:cubicBezTo>
                      <a:pt x="91" y="295"/>
                      <a:pt x="93" y="292"/>
                      <a:pt x="96" y="292"/>
                    </a:cubicBezTo>
                    <a:cubicBezTo>
                      <a:pt x="97" y="291"/>
                      <a:pt x="98" y="289"/>
                      <a:pt x="98" y="287"/>
                    </a:cubicBezTo>
                    <a:cubicBezTo>
                      <a:pt x="99" y="286"/>
                      <a:pt x="100" y="289"/>
                      <a:pt x="100" y="287"/>
                    </a:cubicBezTo>
                    <a:cubicBezTo>
                      <a:pt x="101" y="288"/>
                      <a:pt x="101" y="289"/>
                      <a:pt x="102" y="289"/>
                    </a:cubicBezTo>
                    <a:cubicBezTo>
                      <a:pt x="102" y="288"/>
                      <a:pt x="104" y="287"/>
                      <a:pt x="102" y="286"/>
                    </a:cubicBezTo>
                    <a:cubicBezTo>
                      <a:pt x="104" y="285"/>
                      <a:pt x="105" y="283"/>
                      <a:pt x="106" y="281"/>
                    </a:cubicBezTo>
                    <a:cubicBezTo>
                      <a:pt x="106" y="282"/>
                      <a:pt x="107" y="283"/>
                      <a:pt x="108" y="283"/>
                    </a:cubicBezTo>
                    <a:cubicBezTo>
                      <a:pt x="108" y="281"/>
                      <a:pt x="108" y="279"/>
                      <a:pt x="109" y="278"/>
                    </a:cubicBezTo>
                    <a:cubicBezTo>
                      <a:pt x="108" y="277"/>
                      <a:pt x="108" y="277"/>
                      <a:pt x="106" y="276"/>
                    </a:cubicBezTo>
                    <a:cubicBezTo>
                      <a:pt x="106" y="276"/>
                      <a:pt x="106" y="275"/>
                      <a:pt x="106" y="275"/>
                    </a:cubicBezTo>
                    <a:cubicBezTo>
                      <a:pt x="108" y="276"/>
                      <a:pt x="110" y="277"/>
                      <a:pt x="111" y="276"/>
                    </a:cubicBezTo>
                    <a:cubicBezTo>
                      <a:pt x="113" y="277"/>
                      <a:pt x="109" y="278"/>
                      <a:pt x="112" y="279"/>
                    </a:cubicBezTo>
                    <a:cubicBezTo>
                      <a:pt x="113" y="281"/>
                      <a:pt x="112" y="283"/>
                      <a:pt x="110" y="283"/>
                    </a:cubicBezTo>
                    <a:cubicBezTo>
                      <a:pt x="111" y="286"/>
                      <a:pt x="111" y="282"/>
                      <a:pt x="113" y="284"/>
                    </a:cubicBezTo>
                    <a:cubicBezTo>
                      <a:pt x="114" y="283"/>
                      <a:pt x="113" y="281"/>
                      <a:pt x="114" y="279"/>
                    </a:cubicBezTo>
                    <a:cubicBezTo>
                      <a:pt x="113" y="279"/>
                      <a:pt x="112" y="279"/>
                      <a:pt x="112" y="278"/>
                    </a:cubicBezTo>
                    <a:cubicBezTo>
                      <a:pt x="111" y="275"/>
                      <a:pt x="115" y="277"/>
                      <a:pt x="115" y="276"/>
                    </a:cubicBezTo>
                    <a:cubicBezTo>
                      <a:pt x="115" y="277"/>
                      <a:pt x="115" y="277"/>
                      <a:pt x="115" y="277"/>
                    </a:cubicBezTo>
                    <a:cubicBezTo>
                      <a:pt x="116" y="277"/>
                      <a:pt x="115" y="275"/>
                      <a:pt x="116" y="274"/>
                    </a:cubicBezTo>
                    <a:cubicBezTo>
                      <a:pt x="119" y="275"/>
                      <a:pt x="115" y="276"/>
                      <a:pt x="117" y="278"/>
                    </a:cubicBezTo>
                    <a:cubicBezTo>
                      <a:pt x="119" y="278"/>
                      <a:pt x="119" y="278"/>
                      <a:pt x="119" y="278"/>
                    </a:cubicBezTo>
                    <a:cubicBezTo>
                      <a:pt x="121" y="276"/>
                      <a:pt x="117" y="276"/>
                      <a:pt x="119" y="275"/>
                    </a:cubicBezTo>
                    <a:cubicBezTo>
                      <a:pt x="120" y="275"/>
                      <a:pt x="120" y="275"/>
                      <a:pt x="120" y="275"/>
                    </a:cubicBezTo>
                    <a:cubicBezTo>
                      <a:pt x="120" y="274"/>
                      <a:pt x="120" y="274"/>
                      <a:pt x="120" y="274"/>
                    </a:cubicBezTo>
                    <a:cubicBezTo>
                      <a:pt x="119" y="273"/>
                      <a:pt x="117" y="273"/>
                      <a:pt x="117" y="274"/>
                    </a:cubicBezTo>
                    <a:cubicBezTo>
                      <a:pt x="114" y="272"/>
                      <a:pt x="117" y="273"/>
                      <a:pt x="117" y="271"/>
                    </a:cubicBezTo>
                    <a:cubicBezTo>
                      <a:pt x="116" y="270"/>
                      <a:pt x="117" y="272"/>
                      <a:pt x="115" y="271"/>
                    </a:cubicBezTo>
                    <a:cubicBezTo>
                      <a:pt x="114" y="270"/>
                      <a:pt x="114" y="269"/>
                      <a:pt x="114" y="268"/>
                    </a:cubicBezTo>
                    <a:cubicBezTo>
                      <a:pt x="115" y="267"/>
                      <a:pt x="116" y="268"/>
                      <a:pt x="118" y="268"/>
                    </a:cubicBezTo>
                    <a:cubicBezTo>
                      <a:pt x="118" y="269"/>
                      <a:pt x="118" y="270"/>
                      <a:pt x="117" y="269"/>
                    </a:cubicBezTo>
                    <a:cubicBezTo>
                      <a:pt x="118" y="272"/>
                      <a:pt x="120" y="270"/>
                      <a:pt x="121" y="272"/>
                    </a:cubicBezTo>
                    <a:cubicBezTo>
                      <a:pt x="123" y="271"/>
                      <a:pt x="121" y="270"/>
                      <a:pt x="120" y="269"/>
                    </a:cubicBezTo>
                    <a:cubicBezTo>
                      <a:pt x="120" y="270"/>
                      <a:pt x="119" y="268"/>
                      <a:pt x="118" y="268"/>
                    </a:cubicBezTo>
                    <a:cubicBezTo>
                      <a:pt x="115" y="264"/>
                      <a:pt x="122" y="268"/>
                      <a:pt x="122" y="266"/>
                    </a:cubicBezTo>
                    <a:cubicBezTo>
                      <a:pt x="119" y="265"/>
                      <a:pt x="119" y="262"/>
                      <a:pt x="116" y="262"/>
                    </a:cubicBezTo>
                    <a:cubicBezTo>
                      <a:pt x="115" y="261"/>
                      <a:pt x="115" y="260"/>
                      <a:pt x="116" y="260"/>
                    </a:cubicBezTo>
                    <a:cubicBezTo>
                      <a:pt x="117" y="261"/>
                      <a:pt x="117" y="260"/>
                      <a:pt x="119" y="261"/>
                    </a:cubicBezTo>
                    <a:cubicBezTo>
                      <a:pt x="119" y="261"/>
                      <a:pt x="119" y="261"/>
                      <a:pt x="119" y="261"/>
                    </a:cubicBezTo>
                    <a:cubicBezTo>
                      <a:pt x="121" y="263"/>
                      <a:pt x="121" y="263"/>
                      <a:pt x="121" y="263"/>
                    </a:cubicBezTo>
                    <a:cubicBezTo>
                      <a:pt x="123" y="262"/>
                      <a:pt x="124" y="262"/>
                      <a:pt x="126" y="262"/>
                    </a:cubicBezTo>
                    <a:cubicBezTo>
                      <a:pt x="125" y="260"/>
                      <a:pt x="124" y="261"/>
                      <a:pt x="124" y="260"/>
                    </a:cubicBezTo>
                    <a:cubicBezTo>
                      <a:pt x="124" y="260"/>
                      <a:pt x="126" y="260"/>
                      <a:pt x="126" y="260"/>
                    </a:cubicBezTo>
                    <a:cubicBezTo>
                      <a:pt x="125" y="260"/>
                      <a:pt x="123" y="258"/>
                      <a:pt x="123" y="258"/>
                    </a:cubicBezTo>
                    <a:cubicBezTo>
                      <a:pt x="123" y="256"/>
                      <a:pt x="125" y="256"/>
                      <a:pt x="126" y="257"/>
                    </a:cubicBezTo>
                    <a:cubicBezTo>
                      <a:pt x="127" y="258"/>
                      <a:pt x="127" y="258"/>
                      <a:pt x="127" y="258"/>
                    </a:cubicBezTo>
                    <a:cubicBezTo>
                      <a:pt x="126" y="257"/>
                      <a:pt x="128" y="258"/>
                      <a:pt x="128" y="257"/>
                    </a:cubicBezTo>
                    <a:cubicBezTo>
                      <a:pt x="127" y="257"/>
                      <a:pt x="125" y="256"/>
                      <a:pt x="124" y="255"/>
                    </a:cubicBezTo>
                    <a:cubicBezTo>
                      <a:pt x="124" y="254"/>
                      <a:pt x="125" y="254"/>
                      <a:pt x="125" y="254"/>
                    </a:cubicBezTo>
                    <a:cubicBezTo>
                      <a:pt x="126" y="255"/>
                      <a:pt x="126" y="255"/>
                      <a:pt x="126" y="255"/>
                    </a:cubicBezTo>
                    <a:cubicBezTo>
                      <a:pt x="126" y="254"/>
                      <a:pt x="129" y="256"/>
                      <a:pt x="129" y="254"/>
                    </a:cubicBezTo>
                    <a:cubicBezTo>
                      <a:pt x="127" y="253"/>
                      <a:pt x="127" y="253"/>
                      <a:pt x="127" y="253"/>
                    </a:cubicBezTo>
                    <a:cubicBezTo>
                      <a:pt x="128" y="253"/>
                      <a:pt x="129" y="253"/>
                      <a:pt x="129" y="254"/>
                    </a:cubicBezTo>
                    <a:cubicBezTo>
                      <a:pt x="128" y="253"/>
                      <a:pt x="129" y="253"/>
                      <a:pt x="128" y="252"/>
                    </a:cubicBezTo>
                    <a:cubicBezTo>
                      <a:pt x="129" y="252"/>
                      <a:pt x="129" y="252"/>
                      <a:pt x="129" y="252"/>
                    </a:cubicBezTo>
                    <a:cubicBezTo>
                      <a:pt x="129" y="252"/>
                      <a:pt x="127" y="250"/>
                      <a:pt x="129" y="250"/>
                    </a:cubicBezTo>
                    <a:cubicBezTo>
                      <a:pt x="127" y="250"/>
                      <a:pt x="129" y="251"/>
                      <a:pt x="127" y="251"/>
                    </a:cubicBezTo>
                    <a:cubicBezTo>
                      <a:pt x="125" y="251"/>
                      <a:pt x="126" y="250"/>
                      <a:pt x="126" y="249"/>
                    </a:cubicBezTo>
                    <a:cubicBezTo>
                      <a:pt x="129" y="250"/>
                      <a:pt x="127" y="248"/>
                      <a:pt x="127" y="247"/>
                    </a:cubicBezTo>
                    <a:cubicBezTo>
                      <a:pt x="128" y="247"/>
                      <a:pt x="129" y="247"/>
                      <a:pt x="130" y="247"/>
                    </a:cubicBezTo>
                    <a:cubicBezTo>
                      <a:pt x="128" y="246"/>
                      <a:pt x="128" y="246"/>
                      <a:pt x="128" y="246"/>
                    </a:cubicBezTo>
                    <a:cubicBezTo>
                      <a:pt x="131" y="247"/>
                      <a:pt x="128" y="245"/>
                      <a:pt x="129" y="244"/>
                    </a:cubicBezTo>
                    <a:cubicBezTo>
                      <a:pt x="130" y="245"/>
                      <a:pt x="131" y="246"/>
                      <a:pt x="132" y="245"/>
                    </a:cubicBezTo>
                    <a:cubicBezTo>
                      <a:pt x="129" y="245"/>
                      <a:pt x="130" y="243"/>
                      <a:pt x="128" y="242"/>
                    </a:cubicBezTo>
                    <a:cubicBezTo>
                      <a:pt x="129" y="242"/>
                      <a:pt x="131" y="244"/>
                      <a:pt x="133" y="245"/>
                    </a:cubicBezTo>
                    <a:cubicBezTo>
                      <a:pt x="132" y="244"/>
                      <a:pt x="132" y="244"/>
                      <a:pt x="132" y="244"/>
                    </a:cubicBezTo>
                    <a:cubicBezTo>
                      <a:pt x="133" y="245"/>
                      <a:pt x="133" y="245"/>
                      <a:pt x="132" y="244"/>
                    </a:cubicBezTo>
                    <a:cubicBezTo>
                      <a:pt x="133" y="243"/>
                      <a:pt x="134" y="243"/>
                      <a:pt x="132" y="242"/>
                    </a:cubicBezTo>
                    <a:close/>
                    <a:moveTo>
                      <a:pt x="129" y="226"/>
                    </a:moveTo>
                    <a:cubicBezTo>
                      <a:pt x="129" y="226"/>
                      <a:pt x="129" y="226"/>
                      <a:pt x="129" y="226"/>
                    </a:cubicBezTo>
                    <a:close/>
                    <a:moveTo>
                      <a:pt x="17" y="159"/>
                    </a:moveTo>
                    <a:cubicBezTo>
                      <a:pt x="17" y="159"/>
                      <a:pt x="17" y="159"/>
                      <a:pt x="17" y="159"/>
                    </a:cubicBezTo>
                    <a:cubicBezTo>
                      <a:pt x="17" y="159"/>
                      <a:pt x="17" y="159"/>
                      <a:pt x="17" y="159"/>
                    </a:cubicBezTo>
                    <a:close/>
                    <a:moveTo>
                      <a:pt x="131" y="243"/>
                    </a:moveTo>
                    <a:cubicBezTo>
                      <a:pt x="131" y="243"/>
                      <a:pt x="131" y="243"/>
                      <a:pt x="131" y="243"/>
                    </a:cubicBezTo>
                    <a:cubicBezTo>
                      <a:pt x="131" y="243"/>
                      <a:pt x="131" y="243"/>
                      <a:pt x="131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25"/>
              <p:cNvSpPr>
                <a:spLocks noEditPoints="1"/>
              </p:cNvSpPr>
              <p:nvPr/>
            </p:nvSpPr>
            <p:spPr bwMode="auto">
              <a:xfrm>
                <a:off x="4629150" y="4548188"/>
                <a:ext cx="481013" cy="333375"/>
              </a:xfrm>
              <a:custGeom>
                <a:avLst/>
                <a:gdLst>
                  <a:gd name="T0" fmla="*/ 188 w 222"/>
                  <a:gd name="T1" fmla="*/ 60 h 155"/>
                  <a:gd name="T2" fmla="*/ 184 w 222"/>
                  <a:gd name="T3" fmla="*/ 52 h 155"/>
                  <a:gd name="T4" fmla="*/ 167 w 222"/>
                  <a:gd name="T5" fmla="*/ 51 h 155"/>
                  <a:gd name="T6" fmla="*/ 127 w 222"/>
                  <a:gd name="T7" fmla="*/ 83 h 155"/>
                  <a:gd name="T8" fmla="*/ 93 w 222"/>
                  <a:gd name="T9" fmla="*/ 118 h 155"/>
                  <a:gd name="T10" fmla="*/ 76 w 222"/>
                  <a:gd name="T11" fmla="*/ 129 h 155"/>
                  <a:gd name="T12" fmla="*/ 58 w 222"/>
                  <a:gd name="T13" fmla="*/ 120 h 155"/>
                  <a:gd name="T14" fmla="*/ 48 w 222"/>
                  <a:gd name="T15" fmla="*/ 104 h 155"/>
                  <a:gd name="T16" fmla="*/ 43 w 222"/>
                  <a:gd name="T17" fmla="*/ 91 h 155"/>
                  <a:gd name="T18" fmla="*/ 27 w 222"/>
                  <a:gd name="T19" fmla="*/ 57 h 155"/>
                  <a:gd name="T20" fmla="*/ 22 w 222"/>
                  <a:gd name="T21" fmla="*/ 43 h 155"/>
                  <a:gd name="T22" fmla="*/ 10 w 222"/>
                  <a:gd name="T23" fmla="*/ 13 h 155"/>
                  <a:gd name="T24" fmla="*/ 8 w 222"/>
                  <a:gd name="T25" fmla="*/ 5 h 155"/>
                  <a:gd name="T26" fmla="*/ 5 w 222"/>
                  <a:gd name="T27" fmla="*/ 2 h 155"/>
                  <a:gd name="T28" fmla="*/ 4 w 222"/>
                  <a:gd name="T29" fmla="*/ 7 h 155"/>
                  <a:gd name="T30" fmla="*/ 5 w 222"/>
                  <a:gd name="T31" fmla="*/ 13 h 155"/>
                  <a:gd name="T32" fmla="*/ 6 w 222"/>
                  <a:gd name="T33" fmla="*/ 26 h 155"/>
                  <a:gd name="T34" fmla="*/ 11 w 222"/>
                  <a:gd name="T35" fmla="*/ 36 h 155"/>
                  <a:gd name="T36" fmla="*/ 3 w 222"/>
                  <a:gd name="T37" fmla="*/ 40 h 155"/>
                  <a:gd name="T38" fmla="*/ 0 w 222"/>
                  <a:gd name="T39" fmla="*/ 44 h 155"/>
                  <a:gd name="T40" fmla="*/ 8 w 222"/>
                  <a:gd name="T41" fmla="*/ 45 h 155"/>
                  <a:gd name="T42" fmla="*/ 7 w 222"/>
                  <a:gd name="T43" fmla="*/ 49 h 155"/>
                  <a:gd name="T44" fmla="*/ 9 w 222"/>
                  <a:gd name="T45" fmla="*/ 54 h 155"/>
                  <a:gd name="T46" fmla="*/ 7 w 222"/>
                  <a:gd name="T47" fmla="*/ 61 h 155"/>
                  <a:gd name="T48" fmla="*/ 10 w 222"/>
                  <a:gd name="T49" fmla="*/ 65 h 155"/>
                  <a:gd name="T50" fmla="*/ 14 w 222"/>
                  <a:gd name="T51" fmla="*/ 67 h 155"/>
                  <a:gd name="T52" fmla="*/ 17 w 222"/>
                  <a:gd name="T53" fmla="*/ 73 h 155"/>
                  <a:gd name="T54" fmla="*/ 20 w 222"/>
                  <a:gd name="T55" fmla="*/ 79 h 155"/>
                  <a:gd name="T56" fmla="*/ 18 w 222"/>
                  <a:gd name="T57" fmla="*/ 81 h 155"/>
                  <a:gd name="T58" fmla="*/ 18 w 222"/>
                  <a:gd name="T59" fmla="*/ 87 h 155"/>
                  <a:gd name="T60" fmla="*/ 26 w 222"/>
                  <a:gd name="T61" fmla="*/ 102 h 155"/>
                  <a:gd name="T62" fmla="*/ 29 w 222"/>
                  <a:gd name="T63" fmla="*/ 109 h 155"/>
                  <a:gd name="T64" fmla="*/ 35 w 222"/>
                  <a:gd name="T65" fmla="*/ 121 h 155"/>
                  <a:gd name="T66" fmla="*/ 41 w 222"/>
                  <a:gd name="T67" fmla="*/ 131 h 155"/>
                  <a:gd name="T68" fmla="*/ 46 w 222"/>
                  <a:gd name="T69" fmla="*/ 136 h 155"/>
                  <a:gd name="T70" fmla="*/ 45 w 222"/>
                  <a:gd name="T71" fmla="*/ 139 h 155"/>
                  <a:gd name="T72" fmla="*/ 49 w 222"/>
                  <a:gd name="T73" fmla="*/ 142 h 155"/>
                  <a:gd name="T74" fmla="*/ 50 w 222"/>
                  <a:gd name="T75" fmla="*/ 149 h 155"/>
                  <a:gd name="T76" fmla="*/ 54 w 222"/>
                  <a:gd name="T77" fmla="*/ 150 h 155"/>
                  <a:gd name="T78" fmla="*/ 60 w 222"/>
                  <a:gd name="T79" fmla="*/ 152 h 155"/>
                  <a:gd name="T80" fmla="*/ 62 w 222"/>
                  <a:gd name="T81" fmla="*/ 153 h 155"/>
                  <a:gd name="T82" fmla="*/ 76 w 222"/>
                  <a:gd name="T83" fmla="*/ 145 h 155"/>
                  <a:gd name="T84" fmla="*/ 85 w 222"/>
                  <a:gd name="T85" fmla="*/ 144 h 155"/>
                  <a:gd name="T86" fmla="*/ 94 w 222"/>
                  <a:gd name="T87" fmla="*/ 137 h 155"/>
                  <a:gd name="T88" fmla="*/ 100 w 222"/>
                  <a:gd name="T89" fmla="*/ 133 h 155"/>
                  <a:gd name="T90" fmla="*/ 101 w 222"/>
                  <a:gd name="T91" fmla="*/ 133 h 155"/>
                  <a:gd name="T92" fmla="*/ 108 w 222"/>
                  <a:gd name="T93" fmla="*/ 126 h 155"/>
                  <a:gd name="T94" fmla="*/ 117 w 222"/>
                  <a:gd name="T95" fmla="*/ 116 h 155"/>
                  <a:gd name="T96" fmla="*/ 120 w 222"/>
                  <a:gd name="T97" fmla="*/ 111 h 155"/>
                  <a:gd name="T98" fmla="*/ 126 w 222"/>
                  <a:gd name="T99" fmla="*/ 107 h 155"/>
                  <a:gd name="T100" fmla="*/ 135 w 222"/>
                  <a:gd name="T101" fmla="*/ 100 h 155"/>
                  <a:gd name="T102" fmla="*/ 143 w 222"/>
                  <a:gd name="T103" fmla="*/ 90 h 155"/>
                  <a:gd name="T104" fmla="*/ 149 w 222"/>
                  <a:gd name="T105" fmla="*/ 85 h 155"/>
                  <a:gd name="T106" fmla="*/ 169 w 222"/>
                  <a:gd name="T107" fmla="*/ 70 h 155"/>
                  <a:gd name="T108" fmla="*/ 175 w 222"/>
                  <a:gd name="T109" fmla="*/ 66 h 155"/>
                  <a:gd name="T110" fmla="*/ 186 w 222"/>
                  <a:gd name="T111" fmla="*/ 79 h 155"/>
                  <a:gd name="T112" fmla="*/ 197 w 222"/>
                  <a:gd name="T113" fmla="*/ 90 h 155"/>
                  <a:gd name="T114" fmla="*/ 212 w 222"/>
                  <a:gd name="T115" fmla="*/ 9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22" h="155">
                    <a:moveTo>
                      <a:pt x="212" y="97"/>
                    </a:moveTo>
                    <a:cubicBezTo>
                      <a:pt x="210" y="95"/>
                      <a:pt x="208" y="93"/>
                      <a:pt x="207" y="90"/>
                    </a:cubicBezTo>
                    <a:cubicBezTo>
                      <a:pt x="201" y="81"/>
                      <a:pt x="200" y="69"/>
                      <a:pt x="192" y="59"/>
                    </a:cubicBezTo>
                    <a:cubicBezTo>
                      <a:pt x="191" y="60"/>
                      <a:pt x="190" y="60"/>
                      <a:pt x="189" y="60"/>
                    </a:cubicBezTo>
                    <a:cubicBezTo>
                      <a:pt x="190" y="60"/>
                      <a:pt x="190" y="60"/>
                      <a:pt x="190" y="60"/>
                    </a:cubicBezTo>
                    <a:cubicBezTo>
                      <a:pt x="188" y="60"/>
                      <a:pt x="188" y="60"/>
                      <a:pt x="188" y="60"/>
                    </a:cubicBezTo>
                    <a:cubicBezTo>
                      <a:pt x="187" y="59"/>
                      <a:pt x="189" y="58"/>
                      <a:pt x="190" y="59"/>
                    </a:cubicBezTo>
                    <a:cubicBezTo>
                      <a:pt x="187" y="55"/>
                      <a:pt x="187" y="55"/>
                      <a:pt x="187" y="55"/>
                    </a:cubicBezTo>
                    <a:cubicBezTo>
                      <a:pt x="185" y="54"/>
                      <a:pt x="185" y="54"/>
                      <a:pt x="185" y="54"/>
                    </a:cubicBezTo>
                    <a:cubicBezTo>
                      <a:pt x="185" y="53"/>
                      <a:pt x="185" y="53"/>
                      <a:pt x="185" y="53"/>
                    </a:cubicBezTo>
                    <a:cubicBezTo>
                      <a:pt x="184" y="53"/>
                      <a:pt x="184" y="53"/>
                      <a:pt x="184" y="53"/>
                    </a:cubicBezTo>
                    <a:cubicBezTo>
                      <a:pt x="184" y="52"/>
                      <a:pt x="184" y="52"/>
                      <a:pt x="184" y="52"/>
                    </a:cubicBezTo>
                    <a:cubicBezTo>
                      <a:pt x="184" y="52"/>
                      <a:pt x="184" y="52"/>
                      <a:pt x="184" y="52"/>
                    </a:cubicBezTo>
                    <a:cubicBezTo>
                      <a:pt x="184" y="52"/>
                      <a:pt x="184" y="52"/>
                      <a:pt x="184" y="52"/>
                    </a:cubicBezTo>
                    <a:cubicBezTo>
                      <a:pt x="177" y="52"/>
                      <a:pt x="202" y="54"/>
                      <a:pt x="167" y="51"/>
                    </a:cubicBezTo>
                    <a:cubicBezTo>
                      <a:pt x="167" y="51"/>
                      <a:pt x="167" y="51"/>
                      <a:pt x="167" y="51"/>
                    </a:cubicBezTo>
                    <a:cubicBezTo>
                      <a:pt x="167" y="51"/>
                      <a:pt x="167" y="51"/>
                      <a:pt x="167" y="51"/>
                    </a:cubicBezTo>
                    <a:cubicBezTo>
                      <a:pt x="167" y="51"/>
                      <a:pt x="167" y="51"/>
                      <a:pt x="167" y="51"/>
                    </a:cubicBezTo>
                    <a:cubicBezTo>
                      <a:pt x="166" y="51"/>
                      <a:pt x="166" y="51"/>
                      <a:pt x="166" y="51"/>
                    </a:cubicBezTo>
                    <a:cubicBezTo>
                      <a:pt x="165" y="53"/>
                      <a:pt x="163" y="54"/>
                      <a:pt x="161" y="55"/>
                    </a:cubicBezTo>
                    <a:cubicBezTo>
                      <a:pt x="162" y="57"/>
                      <a:pt x="159" y="57"/>
                      <a:pt x="161" y="59"/>
                    </a:cubicBezTo>
                    <a:cubicBezTo>
                      <a:pt x="160" y="59"/>
                      <a:pt x="160" y="58"/>
                      <a:pt x="160" y="58"/>
                    </a:cubicBezTo>
                    <a:cubicBezTo>
                      <a:pt x="158" y="61"/>
                      <a:pt x="158" y="61"/>
                      <a:pt x="154" y="61"/>
                    </a:cubicBezTo>
                    <a:cubicBezTo>
                      <a:pt x="144" y="67"/>
                      <a:pt x="136" y="76"/>
                      <a:pt x="127" y="83"/>
                    </a:cubicBezTo>
                    <a:cubicBezTo>
                      <a:pt x="119" y="91"/>
                      <a:pt x="111" y="100"/>
                      <a:pt x="103" y="108"/>
                    </a:cubicBezTo>
                    <a:cubicBezTo>
                      <a:pt x="104" y="111"/>
                      <a:pt x="101" y="112"/>
                      <a:pt x="101" y="115"/>
                    </a:cubicBezTo>
                    <a:cubicBezTo>
                      <a:pt x="100" y="115"/>
                      <a:pt x="100" y="115"/>
                      <a:pt x="100" y="115"/>
                    </a:cubicBezTo>
                    <a:cubicBezTo>
                      <a:pt x="100" y="117"/>
                      <a:pt x="98" y="116"/>
                      <a:pt x="96" y="116"/>
                    </a:cubicBezTo>
                    <a:cubicBezTo>
                      <a:pt x="96" y="117"/>
                      <a:pt x="95" y="117"/>
                      <a:pt x="97" y="118"/>
                    </a:cubicBezTo>
                    <a:cubicBezTo>
                      <a:pt x="97" y="120"/>
                      <a:pt x="94" y="117"/>
                      <a:pt x="93" y="118"/>
                    </a:cubicBezTo>
                    <a:cubicBezTo>
                      <a:pt x="93" y="118"/>
                      <a:pt x="94" y="119"/>
                      <a:pt x="94" y="119"/>
                    </a:cubicBezTo>
                    <a:cubicBezTo>
                      <a:pt x="93" y="122"/>
                      <a:pt x="93" y="118"/>
                      <a:pt x="89" y="118"/>
                    </a:cubicBezTo>
                    <a:cubicBezTo>
                      <a:pt x="86" y="122"/>
                      <a:pt x="82" y="126"/>
                      <a:pt x="78" y="128"/>
                    </a:cubicBezTo>
                    <a:cubicBezTo>
                      <a:pt x="78" y="127"/>
                      <a:pt x="79" y="129"/>
                      <a:pt x="78" y="129"/>
                    </a:cubicBezTo>
                    <a:cubicBezTo>
                      <a:pt x="76" y="126"/>
                      <a:pt x="77" y="131"/>
                      <a:pt x="76" y="130"/>
                    </a:cubicBezTo>
                    <a:cubicBezTo>
                      <a:pt x="76" y="129"/>
                      <a:pt x="76" y="129"/>
                      <a:pt x="76" y="129"/>
                    </a:cubicBezTo>
                    <a:cubicBezTo>
                      <a:pt x="73" y="128"/>
                      <a:pt x="73" y="131"/>
                      <a:pt x="70" y="131"/>
                    </a:cubicBezTo>
                    <a:cubicBezTo>
                      <a:pt x="69" y="133"/>
                      <a:pt x="66" y="131"/>
                      <a:pt x="66" y="133"/>
                    </a:cubicBezTo>
                    <a:cubicBezTo>
                      <a:pt x="65" y="132"/>
                      <a:pt x="64" y="133"/>
                      <a:pt x="64" y="132"/>
                    </a:cubicBezTo>
                    <a:cubicBezTo>
                      <a:pt x="64" y="132"/>
                      <a:pt x="64" y="133"/>
                      <a:pt x="64" y="133"/>
                    </a:cubicBezTo>
                    <a:cubicBezTo>
                      <a:pt x="63" y="132"/>
                      <a:pt x="62" y="131"/>
                      <a:pt x="62" y="130"/>
                    </a:cubicBezTo>
                    <a:cubicBezTo>
                      <a:pt x="60" y="128"/>
                      <a:pt x="61" y="123"/>
                      <a:pt x="58" y="120"/>
                    </a:cubicBezTo>
                    <a:cubicBezTo>
                      <a:pt x="57" y="120"/>
                      <a:pt x="57" y="121"/>
                      <a:pt x="56" y="121"/>
                    </a:cubicBezTo>
                    <a:cubicBezTo>
                      <a:pt x="56" y="120"/>
                      <a:pt x="57" y="120"/>
                      <a:pt x="58" y="120"/>
                    </a:cubicBezTo>
                    <a:cubicBezTo>
                      <a:pt x="55" y="119"/>
                      <a:pt x="56" y="116"/>
                      <a:pt x="55" y="114"/>
                    </a:cubicBezTo>
                    <a:cubicBezTo>
                      <a:pt x="55" y="114"/>
                      <a:pt x="54" y="113"/>
                      <a:pt x="53" y="114"/>
                    </a:cubicBezTo>
                    <a:cubicBezTo>
                      <a:pt x="55" y="110"/>
                      <a:pt x="50" y="109"/>
                      <a:pt x="51" y="106"/>
                    </a:cubicBezTo>
                    <a:cubicBezTo>
                      <a:pt x="48" y="108"/>
                      <a:pt x="49" y="105"/>
                      <a:pt x="48" y="104"/>
                    </a:cubicBezTo>
                    <a:cubicBezTo>
                      <a:pt x="47" y="104"/>
                      <a:pt x="48" y="104"/>
                      <a:pt x="49" y="103"/>
                    </a:cubicBezTo>
                    <a:cubicBezTo>
                      <a:pt x="48" y="102"/>
                      <a:pt x="47" y="101"/>
                      <a:pt x="47" y="98"/>
                    </a:cubicBezTo>
                    <a:cubicBezTo>
                      <a:pt x="47" y="98"/>
                      <a:pt x="45" y="98"/>
                      <a:pt x="45" y="97"/>
                    </a:cubicBezTo>
                    <a:cubicBezTo>
                      <a:pt x="47" y="95"/>
                      <a:pt x="44" y="94"/>
                      <a:pt x="44" y="93"/>
                    </a:cubicBezTo>
                    <a:cubicBezTo>
                      <a:pt x="42" y="94"/>
                      <a:pt x="40" y="93"/>
                      <a:pt x="41" y="91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40" y="88"/>
                      <a:pt x="41" y="81"/>
                      <a:pt x="36" y="78"/>
                    </a:cubicBezTo>
                    <a:cubicBezTo>
                      <a:pt x="38" y="77"/>
                      <a:pt x="38" y="77"/>
                      <a:pt x="38" y="77"/>
                    </a:cubicBezTo>
                    <a:cubicBezTo>
                      <a:pt x="34" y="73"/>
                      <a:pt x="34" y="68"/>
                      <a:pt x="30" y="65"/>
                    </a:cubicBezTo>
                    <a:cubicBezTo>
                      <a:pt x="30" y="64"/>
                      <a:pt x="30" y="62"/>
                      <a:pt x="30" y="60"/>
                    </a:cubicBezTo>
                    <a:cubicBezTo>
                      <a:pt x="28" y="59"/>
                      <a:pt x="28" y="59"/>
                      <a:pt x="25" y="58"/>
                    </a:cubicBezTo>
                    <a:cubicBezTo>
                      <a:pt x="25" y="58"/>
                      <a:pt x="26" y="57"/>
                      <a:pt x="27" y="57"/>
                    </a:cubicBezTo>
                    <a:cubicBezTo>
                      <a:pt x="26" y="54"/>
                      <a:pt x="28" y="52"/>
                      <a:pt x="25" y="51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4" y="49"/>
                      <a:pt x="22" y="48"/>
                      <a:pt x="23" y="45"/>
                    </a:cubicBezTo>
                    <a:cubicBezTo>
                      <a:pt x="22" y="45"/>
                      <a:pt x="20" y="43"/>
                      <a:pt x="19" y="45"/>
                    </a:cubicBezTo>
                    <a:cubicBezTo>
                      <a:pt x="19" y="44"/>
                      <a:pt x="21" y="44"/>
                      <a:pt x="20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1" y="39"/>
                      <a:pt x="19" y="36"/>
                      <a:pt x="17" y="32"/>
                    </a:cubicBezTo>
                    <a:cubicBezTo>
                      <a:pt x="19" y="31"/>
                      <a:pt x="15" y="29"/>
                      <a:pt x="16" y="26"/>
                    </a:cubicBezTo>
                    <a:cubicBezTo>
                      <a:pt x="15" y="25"/>
                      <a:pt x="16" y="22"/>
                      <a:pt x="13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3" y="18"/>
                      <a:pt x="13" y="15"/>
                    </a:cubicBezTo>
                    <a:cubicBezTo>
                      <a:pt x="13" y="14"/>
                      <a:pt x="11" y="14"/>
                      <a:pt x="10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2"/>
                      <a:pt x="9" y="12"/>
                      <a:pt x="7" y="12"/>
                    </a:cubicBezTo>
                    <a:cubicBezTo>
                      <a:pt x="8" y="11"/>
                      <a:pt x="7" y="11"/>
                      <a:pt x="8" y="10"/>
                    </a:cubicBezTo>
                    <a:cubicBezTo>
                      <a:pt x="9" y="10"/>
                      <a:pt x="10" y="11"/>
                      <a:pt x="12" y="11"/>
                    </a:cubicBezTo>
                    <a:cubicBezTo>
                      <a:pt x="12" y="10"/>
                      <a:pt x="9" y="9"/>
                      <a:pt x="11" y="7"/>
                    </a:cubicBezTo>
                    <a:cubicBezTo>
                      <a:pt x="11" y="6"/>
                      <a:pt x="10" y="5"/>
                      <a:pt x="8" y="5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9" y="4"/>
                      <a:pt x="9" y="4"/>
                    </a:cubicBezTo>
                    <a:cubicBezTo>
                      <a:pt x="7" y="4"/>
                      <a:pt x="7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3"/>
                      <a:pt x="5" y="2"/>
                    </a:cubicBezTo>
                    <a:cubicBezTo>
                      <a:pt x="7" y="1"/>
                      <a:pt x="8" y="3"/>
                      <a:pt x="9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1"/>
                      <a:pt x="5" y="1"/>
                      <a:pt x="4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4"/>
                      <a:pt x="3" y="5"/>
                      <a:pt x="4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7"/>
                      <a:pt x="8" y="8"/>
                      <a:pt x="6" y="9"/>
                    </a:cubicBezTo>
                    <a:cubicBezTo>
                      <a:pt x="6" y="9"/>
                      <a:pt x="5" y="9"/>
                      <a:pt x="4" y="9"/>
                    </a:cubicBezTo>
                    <a:cubicBezTo>
                      <a:pt x="4" y="9"/>
                      <a:pt x="5" y="10"/>
                      <a:pt x="5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10"/>
                      <a:pt x="4" y="12"/>
                      <a:pt x="5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5"/>
                      <a:pt x="6" y="12"/>
                      <a:pt x="6" y="13"/>
                    </a:cubicBezTo>
                    <a:cubicBezTo>
                      <a:pt x="6" y="14"/>
                      <a:pt x="3" y="14"/>
                      <a:pt x="2" y="15"/>
                    </a:cubicBezTo>
                    <a:cubicBezTo>
                      <a:pt x="3" y="17"/>
                      <a:pt x="5" y="19"/>
                      <a:pt x="4" y="21"/>
                    </a:cubicBezTo>
                    <a:cubicBezTo>
                      <a:pt x="4" y="22"/>
                      <a:pt x="6" y="24"/>
                      <a:pt x="7" y="25"/>
                    </a:cubicBezTo>
                    <a:cubicBezTo>
                      <a:pt x="7" y="26"/>
                      <a:pt x="4" y="25"/>
                      <a:pt x="6" y="26"/>
                    </a:cubicBezTo>
                    <a:cubicBezTo>
                      <a:pt x="5" y="26"/>
                      <a:pt x="4" y="27"/>
                      <a:pt x="3" y="27"/>
                    </a:cubicBezTo>
                    <a:cubicBezTo>
                      <a:pt x="4" y="27"/>
                      <a:pt x="4" y="29"/>
                      <a:pt x="6" y="28"/>
                    </a:cubicBezTo>
                    <a:cubicBezTo>
                      <a:pt x="6" y="30"/>
                      <a:pt x="6" y="32"/>
                      <a:pt x="7" y="34"/>
                    </a:cubicBezTo>
                    <a:cubicBezTo>
                      <a:pt x="7" y="33"/>
                      <a:pt x="5" y="33"/>
                      <a:pt x="4" y="34"/>
                    </a:cubicBezTo>
                    <a:cubicBezTo>
                      <a:pt x="6" y="34"/>
                      <a:pt x="8" y="36"/>
                      <a:pt x="8" y="37"/>
                    </a:cubicBezTo>
                    <a:cubicBezTo>
                      <a:pt x="9" y="37"/>
                      <a:pt x="9" y="36"/>
                      <a:pt x="11" y="36"/>
                    </a:cubicBezTo>
                    <a:cubicBezTo>
                      <a:pt x="11" y="36"/>
                      <a:pt x="12" y="36"/>
                      <a:pt x="12" y="37"/>
                    </a:cubicBezTo>
                    <a:cubicBezTo>
                      <a:pt x="10" y="38"/>
                      <a:pt x="8" y="38"/>
                      <a:pt x="8" y="40"/>
                    </a:cubicBezTo>
                    <a:cubicBezTo>
                      <a:pt x="5" y="40"/>
                      <a:pt x="8" y="37"/>
                      <a:pt x="5" y="39"/>
                    </a:cubicBezTo>
                    <a:cubicBezTo>
                      <a:pt x="3" y="39"/>
                      <a:pt x="2" y="36"/>
                      <a:pt x="3" y="35"/>
                    </a:cubicBezTo>
                    <a:cubicBezTo>
                      <a:pt x="0" y="35"/>
                      <a:pt x="3" y="36"/>
                      <a:pt x="1" y="37"/>
                    </a:cubicBezTo>
                    <a:cubicBezTo>
                      <a:pt x="1" y="38"/>
                      <a:pt x="3" y="38"/>
                      <a:pt x="3" y="40"/>
                    </a:cubicBezTo>
                    <a:cubicBezTo>
                      <a:pt x="5" y="39"/>
                      <a:pt x="5" y="39"/>
                      <a:pt x="6" y="39"/>
                    </a:cubicBezTo>
                    <a:cubicBezTo>
                      <a:pt x="9" y="40"/>
                      <a:pt x="5" y="42"/>
                      <a:pt x="5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3"/>
                      <a:pt x="5" y="43"/>
                      <a:pt x="5" y="44"/>
                    </a:cubicBezTo>
                    <a:cubicBezTo>
                      <a:pt x="2" y="45"/>
                      <a:pt x="4" y="42"/>
                      <a:pt x="2" y="4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1" y="46"/>
                      <a:pt x="3" y="43"/>
                      <a:pt x="3" y="45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4" y="46"/>
                      <a:pt x="5" y="45"/>
                      <a:pt x="5" y="44"/>
                    </a:cubicBezTo>
                    <a:cubicBezTo>
                      <a:pt x="8" y="44"/>
                      <a:pt x="6" y="45"/>
                      <a:pt x="7" y="47"/>
                    </a:cubicBezTo>
                    <a:cubicBezTo>
                      <a:pt x="8" y="46"/>
                      <a:pt x="6" y="46"/>
                      <a:pt x="8" y="45"/>
                    </a:cubicBezTo>
                    <a:cubicBezTo>
                      <a:pt x="9" y="45"/>
                      <a:pt x="10" y="46"/>
                      <a:pt x="10" y="46"/>
                    </a:cubicBezTo>
                    <a:cubicBezTo>
                      <a:pt x="11" y="48"/>
                      <a:pt x="9" y="48"/>
                      <a:pt x="8" y="48"/>
                    </a:cubicBezTo>
                    <a:cubicBezTo>
                      <a:pt x="7" y="48"/>
                      <a:pt x="7" y="47"/>
                      <a:pt x="8" y="47"/>
                    </a:cubicBezTo>
                    <a:cubicBezTo>
                      <a:pt x="6" y="46"/>
                      <a:pt x="5" y="49"/>
                      <a:pt x="3" y="48"/>
                    </a:cubicBezTo>
                    <a:cubicBezTo>
                      <a:pt x="2" y="50"/>
                      <a:pt x="4" y="49"/>
                      <a:pt x="5" y="50"/>
                    </a:cubicBezTo>
                    <a:cubicBezTo>
                      <a:pt x="5" y="49"/>
                      <a:pt x="7" y="49"/>
                      <a:pt x="7" y="49"/>
                    </a:cubicBezTo>
                    <a:cubicBezTo>
                      <a:pt x="12" y="49"/>
                      <a:pt x="4" y="51"/>
                      <a:pt x="6" y="53"/>
                    </a:cubicBezTo>
                    <a:cubicBezTo>
                      <a:pt x="9" y="51"/>
                      <a:pt x="11" y="54"/>
                      <a:pt x="13" y="52"/>
                    </a:cubicBezTo>
                    <a:cubicBezTo>
                      <a:pt x="14" y="52"/>
                      <a:pt x="15" y="52"/>
                      <a:pt x="15" y="53"/>
                    </a:cubicBezTo>
                    <a:cubicBezTo>
                      <a:pt x="13" y="53"/>
                      <a:pt x="14" y="54"/>
                      <a:pt x="11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8" y="55"/>
                      <a:pt x="7" y="57"/>
                      <a:pt x="6" y="58"/>
                    </a:cubicBezTo>
                    <a:cubicBezTo>
                      <a:pt x="7" y="59"/>
                      <a:pt x="8" y="57"/>
                      <a:pt x="9" y="58"/>
                    </a:cubicBezTo>
                    <a:cubicBezTo>
                      <a:pt x="8" y="58"/>
                      <a:pt x="7" y="59"/>
                      <a:pt x="7" y="59"/>
                    </a:cubicBezTo>
                    <a:cubicBezTo>
                      <a:pt x="8" y="58"/>
                      <a:pt x="10" y="58"/>
                      <a:pt x="11" y="59"/>
                    </a:cubicBezTo>
                    <a:cubicBezTo>
                      <a:pt x="11" y="60"/>
                      <a:pt x="9" y="61"/>
                      <a:pt x="9" y="61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9" y="61"/>
                      <a:pt x="6" y="61"/>
                      <a:pt x="7" y="62"/>
                    </a:cubicBezTo>
                    <a:cubicBezTo>
                      <a:pt x="8" y="62"/>
                      <a:pt x="10" y="62"/>
                      <a:pt x="12" y="62"/>
                    </a:cubicBezTo>
                    <a:cubicBezTo>
                      <a:pt x="12" y="62"/>
                      <a:pt x="11" y="63"/>
                      <a:pt x="11" y="63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11" y="64"/>
                      <a:pt x="7" y="64"/>
                      <a:pt x="8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5"/>
                      <a:pt x="9" y="65"/>
                      <a:pt x="8" y="65"/>
                    </a:cubicBezTo>
                    <a:cubicBezTo>
                      <a:pt x="9" y="65"/>
                      <a:pt x="10" y="66"/>
                      <a:pt x="10" y="6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0" y="67"/>
                      <a:pt x="12" y="67"/>
                      <a:pt x="11" y="68"/>
                    </a:cubicBezTo>
                    <a:cubicBezTo>
                      <a:pt x="13" y="67"/>
                      <a:pt x="10" y="68"/>
                      <a:pt x="11" y="66"/>
                    </a:cubicBezTo>
                    <a:cubicBezTo>
                      <a:pt x="13" y="65"/>
                      <a:pt x="13" y="67"/>
                      <a:pt x="14" y="67"/>
                    </a:cubicBezTo>
                    <a:cubicBezTo>
                      <a:pt x="11" y="68"/>
                      <a:pt x="14" y="68"/>
                      <a:pt x="14" y="69"/>
                    </a:cubicBezTo>
                    <a:cubicBezTo>
                      <a:pt x="13" y="70"/>
                      <a:pt x="13" y="70"/>
                      <a:pt x="13" y="71"/>
                    </a:cubicBezTo>
                    <a:cubicBezTo>
                      <a:pt x="14" y="70"/>
                      <a:pt x="14" y="70"/>
                      <a:pt x="14" y="70"/>
                    </a:cubicBezTo>
                    <a:cubicBezTo>
                      <a:pt x="11" y="72"/>
                      <a:pt x="16" y="72"/>
                      <a:pt x="15" y="73"/>
                    </a:cubicBezTo>
                    <a:cubicBezTo>
                      <a:pt x="14" y="73"/>
                      <a:pt x="12" y="73"/>
                      <a:pt x="12" y="74"/>
                    </a:cubicBezTo>
                    <a:cubicBezTo>
                      <a:pt x="14" y="72"/>
                      <a:pt x="16" y="74"/>
                      <a:pt x="17" y="73"/>
                    </a:cubicBezTo>
                    <a:cubicBezTo>
                      <a:pt x="17" y="75"/>
                      <a:pt x="14" y="74"/>
                      <a:pt x="12" y="75"/>
                    </a:cubicBezTo>
                    <a:cubicBezTo>
                      <a:pt x="14" y="75"/>
                      <a:pt x="12" y="77"/>
                      <a:pt x="14" y="77"/>
                    </a:cubicBezTo>
                    <a:cubicBezTo>
                      <a:pt x="15" y="75"/>
                      <a:pt x="16" y="76"/>
                      <a:pt x="17" y="76"/>
                    </a:cubicBezTo>
                    <a:cubicBezTo>
                      <a:pt x="17" y="77"/>
                      <a:pt x="16" y="76"/>
                      <a:pt x="15" y="77"/>
                    </a:cubicBezTo>
                    <a:cubicBezTo>
                      <a:pt x="16" y="78"/>
                      <a:pt x="18" y="78"/>
                      <a:pt x="18" y="77"/>
                    </a:cubicBezTo>
                    <a:cubicBezTo>
                      <a:pt x="18" y="78"/>
                      <a:pt x="21" y="78"/>
                      <a:pt x="20" y="79"/>
                    </a:cubicBezTo>
                    <a:cubicBezTo>
                      <a:pt x="18" y="80"/>
                      <a:pt x="18" y="78"/>
                      <a:pt x="17" y="79"/>
                    </a:cubicBezTo>
                    <a:cubicBezTo>
                      <a:pt x="18" y="80"/>
                      <a:pt x="22" y="78"/>
                      <a:pt x="23" y="80"/>
                    </a:cubicBezTo>
                    <a:cubicBezTo>
                      <a:pt x="23" y="78"/>
                      <a:pt x="26" y="78"/>
                      <a:pt x="27" y="79"/>
                    </a:cubicBezTo>
                    <a:cubicBezTo>
                      <a:pt x="27" y="81"/>
                      <a:pt x="26" y="78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3" y="82"/>
                      <a:pt x="20" y="80"/>
                      <a:pt x="18" y="81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8" y="82"/>
                      <a:pt x="17" y="82"/>
                      <a:pt x="16" y="83"/>
                    </a:cubicBezTo>
                    <a:cubicBezTo>
                      <a:pt x="18" y="82"/>
                      <a:pt x="17" y="85"/>
                      <a:pt x="18" y="85"/>
                    </a:cubicBezTo>
                    <a:cubicBezTo>
                      <a:pt x="20" y="84"/>
                      <a:pt x="17" y="84"/>
                      <a:pt x="19" y="84"/>
                    </a:cubicBezTo>
                    <a:cubicBezTo>
                      <a:pt x="19" y="84"/>
                      <a:pt x="22" y="84"/>
                      <a:pt x="22" y="85"/>
                    </a:cubicBezTo>
                    <a:cubicBezTo>
                      <a:pt x="20" y="85"/>
                      <a:pt x="19" y="86"/>
                      <a:pt x="18" y="87"/>
                    </a:cubicBezTo>
                    <a:cubicBezTo>
                      <a:pt x="18" y="87"/>
                      <a:pt x="20" y="86"/>
                      <a:pt x="20" y="87"/>
                    </a:cubicBezTo>
                    <a:cubicBezTo>
                      <a:pt x="19" y="88"/>
                      <a:pt x="19" y="88"/>
                      <a:pt x="19" y="88"/>
                    </a:cubicBezTo>
                    <a:cubicBezTo>
                      <a:pt x="20" y="91"/>
                      <a:pt x="22" y="95"/>
                      <a:pt x="27" y="96"/>
                    </a:cubicBezTo>
                    <a:cubicBezTo>
                      <a:pt x="25" y="97"/>
                      <a:pt x="26" y="99"/>
                      <a:pt x="25" y="101"/>
                    </a:cubicBezTo>
                    <a:cubicBezTo>
                      <a:pt x="25" y="100"/>
                      <a:pt x="27" y="100"/>
                      <a:pt x="27" y="100"/>
                    </a:cubicBezTo>
                    <a:cubicBezTo>
                      <a:pt x="26" y="102"/>
                      <a:pt x="26" y="102"/>
                      <a:pt x="26" y="102"/>
                    </a:cubicBezTo>
                    <a:cubicBezTo>
                      <a:pt x="25" y="103"/>
                      <a:pt x="27" y="104"/>
                      <a:pt x="29" y="104"/>
                    </a:cubicBezTo>
                    <a:cubicBezTo>
                      <a:pt x="28" y="105"/>
                      <a:pt x="28" y="105"/>
                      <a:pt x="27" y="105"/>
                    </a:cubicBezTo>
                    <a:cubicBezTo>
                      <a:pt x="27" y="106"/>
                      <a:pt x="29" y="105"/>
                      <a:pt x="29" y="106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30" y="106"/>
                      <a:pt x="30" y="106"/>
                      <a:pt x="30" y="106"/>
                    </a:cubicBezTo>
                    <a:cubicBezTo>
                      <a:pt x="31" y="107"/>
                      <a:pt x="31" y="108"/>
                      <a:pt x="29" y="109"/>
                    </a:cubicBezTo>
                    <a:cubicBezTo>
                      <a:pt x="29" y="109"/>
                      <a:pt x="30" y="109"/>
                      <a:pt x="30" y="109"/>
                    </a:cubicBezTo>
                    <a:cubicBezTo>
                      <a:pt x="29" y="110"/>
                      <a:pt x="30" y="112"/>
                      <a:pt x="32" y="113"/>
                    </a:cubicBezTo>
                    <a:cubicBezTo>
                      <a:pt x="32" y="113"/>
                      <a:pt x="32" y="112"/>
                      <a:pt x="34" y="112"/>
                    </a:cubicBezTo>
                    <a:cubicBezTo>
                      <a:pt x="36" y="111"/>
                      <a:pt x="33" y="112"/>
                      <a:pt x="35" y="112"/>
                    </a:cubicBezTo>
                    <a:cubicBezTo>
                      <a:pt x="34" y="113"/>
                      <a:pt x="34" y="114"/>
                      <a:pt x="33" y="113"/>
                    </a:cubicBezTo>
                    <a:cubicBezTo>
                      <a:pt x="31" y="116"/>
                      <a:pt x="34" y="118"/>
                      <a:pt x="35" y="121"/>
                    </a:cubicBezTo>
                    <a:cubicBezTo>
                      <a:pt x="36" y="121"/>
                      <a:pt x="36" y="121"/>
                      <a:pt x="36" y="121"/>
                    </a:cubicBezTo>
                    <a:cubicBezTo>
                      <a:pt x="35" y="124"/>
                      <a:pt x="38" y="125"/>
                      <a:pt x="38" y="127"/>
                    </a:cubicBezTo>
                    <a:cubicBezTo>
                      <a:pt x="39" y="126"/>
                      <a:pt x="42" y="125"/>
                      <a:pt x="42" y="126"/>
                    </a:cubicBezTo>
                    <a:cubicBezTo>
                      <a:pt x="44" y="127"/>
                      <a:pt x="40" y="128"/>
                      <a:pt x="39" y="129"/>
                    </a:cubicBezTo>
                    <a:cubicBezTo>
                      <a:pt x="40" y="129"/>
                      <a:pt x="41" y="130"/>
                      <a:pt x="41" y="131"/>
                    </a:cubicBezTo>
                    <a:cubicBezTo>
                      <a:pt x="41" y="131"/>
                      <a:pt x="41" y="131"/>
                      <a:pt x="41" y="131"/>
                    </a:cubicBezTo>
                    <a:cubicBezTo>
                      <a:pt x="42" y="131"/>
                      <a:pt x="43" y="131"/>
                      <a:pt x="42" y="133"/>
                    </a:cubicBezTo>
                    <a:cubicBezTo>
                      <a:pt x="42" y="132"/>
                      <a:pt x="42" y="132"/>
                      <a:pt x="42" y="132"/>
                    </a:cubicBezTo>
                    <a:cubicBezTo>
                      <a:pt x="42" y="133"/>
                      <a:pt x="41" y="134"/>
                      <a:pt x="42" y="135"/>
                    </a:cubicBezTo>
                    <a:cubicBezTo>
                      <a:pt x="44" y="134"/>
                      <a:pt x="43" y="136"/>
                      <a:pt x="45" y="136"/>
                    </a:cubicBezTo>
                    <a:cubicBezTo>
                      <a:pt x="45" y="136"/>
                      <a:pt x="45" y="136"/>
                      <a:pt x="44" y="136"/>
                    </a:cubicBezTo>
                    <a:cubicBezTo>
                      <a:pt x="46" y="136"/>
                      <a:pt x="46" y="136"/>
                      <a:pt x="46" y="136"/>
                    </a:cubicBezTo>
                    <a:cubicBezTo>
                      <a:pt x="46" y="137"/>
                      <a:pt x="46" y="137"/>
                      <a:pt x="46" y="137"/>
                    </a:cubicBezTo>
                    <a:cubicBezTo>
                      <a:pt x="45" y="137"/>
                      <a:pt x="44" y="137"/>
                      <a:pt x="44" y="137"/>
                    </a:cubicBezTo>
                    <a:cubicBezTo>
                      <a:pt x="43" y="139"/>
                      <a:pt x="45" y="137"/>
                      <a:pt x="46" y="137"/>
                    </a:cubicBezTo>
                    <a:cubicBezTo>
                      <a:pt x="48" y="138"/>
                      <a:pt x="46" y="138"/>
                      <a:pt x="46" y="139"/>
                    </a:cubicBezTo>
                    <a:cubicBezTo>
                      <a:pt x="45" y="139"/>
                      <a:pt x="46" y="138"/>
                      <a:pt x="46" y="138"/>
                    </a:cubicBezTo>
                    <a:cubicBezTo>
                      <a:pt x="44" y="138"/>
                      <a:pt x="45" y="139"/>
                      <a:pt x="45" y="139"/>
                    </a:cubicBezTo>
                    <a:cubicBezTo>
                      <a:pt x="45" y="140"/>
                      <a:pt x="46" y="139"/>
                      <a:pt x="46" y="140"/>
                    </a:cubicBezTo>
                    <a:cubicBezTo>
                      <a:pt x="47" y="140"/>
                      <a:pt x="48" y="141"/>
                      <a:pt x="46" y="142"/>
                    </a:cubicBezTo>
                    <a:cubicBezTo>
                      <a:pt x="47" y="142"/>
                      <a:pt x="47" y="143"/>
                      <a:pt x="48" y="143"/>
                    </a:cubicBezTo>
                    <a:cubicBezTo>
                      <a:pt x="48" y="142"/>
                      <a:pt x="48" y="141"/>
                      <a:pt x="49" y="140"/>
                    </a:cubicBezTo>
                    <a:cubicBezTo>
                      <a:pt x="49" y="141"/>
                      <a:pt x="50" y="141"/>
                      <a:pt x="50" y="142"/>
                    </a:cubicBezTo>
                    <a:cubicBezTo>
                      <a:pt x="49" y="142"/>
                      <a:pt x="49" y="142"/>
                      <a:pt x="49" y="142"/>
                    </a:cubicBezTo>
                    <a:cubicBezTo>
                      <a:pt x="50" y="142"/>
                      <a:pt x="50" y="143"/>
                      <a:pt x="51" y="142"/>
                    </a:cubicBezTo>
                    <a:cubicBezTo>
                      <a:pt x="49" y="144"/>
                      <a:pt x="49" y="144"/>
                      <a:pt x="49" y="144"/>
                    </a:cubicBezTo>
                    <a:cubicBezTo>
                      <a:pt x="51" y="143"/>
                      <a:pt x="51" y="144"/>
                      <a:pt x="52" y="145"/>
                    </a:cubicBezTo>
                    <a:cubicBezTo>
                      <a:pt x="50" y="146"/>
                      <a:pt x="48" y="146"/>
                      <a:pt x="49" y="147"/>
                    </a:cubicBezTo>
                    <a:cubicBezTo>
                      <a:pt x="51" y="148"/>
                      <a:pt x="51" y="148"/>
                      <a:pt x="51" y="148"/>
                    </a:cubicBezTo>
                    <a:cubicBezTo>
                      <a:pt x="51" y="148"/>
                      <a:pt x="51" y="148"/>
                      <a:pt x="50" y="149"/>
                    </a:cubicBezTo>
                    <a:cubicBezTo>
                      <a:pt x="50" y="150"/>
                      <a:pt x="52" y="150"/>
                      <a:pt x="53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4" y="150"/>
                      <a:pt x="53" y="150"/>
                      <a:pt x="54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5" y="150"/>
                      <a:pt x="57" y="151"/>
                      <a:pt x="60" y="152"/>
                    </a:cubicBezTo>
                    <a:cubicBezTo>
                      <a:pt x="60" y="152"/>
                      <a:pt x="60" y="152"/>
                      <a:pt x="60" y="152"/>
                    </a:cubicBezTo>
                    <a:cubicBezTo>
                      <a:pt x="60" y="152"/>
                      <a:pt x="60" y="152"/>
                      <a:pt x="60" y="152"/>
                    </a:cubicBezTo>
                    <a:cubicBezTo>
                      <a:pt x="60" y="152"/>
                      <a:pt x="60" y="152"/>
                      <a:pt x="60" y="152"/>
                    </a:cubicBezTo>
                    <a:cubicBezTo>
                      <a:pt x="60" y="152"/>
                      <a:pt x="60" y="152"/>
                      <a:pt x="60" y="152"/>
                    </a:cubicBezTo>
                    <a:cubicBezTo>
                      <a:pt x="61" y="152"/>
                      <a:pt x="61" y="151"/>
                      <a:pt x="61" y="152"/>
                    </a:cubicBezTo>
                    <a:cubicBezTo>
                      <a:pt x="61" y="154"/>
                      <a:pt x="62" y="154"/>
                      <a:pt x="63" y="154"/>
                    </a:cubicBezTo>
                    <a:cubicBezTo>
                      <a:pt x="63" y="154"/>
                      <a:pt x="63" y="153"/>
                      <a:pt x="63" y="153"/>
                    </a:cubicBezTo>
                    <a:cubicBezTo>
                      <a:pt x="62" y="152"/>
                      <a:pt x="63" y="154"/>
                      <a:pt x="62" y="153"/>
                    </a:cubicBezTo>
                    <a:cubicBezTo>
                      <a:pt x="61" y="152"/>
                      <a:pt x="62" y="152"/>
                      <a:pt x="63" y="152"/>
                    </a:cubicBezTo>
                    <a:cubicBezTo>
                      <a:pt x="66" y="155"/>
                      <a:pt x="68" y="151"/>
                      <a:pt x="71" y="152"/>
                    </a:cubicBezTo>
                    <a:cubicBezTo>
                      <a:pt x="70" y="150"/>
                      <a:pt x="72" y="151"/>
                      <a:pt x="72" y="150"/>
                    </a:cubicBezTo>
                    <a:cubicBezTo>
                      <a:pt x="73" y="152"/>
                      <a:pt x="74" y="149"/>
                      <a:pt x="75" y="150"/>
                    </a:cubicBezTo>
                    <a:cubicBezTo>
                      <a:pt x="73" y="148"/>
                      <a:pt x="73" y="148"/>
                      <a:pt x="73" y="148"/>
                    </a:cubicBezTo>
                    <a:cubicBezTo>
                      <a:pt x="75" y="148"/>
                      <a:pt x="74" y="143"/>
                      <a:pt x="76" y="145"/>
                    </a:cubicBezTo>
                    <a:cubicBezTo>
                      <a:pt x="77" y="146"/>
                      <a:pt x="77" y="147"/>
                      <a:pt x="77" y="148"/>
                    </a:cubicBezTo>
                    <a:cubicBezTo>
                      <a:pt x="79" y="150"/>
                      <a:pt x="79" y="144"/>
                      <a:pt x="81" y="146"/>
                    </a:cubicBezTo>
                    <a:cubicBezTo>
                      <a:pt x="80" y="146"/>
                      <a:pt x="79" y="144"/>
                      <a:pt x="80" y="143"/>
                    </a:cubicBezTo>
                    <a:cubicBezTo>
                      <a:pt x="81" y="143"/>
                      <a:pt x="83" y="144"/>
                      <a:pt x="83" y="144"/>
                    </a:cubicBezTo>
                    <a:cubicBezTo>
                      <a:pt x="84" y="144"/>
                      <a:pt x="84" y="143"/>
                      <a:pt x="85" y="143"/>
                    </a:cubicBezTo>
                    <a:cubicBezTo>
                      <a:pt x="85" y="144"/>
                      <a:pt x="85" y="144"/>
                      <a:pt x="85" y="144"/>
                    </a:cubicBezTo>
                    <a:cubicBezTo>
                      <a:pt x="86" y="144"/>
                      <a:pt x="86" y="143"/>
                      <a:pt x="87" y="142"/>
                    </a:cubicBezTo>
                    <a:cubicBezTo>
                      <a:pt x="88" y="143"/>
                      <a:pt x="90" y="141"/>
                      <a:pt x="91" y="141"/>
                    </a:cubicBezTo>
                    <a:cubicBezTo>
                      <a:pt x="91" y="139"/>
                      <a:pt x="94" y="141"/>
                      <a:pt x="92" y="138"/>
                    </a:cubicBezTo>
                    <a:cubicBezTo>
                      <a:pt x="92" y="138"/>
                      <a:pt x="93" y="139"/>
                      <a:pt x="93" y="139"/>
                    </a:cubicBezTo>
                    <a:cubicBezTo>
                      <a:pt x="93" y="138"/>
                      <a:pt x="92" y="136"/>
                      <a:pt x="93" y="135"/>
                    </a:cubicBezTo>
                    <a:cubicBezTo>
                      <a:pt x="94" y="137"/>
                      <a:pt x="94" y="137"/>
                      <a:pt x="94" y="137"/>
                    </a:cubicBezTo>
                    <a:cubicBezTo>
                      <a:pt x="95" y="139"/>
                      <a:pt x="95" y="136"/>
                      <a:pt x="96" y="137"/>
                    </a:cubicBezTo>
                    <a:cubicBezTo>
                      <a:pt x="95" y="136"/>
                      <a:pt x="97" y="137"/>
                      <a:pt x="96" y="136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7" y="133"/>
                      <a:pt x="96" y="134"/>
                      <a:pt x="97" y="133"/>
                    </a:cubicBezTo>
                    <a:cubicBezTo>
                      <a:pt x="98" y="132"/>
                      <a:pt x="99" y="134"/>
                      <a:pt x="98" y="134"/>
                    </a:cubicBezTo>
                    <a:cubicBezTo>
                      <a:pt x="99" y="135"/>
                      <a:pt x="100" y="134"/>
                      <a:pt x="100" y="133"/>
                    </a:cubicBezTo>
                    <a:cubicBezTo>
                      <a:pt x="100" y="133"/>
                      <a:pt x="100" y="133"/>
                      <a:pt x="100" y="133"/>
                    </a:cubicBezTo>
                    <a:cubicBezTo>
                      <a:pt x="100" y="133"/>
                      <a:pt x="100" y="133"/>
                      <a:pt x="100" y="133"/>
                    </a:cubicBezTo>
                    <a:cubicBezTo>
                      <a:pt x="100" y="133"/>
                      <a:pt x="100" y="132"/>
                      <a:pt x="101" y="132"/>
                    </a:cubicBezTo>
                    <a:cubicBezTo>
                      <a:pt x="101" y="132"/>
                      <a:pt x="101" y="132"/>
                      <a:pt x="101" y="132"/>
                    </a:cubicBezTo>
                    <a:cubicBezTo>
                      <a:pt x="100" y="133"/>
                      <a:pt x="100" y="133"/>
                      <a:pt x="100" y="133"/>
                    </a:cubicBezTo>
                    <a:cubicBezTo>
                      <a:pt x="100" y="133"/>
                      <a:pt x="101" y="133"/>
                      <a:pt x="101" y="133"/>
                    </a:cubicBezTo>
                    <a:cubicBezTo>
                      <a:pt x="101" y="133"/>
                      <a:pt x="101" y="133"/>
                      <a:pt x="101" y="133"/>
                    </a:cubicBezTo>
                    <a:cubicBezTo>
                      <a:pt x="101" y="132"/>
                      <a:pt x="102" y="132"/>
                      <a:pt x="102" y="133"/>
                    </a:cubicBezTo>
                    <a:cubicBezTo>
                      <a:pt x="103" y="134"/>
                      <a:pt x="103" y="134"/>
                      <a:pt x="103" y="134"/>
                    </a:cubicBezTo>
                    <a:cubicBezTo>
                      <a:pt x="103" y="134"/>
                      <a:pt x="103" y="131"/>
                      <a:pt x="103" y="131"/>
                    </a:cubicBezTo>
                    <a:cubicBezTo>
                      <a:pt x="105" y="131"/>
                      <a:pt x="107" y="128"/>
                      <a:pt x="108" y="126"/>
                    </a:cubicBezTo>
                    <a:cubicBezTo>
                      <a:pt x="108" y="127"/>
                      <a:pt x="108" y="127"/>
                      <a:pt x="108" y="126"/>
                    </a:cubicBezTo>
                    <a:cubicBezTo>
                      <a:pt x="108" y="126"/>
                      <a:pt x="108" y="124"/>
                      <a:pt x="109" y="125"/>
                    </a:cubicBezTo>
                    <a:cubicBezTo>
                      <a:pt x="109" y="124"/>
                      <a:pt x="110" y="125"/>
                      <a:pt x="111" y="125"/>
                    </a:cubicBezTo>
                    <a:cubicBezTo>
                      <a:pt x="111" y="125"/>
                      <a:pt x="111" y="124"/>
                      <a:pt x="110" y="124"/>
                    </a:cubicBezTo>
                    <a:cubicBezTo>
                      <a:pt x="113" y="124"/>
                      <a:pt x="112" y="120"/>
                      <a:pt x="115" y="120"/>
                    </a:cubicBezTo>
                    <a:cubicBezTo>
                      <a:pt x="115" y="120"/>
                      <a:pt x="115" y="121"/>
                      <a:pt x="115" y="122"/>
                    </a:cubicBezTo>
                    <a:cubicBezTo>
                      <a:pt x="116" y="120"/>
                      <a:pt x="117" y="118"/>
                      <a:pt x="117" y="116"/>
                    </a:cubicBezTo>
                    <a:cubicBezTo>
                      <a:pt x="117" y="117"/>
                      <a:pt x="118" y="117"/>
                      <a:pt x="118" y="118"/>
                    </a:cubicBezTo>
                    <a:cubicBezTo>
                      <a:pt x="119" y="117"/>
                      <a:pt x="119" y="116"/>
                      <a:pt x="119" y="114"/>
                    </a:cubicBezTo>
                    <a:cubicBezTo>
                      <a:pt x="118" y="114"/>
                      <a:pt x="119" y="115"/>
                      <a:pt x="119" y="115"/>
                    </a:cubicBezTo>
                    <a:cubicBezTo>
                      <a:pt x="117" y="115"/>
                      <a:pt x="118" y="113"/>
                      <a:pt x="118" y="113"/>
                    </a:cubicBezTo>
                    <a:cubicBezTo>
                      <a:pt x="119" y="113"/>
                      <a:pt x="119" y="113"/>
                      <a:pt x="119" y="113"/>
                    </a:cubicBezTo>
                    <a:cubicBezTo>
                      <a:pt x="119" y="112"/>
                      <a:pt x="119" y="111"/>
                      <a:pt x="120" y="111"/>
                    </a:cubicBezTo>
                    <a:cubicBezTo>
                      <a:pt x="121" y="111"/>
                      <a:pt x="120" y="111"/>
                      <a:pt x="120" y="112"/>
                    </a:cubicBezTo>
                    <a:cubicBezTo>
                      <a:pt x="122" y="114"/>
                      <a:pt x="123" y="111"/>
                      <a:pt x="124" y="111"/>
                    </a:cubicBezTo>
                    <a:cubicBezTo>
                      <a:pt x="124" y="111"/>
                      <a:pt x="124" y="110"/>
                      <a:pt x="123" y="110"/>
                    </a:cubicBezTo>
                    <a:cubicBezTo>
                      <a:pt x="123" y="109"/>
                      <a:pt x="124" y="111"/>
                      <a:pt x="125" y="110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4" y="106"/>
                      <a:pt x="126" y="106"/>
                      <a:pt x="126" y="107"/>
                    </a:cubicBezTo>
                    <a:cubicBezTo>
                      <a:pt x="127" y="106"/>
                      <a:pt x="126" y="103"/>
                      <a:pt x="125" y="101"/>
                    </a:cubicBezTo>
                    <a:cubicBezTo>
                      <a:pt x="126" y="101"/>
                      <a:pt x="127" y="99"/>
                      <a:pt x="127" y="99"/>
                    </a:cubicBezTo>
                    <a:cubicBezTo>
                      <a:pt x="128" y="99"/>
                      <a:pt x="127" y="99"/>
                      <a:pt x="127" y="100"/>
                    </a:cubicBezTo>
                    <a:cubicBezTo>
                      <a:pt x="129" y="100"/>
                      <a:pt x="129" y="100"/>
                      <a:pt x="129" y="100"/>
                    </a:cubicBezTo>
                    <a:cubicBezTo>
                      <a:pt x="128" y="101"/>
                      <a:pt x="131" y="102"/>
                      <a:pt x="131" y="103"/>
                    </a:cubicBezTo>
                    <a:cubicBezTo>
                      <a:pt x="131" y="102"/>
                      <a:pt x="133" y="101"/>
                      <a:pt x="135" y="100"/>
                    </a:cubicBezTo>
                    <a:cubicBezTo>
                      <a:pt x="132" y="99"/>
                      <a:pt x="135" y="98"/>
                      <a:pt x="134" y="96"/>
                    </a:cubicBezTo>
                    <a:cubicBezTo>
                      <a:pt x="135" y="95"/>
                      <a:pt x="136" y="97"/>
                      <a:pt x="137" y="97"/>
                    </a:cubicBezTo>
                    <a:cubicBezTo>
                      <a:pt x="137" y="95"/>
                      <a:pt x="139" y="95"/>
                      <a:pt x="140" y="93"/>
                    </a:cubicBezTo>
                    <a:cubicBezTo>
                      <a:pt x="140" y="93"/>
                      <a:pt x="140" y="94"/>
                      <a:pt x="140" y="94"/>
                    </a:cubicBezTo>
                    <a:cubicBezTo>
                      <a:pt x="141" y="92"/>
                      <a:pt x="143" y="91"/>
                      <a:pt x="143" y="88"/>
                    </a:cubicBezTo>
                    <a:cubicBezTo>
                      <a:pt x="143" y="89"/>
                      <a:pt x="143" y="89"/>
                      <a:pt x="143" y="90"/>
                    </a:cubicBezTo>
                    <a:cubicBezTo>
                      <a:pt x="145" y="89"/>
                      <a:pt x="141" y="87"/>
                      <a:pt x="144" y="87"/>
                    </a:cubicBezTo>
                    <a:cubicBezTo>
                      <a:pt x="144" y="88"/>
                      <a:pt x="144" y="88"/>
                      <a:pt x="144" y="88"/>
                    </a:cubicBezTo>
                    <a:cubicBezTo>
                      <a:pt x="144" y="87"/>
                      <a:pt x="147" y="88"/>
                      <a:pt x="146" y="85"/>
                    </a:cubicBezTo>
                    <a:cubicBezTo>
                      <a:pt x="147" y="86"/>
                      <a:pt x="147" y="86"/>
                      <a:pt x="147" y="87"/>
                    </a:cubicBezTo>
                    <a:cubicBezTo>
                      <a:pt x="148" y="85"/>
                      <a:pt x="149" y="85"/>
                      <a:pt x="148" y="83"/>
                    </a:cubicBezTo>
                    <a:cubicBezTo>
                      <a:pt x="149" y="83"/>
                      <a:pt x="149" y="84"/>
                      <a:pt x="149" y="85"/>
                    </a:cubicBezTo>
                    <a:cubicBezTo>
                      <a:pt x="151" y="85"/>
                      <a:pt x="149" y="82"/>
                      <a:pt x="150" y="82"/>
                    </a:cubicBezTo>
                    <a:cubicBezTo>
                      <a:pt x="151" y="82"/>
                      <a:pt x="152" y="82"/>
                      <a:pt x="152" y="82"/>
                    </a:cubicBezTo>
                    <a:cubicBezTo>
                      <a:pt x="151" y="81"/>
                      <a:pt x="153" y="80"/>
                      <a:pt x="153" y="79"/>
                    </a:cubicBezTo>
                    <a:cubicBezTo>
                      <a:pt x="153" y="80"/>
                      <a:pt x="154" y="80"/>
                      <a:pt x="155" y="80"/>
                    </a:cubicBezTo>
                    <a:cubicBezTo>
                      <a:pt x="159" y="76"/>
                      <a:pt x="164" y="73"/>
                      <a:pt x="168" y="67"/>
                    </a:cubicBezTo>
                    <a:cubicBezTo>
                      <a:pt x="170" y="69"/>
                      <a:pt x="167" y="69"/>
                      <a:pt x="169" y="70"/>
                    </a:cubicBezTo>
                    <a:cubicBezTo>
                      <a:pt x="168" y="69"/>
                      <a:pt x="169" y="69"/>
                      <a:pt x="170" y="67"/>
                    </a:cubicBezTo>
                    <a:cubicBezTo>
                      <a:pt x="171" y="68"/>
                      <a:pt x="171" y="68"/>
                      <a:pt x="171" y="68"/>
                    </a:cubicBezTo>
                    <a:cubicBezTo>
                      <a:pt x="171" y="67"/>
                      <a:pt x="172" y="68"/>
                      <a:pt x="172" y="67"/>
                    </a:cubicBezTo>
                    <a:cubicBezTo>
                      <a:pt x="172" y="66"/>
                      <a:pt x="172" y="66"/>
                      <a:pt x="172" y="66"/>
                    </a:cubicBezTo>
                    <a:cubicBezTo>
                      <a:pt x="172" y="65"/>
                      <a:pt x="175" y="67"/>
                      <a:pt x="174" y="65"/>
                    </a:cubicBezTo>
                    <a:cubicBezTo>
                      <a:pt x="175" y="66"/>
                      <a:pt x="175" y="66"/>
                      <a:pt x="175" y="66"/>
                    </a:cubicBezTo>
                    <a:cubicBezTo>
                      <a:pt x="175" y="65"/>
                      <a:pt x="175" y="65"/>
                      <a:pt x="175" y="65"/>
                    </a:cubicBezTo>
                    <a:cubicBezTo>
                      <a:pt x="176" y="65"/>
                      <a:pt x="177" y="65"/>
                      <a:pt x="176" y="66"/>
                    </a:cubicBezTo>
                    <a:cubicBezTo>
                      <a:pt x="177" y="67"/>
                      <a:pt x="178" y="68"/>
                      <a:pt x="180" y="67"/>
                    </a:cubicBezTo>
                    <a:cubicBezTo>
                      <a:pt x="179" y="67"/>
                      <a:pt x="178" y="68"/>
                      <a:pt x="178" y="68"/>
                    </a:cubicBezTo>
                    <a:cubicBezTo>
                      <a:pt x="181" y="71"/>
                      <a:pt x="183" y="76"/>
                      <a:pt x="188" y="78"/>
                    </a:cubicBezTo>
                    <a:cubicBezTo>
                      <a:pt x="187" y="79"/>
                      <a:pt x="187" y="79"/>
                      <a:pt x="186" y="79"/>
                    </a:cubicBezTo>
                    <a:cubicBezTo>
                      <a:pt x="190" y="80"/>
                      <a:pt x="187" y="84"/>
                      <a:pt x="192" y="84"/>
                    </a:cubicBezTo>
                    <a:cubicBezTo>
                      <a:pt x="194" y="84"/>
                      <a:pt x="194" y="84"/>
                      <a:pt x="194" y="84"/>
                    </a:cubicBezTo>
                    <a:cubicBezTo>
                      <a:pt x="193" y="84"/>
                      <a:pt x="192" y="85"/>
                      <a:pt x="192" y="86"/>
                    </a:cubicBezTo>
                    <a:cubicBezTo>
                      <a:pt x="193" y="86"/>
                      <a:pt x="193" y="88"/>
                      <a:pt x="195" y="87"/>
                    </a:cubicBezTo>
                    <a:cubicBezTo>
                      <a:pt x="194" y="88"/>
                      <a:pt x="194" y="87"/>
                      <a:pt x="193" y="88"/>
                    </a:cubicBezTo>
                    <a:cubicBezTo>
                      <a:pt x="194" y="89"/>
                      <a:pt x="197" y="89"/>
                      <a:pt x="197" y="90"/>
                    </a:cubicBezTo>
                    <a:cubicBezTo>
                      <a:pt x="196" y="90"/>
                      <a:pt x="196" y="90"/>
                      <a:pt x="196" y="90"/>
                    </a:cubicBezTo>
                    <a:cubicBezTo>
                      <a:pt x="196" y="97"/>
                      <a:pt x="198" y="104"/>
                      <a:pt x="204" y="106"/>
                    </a:cubicBezTo>
                    <a:cubicBezTo>
                      <a:pt x="205" y="107"/>
                      <a:pt x="202" y="108"/>
                      <a:pt x="203" y="108"/>
                    </a:cubicBezTo>
                    <a:cubicBezTo>
                      <a:pt x="208" y="111"/>
                      <a:pt x="207" y="119"/>
                      <a:pt x="214" y="118"/>
                    </a:cubicBezTo>
                    <a:cubicBezTo>
                      <a:pt x="218" y="120"/>
                      <a:pt x="222" y="116"/>
                      <a:pt x="222" y="116"/>
                    </a:cubicBezTo>
                    <a:cubicBezTo>
                      <a:pt x="216" y="114"/>
                      <a:pt x="213" y="105"/>
                      <a:pt x="212" y="97"/>
                    </a:cubicBezTo>
                    <a:close/>
                    <a:moveTo>
                      <a:pt x="56" y="136"/>
                    </a:moveTo>
                    <a:cubicBezTo>
                      <a:pt x="55" y="136"/>
                      <a:pt x="55" y="136"/>
                      <a:pt x="56" y="136"/>
                    </a:cubicBezTo>
                    <a:close/>
                    <a:moveTo>
                      <a:pt x="101" y="131"/>
                    </a:moveTo>
                    <a:cubicBezTo>
                      <a:pt x="101" y="131"/>
                      <a:pt x="101" y="131"/>
                      <a:pt x="102" y="131"/>
                    </a:cubicBezTo>
                    <a:cubicBezTo>
                      <a:pt x="101" y="131"/>
                      <a:pt x="101" y="131"/>
                      <a:pt x="101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26"/>
              <p:cNvSpPr>
                <a:spLocks noEditPoints="1"/>
              </p:cNvSpPr>
              <p:nvPr/>
            </p:nvSpPr>
            <p:spPr bwMode="auto">
              <a:xfrm>
                <a:off x="4602163" y="4041775"/>
                <a:ext cx="769938" cy="527050"/>
              </a:xfrm>
              <a:custGeom>
                <a:avLst/>
                <a:gdLst>
                  <a:gd name="T0" fmla="*/ 298 w 356"/>
                  <a:gd name="T1" fmla="*/ 39 h 245"/>
                  <a:gd name="T2" fmla="*/ 217 w 356"/>
                  <a:gd name="T3" fmla="*/ 49 h 245"/>
                  <a:gd name="T4" fmla="*/ 157 w 356"/>
                  <a:gd name="T5" fmla="*/ 47 h 245"/>
                  <a:gd name="T6" fmla="*/ 126 w 356"/>
                  <a:gd name="T7" fmla="*/ 48 h 245"/>
                  <a:gd name="T8" fmla="*/ 79 w 356"/>
                  <a:gd name="T9" fmla="*/ 44 h 245"/>
                  <a:gd name="T10" fmla="*/ 58 w 356"/>
                  <a:gd name="T11" fmla="*/ 24 h 245"/>
                  <a:gd name="T12" fmla="*/ 62 w 356"/>
                  <a:gd name="T13" fmla="*/ 12 h 245"/>
                  <a:gd name="T14" fmla="*/ 58 w 356"/>
                  <a:gd name="T15" fmla="*/ 13 h 245"/>
                  <a:gd name="T16" fmla="*/ 46 w 356"/>
                  <a:gd name="T17" fmla="*/ 20 h 245"/>
                  <a:gd name="T18" fmla="*/ 40 w 356"/>
                  <a:gd name="T19" fmla="*/ 26 h 245"/>
                  <a:gd name="T20" fmla="*/ 36 w 356"/>
                  <a:gd name="T21" fmla="*/ 29 h 245"/>
                  <a:gd name="T22" fmla="*/ 41 w 356"/>
                  <a:gd name="T23" fmla="*/ 32 h 245"/>
                  <a:gd name="T24" fmla="*/ 38 w 356"/>
                  <a:gd name="T25" fmla="*/ 32 h 245"/>
                  <a:gd name="T26" fmla="*/ 32 w 356"/>
                  <a:gd name="T27" fmla="*/ 36 h 245"/>
                  <a:gd name="T28" fmla="*/ 32 w 356"/>
                  <a:gd name="T29" fmla="*/ 41 h 245"/>
                  <a:gd name="T30" fmla="*/ 29 w 356"/>
                  <a:gd name="T31" fmla="*/ 47 h 245"/>
                  <a:gd name="T32" fmla="*/ 35 w 356"/>
                  <a:gd name="T33" fmla="*/ 56 h 245"/>
                  <a:gd name="T34" fmla="*/ 28 w 356"/>
                  <a:gd name="T35" fmla="*/ 65 h 245"/>
                  <a:gd name="T36" fmla="*/ 22 w 356"/>
                  <a:gd name="T37" fmla="*/ 75 h 245"/>
                  <a:gd name="T38" fmla="*/ 19 w 356"/>
                  <a:gd name="T39" fmla="*/ 89 h 245"/>
                  <a:gd name="T40" fmla="*/ 17 w 356"/>
                  <a:gd name="T41" fmla="*/ 94 h 245"/>
                  <a:gd name="T42" fmla="*/ 16 w 356"/>
                  <a:gd name="T43" fmla="*/ 100 h 245"/>
                  <a:gd name="T44" fmla="*/ 15 w 356"/>
                  <a:gd name="T45" fmla="*/ 114 h 245"/>
                  <a:gd name="T46" fmla="*/ 12 w 356"/>
                  <a:gd name="T47" fmla="*/ 126 h 245"/>
                  <a:gd name="T48" fmla="*/ 9 w 356"/>
                  <a:gd name="T49" fmla="*/ 131 h 245"/>
                  <a:gd name="T50" fmla="*/ 8 w 356"/>
                  <a:gd name="T51" fmla="*/ 139 h 245"/>
                  <a:gd name="T52" fmla="*/ 6 w 356"/>
                  <a:gd name="T53" fmla="*/ 151 h 245"/>
                  <a:gd name="T54" fmla="*/ 9 w 356"/>
                  <a:gd name="T55" fmla="*/ 163 h 245"/>
                  <a:gd name="T56" fmla="*/ 5 w 356"/>
                  <a:gd name="T57" fmla="*/ 176 h 245"/>
                  <a:gd name="T58" fmla="*/ 3 w 356"/>
                  <a:gd name="T59" fmla="*/ 197 h 245"/>
                  <a:gd name="T60" fmla="*/ 5 w 356"/>
                  <a:gd name="T61" fmla="*/ 218 h 245"/>
                  <a:gd name="T62" fmla="*/ 19 w 356"/>
                  <a:gd name="T63" fmla="*/ 204 h 245"/>
                  <a:gd name="T64" fmla="*/ 20 w 356"/>
                  <a:gd name="T65" fmla="*/ 140 h 245"/>
                  <a:gd name="T66" fmla="*/ 30 w 356"/>
                  <a:gd name="T67" fmla="*/ 119 h 245"/>
                  <a:gd name="T68" fmla="*/ 42 w 356"/>
                  <a:gd name="T69" fmla="*/ 82 h 245"/>
                  <a:gd name="T70" fmla="*/ 50 w 356"/>
                  <a:gd name="T71" fmla="*/ 50 h 245"/>
                  <a:gd name="T72" fmla="*/ 68 w 356"/>
                  <a:gd name="T73" fmla="*/ 51 h 245"/>
                  <a:gd name="T74" fmla="*/ 72 w 356"/>
                  <a:gd name="T75" fmla="*/ 56 h 245"/>
                  <a:gd name="T76" fmla="*/ 76 w 356"/>
                  <a:gd name="T77" fmla="*/ 55 h 245"/>
                  <a:gd name="T78" fmla="*/ 84 w 356"/>
                  <a:gd name="T79" fmla="*/ 60 h 245"/>
                  <a:gd name="T80" fmla="*/ 90 w 356"/>
                  <a:gd name="T81" fmla="*/ 64 h 245"/>
                  <a:gd name="T82" fmla="*/ 100 w 356"/>
                  <a:gd name="T83" fmla="*/ 60 h 245"/>
                  <a:gd name="T84" fmla="*/ 110 w 356"/>
                  <a:gd name="T85" fmla="*/ 56 h 245"/>
                  <a:gd name="T86" fmla="*/ 126 w 356"/>
                  <a:gd name="T87" fmla="*/ 66 h 245"/>
                  <a:gd name="T88" fmla="*/ 139 w 356"/>
                  <a:gd name="T89" fmla="*/ 64 h 245"/>
                  <a:gd name="T90" fmla="*/ 159 w 356"/>
                  <a:gd name="T91" fmla="*/ 67 h 245"/>
                  <a:gd name="T92" fmla="*/ 166 w 356"/>
                  <a:gd name="T93" fmla="*/ 67 h 245"/>
                  <a:gd name="T94" fmla="*/ 175 w 356"/>
                  <a:gd name="T95" fmla="*/ 69 h 245"/>
                  <a:gd name="T96" fmla="*/ 192 w 356"/>
                  <a:gd name="T97" fmla="*/ 68 h 245"/>
                  <a:gd name="T98" fmla="*/ 210 w 356"/>
                  <a:gd name="T99" fmla="*/ 67 h 245"/>
                  <a:gd name="T100" fmla="*/ 217 w 356"/>
                  <a:gd name="T101" fmla="*/ 68 h 245"/>
                  <a:gd name="T102" fmla="*/ 235 w 356"/>
                  <a:gd name="T103" fmla="*/ 66 h 245"/>
                  <a:gd name="T104" fmla="*/ 246 w 356"/>
                  <a:gd name="T105" fmla="*/ 62 h 245"/>
                  <a:gd name="T106" fmla="*/ 263 w 356"/>
                  <a:gd name="T107" fmla="*/ 60 h 245"/>
                  <a:gd name="T108" fmla="*/ 281 w 356"/>
                  <a:gd name="T109" fmla="*/ 54 h 245"/>
                  <a:gd name="T110" fmla="*/ 309 w 356"/>
                  <a:gd name="T111" fmla="*/ 50 h 245"/>
                  <a:gd name="T112" fmla="*/ 333 w 356"/>
                  <a:gd name="T113" fmla="*/ 30 h 245"/>
                  <a:gd name="T114" fmla="*/ 39 w 356"/>
                  <a:gd name="T115" fmla="*/ 37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6" h="245">
                    <a:moveTo>
                      <a:pt x="352" y="5"/>
                    </a:moveTo>
                    <a:cubicBezTo>
                      <a:pt x="352" y="2"/>
                      <a:pt x="346" y="0"/>
                      <a:pt x="346" y="0"/>
                    </a:cubicBezTo>
                    <a:cubicBezTo>
                      <a:pt x="347" y="6"/>
                      <a:pt x="342" y="11"/>
                      <a:pt x="336" y="14"/>
                    </a:cubicBezTo>
                    <a:cubicBezTo>
                      <a:pt x="336" y="16"/>
                      <a:pt x="334" y="18"/>
                      <a:pt x="332" y="19"/>
                    </a:cubicBezTo>
                    <a:cubicBezTo>
                      <a:pt x="326" y="25"/>
                      <a:pt x="317" y="25"/>
                      <a:pt x="309" y="30"/>
                    </a:cubicBezTo>
                    <a:cubicBezTo>
                      <a:pt x="310" y="31"/>
                      <a:pt x="310" y="32"/>
                      <a:pt x="310" y="33"/>
                    </a:cubicBezTo>
                    <a:cubicBezTo>
                      <a:pt x="310" y="32"/>
                      <a:pt x="310" y="32"/>
                      <a:pt x="310" y="32"/>
                    </a:cubicBezTo>
                    <a:cubicBezTo>
                      <a:pt x="309" y="34"/>
                      <a:pt x="309" y="34"/>
                      <a:pt x="309" y="34"/>
                    </a:cubicBezTo>
                    <a:cubicBezTo>
                      <a:pt x="309" y="34"/>
                      <a:pt x="308" y="32"/>
                      <a:pt x="309" y="32"/>
                    </a:cubicBezTo>
                    <a:cubicBezTo>
                      <a:pt x="305" y="33"/>
                      <a:pt x="303" y="35"/>
                      <a:pt x="299" y="36"/>
                    </a:cubicBezTo>
                    <a:cubicBezTo>
                      <a:pt x="299" y="38"/>
                      <a:pt x="297" y="36"/>
                      <a:pt x="298" y="39"/>
                    </a:cubicBezTo>
                    <a:cubicBezTo>
                      <a:pt x="297" y="38"/>
                      <a:pt x="298" y="38"/>
                      <a:pt x="298" y="38"/>
                    </a:cubicBezTo>
                    <a:cubicBezTo>
                      <a:pt x="295" y="39"/>
                      <a:pt x="295" y="40"/>
                      <a:pt x="292" y="38"/>
                    </a:cubicBezTo>
                    <a:cubicBezTo>
                      <a:pt x="282" y="38"/>
                      <a:pt x="273" y="42"/>
                      <a:pt x="263" y="43"/>
                    </a:cubicBezTo>
                    <a:cubicBezTo>
                      <a:pt x="253" y="44"/>
                      <a:pt x="243" y="47"/>
                      <a:pt x="232" y="48"/>
                    </a:cubicBezTo>
                    <a:cubicBezTo>
                      <a:pt x="231" y="52"/>
                      <a:pt x="229" y="50"/>
                      <a:pt x="227" y="53"/>
                    </a:cubicBezTo>
                    <a:cubicBezTo>
                      <a:pt x="227" y="52"/>
                      <a:pt x="227" y="52"/>
                      <a:pt x="227" y="52"/>
                    </a:cubicBezTo>
                    <a:cubicBezTo>
                      <a:pt x="225" y="54"/>
                      <a:pt x="225" y="52"/>
                      <a:pt x="223" y="51"/>
                    </a:cubicBezTo>
                    <a:cubicBezTo>
                      <a:pt x="223" y="52"/>
                      <a:pt x="222" y="51"/>
                      <a:pt x="222" y="53"/>
                    </a:cubicBezTo>
                    <a:cubicBezTo>
                      <a:pt x="221" y="55"/>
                      <a:pt x="221" y="51"/>
                      <a:pt x="220" y="52"/>
                    </a:cubicBezTo>
                    <a:cubicBezTo>
                      <a:pt x="220" y="51"/>
                      <a:pt x="220" y="53"/>
                      <a:pt x="219" y="52"/>
                    </a:cubicBezTo>
                    <a:cubicBezTo>
                      <a:pt x="217" y="55"/>
                      <a:pt x="220" y="51"/>
                      <a:pt x="217" y="49"/>
                    </a:cubicBezTo>
                    <a:cubicBezTo>
                      <a:pt x="212" y="50"/>
                      <a:pt x="207" y="52"/>
                      <a:pt x="202" y="51"/>
                    </a:cubicBezTo>
                    <a:cubicBezTo>
                      <a:pt x="202" y="51"/>
                      <a:pt x="203" y="52"/>
                      <a:pt x="202" y="52"/>
                    </a:cubicBezTo>
                    <a:cubicBezTo>
                      <a:pt x="202" y="49"/>
                      <a:pt x="201" y="53"/>
                      <a:pt x="200" y="52"/>
                    </a:cubicBezTo>
                    <a:cubicBezTo>
                      <a:pt x="200" y="51"/>
                      <a:pt x="200" y="51"/>
                      <a:pt x="200" y="51"/>
                    </a:cubicBezTo>
                    <a:cubicBezTo>
                      <a:pt x="198" y="49"/>
                      <a:pt x="197" y="51"/>
                      <a:pt x="195" y="50"/>
                    </a:cubicBezTo>
                    <a:cubicBezTo>
                      <a:pt x="193" y="51"/>
                      <a:pt x="191" y="48"/>
                      <a:pt x="189" y="50"/>
                    </a:cubicBezTo>
                    <a:cubicBezTo>
                      <a:pt x="190" y="49"/>
                      <a:pt x="188" y="49"/>
                      <a:pt x="188" y="48"/>
                    </a:cubicBezTo>
                    <a:cubicBezTo>
                      <a:pt x="187" y="52"/>
                      <a:pt x="184" y="47"/>
                      <a:pt x="183" y="49"/>
                    </a:cubicBezTo>
                    <a:cubicBezTo>
                      <a:pt x="183" y="49"/>
                      <a:pt x="183" y="49"/>
                      <a:pt x="183" y="49"/>
                    </a:cubicBezTo>
                    <a:cubicBezTo>
                      <a:pt x="178" y="49"/>
                      <a:pt x="172" y="47"/>
                      <a:pt x="167" y="49"/>
                    </a:cubicBezTo>
                    <a:cubicBezTo>
                      <a:pt x="163" y="49"/>
                      <a:pt x="160" y="45"/>
                      <a:pt x="157" y="47"/>
                    </a:cubicBezTo>
                    <a:cubicBezTo>
                      <a:pt x="156" y="47"/>
                      <a:pt x="157" y="48"/>
                      <a:pt x="156" y="49"/>
                    </a:cubicBezTo>
                    <a:cubicBezTo>
                      <a:pt x="155" y="48"/>
                      <a:pt x="156" y="47"/>
                      <a:pt x="156" y="47"/>
                    </a:cubicBezTo>
                    <a:cubicBezTo>
                      <a:pt x="154" y="48"/>
                      <a:pt x="152" y="46"/>
                      <a:pt x="150" y="46"/>
                    </a:cubicBezTo>
                    <a:cubicBezTo>
                      <a:pt x="150" y="47"/>
                      <a:pt x="149" y="47"/>
                      <a:pt x="149" y="48"/>
                    </a:cubicBezTo>
                    <a:cubicBezTo>
                      <a:pt x="147" y="45"/>
                      <a:pt x="144" y="48"/>
                      <a:pt x="142" y="46"/>
                    </a:cubicBezTo>
                    <a:cubicBezTo>
                      <a:pt x="142" y="49"/>
                      <a:pt x="140" y="48"/>
                      <a:pt x="139" y="48"/>
                    </a:cubicBezTo>
                    <a:cubicBezTo>
                      <a:pt x="139" y="48"/>
                      <a:pt x="139" y="47"/>
                      <a:pt x="139" y="47"/>
                    </a:cubicBezTo>
                    <a:cubicBezTo>
                      <a:pt x="137" y="47"/>
                      <a:pt x="136" y="47"/>
                      <a:pt x="135" y="46"/>
                    </a:cubicBezTo>
                    <a:cubicBezTo>
                      <a:pt x="134" y="46"/>
                      <a:pt x="133" y="48"/>
                      <a:pt x="132" y="47"/>
                    </a:cubicBezTo>
                    <a:cubicBezTo>
                      <a:pt x="132" y="45"/>
                      <a:pt x="130" y="47"/>
                      <a:pt x="129" y="46"/>
                    </a:cubicBezTo>
                    <a:cubicBezTo>
                      <a:pt x="129" y="48"/>
                      <a:pt x="127" y="49"/>
                      <a:pt x="126" y="48"/>
                    </a:cubicBezTo>
                    <a:cubicBezTo>
                      <a:pt x="127" y="45"/>
                      <a:pt x="127" y="45"/>
                      <a:pt x="127" y="45"/>
                    </a:cubicBezTo>
                    <a:cubicBezTo>
                      <a:pt x="123" y="46"/>
                      <a:pt x="118" y="43"/>
                      <a:pt x="113" y="45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09" y="45"/>
                      <a:pt x="105" y="42"/>
                      <a:pt x="100" y="45"/>
                    </a:cubicBezTo>
                    <a:cubicBezTo>
                      <a:pt x="99" y="44"/>
                      <a:pt x="98" y="43"/>
                      <a:pt x="96" y="42"/>
                    </a:cubicBezTo>
                    <a:cubicBezTo>
                      <a:pt x="95" y="44"/>
                      <a:pt x="94" y="43"/>
                      <a:pt x="93" y="45"/>
                    </a:cubicBezTo>
                    <a:cubicBezTo>
                      <a:pt x="92" y="45"/>
                      <a:pt x="92" y="44"/>
                      <a:pt x="92" y="43"/>
                    </a:cubicBezTo>
                    <a:cubicBezTo>
                      <a:pt x="90" y="43"/>
                      <a:pt x="89" y="40"/>
                      <a:pt x="87" y="42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5" y="42"/>
                      <a:pt x="83" y="43"/>
                      <a:pt x="81" y="41"/>
                    </a:cubicBezTo>
                    <a:cubicBezTo>
                      <a:pt x="81" y="42"/>
                      <a:pt x="79" y="42"/>
                      <a:pt x="79" y="44"/>
                    </a:cubicBezTo>
                    <a:cubicBezTo>
                      <a:pt x="78" y="44"/>
                      <a:pt x="79" y="42"/>
                      <a:pt x="78" y="43"/>
                    </a:cubicBezTo>
                    <a:cubicBezTo>
                      <a:pt x="79" y="41"/>
                      <a:pt x="79" y="41"/>
                      <a:pt x="79" y="41"/>
                    </a:cubicBezTo>
                    <a:cubicBezTo>
                      <a:pt x="76" y="40"/>
                      <a:pt x="72" y="40"/>
                      <a:pt x="68" y="40"/>
                    </a:cubicBezTo>
                    <a:cubicBezTo>
                      <a:pt x="68" y="38"/>
                      <a:pt x="65" y="39"/>
                      <a:pt x="63" y="38"/>
                    </a:cubicBezTo>
                    <a:cubicBezTo>
                      <a:pt x="62" y="39"/>
                      <a:pt x="60" y="36"/>
                      <a:pt x="58" y="39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7" y="37"/>
                      <a:pt x="55" y="36"/>
                      <a:pt x="54" y="35"/>
                    </a:cubicBezTo>
                    <a:cubicBezTo>
                      <a:pt x="54" y="33"/>
                      <a:pt x="54" y="32"/>
                      <a:pt x="54" y="30"/>
                    </a:cubicBezTo>
                    <a:cubicBezTo>
                      <a:pt x="57" y="30"/>
                      <a:pt x="55" y="28"/>
                      <a:pt x="57" y="27"/>
                    </a:cubicBezTo>
                    <a:cubicBezTo>
                      <a:pt x="56" y="25"/>
                      <a:pt x="59" y="25"/>
                      <a:pt x="56" y="23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23"/>
                      <a:pt x="59" y="21"/>
                      <a:pt x="60" y="20"/>
                    </a:cubicBezTo>
                    <a:cubicBezTo>
                      <a:pt x="61" y="19"/>
                      <a:pt x="59" y="18"/>
                      <a:pt x="59" y="17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17"/>
                      <a:pt x="58" y="16"/>
                      <a:pt x="57" y="15"/>
                    </a:cubicBezTo>
                    <a:cubicBezTo>
                      <a:pt x="58" y="15"/>
                      <a:pt x="57" y="14"/>
                      <a:pt x="58" y="14"/>
                    </a:cubicBezTo>
                    <a:cubicBezTo>
                      <a:pt x="59" y="15"/>
                      <a:pt x="60" y="16"/>
                      <a:pt x="61" y="17"/>
                    </a:cubicBezTo>
                    <a:cubicBezTo>
                      <a:pt x="62" y="17"/>
                      <a:pt x="60" y="14"/>
                      <a:pt x="62" y="15"/>
                    </a:cubicBezTo>
                    <a:cubicBezTo>
                      <a:pt x="63" y="14"/>
                      <a:pt x="62" y="14"/>
                      <a:pt x="61" y="13"/>
                    </a:cubicBezTo>
                    <a:cubicBezTo>
                      <a:pt x="61" y="13"/>
                      <a:pt x="62" y="13"/>
                      <a:pt x="63" y="13"/>
                    </a:cubicBezTo>
                    <a:cubicBezTo>
                      <a:pt x="63" y="13"/>
                      <a:pt x="63" y="12"/>
                      <a:pt x="62" y="12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1" y="11"/>
                      <a:pt x="61" y="11"/>
                      <a:pt x="59" y="10"/>
                    </a:cubicBezTo>
                    <a:cubicBezTo>
                      <a:pt x="60" y="10"/>
                      <a:pt x="60" y="10"/>
                      <a:pt x="60" y="11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10"/>
                      <a:pt x="62" y="11"/>
                      <a:pt x="63" y="11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1" y="8"/>
                      <a:pt x="60" y="8"/>
                      <a:pt x="59" y="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58" y="9"/>
                      <a:pt x="56" y="9"/>
                      <a:pt x="57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8" y="12"/>
                      <a:pt x="60" y="13"/>
                      <a:pt x="58" y="13"/>
                    </a:cubicBezTo>
                    <a:cubicBezTo>
                      <a:pt x="57" y="12"/>
                      <a:pt x="56" y="12"/>
                      <a:pt x="56" y="12"/>
                    </a:cubicBezTo>
                    <a:cubicBezTo>
                      <a:pt x="56" y="12"/>
                      <a:pt x="56" y="13"/>
                      <a:pt x="56" y="13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7" y="13"/>
                      <a:pt x="54" y="13"/>
                      <a:pt x="54" y="14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3" y="14"/>
                      <a:pt x="55" y="14"/>
                      <a:pt x="55" y="15"/>
                    </a:cubicBezTo>
                    <a:cubicBezTo>
                      <a:pt x="54" y="15"/>
                      <a:pt x="52" y="14"/>
                      <a:pt x="51" y="14"/>
                    </a:cubicBezTo>
                    <a:cubicBezTo>
                      <a:pt x="51" y="15"/>
                      <a:pt x="52" y="17"/>
                      <a:pt x="49" y="17"/>
                    </a:cubicBezTo>
                    <a:cubicBezTo>
                      <a:pt x="49" y="18"/>
                      <a:pt x="50" y="20"/>
                      <a:pt x="51" y="21"/>
                    </a:cubicBezTo>
                    <a:cubicBezTo>
                      <a:pt x="50" y="22"/>
                      <a:pt x="48" y="20"/>
                      <a:pt x="49" y="21"/>
                    </a:cubicBezTo>
                    <a:cubicBezTo>
                      <a:pt x="48" y="21"/>
                      <a:pt x="47" y="20"/>
                      <a:pt x="46" y="20"/>
                    </a:cubicBezTo>
                    <a:cubicBezTo>
                      <a:pt x="47" y="20"/>
                      <a:pt x="45" y="21"/>
                      <a:pt x="48" y="22"/>
                    </a:cubicBezTo>
                    <a:cubicBezTo>
                      <a:pt x="47" y="23"/>
                      <a:pt x="46" y="24"/>
                      <a:pt x="46" y="25"/>
                    </a:cubicBezTo>
                    <a:cubicBezTo>
                      <a:pt x="46" y="25"/>
                      <a:pt x="44" y="24"/>
                      <a:pt x="44" y="24"/>
                    </a:cubicBezTo>
                    <a:cubicBezTo>
                      <a:pt x="45" y="25"/>
                      <a:pt x="45" y="26"/>
                      <a:pt x="44" y="27"/>
                    </a:cubicBezTo>
                    <a:cubicBezTo>
                      <a:pt x="46" y="28"/>
                      <a:pt x="46" y="28"/>
                      <a:pt x="48" y="28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6" y="29"/>
                      <a:pt x="44" y="28"/>
                      <a:pt x="43" y="28"/>
                    </a:cubicBezTo>
                    <a:cubicBezTo>
                      <a:pt x="41" y="27"/>
                      <a:pt x="44" y="27"/>
                      <a:pt x="42" y="26"/>
                    </a:cubicBezTo>
                    <a:cubicBezTo>
                      <a:pt x="40" y="25"/>
                      <a:pt x="41" y="23"/>
                      <a:pt x="42" y="24"/>
                    </a:cubicBezTo>
                    <a:cubicBezTo>
                      <a:pt x="40" y="22"/>
                      <a:pt x="41" y="24"/>
                      <a:pt x="39" y="23"/>
                    </a:cubicBezTo>
                    <a:cubicBezTo>
                      <a:pt x="39" y="24"/>
                      <a:pt x="40" y="25"/>
                      <a:pt x="40" y="26"/>
                    </a:cubicBezTo>
                    <a:cubicBezTo>
                      <a:pt x="41" y="26"/>
                      <a:pt x="41" y="26"/>
                      <a:pt x="42" y="27"/>
                    </a:cubicBezTo>
                    <a:cubicBezTo>
                      <a:pt x="44" y="29"/>
                      <a:pt x="40" y="27"/>
                      <a:pt x="40" y="28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8" y="27"/>
                      <a:pt x="40" y="28"/>
                      <a:pt x="39" y="29"/>
                    </a:cubicBezTo>
                    <a:cubicBezTo>
                      <a:pt x="36" y="28"/>
                      <a:pt x="39" y="28"/>
                      <a:pt x="38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5" y="27"/>
                      <a:pt x="38" y="27"/>
                      <a:pt x="3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6" y="29"/>
                      <a:pt x="36" y="29"/>
                      <a:pt x="37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7" y="31"/>
                      <a:pt x="36" y="29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39" y="29"/>
                    </a:cubicBezTo>
                    <a:cubicBezTo>
                      <a:pt x="41" y="31"/>
                      <a:pt x="39" y="30"/>
                      <a:pt x="39" y="31"/>
                    </a:cubicBezTo>
                    <a:cubicBezTo>
                      <a:pt x="40" y="32"/>
                      <a:pt x="39" y="30"/>
                      <a:pt x="41" y="31"/>
                    </a:cubicBezTo>
                    <a:cubicBezTo>
                      <a:pt x="42" y="32"/>
                      <a:pt x="42" y="32"/>
                      <a:pt x="42" y="33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2" y="33"/>
                      <a:pt x="41" y="33"/>
                      <a:pt x="41" y="33"/>
                    </a:cubicBezTo>
                    <a:cubicBezTo>
                      <a:pt x="41" y="33"/>
                      <a:pt x="41" y="32"/>
                      <a:pt x="41" y="32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3"/>
                      <a:pt x="39" y="32"/>
                      <a:pt x="39" y="32"/>
                    </a:cubicBezTo>
                    <a:cubicBezTo>
                      <a:pt x="39" y="32"/>
                      <a:pt x="39" y="31"/>
                      <a:pt x="39" y="32"/>
                    </a:cubicBezTo>
                    <a:cubicBezTo>
                      <a:pt x="39" y="31"/>
                      <a:pt x="39" y="31"/>
                      <a:pt x="38" y="31"/>
                    </a:cubicBezTo>
                    <a:cubicBezTo>
                      <a:pt x="38" y="31"/>
                      <a:pt x="38" y="30"/>
                      <a:pt x="39" y="30"/>
                    </a:cubicBezTo>
                    <a:cubicBezTo>
                      <a:pt x="38" y="30"/>
                      <a:pt x="38" y="30"/>
                      <a:pt x="38" y="31"/>
                    </a:cubicBezTo>
                    <a:cubicBezTo>
                      <a:pt x="37" y="30"/>
                      <a:pt x="36" y="30"/>
                      <a:pt x="35" y="30"/>
                    </a:cubicBezTo>
                    <a:cubicBezTo>
                      <a:pt x="34" y="30"/>
                      <a:pt x="36" y="31"/>
                      <a:pt x="36" y="31"/>
                    </a:cubicBezTo>
                    <a:cubicBezTo>
                      <a:pt x="36" y="31"/>
                      <a:pt x="37" y="32"/>
                      <a:pt x="38" y="32"/>
                    </a:cubicBezTo>
                    <a:cubicBezTo>
                      <a:pt x="37" y="32"/>
                      <a:pt x="37" y="32"/>
                      <a:pt x="37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7" y="33"/>
                      <a:pt x="35" y="32"/>
                      <a:pt x="35" y="33"/>
                    </a:cubicBezTo>
                    <a:cubicBezTo>
                      <a:pt x="36" y="34"/>
                      <a:pt x="37" y="34"/>
                      <a:pt x="38" y="35"/>
                    </a:cubicBezTo>
                    <a:cubicBezTo>
                      <a:pt x="38" y="35"/>
                      <a:pt x="38" y="36"/>
                      <a:pt x="38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5" y="36"/>
                      <a:pt x="33" y="36"/>
                      <a:pt x="32" y="36"/>
                    </a:cubicBezTo>
                    <a:cubicBezTo>
                      <a:pt x="33" y="37"/>
                      <a:pt x="34" y="36"/>
                      <a:pt x="35" y="37"/>
                    </a:cubicBezTo>
                    <a:cubicBezTo>
                      <a:pt x="34" y="37"/>
                      <a:pt x="33" y="37"/>
                      <a:pt x="33" y="37"/>
                    </a:cubicBezTo>
                    <a:cubicBezTo>
                      <a:pt x="34" y="37"/>
                      <a:pt x="35" y="38"/>
                      <a:pt x="36" y="39"/>
                    </a:cubicBezTo>
                    <a:cubicBezTo>
                      <a:pt x="35" y="39"/>
                      <a:pt x="33" y="39"/>
                      <a:pt x="33" y="39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3" y="39"/>
                      <a:pt x="31" y="38"/>
                      <a:pt x="31" y="38"/>
                    </a:cubicBezTo>
                    <a:cubicBezTo>
                      <a:pt x="32" y="39"/>
                      <a:pt x="34" y="40"/>
                      <a:pt x="35" y="41"/>
                    </a:cubicBezTo>
                    <a:cubicBezTo>
                      <a:pt x="35" y="41"/>
                      <a:pt x="34" y="41"/>
                      <a:pt x="34" y="41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41"/>
                      <a:pt x="30" y="39"/>
                      <a:pt x="30" y="40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1" y="41"/>
                      <a:pt x="31" y="41"/>
                      <a:pt x="30" y="41"/>
                    </a:cubicBezTo>
                    <a:cubicBezTo>
                      <a:pt x="31" y="41"/>
                      <a:pt x="31" y="42"/>
                      <a:pt x="31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2"/>
                      <a:pt x="33" y="44"/>
                      <a:pt x="30" y="43"/>
                    </a:cubicBezTo>
                    <a:cubicBezTo>
                      <a:pt x="33" y="44"/>
                      <a:pt x="31" y="43"/>
                      <a:pt x="32" y="43"/>
                    </a:cubicBezTo>
                    <a:cubicBezTo>
                      <a:pt x="34" y="43"/>
                      <a:pt x="33" y="44"/>
                      <a:pt x="34" y="44"/>
                    </a:cubicBezTo>
                    <a:cubicBezTo>
                      <a:pt x="31" y="43"/>
                      <a:pt x="33" y="45"/>
                      <a:pt x="33" y="45"/>
                    </a:cubicBezTo>
                    <a:cubicBezTo>
                      <a:pt x="32" y="45"/>
                      <a:pt x="31" y="45"/>
                      <a:pt x="31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29" y="45"/>
                      <a:pt x="33" y="47"/>
                      <a:pt x="31" y="47"/>
                    </a:cubicBezTo>
                    <a:cubicBezTo>
                      <a:pt x="31" y="47"/>
                      <a:pt x="29" y="46"/>
                      <a:pt x="29" y="47"/>
                    </a:cubicBezTo>
                    <a:cubicBezTo>
                      <a:pt x="31" y="47"/>
                      <a:pt x="31" y="49"/>
                      <a:pt x="33" y="49"/>
                    </a:cubicBezTo>
                    <a:cubicBezTo>
                      <a:pt x="32" y="50"/>
                      <a:pt x="30" y="48"/>
                      <a:pt x="28" y="47"/>
                    </a:cubicBezTo>
                    <a:cubicBezTo>
                      <a:pt x="30" y="48"/>
                      <a:pt x="27" y="48"/>
                      <a:pt x="29" y="49"/>
                    </a:cubicBezTo>
                    <a:cubicBezTo>
                      <a:pt x="30" y="49"/>
                      <a:pt x="30" y="50"/>
                      <a:pt x="31" y="50"/>
                    </a:cubicBezTo>
                    <a:cubicBezTo>
                      <a:pt x="31" y="51"/>
                      <a:pt x="30" y="50"/>
                      <a:pt x="29" y="50"/>
                    </a:cubicBezTo>
                    <a:cubicBezTo>
                      <a:pt x="29" y="50"/>
                      <a:pt x="31" y="52"/>
                      <a:pt x="32" y="51"/>
                    </a:cubicBezTo>
                    <a:cubicBezTo>
                      <a:pt x="31" y="52"/>
                      <a:pt x="33" y="53"/>
                      <a:pt x="32" y="53"/>
                    </a:cubicBezTo>
                    <a:cubicBezTo>
                      <a:pt x="30" y="53"/>
                      <a:pt x="31" y="52"/>
                      <a:pt x="30" y="52"/>
                    </a:cubicBezTo>
                    <a:cubicBezTo>
                      <a:pt x="30" y="53"/>
                      <a:pt x="34" y="54"/>
                      <a:pt x="34" y="55"/>
                    </a:cubicBezTo>
                    <a:cubicBezTo>
                      <a:pt x="35" y="55"/>
                      <a:pt x="37" y="56"/>
                      <a:pt x="38" y="57"/>
                    </a:cubicBezTo>
                    <a:cubicBezTo>
                      <a:pt x="37" y="58"/>
                      <a:pt x="37" y="56"/>
                      <a:pt x="35" y="56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3" y="56"/>
                      <a:pt x="32" y="53"/>
                      <a:pt x="29" y="53"/>
                    </a:cubicBezTo>
                    <a:cubicBezTo>
                      <a:pt x="30" y="54"/>
                      <a:pt x="30" y="54"/>
                      <a:pt x="30" y="54"/>
                    </a:cubicBezTo>
                    <a:cubicBezTo>
                      <a:pt x="29" y="54"/>
                      <a:pt x="28" y="53"/>
                      <a:pt x="27" y="53"/>
                    </a:cubicBezTo>
                    <a:cubicBezTo>
                      <a:pt x="29" y="54"/>
                      <a:pt x="27" y="54"/>
                      <a:pt x="27" y="55"/>
                    </a:cubicBezTo>
                    <a:cubicBezTo>
                      <a:pt x="29" y="55"/>
                      <a:pt x="27" y="54"/>
                      <a:pt x="28" y="55"/>
                    </a:cubicBezTo>
                    <a:cubicBezTo>
                      <a:pt x="29" y="55"/>
                      <a:pt x="31" y="57"/>
                      <a:pt x="30" y="57"/>
                    </a:cubicBezTo>
                    <a:cubicBezTo>
                      <a:pt x="29" y="56"/>
                      <a:pt x="28" y="56"/>
                      <a:pt x="27" y="56"/>
                    </a:cubicBezTo>
                    <a:cubicBezTo>
                      <a:pt x="26" y="56"/>
                      <a:pt x="29" y="57"/>
                      <a:pt x="27" y="57"/>
                    </a:cubicBezTo>
                    <a:cubicBezTo>
                      <a:pt x="27" y="57"/>
                      <a:pt x="27" y="57"/>
                      <a:pt x="27" y="57"/>
                    </a:cubicBezTo>
                    <a:cubicBezTo>
                      <a:pt x="25" y="59"/>
                      <a:pt x="25" y="62"/>
                      <a:pt x="28" y="65"/>
                    </a:cubicBezTo>
                    <a:cubicBezTo>
                      <a:pt x="26" y="65"/>
                      <a:pt x="26" y="65"/>
                      <a:pt x="24" y="66"/>
                    </a:cubicBezTo>
                    <a:cubicBezTo>
                      <a:pt x="25" y="66"/>
                      <a:pt x="26" y="67"/>
                      <a:pt x="26" y="6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3" y="67"/>
                      <a:pt x="24" y="68"/>
                      <a:pt x="25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2" y="69"/>
                      <a:pt x="24" y="70"/>
                      <a:pt x="25" y="70"/>
                    </a:cubicBezTo>
                    <a:cubicBezTo>
                      <a:pt x="23" y="70"/>
                      <a:pt x="23" y="70"/>
                      <a:pt x="23" y="70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5" y="72"/>
                      <a:pt x="24" y="72"/>
                      <a:pt x="22" y="72"/>
                    </a:cubicBezTo>
                    <a:cubicBezTo>
                      <a:pt x="23" y="72"/>
                      <a:pt x="23" y="72"/>
                      <a:pt x="24" y="72"/>
                    </a:cubicBezTo>
                    <a:cubicBezTo>
                      <a:pt x="22" y="72"/>
                      <a:pt x="22" y="74"/>
                      <a:pt x="22" y="75"/>
                    </a:cubicBezTo>
                    <a:cubicBezTo>
                      <a:pt x="23" y="75"/>
                      <a:pt x="23" y="75"/>
                      <a:pt x="25" y="76"/>
                    </a:cubicBezTo>
                    <a:cubicBezTo>
                      <a:pt x="27" y="77"/>
                      <a:pt x="24" y="76"/>
                      <a:pt x="25" y="77"/>
                    </a:cubicBezTo>
                    <a:cubicBezTo>
                      <a:pt x="25" y="76"/>
                      <a:pt x="24" y="76"/>
                      <a:pt x="23" y="76"/>
                    </a:cubicBezTo>
                    <a:cubicBezTo>
                      <a:pt x="20" y="76"/>
                      <a:pt x="21" y="79"/>
                      <a:pt x="20" y="80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19" y="82"/>
                      <a:pt x="21" y="84"/>
                      <a:pt x="19" y="85"/>
                    </a:cubicBezTo>
                    <a:cubicBezTo>
                      <a:pt x="20" y="85"/>
                      <a:pt x="23" y="86"/>
                      <a:pt x="23" y="87"/>
                    </a:cubicBezTo>
                    <a:cubicBezTo>
                      <a:pt x="24" y="88"/>
                      <a:pt x="20" y="86"/>
                      <a:pt x="19" y="86"/>
                    </a:cubicBezTo>
                    <a:cubicBezTo>
                      <a:pt x="20" y="87"/>
                      <a:pt x="20" y="88"/>
                      <a:pt x="19" y="88"/>
                    </a:cubicBezTo>
                    <a:cubicBezTo>
                      <a:pt x="19" y="88"/>
                      <a:pt x="19" y="88"/>
                      <a:pt x="19" y="88"/>
                    </a:cubicBezTo>
                    <a:cubicBezTo>
                      <a:pt x="20" y="88"/>
                      <a:pt x="20" y="89"/>
                      <a:pt x="19" y="89"/>
                    </a:cubicBezTo>
                    <a:cubicBezTo>
                      <a:pt x="19" y="89"/>
                      <a:pt x="19" y="89"/>
                      <a:pt x="19" y="89"/>
                    </a:cubicBezTo>
                    <a:cubicBezTo>
                      <a:pt x="19" y="90"/>
                      <a:pt x="18" y="90"/>
                      <a:pt x="18" y="90"/>
                    </a:cubicBezTo>
                    <a:cubicBezTo>
                      <a:pt x="19" y="91"/>
                      <a:pt x="18" y="92"/>
                      <a:pt x="19" y="92"/>
                    </a:cubicBezTo>
                    <a:cubicBezTo>
                      <a:pt x="19" y="92"/>
                      <a:pt x="19" y="92"/>
                      <a:pt x="19" y="92"/>
                    </a:cubicBezTo>
                    <a:cubicBezTo>
                      <a:pt x="20" y="93"/>
                      <a:pt x="20" y="93"/>
                      <a:pt x="20" y="93"/>
                    </a:cubicBezTo>
                    <a:cubicBezTo>
                      <a:pt x="19" y="93"/>
                      <a:pt x="19" y="93"/>
                      <a:pt x="19" y="93"/>
                    </a:cubicBezTo>
                    <a:cubicBezTo>
                      <a:pt x="19" y="93"/>
                      <a:pt x="18" y="93"/>
                      <a:pt x="18" y="92"/>
                    </a:cubicBezTo>
                    <a:cubicBezTo>
                      <a:pt x="16" y="93"/>
                      <a:pt x="19" y="93"/>
                      <a:pt x="20" y="94"/>
                    </a:cubicBezTo>
                    <a:cubicBezTo>
                      <a:pt x="20" y="95"/>
                      <a:pt x="19" y="94"/>
                      <a:pt x="18" y="94"/>
                    </a:cubicBezTo>
                    <a:cubicBezTo>
                      <a:pt x="18" y="94"/>
                      <a:pt x="19" y="94"/>
                      <a:pt x="18" y="94"/>
                    </a:cubicBezTo>
                    <a:cubicBezTo>
                      <a:pt x="17" y="93"/>
                      <a:pt x="18" y="94"/>
                      <a:pt x="17" y="94"/>
                    </a:cubicBezTo>
                    <a:cubicBezTo>
                      <a:pt x="17" y="94"/>
                      <a:pt x="19" y="94"/>
                      <a:pt x="18" y="95"/>
                    </a:cubicBezTo>
                    <a:cubicBezTo>
                      <a:pt x="18" y="95"/>
                      <a:pt x="18" y="96"/>
                      <a:pt x="17" y="95"/>
                    </a:cubicBezTo>
                    <a:cubicBezTo>
                      <a:pt x="17" y="96"/>
                      <a:pt x="17" y="96"/>
                      <a:pt x="18" y="97"/>
                    </a:cubicBezTo>
                    <a:cubicBezTo>
                      <a:pt x="18" y="97"/>
                      <a:pt x="19" y="96"/>
                      <a:pt x="20" y="96"/>
                    </a:cubicBezTo>
                    <a:cubicBezTo>
                      <a:pt x="20" y="97"/>
                      <a:pt x="20" y="97"/>
                      <a:pt x="19" y="97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9" y="97"/>
                      <a:pt x="19" y="98"/>
                      <a:pt x="20" y="98"/>
                    </a:cubicBezTo>
                    <a:cubicBezTo>
                      <a:pt x="18" y="98"/>
                      <a:pt x="18" y="98"/>
                      <a:pt x="18" y="98"/>
                    </a:cubicBezTo>
                    <a:cubicBezTo>
                      <a:pt x="19" y="99"/>
                      <a:pt x="19" y="99"/>
                      <a:pt x="19" y="100"/>
                    </a:cubicBezTo>
                    <a:cubicBezTo>
                      <a:pt x="17" y="99"/>
                      <a:pt x="16" y="98"/>
                      <a:pt x="15" y="99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6" y="101"/>
                      <a:pt x="16" y="101"/>
                      <a:pt x="15" y="100"/>
                    </a:cubicBezTo>
                    <a:cubicBezTo>
                      <a:pt x="14" y="102"/>
                      <a:pt x="19" y="103"/>
                      <a:pt x="17" y="104"/>
                    </a:cubicBezTo>
                    <a:cubicBezTo>
                      <a:pt x="16" y="103"/>
                      <a:pt x="15" y="103"/>
                      <a:pt x="15" y="104"/>
                    </a:cubicBezTo>
                    <a:cubicBezTo>
                      <a:pt x="15" y="104"/>
                      <a:pt x="16" y="104"/>
                      <a:pt x="16" y="104"/>
                    </a:cubicBezTo>
                    <a:cubicBezTo>
                      <a:pt x="17" y="104"/>
                      <a:pt x="14" y="103"/>
                      <a:pt x="16" y="103"/>
                    </a:cubicBezTo>
                    <a:cubicBezTo>
                      <a:pt x="17" y="104"/>
                      <a:pt x="16" y="104"/>
                      <a:pt x="17" y="104"/>
                    </a:cubicBezTo>
                    <a:cubicBezTo>
                      <a:pt x="12" y="104"/>
                      <a:pt x="15" y="107"/>
                      <a:pt x="12" y="108"/>
                    </a:cubicBezTo>
                    <a:cubicBezTo>
                      <a:pt x="15" y="109"/>
                      <a:pt x="13" y="109"/>
                      <a:pt x="14" y="110"/>
                    </a:cubicBezTo>
                    <a:cubicBezTo>
                      <a:pt x="11" y="109"/>
                      <a:pt x="14" y="111"/>
                      <a:pt x="12" y="111"/>
                    </a:cubicBezTo>
                    <a:cubicBezTo>
                      <a:pt x="15" y="111"/>
                      <a:pt x="15" y="111"/>
                      <a:pt x="15" y="111"/>
                    </a:cubicBezTo>
                    <a:cubicBezTo>
                      <a:pt x="13" y="112"/>
                      <a:pt x="18" y="114"/>
                      <a:pt x="15" y="114"/>
                    </a:cubicBezTo>
                    <a:cubicBezTo>
                      <a:pt x="14" y="114"/>
                      <a:pt x="13" y="113"/>
                      <a:pt x="13" y="113"/>
                    </a:cubicBezTo>
                    <a:cubicBezTo>
                      <a:pt x="10" y="113"/>
                      <a:pt x="14" y="115"/>
                      <a:pt x="11" y="115"/>
                    </a:cubicBezTo>
                    <a:cubicBezTo>
                      <a:pt x="12" y="116"/>
                      <a:pt x="14" y="116"/>
                      <a:pt x="15" y="117"/>
                    </a:cubicBezTo>
                    <a:cubicBezTo>
                      <a:pt x="13" y="117"/>
                      <a:pt x="12" y="118"/>
                      <a:pt x="11" y="117"/>
                    </a:cubicBezTo>
                    <a:cubicBezTo>
                      <a:pt x="12" y="118"/>
                      <a:pt x="13" y="118"/>
                      <a:pt x="12" y="119"/>
                    </a:cubicBezTo>
                    <a:cubicBezTo>
                      <a:pt x="11" y="118"/>
                      <a:pt x="11" y="118"/>
                      <a:pt x="11" y="118"/>
                    </a:cubicBezTo>
                    <a:cubicBezTo>
                      <a:pt x="10" y="118"/>
                      <a:pt x="11" y="119"/>
                      <a:pt x="11" y="120"/>
                    </a:cubicBezTo>
                    <a:cubicBezTo>
                      <a:pt x="9" y="120"/>
                      <a:pt x="10" y="122"/>
                      <a:pt x="9" y="122"/>
                    </a:cubicBezTo>
                    <a:cubicBezTo>
                      <a:pt x="11" y="123"/>
                      <a:pt x="8" y="124"/>
                      <a:pt x="11" y="124"/>
                    </a:cubicBezTo>
                    <a:cubicBezTo>
                      <a:pt x="10" y="124"/>
                      <a:pt x="10" y="124"/>
                      <a:pt x="10" y="124"/>
                    </a:cubicBezTo>
                    <a:cubicBezTo>
                      <a:pt x="10" y="125"/>
                      <a:pt x="12" y="126"/>
                      <a:pt x="12" y="126"/>
                    </a:cubicBezTo>
                    <a:cubicBezTo>
                      <a:pt x="10" y="125"/>
                      <a:pt x="10" y="125"/>
                      <a:pt x="10" y="125"/>
                    </a:cubicBezTo>
                    <a:cubicBezTo>
                      <a:pt x="8" y="125"/>
                      <a:pt x="10" y="126"/>
                      <a:pt x="8" y="126"/>
                    </a:cubicBezTo>
                    <a:cubicBezTo>
                      <a:pt x="10" y="126"/>
                      <a:pt x="8" y="127"/>
                      <a:pt x="10" y="127"/>
                    </a:cubicBezTo>
                    <a:cubicBezTo>
                      <a:pt x="10" y="128"/>
                      <a:pt x="10" y="128"/>
                      <a:pt x="10" y="128"/>
                    </a:cubicBezTo>
                    <a:cubicBezTo>
                      <a:pt x="10" y="129"/>
                      <a:pt x="11" y="128"/>
                      <a:pt x="11" y="129"/>
                    </a:cubicBezTo>
                    <a:cubicBezTo>
                      <a:pt x="11" y="130"/>
                      <a:pt x="9" y="129"/>
                      <a:pt x="9" y="129"/>
                    </a:cubicBezTo>
                    <a:cubicBezTo>
                      <a:pt x="8" y="129"/>
                      <a:pt x="8" y="129"/>
                      <a:pt x="9" y="130"/>
                    </a:cubicBezTo>
                    <a:cubicBezTo>
                      <a:pt x="9" y="130"/>
                      <a:pt x="9" y="130"/>
                      <a:pt x="9" y="130"/>
                    </a:cubicBezTo>
                    <a:cubicBezTo>
                      <a:pt x="9" y="130"/>
                      <a:pt x="9" y="130"/>
                      <a:pt x="9" y="130"/>
                    </a:cubicBezTo>
                    <a:cubicBezTo>
                      <a:pt x="9" y="130"/>
                      <a:pt x="9" y="131"/>
                      <a:pt x="9" y="131"/>
                    </a:cubicBezTo>
                    <a:cubicBezTo>
                      <a:pt x="9" y="131"/>
                      <a:pt x="9" y="131"/>
                      <a:pt x="9" y="131"/>
                    </a:cubicBezTo>
                    <a:cubicBezTo>
                      <a:pt x="9" y="130"/>
                      <a:pt x="9" y="130"/>
                      <a:pt x="9" y="130"/>
                    </a:cubicBezTo>
                    <a:cubicBezTo>
                      <a:pt x="9" y="130"/>
                      <a:pt x="9" y="130"/>
                      <a:pt x="8" y="131"/>
                    </a:cubicBezTo>
                    <a:cubicBezTo>
                      <a:pt x="8" y="131"/>
                      <a:pt x="8" y="131"/>
                      <a:pt x="8" y="131"/>
                    </a:cubicBezTo>
                    <a:cubicBezTo>
                      <a:pt x="8" y="131"/>
                      <a:pt x="8" y="131"/>
                      <a:pt x="8" y="131"/>
                    </a:cubicBezTo>
                    <a:cubicBezTo>
                      <a:pt x="6" y="131"/>
                      <a:pt x="6" y="131"/>
                      <a:pt x="6" y="131"/>
                    </a:cubicBezTo>
                    <a:cubicBezTo>
                      <a:pt x="6" y="131"/>
                      <a:pt x="8" y="132"/>
                      <a:pt x="8" y="132"/>
                    </a:cubicBezTo>
                    <a:cubicBezTo>
                      <a:pt x="7" y="133"/>
                      <a:pt x="7" y="136"/>
                      <a:pt x="8" y="137"/>
                    </a:cubicBezTo>
                    <a:cubicBezTo>
                      <a:pt x="8" y="137"/>
                      <a:pt x="7" y="136"/>
                      <a:pt x="8" y="137"/>
                    </a:cubicBezTo>
                    <a:cubicBezTo>
                      <a:pt x="8" y="137"/>
                      <a:pt x="9" y="138"/>
                      <a:pt x="8" y="138"/>
                    </a:cubicBezTo>
                    <a:cubicBezTo>
                      <a:pt x="9" y="138"/>
                      <a:pt x="7" y="138"/>
                      <a:pt x="7" y="139"/>
                    </a:cubicBezTo>
                    <a:cubicBezTo>
                      <a:pt x="6" y="139"/>
                      <a:pt x="7" y="139"/>
                      <a:pt x="8" y="139"/>
                    </a:cubicBezTo>
                    <a:cubicBezTo>
                      <a:pt x="6" y="140"/>
                      <a:pt x="9" y="142"/>
                      <a:pt x="7" y="143"/>
                    </a:cubicBezTo>
                    <a:cubicBezTo>
                      <a:pt x="7" y="143"/>
                      <a:pt x="6" y="142"/>
                      <a:pt x="6" y="142"/>
                    </a:cubicBezTo>
                    <a:cubicBezTo>
                      <a:pt x="6" y="143"/>
                      <a:pt x="7" y="145"/>
                      <a:pt x="8" y="146"/>
                    </a:cubicBezTo>
                    <a:cubicBezTo>
                      <a:pt x="8" y="146"/>
                      <a:pt x="7" y="146"/>
                      <a:pt x="7" y="145"/>
                    </a:cubicBezTo>
                    <a:cubicBezTo>
                      <a:pt x="7" y="146"/>
                      <a:pt x="7" y="147"/>
                      <a:pt x="8" y="148"/>
                    </a:cubicBezTo>
                    <a:cubicBezTo>
                      <a:pt x="9" y="147"/>
                      <a:pt x="7" y="147"/>
                      <a:pt x="7" y="147"/>
                    </a:cubicBezTo>
                    <a:cubicBezTo>
                      <a:pt x="9" y="147"/>
                      <a:pt x="10" y="148"/>
                      <a:pt x="10" y="148"/>
                    </a:cubicBezTo>
                    <a:cubicBezTo>
                      <a:pt x="9" y="148"/>
                      <a:pt x="9" y="148"/>
                      <a:pt x="9" y="148"/>
                    </a:cubicBezTo>
                    <a:cubicBezTo>
                      <a:pt x="9" y="149"/>
                      <a:pt x="10" y="149"/>
                      <a:pt x="10" y="150"/>
                    </a:cubicBezTo>
                    <a:cubicBezTo>
                      <a:pt x="9" y="150"/>
                      <a:pt x="10" y="150"/>
                      <a:pt x="9" y="150"/>
                    </a:cubicBezTo>
                    <a:cubicBezTo>
                      <a:pt x="6" y="149"/>
                      <a:pt x="7" y="151"/>
                      <a:pt x="6" y="151"/>
                    </a:cubicBezTo>
                    <a:cubicBezTo>
                      <a:pt x="7" y="151"/>
                      <a:pt x="7" y="152"/>
                      <a:pt x="8" y="152"/>
                    </a:cubicBezTo>
                    <a:cubicBezTo>
                      <a:pt x="8" y="152"/>
                      <a:pt x="6" y="152"/>
                      <a:pt x="6" y="152"/>
                    </a:cubicBezTo>
                    <a:cubicBezTo>
                      <a:pt x="11" y="155"/>
                      <a:pt x="11" y="155"/>
                      <a:pt x="11" y="155"/>
                    </a:cubicBezTo>
                    <a:cubicBezTo>
                      <a:pt x="11" y="154"/>
                      <a:pt x="9" y="155"/>
                      <a:pt x="8" y="154"/>
                    </a:cubicBezTo>
                    <a:cubicBezTo>
                      <a:pt x="8" y="155"/>
                      <a:pt x="10" y="157"/>
                      <a:pt x="12" y="158"/>
                    </a:cubicBezTo>
                    <a:cubicBezTo>
                      <a:pt x="11" y="158"/>
                      <a:pt x="12" y="159"/>
                      <a:pt x="12" y="160"/>
                    </a:cubicBezTo>
                    <a:cubicBezTo>
                      <a:pt x="11" y="160"/>
                      <a:pt x="12" y="159"/>
                      <a:pt x="11" y="159"/>
                    </a:cubicBezTo>
                    <a:cubicBezTo>
                      <a:pt x="10" y="159"/>
                      <a:pt x="10" y="159"/>
                      <a:pt x="10" y="159"/>
                    </a:cubicBezTo>
                    <a:cubicBezTo>
                      <a:pt x="10" y="159"/>
                      <a:pt x="7" y="159"/>
                      <a:pt x="6" y="158"/>
                    </a:cubicBezTo>
                    <a:cubicBezTo>
                      <a:pt x="7" y="159"/>
                      <a:pt x="6" y="161"/>
                      <a:pt x="5" y="161"/>
                    </a:cubicBezTo>
                    <a:cubicBezTo>
                      <a:pt x="8" y="161"/>
                      <a:pt x="7" y="163"/>
                      <a:pt x="9" y="163"/>
                    </a:cubicBezTo>
                    <a:cubicBezTo>
                      <a:pt x="9" y="165"/>
                      <a:pt x="7" y="164"/>
                      <a:pt x="6" y="164"/>
                    </a:cubicBezTo>
                    <a:cubicBezTo>
                      <a:pt x="7" y="165"/>
                      <a:pt x="6" y="166"/>
                      <a:pt x="6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8"/>
                      <a:pt x="5" y="170"/>
                      <a:pt x="8" y="171"/>
                    </a:cubicBezTo>
                    <a:cubicBezTo>
                      <a:pt x="7" y="171"/>
                      <a:pt x="7" y="171"/>
                      <a:pt x="6" y="171"/>
                    </a:cubicBezTo>
                    <a:cubicBezTo>
                      <a:pt x="5" y="172"/>
                      <a:pt x="9" y="171"/>
                      <a:pt x="8" y="172"/>
                    </a:cubicBezTo>
                    <a:cubicBezTo>
                      <a:pt x="6" y="172"/>
                      <a:pt x="6" y="172"/>
                      <a:pt x="6" y="172"/>
                    </a:cubicBezTo>
                    <a:cubicBezTo>
                      <a:pt x="8" y="173"/>
                      <a:pt x="5" y="173"/>
                      <a:pt x="7" y="174"/>
                    </a:cubicBezTo>
                    <a:cubicBezTo>
                      <a:pt x="6" y="174"/>
                      <a:pt x="6" y="174"/>
                      <a:pt x="6" y="174"/>
                    </a:cubicBezTo>
                    <a:cubicBezTo>
                      <a:pt x="6" y="175"/>
                      <a:pt x="6" y="176"/>
                      <a:pt x="7" y="177"/>
                    </a:cubicBezTo>
                    <a:cubicBezTo>
                      <a:pt x="6" y="177"/>
                      <a:pt x="6" y="176"/>
                      <a:pt x="5" y="176"/>
                    </a:cubicBezTo>
                    <a:cubicBezTo>
                      <a:pt x="4" y="177"/>
                      <a:pt x="7" y="177"/>
                      <a:pt x="6" y="178"/>
                    </a:cubicBezTo>
                    <a:cubicBezTo>
                      <a:pt x="6" y="178"/>
                      <a:pt x="5" y="178"/>
                      <a:pt x="5" y="178"/>
                    </a:cubicBezTo>
                    <a:cubicBezTo>
                      <a:pt x="6" y="178"/>
                      <a:pt x="6" y="180"/>
                      <a:pt x="6" y="180"/>
                    </a:cubicBezTo>
                    <a:cubicBezTo>
                      <a:pt x="6" y="180"/>
                      <a:pt x="5" y="180"/>
                      <a:pt x="4" y="181"/>
                    </a:cubicBezTo>
                    <a:cubicBezTo>
                      <a:pt x="4" y="185"/>
                      <a:pt x="3" y="189"/>
                      <a:pt x="5" y="193"/>
                    </a:cubicBezTo>
                    <a:cubicBezTo>
                      <a:pt x="2" y="193"/>
                      <a:pt x="3" y="192"/>
                      <a:pt x="2" y="192"/>
                    </a:cubicBezTo>
                    <a:cubicBezTo>
                      <a:pt x="4" y="192"/>
                      <a:pt x="2" y="193"/>
                      <a:pt x="3" y="194"/>
                    </a:cubicBezTo>
                    <a:cubicBezTo>
                      <a:pt x="2" y="194"/>
                      <a:pt x="2" y="194"/>
                      <a:pt x="2" y="194"/>
                    </a:cubicBezTo>
                    <a:cubicBezTo>
                      <a:pt x="3" y="194"/>
                      <a:pt x="1" y="195"/>
                      <a:pt x="2" y="195"/>
                    </a:cubicBezTo>
                    <a:cubicBezTo>
                      <a:pt x="3" y="195"/>
                      <a:pt x="3" y="195"/>
                      <a:pt x="3" y="195"/>
                    </a:cubicBezTo>
                    <a:cubicBezTo>
                      <a:pt x="4" y="196"/>
                      <a:pt x="0" y="196"/>
                      <a:pt x="3" y="197"/>
                    </a:cubicBezTo>
                    <a:cubicBezTo>
                      <a:pt x="1" y="197"/>
                      <a:pt x="1" y="197"/>
                      <a:pt x="1" y="197"/>
                    </a:cubicBezTo>
                    <a:cubicBezTo>
                      <a:pt x="3" y="198"/>
                      <a:pt x="0" y="198"/>
                      <a:pt x="2" y="199"/>
                    </a:cubicBezTo>
                    <a:cubicBezTo>
                      <a:pt x="2" y="199"/>
                      <a:pt x="2" y="199"/>
                      <a:pt x="2" y="199"/>
                    </a:cubicBezTo>
                    <a:cubicBezTo>
                      <a:pt x="1" y="200"/>
                      <a:pt x="4" y="201"/>
                      <a:pt x="2" y="201"/>
                    </a:cubicBezTo>
                    <a:cubicBezTo>
                      <a:pt x="3" y="202"/>
                      <a:pt x="3" y="203"/>
                      <a:pt x="5" y="203"/>
                    </a:cubicBezTo>
                    <a:cubicBezTo>
                      <a:pt x="4" y="203"/>
                      <a:pt x="3" y="203"/>
                      <a:pt x="2" y="203"/>
                    </a:cubicBezTo>
                    <a:cubicBezTo>
                      <a:pt x="3" y="206"/>
                      <a:pt x="2" y="209"/>
                      <a:pt x="5" y="212"/>
                    </a:cubicBezTo>
                    <a:cubicBezTo>
                      <a:pt x="5" y="212"/>
                      <a:pt x="5" y="212"/>
                      <a:pt x="4" y="212"/>
                    </a:cubicBezTo>
                    <a:cubicBezTo>
                      <a:pt x="6" y="214"/>
                      <a:pt x="2" y="216"/>
                      <a:pt x="6" y="217"/>
                    </a:cubicBezTo>
                    <a:cubicBezTo>
                      <a:pt x="8" y="217"/>
                      <a:pt x="8" y="217"/>
                      <a:pt x="8" y="217"/>
                    </a:cubicBezTo>
                    <a:cubicBezTo>
                      <a:pt x="7" y="218"/>
                      <a:pt x="6" y="218"/>
                      <a:pt x="5" y="218"/>
                    </a:cubicBezTo>
                    <a:cubicBezTo>
                      <a:pt x="7" y="218"/>
                      <a:pt x="6" y="219"/>
                      <a:pt x="7" y="219"/>
                    </a:cubicBezTo>
                    <a:cubicBezTo>
                      <a:pt x="7" y="220"/>
                      <a:pt x="6" y="219"/>
                      <a:pt x="6" y="219"/>
                    </a:cubicBezTo>
                    <a:cubicBezTo>
                      <a:pt x="5" y="220"/>
                      <a:pt x="8" y="221"/>
                      <a:pt x="8" y="222"/>
                    </a:cubicBezTo>
                    <a:cubicBezTo>
                      <a:pt x="7" y="222"/>
                      <a:pt x="7" y="222"/>
                      <a:pt x="7" y="222"/>
                    </a:cubicBezTo>
                    <a:cubicBezTo>
                      <a:pt x="4" y="225"/>
                      <a:pt x="2" y="231"/>
                      <a:pt x="6" y="233"/>
                    </a:cubicBezTo>
                    <a:cubicBezTo>
                      <a:pt x="7" y="234"/>
                      <a:pt x="4" y="234"/>
                      <a:pt x="4" y="235"/>
                    </a:cubicBezTo>
                    <a:cubicBezTo>
                      <a:pt x="8" y="237"/>
                      <a:pt x="4" y="242"/>
                      <a:pt x="10" y="244"/>
                    </a:cubicBezTo>
                    <a:cubicBezTo>
                      <a:pt x="12" y="245"/>
                      <a:pt x="17" y="244"/>
                      <a:pt x="17" y="244"/>
                    </a:cubicBezTo>
                    <a:cubicBezTo>
                      <a:pt x="14" y="240"/>
                      <a:pt x="15" y="235"/>
                      <a:pt x="18" y="230"/>
                    </a:cubicBezTo>
                    <a:cubicBezTo>
                      <a:pt x="17" y="228"/>
                      <a:pt x="16" y="226"/>
                      <a:pt x="17" y="224"/>
                    </a:cubicBezTo>
                    <a:cubicBezTo>
                      <a:pt x="16" y="218"/>
                      <a:pt x="20" y="211"/>
                      <a:pt x="19" y="204"/>
                    </a:cubicBezTo>
                    <a:cubicBezTo>
                      <a:pt x="18" y="204"/>
                      <a:pt x="17" y="204"/>
                      <a:pt x="17" y="204"/>
                    </a:cubicBezTo>
                    <a:cubicBezTo>
                      <a:pt x="17" y="204"/>
                      <a:pt x="17" y="204"/>
                      <a:pt x="17" y="204"/>
                    </a:cubicBezTo>
                    <a:cubicBezTo>
                      <a:pt x="16" y="203"/>
                      <a:pt x="16" y="203"/>
                      <a:pt x="16" y="203"/>
                    </a:cubicBezTo>
                    <a:cubicBezTo>
                      <a:pt x="16" y="202"/>
                      <a:pt x="17" y="203"/>
                      <a:pt x="18" y="203"/>
                    </a:cubicBezTo>
                    <a:cubicBezTo>
                      <a:pt x="18" y="200"/>
                      <a:pt x="17" y="198"/>
                      <a:pt x="18" y="195"/>
                    </a:cubicBezTo>
                    <a:cubicBezTo>
                      <a:pt x="16" y="195"/>
                      <a:pt x="18" y="194"/>
                      <a:pt x="16" y="194"/>
                    </a:cubicBezTo>
                    <a:cubicBezTo>
                      <a:pt x="16" y="193"/>
                      <a:pt x="16" y="194"/>
                      <a:pt x="17" y="194"/>
                    </a:cubicBezTo>
                    <a:cubicBezTo>
                      <a:pt x="16" y="192"/>
                      <a:pt x="16" y="191"/>
                      <a:pt x="19" y="190"/>
                    </a:cubicBezTo>
                    <a:cubicBezTo>
                      <a:pt x="21" y="183"/>
                      <a:pt x="21" y="176"/>
                      <a:pt x="23" y="168"/>
                    </a:cubicBezTo>
                    <a:cubicBezTo>
                      <a:pt x="23" y="161"/>
                      <a:pt x="23" y="153"/>
                      <a:pt x="24" y="146"/>
                    </a:cubicBezTo>
                    <a:cubicBezTo>
                      <a:pt x="21" y="144"/>
                      <a:pt x="23" y="142"/>
                      <a:pt x="20" y="140"/>
                    </a:cubicBezTo>
                    <a:cubicBezTo>
                      <a:pt x="21" y="141"/>
                      <a:pt x="21" y="141"/>
                      <a:pt x="21" y="141"/>
                    </a:cubicBezTo>
                    <a:cubicBezTo>
                      <a:pt x="20" y="139"/>
                      <a:pt x="22" y="139"/>
                      <a:pt x="24" y="138"/>
                    </a:cubicBezTo>
                    <a:cubicBezTo>
                      <a:pt x="22" y="138"/>
                      <a:pt x="23" y="137"/>
                      <a:pt x="21" y="137"/>
                    </a:cubicBezTo>
                    <a:cubicBezTo>
                      <a:pt x="20" y="136"/>
                      <a:pt x="24" y="137"/>
                      <a:pt x="24" y="136"/>
                    </a:cubicBezTo>
                    <a:cubicBezTo>
                      <a:pt x="24" y="136"/>
                      <a:pt x="23" y="136"/>
                      <a:pt x="23" y="136"/>
                    </a:cubicBezTo>
                    <a:cubicBezTo>
                      <a:pt x="21" y="133"/>
                      <a:pt x="24" y="136"/>
                      <a:pt x="27" y="134"/>
                    </a:cubicBezTo>
                    <a:cubicBezTo>
                      <a:pt x="27" y="131"/>
                      <a:pt x="26" y="127"/>
                      <a:pt x="28" y="124"/>
                    </a:cubicBezTo>
                    <a:cubicBezTo>
                      <a:pt x="28" y="124"/>
                      <a:pt x="26" y="124"/>
                      <a:pt x="26" y="123"/>
                    </a:cubicBezTo>
                    <a:cubicBezTo>
                      <a:pt x="29" y="124"/>
                      <a:pt x="26" y="122"/>
                      <a:pt x="27" y="122"/>
                    </a:cubicBezTo>
                    <a:cubicBezTo>
                      <a:pt x="28" y="122"/>
                      <a:pt x="28" y="122"/>
                      <a:pt x="28" y="123"/>
                    </a:cubicBezTo>
                    <a:cubicBezTo>
                      <a:pt x="30" y="122"/>
                      <a:pt x="28" y="120"/>
                      <a:pt x="30" y="119"/>
                    </a:cubicBezTo>
                    <a:cubicBezTo>
                      <a:pt x="29" y="117"/>
                      <a:pt x="32" y="116"/>
                      <a:pt x="31" y="115"/>
                    </a:cubicBezTo>
                    <a:cubicBezTo>
                      <a:pt x="32" y="116"/>
                      <a:pt x="32" y="115"/>
                      <a:pt x="33" y="115"/>
                    </a:cubicBezTo>
                    <a:cubicBezTo>
                      <a:pt x="29" y="113"/>
                      <a:pt x="35" y="112"/>
                      <a:pt x="32" y="110"/>
                    </a:cubicBezTo>
                    <a:cubicBezTo>
                      <a:pt x="33" y="111"/>
                      <a:pt x="33" y="111"/>
                      <a:pt x="33" y="111"/>
                    </a:cubicBezTo>
                    <a:cubicBezTo>
                      <a:pt x="34" y="107"/>
                      <a:pt x="36" y="103"/>
                      <a:pt x="35" y="99"/>
                    </a:cubicBezTo>
                    <a:cubicBezTo>
                      <a:pt x="35" y="97"/>
                      <a:pt x="39" y="96"/>
                      <a:pt x="39" y="93"/>
                    </a:cubicBezTo>
                    <a:cubicBezTo>
                      <a:pt x="38" y="92"/>
                      <a:pt x="37" y="92"/>
                      <a:pt x="37" y="92"/>
                    </a:cubicBezTo>
                    <a:cubicBezTo>
                      <a:pt x="37" y="91"/>
                      <a:pt x="38" y="92"/>
                      <a:pt x="39" y="92"/>
                    </a:cubicBezTo>
                    <a:cubicBezTo>
                      <a:pt x="38" y="91"/>
                      <a:pt x="40" y="90"/>
                      <a:pt x="40" y="88"/>
                    </a:cubicBezTo>
                    <a:cubicBezTo>
                      <a:pt x="40" y="88"/>
                      <a:pt x="40" y="87"/>
                      <a:pt x="39" y="87"/>
                    </a:cubicBezTo>
                    <a:cubicBezTo>
                      <a:pt x="42" y="87"/>
                      <a:pt x="39" y="83"/>
                      <a:pt x="42" y="82"/>
                    </a:cubicBezTo>
                    <a:cubicBezTo>
                      <a:pt x="38" y="82"/>
                      <a:pt x="40" y="81"/>
                      <a:pt x="40" y="80"/>
                    </a:cubicBezTo>
                    <a:cubicBezTo>
                      <a:pt x="40" y="80"/>
                      <a:pt x="41" y="80"/>
                      <a:pt x="41" y="80"/>
                    </a:cubicBezTo>
                    <a:cubicBezTo>
                      <a:pt x="41" y="79"/>
                      <a:pt x="41" y="78"/>
                      <a:pt x="43" y="77"/>
                    </a:cubicBezTo>
                    <a:cubicBezTo>
                      <a:pt x="43" y="76"/>
                      <a:pt x="41" y="76"/>
                      <a:pt x="42" y="75"/>
                    </a:cubicBezTo>
                    <a:cubicBezTo>
                      <a:pt x="44" y="75"/>
                      <a:pt x="42" y="73"/>
                      <a:pt x="44" y="73"/>
                    </a:cubicBezTo>
                    <a:cubicBezTo>
                      <a:pt x="42" y="72"/>
                      <a:pt x="40" y="71"/>
                      <a:pt x="42" y="70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3" y="68"/>
                      <a:pt x="48" y="66"/>
                      <a:pt x="45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6" y="59"/>
                      <a:pt x="49" y="57"/>
                      <a:pt x="48" y="53"/>
                    </a:cubicBezTo>
                    <a:cubicBezTo>
                      <a:pt x="49" y="52"/>
                      <a:pt x="50" y="51"/>
                      <a:pt x="50" y="50"/>
                    </a:cubicBezTo>
                    <a:cubicBezTo>
                      <a:pt x="49" y="49"/>
                      <a:pt x="49" y="48"/>
                      <a:pt x="48" y="47"/>
                    </a:cubicBezTo>
                    <a:cubicBezTo>
                      <a:pt x="48" y="46"/>
                      <a:pt x="49" y="47"/>
                      <a:pt x="49" y="47"/>
                    </a:cubicBezTo>
                    <a:cubicBezTo>
                      <a:pt x="50" y="46"/>
                      <a:pt x="51" y="46"/>
                      <a:pt x="52" y="45"/>
                    </a:cubicBezTo>
                    <a:cubicBezTo>
                      <a:pt x="52" y="45"/>
                      <a:pt x="53" y="45"/>
                      <a:pt x="53" y="46"/>
                    </a:cubicBezTo>
                    <a:cubicBezTo>
                      <a:pt x="55" y="46"/>
                      <a:pt x="56" y="46"/>
                      <a:pt x="58" y="45"/>
                    </a:cubicBezTo>
                    <a:cubicBezTo>
                      <a:pt x="59" y="45"/>
                      <a:pt x="57" y="48"/>
                      <a:pt x="58" y="47"/>
                    </a:cubicBezTo>
                    <a:cubicBezTo>
                      <a:pt x="58" y="48"/>
                      <a:pt x="58" y="49"/>
                      <a:pt x="58" y="49"/>
                    </a:cubicBezTo>
                    <a:cubicBezTo>
                      <a:pt x="58" y="48"/>
                      <a:pt x="60" y="50"/>
                      <a:pt x="59" y="48"/>
                    </a:cubicBezTo>
                    <a:cubicBezTo>
                      <a:pt x="61" y="49"/>
                      <a:pt x="63" y="49"/>
                      <a:pt x="65" y="49"/>
                    </a:cubicBezTo>
                    <a:cubicBezTo>
                      <a:pt x="64" y="49"/>
                      <a:pt x="63" y="51"/>
                      <a:pt x="64" y="52"/>
                    </a:cubicBezTo>
                    <a:cubicBezTo>
                      <a:pt x="65" y="51"/>
                      <a:pt x="66" y="50"/>
                      <a:pt x="68" y="51"/>
                    </a:cubicBezTo>
                    <a:cubicBezTo>
                      <a:pt x="68" y="49"/>
                      <a:pt x="68" y="49"/>
                      <a:pt x="68" y="47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9"/>
                      <a:pt x="68" y="51"/>
                      <a:pt x="70" y="52"/>
                    </a:cubicBezTo>
                    <a:cubicBezTo>
                      <a:pt x="69" y="54"/>
                      <a:pt x="68" y="51"/>
                      <a:pt x="68" y="54"/>
                    </a:cubicBezTo>
                    <a:cubicBezTo>
                      <a:pt x="66" y="56"/>
                      <a:pt x="64" y="55"/>
                      <a:pt x="64" y="54"/>
                    </a:cubicBezTo>
                    <a:cubicBezTo>
                      <a:pt x="62" y="56"/>
                      <a:pt x="65" y="54"/>
                      <a:pt x="64" y="56"/>
                    </a:cubicBezTo>
                    <a:cubicBezTo>
                      <a:pt x="65" y="56"/>
                      <a:pt x="66" y="55"/>
                      <a:pt x="67" y="55"/>
                    </a:cubicBezTo>
                    <a:cubicBezTo>
                      <a:pt x="68" y="54"/>
                      <a:pt x="67" y="54"/>
                      <a:pt x="68" y="53"/>
                    </a:cubicBezTo>
                    <a:cubicBezTo>
                      <a:pt x="70" y="51"/>
                      <a:pt x="70" y="55"/>
                      <a:pt x="70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70" y="57"/>
                      <a:pt x="71" y="56"/>
                      <a:pt x="72" y="56"/>
                    </a:cubicBezTo>
                    <a:cubicBezTo>
                      <a:pt x="71" y="59"/>
                      <a:pt x="70" y="56"/>
                      <a:pt x="69" y="58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71" y="61"/>
                      <a:pt x="70" y="58"/>
                      <a:pt x="72" y="59"/>
                    </a:cubicBezTo>
                    <a:cubicBezTo>
                      <a:pt x="71" y="60"/>
                      <a:pt x="71" y="60"/>
                      <a:pt x="71" y="60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3" y="58"/>
                      <a:pt x="73" y="57"/>
                      <a:pt x="72" y="57"/>
                    </a:cubicBezTo>
                    <a:cubicBezTo>
                      <a:pt x="73" y="54"/>
                      <a:pt x="73" y="56"/>
                      <a:pt x="74" y="56"/>
                    </a:cubicBezTo>
                    <a:cubicBezTo>
                      <a:pt x="75" y="54"/>
                      <a:pt x="74" y="56"/>
                      <a:pt x="74" y="54"/>
                    </a:cubicBezTo>
                    <a:cubicBezTo>
                      <a:pt x="74" y="53"/>
                      <a:pt x="75" y="53"/>
                      <a:pt x="76" y="53"/>
                    </a:cubicBezTo>
                    <a:cubicBezTo>
                      <a:pt x="77" y="53"/>
                      <a:pt x="76" y="55"/>
                      <a:pt x="76" y="56"/>
                    </a:cubicBezTo>
                    <a:cubicBezTo>
                      <a:pt x="76" y="56"/>
                      <a:pt x="75" y="56"/>
                      <a:pt x="76" y="55"/>
                    </a:cubicBezTo>
                    <a:cubicBezTo>
                      <a:pt x="74" y="57"/>
                      <a:pt x="75" y="59"/>
                      <a:pt x="74" y="60"/>
                    </a:cubicBezTo>
                    <a:cubicBezTo>
                      <a:pt x="75" y="61"/>
                      <a:pt x="75" y="59"/>
                      <a:pt x="76" y="59"/>
                    </a:cubicBezTo>
                    <a:cubicBezTo>
                      <a:pt x="76" y="59"/>
                      <a:pt x="77" y="57"/>
                      <a:pt x="76" y="57"/>
                    </a:cubicBezTo>
                    <a:cubicBezTo>
                      <a:pt x="79" y="52"/>
                      <a:pt x="77" y="60"/>
                      <a:pt x="79" y="60"/>
                    </a:cubicBezTo>
                    <a:cubicBezTo>
                      <a:pt x="79" y="57"/>
                      <a:pt x="82" y="56"/>
                      <a:pt x="82" y="53"/>
                    </a:cubicBezTo>
                    <a:cubicBezTo>
                      <a:pt x="82" y="52"/>
                      <a:pt x="83" y="52"/>
                      <a:pt x="83" y="52"/>
                    </a:cubicBezTo>
                    <a:cubicBezTo>
                      <a:pt x="82" y="54"/>
                      <a:pt x="84" y="54"/>
                      <a:pt x="82" y="55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82" y="58"/>
                      <a:pt x="82" y="58"/>
                      <a:pt x="82" y="58"/>
                    </a:cubicBezTo>
                    <a:cubicBezTo>
                      <a:pt x="82" y="59"/>
                      <a:pt x="83" y="61"/>
                      <a:pt x="83" y="62"/>
                    </a:cubicBezTo>
                    <a:cubicBezTo>
                      <a:pt x="84" y="61"/>
                      <a:pt x="83" y="60"/>
                      <a:pt x="84" y="60"/>
                    </a:cubicBezTo>
                    <a:cubicBezTo>
                      <a:pt x="84" y="61"/>
                      <a:pt x="84" y="62"/>
                      <a:pt x="85" y="62"/>
                    </a:cubicBezTo>
                    <a:cubicBezTo>
                      <a:pt x="84" y="61"/>
                      <a:pt x="85" y="59"/>
                      <a:pt x="86" y="59"/>
                    </a:cubicBezTo>
                    <a:cubicBezTo>
                      <a:pt x="87" y="59"/>
                      <a:pt x="87" y="61"/>
                      <a:pt x="87" y="61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87" y="62"/>
                      <a:pt x="86" y="64"/>
                      <a:pt x="87" y="63"/>
                    </a:cubicBezTo>
                    <a:cubicBezTo>
                      <a:pt x="87" y="62"/>
                      <a:pt x="88" y="60"/>
                      <a:pt x="89" y="59"/>
                    </a:cubicBezTo>
                    <a:cubicBezTo>
                      <a:pt x="89" y="59"/>
                      <a:pt x="89" y="60"/>
                      <a:pt x="90" y="60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90" y="61"/>
                      <a:pt x="88" y="64"/>
                      <a:pt x="90" y="64"/>
                    </a:cubicBezTo>
                    <a:cubicBezTo>
                      <a:pt x="90" y="62"/>
                      <a:pt x="90" y="62"/>
                      <a:pt x="90" y="62"/>
                    </a:cubicBezTo>
                    <a:cubicBezTo>
                      <a:pt x="91" y="62"/>
                      <a:pt x="91" y="63"/>
                      <a:pt x="90" y="64"/>
                    </a:cubicBezTo>
                    <a:cubicBezTo>
                      <a:pt x="91" y="63"/>
                      <a:pt x="91" y="63"/>
                      <a:pt x="92" y="63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3"/>
                      <a:pt x="93" y="61"/>
                      <a:pt x="94" y="63"/>
                    </a:cubicBezTo>
                    <a:cubicBezTo>
                      <a:pt x="94" y="61"/>
                      <a:pt x="93" y="63"/>
                      <a:pt x="92" y="62"/>
                    </a:cubicBezTo>
                    <a:cubicBezTo>
                      <a:pt x="92" y="60"/>
                      <a:pt x="94" y="60"/>
                      <a:pt x="94" y="60"/>
                    </a:cubicBezTo>
                    <a:cubicBezTo>
                      <a:pt x="93" y="63"/>
                      <a:pt x="95" y="60"/>
                      <a:pt x="96" y="61"/>
                    </a:cubicBezTo>
                    <a:cubicBezTo>
                      <a:pt x="96" y="62"/>
                      <a:pt x="96" y="62"/>
                      <a:pt x="96" y="63"/>
                    </a:cubicBezTo>
                    <a:cubicBezTo>
                      <a:pt x="97" y="61"/>
                      <a:pt x="97" y="61"/>
                      <a:pt x="97" y="61"/>
                    </a:cubicBezTo>
                    <a:cubicBezTo>
                      <a:pt x="97" y="65"/>
                      <a:pt x="98" y="60"/>
                      <a:pt x="99" y="62"/>
                    </a:cubicBezTo>
                    <a:cubicBezTo>
                      <a:pt x="98" y="63"/>
                      <a:pt x="98" y="64"/>
                      <a:pt x="99" y="65"/>
                    </a:cubicBezTo>
                    <a:cubicBezTo>
                      <a:pt x="98" y="62"/>
                      <a:pt x="100" y="62"/>
                      <a:pt x="100" y="60"/>
                    </a:cubicBezTo>
                    <a:cubicBezTo>
                      <a:pt x="102" y="61"/>
                      <a:pt x="100" y="63"/>
                      <a:pt x="100" y="65"/>
                    </a:cubicBezTo>
                    <a:cubicBezTo>
                      <a:pt x="101" y="63"/>
                      <a:pt x="101" y="67"/>
                      <a:pt x="102" y="64"/>
                    </a:cubicBezTo>
                    <a:cubicBezTo>
                      <a:pt x="101" y="63"/>
                      <a:pt x="102" y="62"/>
                      <a:pt x="103" y="61"/>
                    </a:cubicBezTo>
                    <a:cubicBezTo>
                      <a:pt x="104" y="62"/>
                      <a:pt x="102" y="62"/>
                      <a:pt x="103" y="63"/>
                    </a:cubicBezTo>
                    <a:cubicBezTo>
                      <a:pt x="104" y="63"/>
                      <a:pt x="105" y="61"/>
                      <a:pt x="104" y="60"/>
                    </a:cubicBezTo>
                    <a:cubicBezTo>
                      <a:pt x="104" y="61"/>
                      <a:pt x="106" y="59"/>
                      <a:pt x="106" y="60"/>
                    </a:cubicBezTo>
                    <a:cubicBezTo>
                      <a:pt x="106" y="62"/>
                      <a:pt x="105" y="61"/>
                      <a:pt x="105" y="62"/>
                    </a:cubicBezTo>
                    <a:cubicBezTo>
                      <a:pt x="107" y="63"/>
                      <a:pt x="106" y="58"/>
                      <a:pt x="108" y="58"/>
                    </a:cubicBezTo>
                    <a:cubicBezTo>
                      <a:pt x="108" y="57"/>
                      <a:pt x="109" y="54"/>
                      <a:pt x="110" y="53"/>
                    </a:cubicBezTo>
                    <a:cubicBezTo>
                      <a:pt x="111" y="54"/>
                      <a:pt x="109" y="54"/>
                      <a:pt x="109" y="56"/>
                    </a:cubicBezTo>
                    <a:cubicBezTo>
                      <a:pt x="110" y="56"/>
                      <a:pt x="110" y="56"/>
                      <a:pt x="110" y="56"/>
                    </a:cubicBezTo>
                    <a:cubicBezTo>
                      <a:pt x="110" y="59"/>
                      <a:pt x="107" y="61"/>
                      <a:pt x="107" y="63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3"/>
                      <a:pt x="108" y="64"/>
                      <a:pt x="108" y="65"/>
                    </a:cubicBezTo>
                    <a:cubicBezTo>
                      <a:pt x="108" y="63"/>
                      <a:pt x="110" y="65"/>
                      <a:pt x="110" y="65"/>
                    </a:cubicBezTo>
                    <a:cubicBezTo>
                      <a:pt x="110" y="63"/>
                      <a:pt x="109" y="65"/>
                      <a:pt x="109" y="64"/>
                    </a:cubicBezTo>
                    <a:cubicBezTo>
                      <a:pt x="110" y="63"/>
                      <a:pt x="111" y="61"/>
                      <a:pt x="112" y="62"/>
                    </a:cubicBezTo>
                    <a:cubicBezTo>
                      <a:pt x="111" y="63"/>
                      <a:pt x="112" y="64"/>
                      <a:pt x="112" y="65"/>
                    </a:cubicBezTo>
                    <a:cubicBezTo>
                      <a:pt x="112" y="66"/>
                      <a:pt x="112" y="63"/>
                      <a:pt x="113" y="64"/>
                    </a:cubicBezTo>
                    <a:cubicBezTo>
                      <a:pt x="113" y="65"/>
                      <a:pt x="113" y="65"/>
                      <a:pt x="113" y="65"/>
                    </a:cubicBezTo>
                    <a:cubicBezTo>
                      <a:pt x="116" y="66"/>
                      <a:pt x="120" y="66"/>
                      <a:pt x="123" y="63"/>
                    </a:cubicBezTo>
                    <a:cubicBezTo>
                      <a:pt x="124" y="64"/>
                      <a:pt x="125" y="65"/>
                      <a:pt x="126" y="66"/>
                    </a:cubicBezTo>
                    <a:cubicBezTo>
                      <a:pt x="125" y="65"/>
                      <a:pt x="126" y="64"/>
                      <a:pt x="127" y="64"/>
                    </a:cubicBezTo>
                    <a:cubicBezTo>
                      <a:pt x="127" y="66"/>
                      <a:pt x="127" y="66"/>
                      <a:pt x="127" y="66"/>
                    </a:cubicBezTo>
                    <a:cubicBezTo>
                      <a:pt x="128" y="67"/>
                      <a:pt x="129" y="66"/>
                      <a:pt x="130" y="65"/>
                    </a:cubicBezTo>
                    <a:cubicBezTo>
                      <a:pt x="130" y="66"/>
                      <a:pt x="130" y="66"/>
                      <a:pt x="130" y="66"/>
                    </a:cubicBezTo>
                    <a:cubicBezTo>
                      <a:pt x="131" y="68"/>
                      <a:pt x="131" y="65"/>
                      <a:pt x="132" y="65"/>
                    </a:cubicBezTo>
                    <a:cubicBezTo>
                      <a:pt x="132" y="66"/>
                      <a:pt x="132" y="66"/>
                      <a:pt x="132" y="66"/>
                    </a:cubicBezTo>
                    <a:cubicBezTo>
                      <a:pt x="132" y="65"/>
                      <a:pt x="132" y="65"/>
                      <a:pt x="132" y="65"/>
                    </a:cubicBezTo>
                    <a:cubicBezTo>
                      <a:pt x="133" y="64"/>
                      <a:pt x="134" y="65"/>
                      <a:pt x="134" y="67"/>
                    </a:cubicBezTo>
                    <a:cubicBezTo>
                      <a:pt x="135" y="67"/>
                      <a:pt x="135" y="66"/>
                      <a:pt x="135" y="66"/>
                    </a:cubicBezTo>
                    <a:cubicBezTo>
                      <a:pt x="135" y="67"/>
                      <a:pt x="138" y="67"/>
                      <a:pt x="139" y="67"/>
                    </a:cubicBezTo>
                    <a:cubicBezTo>
                      <a:pt x="138" y="66"/>
                      <a:pt x="139" y="65"/>
                      <a:pt x="139" y="64"/>
                    </a:cubicBezTo>
                    <a:cubicBezTo>
                      <a:pt x="139" y="62"/>
                      <a:pt x="139" y="64"/>
                      <a:pt x="140" y="63"/>
                    </a:cubicBezTo>
                    <a:cubicBezTo>
                      <a:pt x="140" y="64"/>
                      <a:pt x="140" y="65"/>
                      <a:pt x="139" y="65"/>
                    </a:cubicBezTo>
                    <a:cubicBezTo>
                      <a:pt x="141" y="69"/>
                      <a:pt x="144" y="67"/>
                      <a:pt x="147" y="67"/>
                    </a:cubicBezTo>
                    <a:cubicBezTo>
                      <a:pt x="147" y="67"/>
                      <a:pt x="147" y="67"/>
                      <a:pt x="147" y="66"/>
                    </a:cubicBezTo>
                    <a:cubicBezTo>
                      <a:pt x="149" y="69"/>
                      <a:pt x="151" y="66"/>
                      <a:pt x="153" y="68"/>
                    </a:cubicBezTo>
                    <a:cubicBezTo>
                      <a:pt x="152" y="67"/>
                      <a:pt x="153" y="64"/>
                      <a:pt x="154" y="64"/>
                    </a:cubicBezTo>
                    <a:cubicBezTo>
                      <a:pt x="155" y="62"/>
                      <a:pt x="154" y="67"/>
                      <a:pt x="155" y="68"/>
                    </a:cubicBezTo>
                    <a:cubicBezTo>
                      <a:pt x="156" y="67"/>
                      <a:pt x="156" y="67"/>
                      <a:pt x="157" y="67"/>
                    </a:cubicBezTo>
                    <a:cubicBezTo>
                      <a:pt x="157" y="67"/>
                      <a:pt x="157" y="67"/>
                      <a:pt x="157" y="67"/>
                    </a:cubicBezTo>
                    <a:cubicBezTo>
                      <a:pt x="157" y="66"/>
                      <a:pt x="158" y="66"/>
                      <a:pt x="159" y="67"/>
                    </a:cubicBezTo>
                    <a:cubicBezTo>
                      <a:pt x="159" y="67"/>
                      <a:pt x="159" y="67"/>
                      <a:pt x="159" y="67"/>
                    </a:cubicBezTo>
                    <a:cubicBezTo>
                      <a:pt x="159" y="67"/>
                      <a:pt x="160" y="68"/>
                      <a:pt x="161" y="68"/>
                    </a:cubicBezTo>
                    <a:cubicBezTo>
                      <a:pt x="161" y="66"/>
                      <a:pt x="162" y="68"/>
                      <a:pt x="163" y="66"/>
                    </a:cubicBezTo>
                    <a:cubicBezTo>
                      <a:pt x="163" y="66"/>
                      <a:pt x="163" y="66"/>
                      <a:pt x="163" y="67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4" y="66"/>
                      <a:pt x="164" y="66"/>
                      <a:pt x="164" y="66"/>
                    </a:cubicBezTo>
                    <a:cubicBezTo>
                      <a:pt x="164" y="67"/>
                      <a:pt x="164" y="67"/>
                      <a:pt x="163" y="68"/>
                    </a:cubicBezTo>
                    <a:cubicBezTo>
                      <a:pt x="165" y="69"/>
                      <a:pt x="164" y="66"/>
                      <a:pt x="165" y="66"/>
                    </a:cubicBezTo>
                    <a:cubicBezTo>
                      <a:pt x="166" y="65"/>
                      <a:pt x="165" y="66"/>
                      <a:pt x="166" y="67"/>
                    </a:cubicBezTo>
                    <a:cubicBezTo>
                      <a:pt x="165" y="68"/>
                      <a:pt x="165" y="66"/>
                      <a:pt x="165" y="67"/>
                    </a:cubicBezTo>
                    <a:cubicBezTo>
                      <a:pt x="164" y="68"/>
                      <a:pt x="165" y="67"/>
                      <a:pt x="165" y="68"/>
                    </a:cubicBezTo>
                    <a:cubicBezTo>
                      <a:pt x="166" y="68"/>
                      <a:pt x="166" y="66"/>
                      <a:pt x="166" y="67"/>
                    </a:cubicBezTo>
                    <a:cubicBezTo>
                      <a:pt x="167" y="67"/>
                      <a:pt x="168" y="67"/>
                      <a:pt x="168" y="68"/>
                    </a:cubicBezTo>
                    <a:cubicBezTo>
                      <a:pt x="169" y="67"/>
                      <a:pt x="169" y="68"/>
                      <a:pt x="169" y="67"/>
                    </a:cubicBezTo>
                    <a:cubicBezTo>
                      <a:pt x="169" y="66"/>
                      <a:pt x="168" y="66"/>
                      <a:pt x="168" y="65"/>
                    </a:cubicBezTo>
                    <a:cubicBezTo>
                      <a:pt x="169" y="65"/>
                      <a:pt x="169" y="64"/>
                      <a:pt x="170" y="65"/>
                    </a:cubicBezTo>
                    <a:cubicBezTo>
                      <a:pt x="169" y="65"/>
                      <a:pt x="169" y="65"/>
                      <a:pt x="169" y="65"/>
                    </a:cubicBezTo>
                    <a:cubicBezTo>
                      <a:pt x="170" y="65"/>
                      <a:pt x="171" y="66"/>
                      <a:pt x="170" y="64"/>
                    </a:cubicBezTo>
                    <a:cubicBezTo>
                      <a:pt x="171" y="66"/>
                      <a:pt x="171" y="66"/>
                      <a:pt x="171" y="66"/>
                    </a:cubicBezTo>
                    <a:cubicBezTo>
                      <a:pt x="171" y="65"/>
                      <a:pt x="172" y="65"/>
                      <a:pt x="173" y="65"/>
                    </a:cubicBezTo>
                    <a:cubicBezTo>
                      <a:pt x="173" y="67"/>
                      <a:pt x="172" y="68"/>
                      <a:pt x="173" y="69"/>
                    </a:cubicBezTo>
                    <a:cubicBezTo>
                      <a:pt x="175" y="67"/>
                      <a:pt x="175" y="67"/>
                      <a:pt x="175" y="67"/>
                    </a:cubicBezTo>
                    <a:cubicBezTo>
                      <a:pt x="175" y="67"/>
                      <a:pt x="175" y="68"/>
                      <a:pt x="175" y="69"/>
                    </a:cubicBezTo>
                    <a:cubicBezTo>
                      <a:pt x="177" y="70"/>
                      <a:pt x="177" y="64"/>
                      <a:pt x="179" y="66"/>
                    </a:cubicBezTo>
                    <a:cubicBezTo>
                      <a:pt x="178" y="68"/>
                      <a:pt x="179" y="68"/>
                      <a:pt x="179" y="68"/>
                    </a:cubicBezTo>
                    <a:cubicBezTo>
                      <a:pt x="180" y="68"/>
                      <a:pt x="180" y="67"/>
                      <a:pt x="180" y="67"/>
                    </a:cubicBezTo>
                    <a:cubicBezTo>
                      <a:pt x="180" y="66"/>
                      <a:pt x="179" y="69"/>
                      <a:pt x="179" y="67"/>
                    </a:cubicBezTo>
                    <a:cubicBezTo>
                      <a:pt x="179" y="66"/>
                      <a:pt x="180" y="66"/>
                      <a:pt x="180" y="66"/>
                    </a:cubicBezTo>
                    <a:cubicBezTo>
                      <a:pt x="181" y="71"/>
                      <a:pt x="185" y="67"/>
                      <a:pt x="187" y="69"/>
                    </a:cubicBezTo>
                    <a:cubicBezTo>
                      <a:pt x="187" y="67"/>
                      <a:pt x="188" y="69"/>
                      <a:pt x="188" y="68"/>
                    </a:cubicBezTo>
                    <a:cubicBezTo>
                      <a:pt x="188" y="70"/>
                      <a:pt x="190" y="67"/>
                      <a:pt x="190" y="69"/>
                    </a:cubicBezTo>
                    <a:cubicBezTo>
                      <a:pt x="190" y="67"/>
                      <a:pt x="190" y="67"/>
                      <a:pt x="190" y="67"/>
                    </a:cubicBezTo>
                    <a:cubicBezTo>
                      <a:pt x="191" y="68"/>
                      <a:pt x="192" y="63"/>
                      <a:pt x="193" y="66"/>
                    </a:cubicBezTo>
                    <a:cubicBezTo>
                      <a:pt x="194" y="67"/>
                      <a:pt x="193" y="68"/>
                      <a:pt x="192" y="68"/>
                    </a:cubicBezTo>
                    <a:cubicBezTo>
                      <a:pt x="194" y="71"/>
                      <a:pt x="195" y="66"/>
                      <a:pt x="196" y="69"/>
                    </a:cubicBezTo>
                    <a:cubicBezTo>
                      <a:pt x="196" y="68"/>
                      <a:pt x="196" y="66"/>
                      <a:pt x="197" y="65"/>
                    </a:cubicBezTo>
                    <a:cubicBezTo>
                      <a:pt x="198" y="66"/>
                      <a:pt x="199" y="68"/>
                      <a:pt x="199" y="68"/>
                    </a:cubicBezTo>
                    <a:cubicBezTo>
                      <a:pt x="200" y="68"/>
                      <a:pt x="200" y="67"/>
                      <a:pt x="201" y="68"/>
                    </a:cubicBezTo>
                    <a:cubicBezTo>
                      <a:pt x="201" y="69"/>
                      <a:pt x="200" y="69"/>
                      <a:pt x="200" y="69"/>
                    </a:cubicBezTo>
                    <a:cubicBezTo>
                      <a:pt x="201" y="70"/>
                      <a:pt x="202" y="68"/>
                      <a:pt x="203" y="68"/>
                    </a:cubicBezTo>
                    <a:cubicBezTo>
                      <a:pt x="204" y="69"/>
                      <a:pt x="205" y="69"/>
                      <a:pt x="207" y="70"/>
                    </a:cubicBezTo>
                    <a:cubicBezTo>
                      <a:pt x="207" y="67"/>
                      <a:pt x="209" y="71"/>
                      <a:pt x="209" y="67"/>
                    </a:cubicBezTo>
                    <a:cubicBezTo>
                      <a:pt x="209" y="68"/>
                      <a:pt x="209" y="68"/>
                      <a:pt x="209" y="68"/>
                    </a:cubicBezTo>
                    <a:cubicBezTo>
                      <a:pt x="209" y="67"/>
                      <a:pt x="210" y="66"/>
                      <a:pt x="210" y="65"/>
                    </a:cubicBezTo>
                    <a:cubicBezTo>
                      <a:pt x="210" y="67"/>
                      <a:pt x="210" y="67"/>
                      <a:pt x="210" y="67"/>
                    </a:cubicBezTo>
                    <a:cubicBezTo>
                      <a:pt x="210" y="70"/>
                      <a:pt x="212" y="68"/>
                      <a:pt x="212" y="69"/>
                    </a:cubicBezTo>
                    <a:cubicBezTo>
                      <a:pt x="212" y="67"/>
                      <a:pt x="213" y="69"/>
                      <a:pt x="213" y="68"/>
                    </a:cubicBezTo>
                    <a:cubicBezTo>
                      <a:pt x="213" y="67"/>
                      <a:pt x="213" y="67"/>
                      <a:pt x="213" y="67"/>
                    </a:cubicBezTo>
                    <a:cubicBezTo>
                      <a:pt x="215" y="66"/>
                      <a:pt x="214" y="66"/>
                      <a:pt x="215" y="66"/>
                    </a:cubicBezTo>
                    <a:cubicBezTo>
                      <a:pt x="216" y="66"/>
                      <a:pt x="215" y="68"/>
                      <a:pt x="215" y="68"/>
                    </a:cubicBezTo>
                    <a:cubicBezTo>
                      <a:pt x="216" y="69"/>
                      <a:pt x="216" y="68"/>
                      <a:pt x="217" y="68"/>
                    </a:cubicBezTo>
                    <a:cubicBezTo>
                      <a:pt x="217" y="68"/>
                      <a:pt x="217" y="68"/>
                      <a:pt x="217" y="67"/>
                    </a:cubicBezTo>
                    <a:cubicBezTo>
                      <a:pt x="217" y="67"/>
                      <a:pt x="217" y="68"/>
                      <a:pt x="217" y="68"/>
                    </a:cubicBezTo>
                    <a:cubicBezTo>
                      <a:pt x="217" y="67"/>
                      <a:pt x="218" y="67"/>
                      <a:pt x="218" y="67"/>
                    </a:cubicBezTo>
                    <a:cubicBezTo>
                      <a:pt x="218" y="67"/>
                      <a:pt x="218" y="67"/>
                      <a:pt x="218" y="67"/>
                    </a:cubicBezTo>
                    <a:cubicBezTo>
                      <a:pt x="218" y="68"/>
                      <a:pt x="217" y="68"/>
                      <a:pt x="217" y="68"/>
                    </a:cubicBezTo>
                    <a:cubicBezTo>
                      <a:pt x="217" y="68"/>
                      <a:pt x="218" y="68"/>
                      <a:pt x="218" y="68"/>
                    </a:cubicBezTo>
                    <a:cubicBezTo>
                      <a:pt x="218" y="68"/>
                      <a:pt x="218" y="68"/>
                      <a:pt x="218" y="68"/>
                    </a:cubicBezTo>
                    <a:cubicBezTo>
                      <a:pt x="218" y="68"/>
                      <a:pt x="218" y="68"/>
                      <a:pt x="219" y="68"/>
                    </a:cubicBezTo>
                    <a:cubicBezTo>
                      <a:pt x="218" y="70"/>
                      <a:pt x="218" y="70"/>
                      <a:pt x="218" y="70"/>
                    </a:cubicBezTo>
                    <a:cubicBezTo>
                      <a:pt x="219" y="70"/>
                      <a:pt x="220" y="68"/>
                      <a:pt x="220" y="67"/>
                    </a:cubicBezTo>
                    <a:cubicBezTo>
                      <a:pt x="222" y="69"/>
                      <a:pt x="225" y="67"/>
                      <a:pt x="226" y="67"/>
                    </a:cubicBezTo>
                    <a:cubicBezTo>
                      <a:pt x="226" y="67"/>
                      <a:pt x="226" y="67"/>
                      <a:pt x="226" y="67"/>
                    </a:cubicBezTo>
                    <a:cubicBezTo>
                      <a:pt x="227" y="67"/>
                      <a:pt x="228" y="65"/>
                      <a:pt x="228" y="66"/>
                    </a:cubicBezTo>
                    <a:cubicBezTo>
                      <a:pt x="228" y="66"/>
                      <a:pt x="228" y="67"/>
                      <a:pt x="229" y="67"/>
                    </a:cubicBezTo>
                    <a:cubicBezTo>
                      <a:pt x="229" y="68"/>
                      <a:pt x="229" y="66"/>
                      <a:pt x="229" y="66"/>
                    </a:cubicBezTo>
                    <a:cubicBezTo>
                      <a:pt x="231" y="68"/>
                      <a:pt x="233" y="64"/>
                      <a:pt x="235" y="66"/>
                    </a:cubicBezTo>
                    <a:cubicBezTo>
                      <a:pt x="235" y="66"/>
                      <a:pt x="235" y="67"/>
                      <a:pt x="234" y="67"/>
                    </a:cubicBezTo>
                    <a:cubicBezTo>
                      <a:pt x="236" y="66"/>
                      <a:pt x="237" y="66"/>
                      <a:pt x="238" y="64"/>
                    </a:cubicBezTo>
                    <a:cubicBezTo>
                      <a:pt x="238" y="64"/>
                      <a:pt x="238" y="65"/>
                      <a:pt x="238" y="65"/>
                    </a:cubicBezTo>
                    <a:cubicBezTo>
                      <a:pt x="239" y="65"/>
                      <a:pt x="240" y="65"/>
                      <a:pt x="241" y="63"/>
                    </a:cubicBezTo>
                    <a:cubicBezTo>
                      <a:pt x="240" y="63"/>
                      <a:pt x="241" y="64"/>
                      <a:pt x="240" y="64"/>
                    </a:cubicBezTo>
                    <a:cubicBezTo>
                      <a:pt x="239" y="63"/>
                      <a:pt x="241" y="61"/>
                      <a:pt x="241" y="62"/>
                    </a:cubicBezTo>
                    <a:cubicBezTo>
                      <a:pt x="241" y="62"/>
                      <a:pt x="241" y="62"/>
                      <a:pt x="241" y="62"/>
                    </a:cubicBezTo>
                    <a:cubicBezTo>
                      <a:pt x="242" y="62"/>
                      <a:pt x="242" y="61"/>
                      <a:pt x="243" y="61"/>
                    </a:cubicBezTo>
                    <a:cubicBezTo>
                      <a:pt x="244" y="62"/>
                      <a:pt x="243" y="61"/>
                      <a:pt x="243" y="62"/>
                    </a:cubicBezTo>
                    <a:cubicBezTo>
                      <a:pt x="244" y="65"/>
                      <a:pt x="246" y="64"/>
                      <a:pt x="246" y="64"/>
                    </a:cubicBezTo>
                    <a:cubicBezTo>
                      <a:pt x="246" y="63"/>
                      <a:pt x="247" y="63"/>
                      <a:pt x="246" y="62"/>
                    </a:cubicBezTo>
                    <a:cubicBezTo>
                      <a:pt x="247" y="62"/>
                      <a:pt x="247" y="64"/>
                      <a:pt x="247" y="64"/>
                    </a:cubicBezTo>
                    <a:cubicBezTo>
                      <a:pt x="249" y="59"/>
                      <a:pt x="249" y="59"/>
                      <a:pt x="249" y="59"/>
                    </a:cubicBezTo>
                    <a:cubicBezTo>
                      <a:pt x="249" y="59"/>
                      <a:pt x="250" y="61"/>
                      <a:pt x="250" y="62"/>
                    </a:cubicBezTo>
                    <a:cubicBezTo>
                      <a:pt x="251" y="61"/>
                      <a:pt x="252" y="58"/>
                      <a:pt x="253" y="57"/>
                    </a:cubicBezTo>
                    <a:cubicBezTo>
                      <a:pt x="253" y="57"/>
                      <a:pt x="255" y="56"/>
                      <a:pt x="255" y="56"/>
                    </a:cubicBezTo>
                    <a:cubicBezTo>
                      <a:pt x="256" y="57"/>
                      <a:pt x="255" y="56"/>
                      <a:pt x="255" y="57"/>
                    </a:cubicBezTo>
                    <a:cubicBezTo>
                      <a:pt x="256" y="58"/>
                      <a:pt x="256" y="58"/>
                      <a:pt x="256" y="58"/>
                    </a:cubicBezTo>
                    <a:cubicBezTo>
                      <a:pt x="255" y="58"/>
                      <a:pt x="256" y="60"/>
                      <a:pt x="256" y="61"/>
                    </a:cubicBezTo>
                    <a:cubicBezTo>
                      <a:pt x="257" y="60"/>
                      <a:pt x="259" y="61"/>
                      <a:pt x="260" y="61"/>
                    </a:cubicBezTo>
                    <a:cubicBezTo>
                      <a:pt x="259" y="59"/>
                      <a:pt x="262" y="60"/>
                      <a:pt x="261" y="57"/>
                    </a:cubicBezTo>
                    <a:cubicBezTo>
                      <a:pt x="263" y="57"/>
                      <a:pt x="262" y="59"/>
                      <a:pt x="263" y="60"/>
                    </a:cubicBezTo>
                    <a:cubicBezTo>
                      <a:pt x="265" y="58"/>
                      <a:pt x="266" y="59"/>
                      <a:pt x="268" y="58"/>
                    </a:cubicBezTo>
                    <a:cubicBezTo>
                      <a:pt x="268" y="58"/>
                      <a:pt x="268" y="59"/>
                      <a:pt x="268" y="59"/>
                    </a:cubicBezTo>
                    <a:cubicBezTo>
                      <a:pt x="269" y="58"/>
                      <a:pt x="271" y="58"/>
                      <a:pt x="272" y="56"/>
                    </a:cubicBezTo>
                    <a:cubicBezTo>
                      <a:pt x="272" y="56"/>
                      <a:pt x="272" y="57"/>
                      <a:pt x="272" y="57"/>
                    </a:cubicBezTo>
                    <a:cubicBezTo>
                      <a:pt x="274" y="58"/>
                      <a:pt x="272" y="54"/>
                      <a:pt x="274" y="55"/>
                    </a:cubicBezTo>
                    <a:cubicBezTo>
                      <a:pt x="274" y="57"/>
                      <a:pt x="274" y="57"/>
                      <a:pt x="274" y="57"/>
                    </a:cubicBezTo>
                    <a:cubicBezTo>
                      <a:pt x="274" y="55"/>
                      <a:pt x="276" y="57"/>
                      <a:pt x="277" y="55"/>
                    </a:cubicBezTo>
                    <a:cubicBezTo>
                      <a:pt x="277" y="56"/>
                      <a:pt x="277" y="56"/>
                      <a:pt x="277" y="57"/>
                    </a:cubicBezTo>
                    <a:cubicBezTo>
                      <a:pt x="277" y="56"/>
                      <a:pt x="279" y="56"/>
                      <a:pt x="279" y="54"/>
                    </a:cubicBezTo>
                    <a:cubicBezTo>
                      <a:pt x="280" y="55"/>
                      <a:pt x="280" y="55"/>
                      <a:pt x="279" y="56"/>
                    </a:cubicBezTo>
                    <a:cubicBezTo>
                      <a:pt x="281" y="57"/>
                      <a:pt x="280" y="54"/>
                      <a:pt x="281" y="54"/>
                    </a:cubicBezTo>
                    <a:cubicBezTo>
                      <a:pt x="281" y="54"/>
                      <a:pt x="282" y="55"/>
                      <a:pt x="282" y="55"/>
                    </a:cubicBezTo>
                    <a:cubicBezTo>
                      <a:pt x="282" y="54"/>
                      <a:pt x="284" y="54"/>
                      <a:pt x="284" y="53"/>
                    </a:cubicBezTo>
                    <a:cubicBezTo>
                      <a:pt x="285" y="54"/>
                      <a:pt x="285" y="54"/>
                      <a:pt x="286" y="55"/>
                    </a:cubicBezTo>
                    <a:cubicBezTo>
                      <a:pt x="291" y="54"/>
                      <a:pt x="297" y="53"/>
                      <a:pt x="301" y="49"/>
                    </a:cubicBezTo>
                    <a:cubicBezTo>
                      <a:pt x="303" y="51"/>
                      <a:pt x="300" y="51"/>
                      <a:pt x="302" y="52"/>
                    </a:cubicBezTo>
                    <a:cubicBezTo>
                      <a:pt x="301" y="50"/>
                      <a:pt x="302" y="52"/>
                      <a:pt x="304" y="50"/>
                    </a:cubicBezTo>
                    <a:cubicBezTo>
                      <a:pt x="304" y="51"/>
                      <a:pt x="304" y="51"/>
                      <a:pt x="304" y="51"/>
                    </a:cubicBezTo>
                    <a:cubicBezTo>
                      <a:pt x="304" y="50"/>
                      <a:pt x="305" y="51"/>
                      <a:pt x="306" y="50"/>
                    </a:cubicBezTo>
                    <a:cubicBezTo>
                      <a:pt x="305" y="50"/>
                      <a:pt x="305" y="50"/>
                      <a:pt x="305" y="50"/>
                    </a:cubicBezTo>
                    <a:cubicBezTo>
                      <a:pt x="306" y="48"/>
                      <a:pt x="308" y="52"/>
                      <a:pt x="308" y="49"/>
                    </a:cubicBezTo>
                    <a:cubicBezTo>
                      <a:pt x="309" y="50"/>
                      <a:pt x="309" y="50"/>
                      <a:pt x="309" y="50"/>
                    </a:cubicBezTo>
                    <a:cubicBezTo>
                      <a:pt x="309" y="48"/>
                      <a:pt x="310" y="51"/>
                      <a:pt x="310" y="48"/>
                    </a:cubicBezTo>
                    <a:cubicBezTo>
                      <a:pt x="310" y="49"/>
                      <a:pt x="310" y="49"/>
                      <a:pt x="310" y="49"/>
                    </a:cubicBezTo>
                    <a:cubicBezTo>
                      <a:pt x="312" y="49"/>
                      <a:pt x="312" y="45"/>
                      <a:pt x="313" y="47"/>
                    </a:cubicBezTo>
                    <a:cubicBezTo>
                      <a:pt x="314" y="46"/>
                      <a:pt x="315" y="45"/>
                      <a:pt x="315" y="43"/>
                    </a:cubicBezTo>
                    <a:cubicBezTo>
                      <a:pt x="315" y="44"/>
                      <a:pt x="315" y="45"/>
                      <a:pt x="316" y="46"/>
                    </a:cubicBezTo>
                    <a:cubicBezTo>
                      <a:pt x="319" y="43"/>
                      <a:pt x="324" y="42"/>
                      <a:pt x="325" y="37"/>
                    </a:cubicBezTo>
                    <a:cubicBezTo>
                      <a:pt x="326" y="38"/>
                      <a:pt x="326" y="38"/>
                      <a:pt x="326" y="38"/>
                    </a:cubicBezTo>
                    <a:cubicBezTo>
                      <a:pt x="327" y="35"/>
                      <a:pt x="331" y="38"/>
                      <a:pt x="330" y="34"/>
                    </a:cubicBezTo>
                    <a:cubicBezTo>
                      <a:pt x="330" y="32"/>
                      <a:pt x="330" y="32"/>
                      <a:pt x="330" y="32"/>
                    </a:cubicBezTo>
                    <a:cubicBezTo>
                      <a:pt x="331" y="32"/>
                      <a:pt x="331" y="33"/>
                      <a:pt x="332" y="33"/>
                    </a:cubicBezTo>
                    <a:cubicBezTo>
                      <a:pt x="332" y="32"/>
                      <a:pt x="333" y="32"/>
                      <a:pt x="333" y="30"/>
                    </a:cubicBezTo>
                    <a:cubicBezTo>
                      <a:pt x="333" y="31"/>
                      <a:pt x="333" y="31"/>
                      <a:pt x="333" y="32"/>
                    </a:cubicBezTo>
                    <a:cubicBezTo>
                      <a:pt x="335" y="31"/>
                      <a:pt x="334" y="28"/>
                      <a:pt x="335" y="28"/>
                    </a:cubicBezTo>
                    <a:cubicBezTo>
                      <a:pt x="335" y="29"/>
                      <a:pt x="335" y="29"/>
                      <a:pt x="335" y="29"/>
                    </a:cubicBezTo>
                    <a:cubicBezTo>
                      <a:pt x="341" y="29"/>
                      <a:pt x="348" y="25"/>
                      <a:pt x="347" y="19"/>
                    </a:cubicBezTo>
                    <a:cubicBezTo>
                      <a:pt x="347" y="17"/>
                      <a:pt x="349" y="19"/>
                      <a:pt x="350" y="19"/>
                    </a:cubicBezTo>
                    <a:cubicBezTo>
                      <a:pt x="349" y="14"/>
                      <a:pt x="356" y="11"/>
                      <a:pt x="352" y="5"/>
                    </a:cubicBezTo>
                    <a:close/>
                    <a:moveTo>
                      <a:pt x="9" y="132"/>
                    </a:moveTo>
                    <a:cubicBezTo>
                      <a:pt x="9" y="132"/>
                      <a:pt x="9" y="132"/>
                      <a:pt x="9" y="132"/>
                    </a:cubicBezTo>
                    <a:cubicBezTo>
                      <a:pt x="9" y="132"/>
                      <a:pt x="9" y="132"/>
                      <a:pt x="9" y="132"/>
                    </a:cubicBezTo>
                    <a:close/>
                    <a:moveTo>
                      <a:pt x="38" y="37"/>
                    </a:moveTo>
                    <a:cubicBezTo>
                      <a:pt x="38" y="37"/>
                      <a:pt x="39" y="37"/>
                      <a:pt x="39" y="37"/>
                    </a:cubicBezTo>
                    <a:cubicBezTo>
                      <a:pt x="39" y="37"/>
                      <a:pt x="39" y="37"/>
                      <a:pt x="39" y="37"/>
                    </a:cubicBezTo>
                    <a:lnTo>
                      <a:pt x="38" y="37"/>
                    </a:lnTo>
                    <a:close/>
                    <a:moveTo>
                      <a:pt x="42" y="38"/>
                    </a:moveTo>
                    <a:cubicBezTo>
                      <a:pt x="42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2" y="38"/>
                    </a:cubicBezTo>
                    <a:close/>
                    <a:moveTo>
                      <a:pt x="219" y="67"/>
                    </a:moveTo>
                    <a:cubicBezTo>
                      <a:pt x="219" y="67"/>
                      <a:pt x="219" y="66"/>
                      <a:pt x="219" y="67"/>
                    </a:cubicBezTo>
                    <a:cubicBezTo>
                      <a:pt x="219" y="67"/>
                      <a:pt x="219" y="67"/>
                      <a:pt x="219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27"/>
              <p:cNvSpPr>
                <a:spLocks noEditPoints="1"/>
              </p:cNvSpPr>
              <p:nvPr/>
            </p:nvSpPr>
            <p:spPr bwMode="auto">
              <a:xfrm>
                <a:off x="4252912" y="3519487"/>
                <a:ext cx="393700" cy="611188"/>
              </a:xfrm>
              <a:custGeom>
                <a:avLst/>
                <a:gdLst>
                  <a:gd name="T0" fmla="*/ 72 w 182"/>
                  <a:gd name="T1" fmla="*/ 233 h 284"/>
                  <a:gd name="T2" fmla="*/ 89 w 182"/>
                  <a:gd name="T3" fmla="*/ 249 h 284"/>
                  <a:gd name="T4" fmla="*/ 119 w 182"/>
                  <a:gd name="T5" fmla="*/ 267 h 284"/>
                  <a:gd name="T6" fmla="*/ 138 w 182"/>
                  <a:gd name="T7" fmla="*/ 271 h 284"/>
                  <a:gd name="T8" fmla="*/ 159 w 182"/>
                  <a:gd name="T9" fmla="*/ 280 h 284"/>
                  <a:gd name="T10" fmla="*/ 169 w 182"/>
                  <a:gd name="T11" fmla="*/ 283 h 284"/>
                  <a:gd name="T12" fmla="*/ 179 w 182"/>
                  <a:gd name="T13" fmla="*/ 280 h 284"/>
                  <a:gd name="T14" fmla="*/ 180 w 182"/>
                  <a:gd name="T15" fmla="*/ 279 h 284"/>
                  <a:gd name="T16" fmla="*/ 173 w 182"/>
                  <a:gd name="T17" fmla="*/ 277 h 284"/>
                  <a:gd name="T18" fmla="*/ 164 w 182"/>
                  <a:gd name="T19" fmla="*/ 271 h 284"/>
                  <a:gd name="T20" fmla="*/ 154 w 182"/>
                  <a:gd name="T21" fmla="*/ 265 h 284"/>
                  <a:gd name="T22" fmla="*/ 154 w 182"/>
                  <a:gd name="T23" fmla="*/ 264 h 284"/>
                  <a:gd name="T24" fmla="*/ 147 w 182"/>
                  <a:gd name="T25" fmla="*/ 260 h 284"/>
                  <a:gd name="T26" fmla="*/ 147 w 182"/>
                  <a:gd name="T27" fmla="*/ 260 h 284"/>
                  <a:gd name="T28" fmla="*/ 145 w 182"/>
                  <a:gd name="T29" fmla="*/ 256 h 284"/>
                  <a:gd name="T30" fmla="*/ 137 w 182"/>
                  <a:gd name="T31" fmla="*/ 259 h 284"/>
                  <a:gd name="T32" fmla="*/ 134 w 182"/>
                  <a:gd name="T33" fmla="*/ 255 h 284"/>
                  <a:gd name="T34" fmla="*/ 132 w 182"/>
                  <a:gd name="T35" fmla="*/ 252 h 284"/>
                  <a:gd name="T36" fmla="*/ 128 w 182"/>
                  <a:gd name="T37" fmla="*/ 249 h 284"/>
                  <a:gd name="T38" fmla="*/ 123 w 182"/>
                  <a:gd name="T39" fmla="*/ 249 h 284"/>
                  <a:gd name="T40" fmla="*/ 120 w 182"/>
                  <a:gd name="T41" fmla="*/ 246 h 284"/>
                  <a:gd name="T42" fmla="*/ 112 w 182"/>
                  <a:gd name="T43" fmla="*/ 250 h 284"/>
                  <a:gd name="T44" fmla="*/ 114 w 182"/>
                  <a:gd name="T45" fmla="*/ 243 h 284"/>
                  <a:gd name="T46" fmla="*/ 102 w 182"/>
                  <a:gd name="T47" fmla="*/ 233 h 284"/>
                  <a:gd name="T48" fmla="*/ 97 w 182"/>
                  <a:gd name="T49" fmla="*/ 230 h 284"/>
                  <a:gd name="T50" fmla="*/ 89 w 182"/>
                  <a:gd name="T51" fmla="*/ 228 h 284"/>
                  <a:gd name="T52" fmla="*/ 81 w 182"/>
                  <a:gd name="T53" fmla="*/ 214 h 284"/>
                  <a:gd name="T54" fmla="*/ 74 w 182"/>
                  <a:gd name="T55" fmla="*/ 210 h 284"/>
                  <a:gd name="T56" fmla="*/ 73 w 182"/>
                  <a:gd name="T57" fmla="*/ 207 h 284"/>
                  <a:gd name="T58" fmla="*/ 70 w 182"/>
                  <a:gd name="T59" fmla="*/ 207 h 284"/>
                  <a:gd name="T60" fmla="*/ 70 w 182"/>
                  <a:gd name="T61" fmla="*/ 200 h 284"/>
                  <a:gd name="T62" fmla="*/ 65 w 182"/>
                  <a:gd name="T63" fmla="*/ 197 h 284"/>
                  <a:gd name="T64" fmla="*/ 56 w 182"/>
                  <a:gd name="T65" fmla="*/ 186 h 284"/>
                  <a:gd name="T66" fmla="*/ 55 w 182"/>
                  <a:gd name="T67" fmla="*/ 178 h 284"/>
                  <a:gd name="T68" fmla="*/ 50 w 182"/>
                  <a:gd name="T69" fmla="*/ 170 h 284"/>
                  <a:gd name="T70" fmla="*/ 47 w 182"/>
                  <a:gd name="T71" fmla="*/ 163 h 284"/>
                  <a:gd name="T72" fmla="*/ 47 w 182"/>
                  <a:gd name="T73" fmla="*/ 163 h 284"/>
                  <a:gd name="T74" fmla="*/ 43 w 182"/>
                  <a:gd name="T75" fmla="*/ 155 h 284"/>
                  <a:gd name="T76" fmla="*/ 37 w 182"/>
                  <a:gd name="T77" fmla="*/ 144 h 284"/>
                  <a:gd name="T78" fmla="*/ 33 w 182"/>
                  <a:gd name="T79" fmla="*/ 140 h 284"/>
                  <a:gd name="T80" fmla="*/ 32 w 182"/>
                  <a:gd name="T81" fmla="*/ 133 h 284"/>
                  <a:gd name="T82" fmla="*/ 30 w 182"/>
                  <a:gd name="T83" fmla="*/ 123 h 284"/>
                  <a:gd name="T84" fmla="*/ 25 w 182"/>
                  <a:gd name="T85" fmla="*/ 111 h 284"/>
                  <a:gd name="T86" fmla="*/ 24 w 182"/>
                  <a:gd name="T87" fmla="*/ 104 h 284"/>
                  <a:gd name="T88" fmla="*/ 22 w 182"/>
                  <a:gd name="T89" fmla="*/ 81 h 284"/>
                  <a:gd name="T90" fmla="*/ 22 w 182"/>
                  <a:gd name="T91" fmla="*/ 73 h 284"/>
                  <a:gd name="T92" fmla="*/ 16 w 182"/>
                  <a:gd name="T93" fmla="*/ 52 h 284"/>
                  <a:gd name="T94" fmla="*/ 15 w 182"/>
                  <a:gd name="T95" fmla="*/ 42 h 284"/>
                  <a:gd name="T96" fmla="*/ 10 w 182"/>
                  <a:gd name="T97" fmla="*/ 0 h 284"/>
                  <a:gd name="T98" fmla="*/ 6 w 182"/>
                  <a:gd name="T99" fmla="*/ 67 h 284"/>
                  <a:gd name="T100" fmla="*/ 11 w 182"/>
                  <a:gd name="T101" fmla="*/ 122 h 284"/>
                  <a:gd name="T102" fmla="*/ 31 w 182"/>
                  <a:gd name="T103" fmla="*/ 167 h 284"/>
                  <a:gd name="T104" fmla="*/ 39 w 182"/>
                  <a:gd name="T105" fmla="*/ 186 h 284"/>
                  <a:gd name="T106" fmla="*/ 59 w 182"/>
                  <a:gd name="T107" fmla="*/ 218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82" h="284">
                    <a:moveTo>
                      <a:pt x="59" y="218"/>
                    </a:moveTo>
                    <a:cubicBezTo>
                      <a:pt x="61" y="221"/>
                      <a:pt x="61" y="226"/>
                      <a:pt x="65" y="228"/>
                    </a:cubicBezTo>
                    <a:cubicBezTo>
                      <a:pt x="66" y="228"/>
                      <a:pt x="66" y="227"/>
                      <a:pt x="67" y="227"/>
                    </a:cubicBezTo>
                    <a:cubicBezTo>
                      <a:pt x="67" y="228"/>
                      <a:pt x="66" y="228"/>
                      <a:pt x="66" y="228"/>
                    </a:cubicBezTo>
                    <a:cubicBezTo>
                      <a:pt x="68" y="229"/>
                      <a:pt x="68" y="232"/>
                      <a:pt x="70" y="233"/>
                    </a:cubicBezTo>
                    <a:cubicBezTo>
                      <a:pt x="70" y="233"/>
                      <a:pt x="71" y="234"/>
                      <a:pt x="72" y="233"/>
                    </a:cubicBezTo>
                    <a:cubicBezTo>
                      <a:pt x="71" y="236"/>
                      <a:pt x="76" y="237"/>
                      <a:pt x="77" y="240"/>
                    </a:cubicBezTo>
                    <a:cubicBezTo>
                      <a:pt x="78" y="237"/>
                      <a:pt x="79" y="240"/>
                      <a:pt x="80" y="240"/>
                    </a:cubicBezTo>
                    <a:cubicBezTo>
                      <a:pt x="81" y="240"/>
                      <a:pt x="80" y="241"/>
                      <a:pt x="80" y="241"/>
                    </a:cubicBezTo>
                    <a:cubicBezTo>
                      <a:pt x="81" y="242"/>
                      <a:pt x="82" y="243"/>
                      <a:pt x="83" y="245"/>
                    </a:cubicBezTo>
                    <a:cubicBezTo>
                      <a:pt x="84" y="245"/>
                      <a:pt x="86" y="244"/>
                      <a:pt x="86" y="246"/>
                    </a:cubicBezTo>
                    <a:cubicBezTo>
                      <a:pt x="85" y="248"/>
                      <a:pt x="88" y="247"/>
                      <a:pt x="89" y="249"/>
                    </a:cubicBezTo>
                    <a:cubicBezTo>
                      <a:pt x="90" y="247"/>
                      <a:pt x="92" y="247"/>
                      <a:pt x="92" y="248"/>
                    </a:cubicBezTo>
                    <a:cubicBezTo>
                      <a:pt x="90" y="250"/>
                      <a:pt x="90" y="250"/>
                      <a:pt x="90" y="250"/>
                    </a:cubicBezTo>
                    <a:cubicBezTo>
                      <a:pt x="94" y="251"/>
                      <a:pt x="97" y="258"/>
                      <a:pt x="103" y="257"/>
                    </a:cubicBezTo>
                    <a:cubicBezTo>
                      <a:pt x="102" y="259"/>
                      <a:pt x="102" y="259"/>
                      <a:pt x="102" y="259"/>
                    </a:cubicBezTo>
                    <a:cubicBezTo>
                      <a:pt x="107" y="260"/>
                      <a:pt x="111" y="264"/>
                      <a:pt x="116" y="264"/>
                    </a:cubicBezTo>
                    <a:cubicBezTo>
                      <a:pt x="117" y="265"/>
                      <a:pt x="118" y="267"/>
                      <a:pt x="119" y="267"/>
                    </a:cubicBezTo>
                    <a:cubicBezTo>
                      <a:pt x="121" y="267"/>
                      <a:pt x="122" y="267"/>
                      <a:pt x="124" y="266"/>
                    </a:cubicBezTo>
                    <a:cubicBezTo>
                      <a:pt x="125" y="266"/>
                      <a:pt x="124" y="267"/>
                      <a:pt x="124" y="268"/>
                    </a:cubicBezTo>
                    <a:cubicBezTo>
                      <a:pt x="126" y="269"/>
                      <a:pt x="127" y="272"/>
                      <a:pt x="129" y="271"/>
                    </a:cubicBezTo>
                    <a:cubicBezTo>
                      <a:pt x="129" y="272"/>
                      <a:pt x="129" y="272"/>
                      <a:pt x="129" y="272"/>
                    </a:cubicBezTo>
                    <a:cubicBezTo>
                      <a:pt x="131" y="272"/>
                      <a:pt x="134" y="271"/>
                      <a:pt x="135" y="273"/>
                    </a:cubicBezTo>
                    <a:cubicBezTo>
                      <a:pt x="136" y="272"/>
                      <a:pt x="138" y="272"/>
                      <a:pt x="138" y="271"/>
                    </a:cubicBezTo>
                    <a:cubicBezTo>
                      <a:pt x="138" y="271"/>
                      <a:pt x="137" y="273"/>
                      <a:pt x="138" y="272"/>
                    </a:cubicBezTo>
                    <a:cubicBezTo>
                      <a:pt x="137" y="273"/>
                      <a:pt x="137" y="273"/>
                      <a:pt x="137" y="273"/>
                    </a:cubicBezTo>
                    <a:cubicBezTo>
                      <a:pt x="141" y="276"/>
                      <a:pt x="144" y="276"/>
                      <a:pt x="149" y="276"/>
                    </a:cubicBezTo>
                    <a:cubicBezTo>
                      <a:pt x="149" y="279"/>
                      <a:pt x="152" y="277"/>
                      <a:pt x="154" y="279"/>
                    </a:cubicBezTo>
                    <a:cubicBezTo>
                      <a:pt x="156" y="279"/>
                      <a:pt x="157" y="281"/>
                      <a:pt x="159" y="278"/>
                    </a:cubicBezTo>
                    <a:cubicBezTo>
                      <a:pt x="159" y="280"/>
                      <a:pt x="159" y="280"/>
                      <a:pt x="159" y="280"/>
                    </a:cubicBezTo>
                    <a:cubicBezTo>
                      <a:pt x="161" y="280"/>
                      <a:pt x="163" y="281"/>
                      <a:pt x="165" y="282"/>
                    </a:cubicBezTo>
                    <a:cubicBezTo>
                      <a:pt x="166" y="283"/>
                      <a:pt x="167" y="281"/>
                      <a:pt x="168" y="281"/>
                    </a:cubicBezTo>
                    <a:cubicBezTo>
                      <a:pt x="168" y="282"/>
                      <a:pt x="168" y="282"/>
                      <a:pt x="168" y="282"/>
                    </a:cubicBezTo>
                    <a:cubicBezTo>
                      <a:pt x="169" y="282"/>
                      <a:pt x="170" y="280"/>
                      <a:pt x="171" y="278"/>
                    </a:cubicBezTo>
                    <a:cubicBezTo>
                      <a:pt x="171" y="279"/>
                      <a:pt x="171" y="279"/>
                      <a:pt x="172" y="280"/>
                    </a:cubicBezTo>
                    <a:cubicBezTo>
                      <a:pt x="171" y="280"/>
                      <a:pt x="170" y="281"/>
                      <a:pt x="169" y="283"/>
                    </a:cubicBezTo>
                    <a:cubicBezTo>
                      <a:pt x="170" y="284"/>
                      <a:pt x="173" y="281"/>
                      <a:pt x="173" y="283"/>
                    </a:cubicBezTo>
                    <a:cubicBezTo>
                      <a:pt x="174" y="284"/>
                      <a:pt x="175" y="284"/>
                      <a:pt x="175" y="282"/>
                    </a:cubicBezTo>
                    <a:cubicBezTo>
                      <a:pt x="175" y="283"/>
                      <a:pt x="176" y="283"/>
                      <a:pt x="175" y="284"/>
                    </a:cubicBezTo>
                    <a:cubicBezTo>
                      <a:pt x="176" y="284"/>
                      <a:pt x="177" y="284"/>
                      <a:pt x="177" y="283"/>
                    </a:cubicBezTo>
                    <a:cubicBezTo>
                      <a:pt x="177" y="283"/>
                      <a:pt x="177" y="283"/>
                      <a:pt x="177" y="283"/>
                    </a:cubicBezTo>
                    <a:cubicBezTo>
                      <a:pt x="178" y="282"/>
                      <a:pt x="178" y="282"/>
                      <a:pt x="179" y="280"/>
                    </a:cubicBezTo>
                    <a:cubicBezTo>
                      <a:pt x="178" y="280"/>
                      <a:pt x="178" y="280"/>
                      <a:pt x="178" y="280"/>
                    </a:cubicBezTo>
                    <a:cubicBezTo>
                      <a:pt x="178" y="279"/>
                      <a:pt x="180" y="279"/>
                      <a:pt x="180" y="280"/>
                    </a:cubicBezTo>
                    <a:cubicBezTo>
                      <a:pt x="180" y="282"/>
                      <a:pt x="178" y="282"/>
                      <a:pt x="179" y="283"/>
                    </a:cubicBezTo>
                    <a:cubicBezTo>
                      <a:pt x="182" y="281"/>
                      <a:pt x="182" y="281"/>
                      <a:pt x="182" y="281"/>
                    </a:cubicBezTo>
                    <a:cubicBezTo>
                      <a:pt x="181" y="281"/>
                      <a:pt x="181" y="280"/>
                      <a:pt x="181" y="279"/>
                    </a:cubicBezTo>
                    <a:cubicBezTo>
                      <a:pt x="180" y="279"/>
                      <a:pt x="180" y="279"/>
                      <a:pt x="180" y="279"/>
                    </a:cubicBezTo>
                    <a:cubicBezTo>
                      <a:pt x="180" y="278"/>
                      <a:pt x="180" y="278"/>
                      <a:pt x="180" y="278"/>
                    </a:cubicBezTo>
                    <a:cubicBezTo>
                      <a:pt x="179" y="278"/>
                      <a:pt x="178" y="276"/>
                      <a:pt x="176" y="277"/>
                    </a:cubicBezTo>
                    <a:cubicBezTo>
                      <a:pt x="176" y="279"/>
                      <a:pt x="176" y="279"/>
                      <a:pt x="176" y="279"/>
                    </a:cubicBezTo>
                    <a:cubicBezTo>
                      <a:pt x="175" y="279"/>
                      <a:pt x="174" y="281"/>
                      <a:pt x="173" y="279"/>
                    </a:cubicBezTo>
                    <a:cubicBezTo>
                      <a:pt x="174" y="278"/>
                      <a:pt x="174" y="277"/>
                      <a:pt x="174" y="277"/>
                    </a:cubicBezTo>
                    <a:cubicBezTo>
                      <a:pt x="174" y="277"/>
                      <a:pt x="173" y="277"/>
                      <a:pt x="173" y="277"/>
                    </a:cubicBezTo>
                    <a:cubicBezTo>
                      <a:pt x="174" y="275"/>
                      <a:pt x="174" y="275"/>
                      <a:pt x="174" y="275"/>
                    </a:cubicBezTo>
                    <a:cubicBezTo>
                      <a:pt x="173" y="278"/>
                      <a:pt x="171" y="275"/>
                      <a:pt x="171" y="276"/>
                    </a:cubicBezTo>
                    <a:cubicBezTo>
                      <a:pt x="171" y="275"/>
                      <a:pt x="171" y="275"/>
                      <a:pt x="171" y="275"/>
                    </a:cubicBezTo>
                    <a:cubicBezTo>
                      <a:pt x="170" y="274"/>
                      <a:pt x="171" y="277"/>
                      <a:pt x="170" y="277"/>
                    </a:cubicBezTo>
                    <a:cubicBezTo>
                      <a:pt x="169" y="276"/>
                      <a:pt x="170" y="274"/>
                      <a:pt x="170" y="272"/>
                    </a:cubicBezTo>
                    <a:cubicBezTo>
                      <a:pt x="168" y="272"/>
                      <a:pt x="165" y="273"/>
                      <a:pt x="164" y="271"/>
                    </a:cubicBezTo>
                    <a:cubicBezTo>
                      <a:pt x="163" y="271"/>
                      <a:pt x="161" y="272"/>
                      <a:pt x="160" y="272"/>
                    </a:cubicBezTo>
                    <a:cubicBezTo>
                      <a:pt x="159" y="272"/>
                      <a:pt x="161" y="270"/>
                      <a:pt x="159" y="271"/>
                    </a:cubicBezTo>
                    <a:cubicBezTo>
                      <a:pt x="160" y="270"/>
                      <a:pt x="160" y="269"/>
                      <a:pt x="160" y="268"/>
                    </a:cubicBezTo>
                    <a:cubicBezTo>
                      <a:pt x="160" y="269"/>
                      <a:pt x="158" y="267"/>
                      <a:pt x="158" y="270"/>
                    </a:cubicBezTo>
                    <a:cubicBezTo>
                      <a:pt x="157" y="269"/>
                      <a:pt x="155" y="268"/>
                      <a:pt x="153" y="268"/>
                    </a:cubicBezTo>
                    <a:cubicBezTo>
                      <a:pt x="154" y="268"/>
                      <a:pt x="154" y="266"/>
                      <a:pt x="154" y="265"/>
                    </a:cubicBezTo>
                    <a:cubicBezTo>
                      <a:pt x="153" y="266"/>
                      <a:pt x="151" y="267"/>
                      <a:pt x="150" y="266"/>
                    </a:cubicBezTo>
                    <a:cubicBezTo>
                      <a:pt x="149" y="268"/>
                      <a:pt x="150" y="268"/>
                      <a:pt x="149" y="269"/>
                    </a:cubicBezTo>
                    <a:cubicBezTo>
                      <a:pt x="149" y="269"/>
                      <a:pt x="148" y="270"/>
                      <a:pt x="148" y="270"/>
                    </a:cubicBezTo>
                    <a:cubicBezTo>
                      <a:pt x="148" y="268"/>
                      <a:pt x="149" y="266"/>
                      <a:pt x="148" y="265"/>
                    </a:cubicBezTo>
                    <a:cubicBezTo>
                      <a:pt x="150" y="263"/>
                      <a:pt x="150" y="266"/>
                      <a:pt x="151" y="263"/>
                    </a:cubicBezTo>
                    <a:cubicBezTo>
                      <a:pt x="152" y="261"/>
                      <a:pt x="154" y="262"/>
                      <a:pt x="154" y="264"/>
                    </a:cubicBezTo>
                    <a:cubicBezTo>
                      <a:pt x="156" y="262"/>
                      <a:pt x="153" y="263"/>
                      <a:pt x="154" y="261"/>
                    </a:cubicBezTo>
                    <a:cubicBezTo>
                      <a:pt x="153" y="261"/>
                      <a:pt x="153" y="262"/>
                      <a:pt x="151" y="261"/>
                    </a:cubicBezTo>
                    <a:cubicBezTo>
                      <a:pt x="150" y="263"/>
                      <a:pt x="151" y="263"/>
                      <a:pt x="150" y="264"/>
                    </a:cubicBezTo>
                    <a:cubicBezTo>
                      <a:pt x="148" y="265"/>
                      <a:pt x="149" y="261"/>
                      <a:pt x="148" y="261"/>
                    </a:cubicBezTo>
                    <a:cubicBezTo>
                      <a:pt x="149" y="261"/>
                      <a:pt x="149" y="261"/>
                      <a:pt x="149" y="261"/>
                    </a:cubicBezTo>
                    <a:cubicBezTo>
                      <a:pt x="149" y="260"/>
                      <a:pt x="148" y="261"/>
                      <a:pt x="147" y="260"/>
                    </a:cubicBezTo>
                    <a:cubicBezTo>
                      <a:pt x="148" y="257"/>
                      <a:pt x="149" y="261"/>
                      <a:pt x="150" y="259"/>
                    </a:cubicBezTo>
                    <a:cubicBezTo>
                      <a:pt x="150" y="257"/>
                      <a:pt x="150" y="257"/>
                      <a:pt x="150" y="257"/>
                    </a:cubicBezTo>
                    <a:cubicBezTo>
                      <a:pt x="149" y="256"/>
                      <a:pt x="149" y="259"/>
                      <a:pt x="147" y="258"/>
                    </a:cubicBezTo>
                    <a:cubicBezTo>
                      <a:pt x="148" y="257"/>
                      <a:pt x="148" y="257"/>
                      <a:pt x="148" y="257"/>
                    </a:cubicBezTo>
                    <a:cubicBezTo>
                      <a:pt x="147" y="257"/>
                      <a:pt x="147" y="257"/>
                      <a:pt x="147" y="257"/>
                    </a:cubicBezTo>
                    <a:cubicBezTo>
                      <a:pt x="146" y="258"/>
                      <a:pt x="146" y="260"/>
                      <a:pt x="147" y="260"/>
                    </a:cubicBezTo>
                    <a:cubicBezTo>
                      <a:pt x="145" y="262"/>
                      <a:pt x="146" y="260"/>
                      <a:pt x="144" y="260"/>
                    </a:cubicBezTo>
                    <a:cubicBezTo>
                      <a:pt x="143" y="261"/>
                      <a:pt x="145" y="260"/>
                      <a:pt x="144" y="262"/>
                    </a:cubicBezTo>
                    <a:cubicBezTo>
                      <a:pt x="144" y="263"/>
                      <a:pt x="143" y="263"/>
                      <a:pt x="142" y="263"/>
                    </a:cubicBezTo>
                    <a:cubicBezTo>
                      <a:pt x="141" y="262"/>
                      <a:pt x="142" y="261"/>
                      <a:pt x="142" y="260"/>
                    </a:cubicBezTo>
                    <a:cubicBezTo>
                      <a:pt x="143" y="259"/>
                      <a:pt x="144" y="260"/>
                      <a:pt x="143" y="260"/>
                    </a:cubicBezTo>
                    <a:cubicBezTo>
                      <a:pt x="145" y="259"/>
                      <a:pt x="144" y="257"/>
                      <a:pt x="145" y="256"/>
                    </a:cubicBezTo>
                    <a:cubicBezTo>
                      <a:pt x="145" y="255"/>
                      <a:pt x="144" y="257"/>
                      <a:pt x="143" y="257"/>
                    </a:cubicBezTo>
                    <a:cubicBezTo>
                      <a:pt x="144" y="257"/>
                      <a:pt x="142" y="259"/>
                      <a:pt x="142" y="259"/>
                    </a:cubicBezTo>
                    <a:cubicBezTo>
                      <a:pt x="139" y="263"/>
                      <a:pt x="143" y="256"/>
                      <a:pt x="141" y="256"/>
                    </a:cubicBezTo>
                    <a:cubicBezTo>
                      <a:pt x="140" y="259"/>
                      <a:pt x="137" y="259"/>
                      <a:pt x="137" y="262"/>
                    </a:cubicBezTo>
                    <a:cubicBezTo>
                      <a:pt x="136" y="262"/>
                      <a:pt x="135" y="263"/>
                      <a:pt x="135" y="262"/>
                    </a:cubicBezTo>
                    <a:cubicBezTo>
                      <a:pt x="136" y="261"/>
                      <a:pt x="135" y="261"/>
                      <a:pt x="137" y="259"/>
                    </a:cubicBezTo>
                    <a:cubicBezTo>
                      <a:pt x="136" y="259"/>
                      <a:pt x="136" y="259"/>
                      <a:pt x="136" y="259"/>
                    </a:cubicBezTo>
                    <a:cubicBezTo>
                      <a:pt x="138" y="257"/>
                      <a:pt x="138" y="257"/>
                      <a:pt x="138" y="257"/>
                    </a:cubicBezTo>
                    <a:cubicBezTo>
                      <a:pt x="138" y="255"/>
                      <a:pt x="137" y="254"/>
                      <a:pt x="138" y="253"/>
                    </a:cubicBezTo>
                    <a:cubicBezTo>
                      <a:pt x="136" y="253"/>
                      <a:pt x="137" y="255"/>
                      <a:pt x="136" y="254"/>
                    </a:cubicBezTo>
                    <a:cubicBezTo>
                      <a:pt x="137" y="254"/>
                      <a:pt x="136" y="253"/>
                      <a:pt x="136" y="252"/>
                    </a:cubicBezTo>
                    <a:cubicBezTo>
                      <a:pt x="136" y="254"/>
                      <a:pt x="135" y="255"/>
                      <a:pt x="134" y="255"/>
                    </a:cubicBezTo>
                    <a:cubicBezTo>
                      <a:pt x="133" y="255"/>
                      <a:pt x="133" y="253"/>
                      <a:pt x="134" y="252"/>
                    </a:cubicBezTo>
                    <a:cubicBezTo>
                      <a:pt x="135" y="251"/>
                      <a:pt x="135" y="251"/>
                      <a:pt x="135" y="251"/>
                    </a:cubicBezTo>
                    <a:cubicBezTo>
                      <a:pt x="134" y="252"/>
                      <a:pt x="135" y="250"/>
                      <a:pt x="134" y="251"/>
                    </a:cubicBezTo>
                    <a:cubicBezTo>
                      <a:pt x="134" y="252"/>
                      <a:pt x="133" y="253"/>
                      <a:pt x="132" y="254"/>
                    </a:cubicBezTo>
                    <a:cubicBezTo>
                      <a:pt x="131" y="254"/>
                      <a:pt x="131" y="253"/>
                      <a:pt x="131" y="253"/>
                    </a:cubicBezTo>
                    <a:cubicBezTo>
                      <a:pt x="132" y="252"/>
                      <a:pt x="132" y="252"/>
                      <a:pt x="132" y="252"/>
                    </a:cubicBezTo>
                    <a:cubicBezTo>
                      <a:pt x="131" y="252"/>
                      <a:pt x="134" y="249"/>
                      <a:pt x="132" y="249"/>
                    </a:cubicBezTo>
                    <a:cubicBezTo>
                      <a:pt x="131" y="251"/>
                      <a:pt x="131" y="251"/>
                      <a:pt x="131" y="251"/>
                    </a:cubicBezTo>
                    <a:cubicBezTo>
                      <a:pt x="131" y="250"/>
                      <a:pt x="131" y="250"/>
                      <a:pt x="132" y="249"/>
                    </a:cubicBezTo>
                    <a:cubicBezTo>
                      <a:pt x="131" y="250"/>
                      <a:pt x="130" y="250"/>
                      <a:pt x="130" y="250"/>
                    </a:cubicBezTo>
                    <a:cubicBezTo>
                      <a:pt x="130" y="249"/>
                      <a:pt x="130" y="249"/>
                      <a:pt x="130" y="249"/>
                    </a:cubicBezTo>
                    <a:cubicBezTo>
                      <a:pt x="130" y="249"/>
                      <a:pt x="128" y="251"/>
                      <a:pt x="128" y="249"/>
                    </a:cubicBezTo>
                    <a:cubicBezTo>
                      <a:pt x="127" y="251"/>
                      <a:pt x="129" y="249"/>
                      <a:pt x="129" y="251"/>
                    </a:cubicBezTo>
                    <a:cubicBezTo>
                      <a:pt x="129" y="253"/>
                      <a:pt x="127" y="252"/>
                      <a:pt x="127" y="252"/>
                    </a:cubicBezTo>
                    <a:cubicBezTo>
                      <a:pt x="128" y="250"/>
                      <a:pt x="126" y="251"/>
                      <a:pt x="125" y="251"/>
                    </a:cubicBezTo>
                    <a:cubicBezTo>
                      <a:pt x="126" y="250"/>
                      <a:pt x="126" y="249"/>
                      <a:pt x="126" y="248"/>
                    </a:cubicBezTo>
                    <a:cubicBezTo>
                      <a:pt x="124" y="250"/>
                      <a:pt x="124" y="250"/>
                      <a:pt x="124" y="250"/>
                    </a:cubicBezTo>
                    <a:cubicBezTo>
                      <a:pt x="126" y="247"/>
                      <a:pt x="123" y="250"/>
                      <a:pt x="123" y="249"/>
                    </a:cubicBezTo>
                    <a:cubicBezTo>
                      <a:pt x="124" y="248"/>
                      <a:pt x="124" y="247"/>
                      <a:pt x="124" y="246"/>
                    </a:cubicBezTo>
                    <a:cubicBezTo>
                      <a:pt x="124" y="249"/>
                      <a:pt x="122" y="248"/>
                      <a:pt x="121" y="250"/>
                    </a:cubicBezTo>
                    <a:cubicBezTo>
                      <a:pt x="120" y="248"/>
                      <a:pt x="123" y="247"/>
                      <a:pt x="124" y="245"/>
                    </a:cubicBezTo>
                    <a:cubicBezTo>
                      <a:pt x="122" y="247"/>
                      <a:pt x="123" y="243"/>
                      <a:pt x="121" y="245"/>
                    </a:cubicBezTo>
                    <a:cubicBezTo>
                      <a:pt x="122" y="247"/>
                      <a:pt x="120" y="247"/>
                      <a:pt x="119" y="248"/>
                    </a:cubicBezTo>
                    <a:cubicBezTo>
                      <a:pt x="119" y="247"/>
                      <a:pt x="120" y="247"/>
                      <a:pt x="120" y="246"/>
                    </a:cubicBezTo>
                    <a:cubicBezTo>
                      <a:pt x="119" y="246"/>
                      <a:pt x="118" y="247"/>
                      <a:pt x="118" y="248"/>
                    </a:cubicBezTo>
                    <a:cubicBezTo>
                      <a:pt x="118" y="247"/>
                      <a:pt x="116" y="249"/>
                      <a:pt x="116" y="247"/>
                    </a:cubicBezTo>
                    <a:cubicBezTo>
                      <a:pt x="116" y="246"/>
                      <a:pt x="118" y="247"/>
                      <a:pt x="118" y="246"/>
                    </a:cubicBezTo>
                    <a:cubicBezTo>
                      <a:pt x="116" y="245"/>
                      <a:pt x="115" y="249"/>
                      <a:pt x="113" y="248"/>
                    </a:cubicBezTo>
                    <a:cubicBezTo>
                      <a:pt x="113" y="250"/>
                      <a:pt x="111" y="252"/>
                      <a:pt x="110" y="252"/>
                    </a:cubicBezTo>
                    <a:cubicBezTo>
                      <a:pt x="109" y="250"/>
                      <a:pt x="111" y="252"/>
                      <a:pt x="112" y="250"/>
                    </a:cubicBezTo>
                    <a:cubicBezTo>
                      <a:pt x="111" y="249"/>
                      <a:pt x="111" y="249"/>
                      <a:pt x="111" y="249"/>
                    </a:cubicBezTo>
                    <a:cubicBezTo>
                      <a:pt x="112" y="246"/>
                      <a:pt x="115" y="247"/>
                      <a:pt x="116" y="244"/>
                    </a:cubicBezTo>
                    <a:cubicBezTo>
                      <a:pt x="115" y="245"/>
                      <a:pt x="115" y="245"/>
                      <a:pt x="115" y="245"/>
                    </a:cubicBezTo>
                    <a:cubicBezTo>
                      <a:pt x="115" y="244"/>
                      <a:pt x="116" y="243"/>
                      <a:pt x="117" y="242"/>
                    </a:cubicBezTo>
                    <a:cubicBezTo>
                      <a:pt x="115" y="244"/>
                      <a:pt x="115" y="242"/>
                      <a:pt x="115" y="242"/>
                    </a:cubicBezTo>
                    <a:cubicBezTo>
                      <a:pt x="113" y="243"/>
                      <a:pt x="115" y="242"/>
                      <a:pt x="114" y="243"/>
                    </a:cubicBezTo>
                    <a:cubicBezTo>
                      <a:pt x="114" y="243"/>
                      <a:pt x="112" y="245"/>
                      <a:pt x="111" y="243"/>
                    </a:cubicBezTo>
                    <a:cubicBezTo>
                      <a:pt x="112" y="243"/>
                      <a:pt x="112" y="241"/>
                      <a:pt x="113" y="241"/>
                    </a:cubicBezTo>
                    <a:cubicBezTo>
                      <a:pt x="113" y="240"/>
                      <a:pt x="112" y="242"/>
                      <a:pt x="112" y="241"/>
                    </a:cubicBezTo>
                    <a:cubicBezTo>
                      <a:pt x="112" y="240"/>
                      <a:pt x="112" y="240"/>
                      <a:pt x="112" y="240"/>
                    </a:cubicBezTo>
                    <a:cubicBezTo>
                      <a:pt x="110" y="238"/>
                      <a:pt x="107" y="236"/>
                      <a:pt x="102" y="237"/>
                    </a:cubicBezTo>
                    <a:cubicBezTo>
                      <a:pt x="103" y="236"/>
                      <a:pt x="102" y="235"/>
                      <a:pt x="102" y="233"/>
                    </a:cubicBezTo>
                    <a:cubicBezTo>
                      <a:pt x="102" y="234"/>
                      <a:pt x="101" y="234"/>
                      <a:pt x="100" y="234"/>
                    </a:cubicBezTo>
                    <a:cubicBezTo>
                      <a:pt x="101" y="232"/>
                      <a:pt x="101" y="232"/>
                      <a:pt x="101" y="232"/>
                    </a:cubicBezTo>
                    <a:cubicBezTo>
                      <a:pt x="101" y="231"/>
                      <a:pt x="99" y="232"/>
                      <a:pt x="97" y="232"/>
                    </a:cubicBezTo>
                    <a:cubicBezTo>
                      <a:pt x="98" y="231"/>
                      <a:pt x="98" y="231"/>
                      <a:pt x="98" y="231"/>
                    </a:cubicBezTo>
                    <a:cubicBezTo>
                      <a:pt x="98" y="229"/>
                      <a:pt x="97" y="231"/>
                      <a:pt x="96" y="231"/>
                    </a:cubicBezTo>
                    <a:cubicBezTo>
                      <a:pt x="97" y="230"/>
                      <a:pt x="97" y="230"/>
                      <a:pt x="97" y="230"/>
                    </a:cubicBezTo>
                    <a:cubicBezTo>
                      <a:pt x="96" y="230"/>
                      <a:pt x="96" y="230"/>
                      <a:pt x="96" y="230"/>
                    </a:cubicBezTo>
                    <a:cubicBezTo>
                      <a:pt x="95" y="230"/>
                      <a:pt x="94" y="229"/>
                      <a:pt x="96" y="228"/>
                    </a:cubicBezTo>
                    <a:cubicBezTo>
                      <a:pt x="95" y="228"/>
                      <a:pt x="95" y="228"/>
                      <a:pt x="95" y="229"/>
                    </a:cubicBezTo>
                    <a:cubicBezTo>
                      <a:pt x="95" y="227"/>
                      <a:pt x="93" y="226"/>
                      <a:pt x="92" y="225"/>
                    </a:cubicBezTo>
                    <a:cubicBezTo>
                      <a:pt x="92" y="226"/>
                      <a:pt x="91" y="227"/>
                      <a:pt x="90" y="228"/>
                    </a:cubicBezTo>
                    <a:cubicBezTo>
                      <a:pt x="88" y="229"/>
                      <a:pt x="90" y="227"/>
                      <a:pt x="89" y="228"/>
                    </a:cubicBezTo>
                    <a:cubicBezTo>
                      <a:pt x="90" y="227"/>
                      <a:pt x="90" y="226"/>
                      <a:pt x="91" y="226"/>
                    </a:cubicBezTo>
                    <a:cubicBezTo>
                      <a:pt x="91" y="223"/>
                      <a:pt x="88" y="222"/>
                      <a:pt x="87" y="220"/>
                    </a:cubicBezTo>
                    <a:cubicBezTo>
                      <a:pt x="86" y="220"/>
                      <a:pt x="86" y="220"/>
                      <a:pt x="85" y="221"/>
                    </a:cubicBezTo>
                    <a:cubicBezTo>
                      <a:pt x="86" y="218"/>
                      <a:pt x="83" y="218"/>
                      <a:pt x="82" y="216"/>
                    </a:cubicBezTo>
                    <a:cubicBezTo>
                      <a:pt x="82" y="217"/>
                      <a:pt x="79" y="218"/>
                      <a:pt x="79" y="218"/>
                    </a:cubicBezTo>
                    <a:cubicBezTo>
                      <a:pt x="77" y="218"/>
                      <a:pt x="81" y="216"/>
                      <a:pt x="81" y="214"/>
                    </a:cubicBezTo>
                    <a:cubicBezTo>
                      <a:pt x="80" y="214"/>
                      <a:pt x="79" y="214"/>
                      <a:pt x="79" y="214"/>
                    </a:cubicBezTo>
                    <a:cubicBezTo>
                      <a:pt x="79" y="213"/>
                      <a:pt x="79" y="213"/>
                      <a:pt x="79" y="213"/>
                    </a:cubicBezTo>
                    <a:cubicBezTo>
                      <a:pt x="78" y="214"/>
                      <a:pt x="77" y="213"/>
                      <a:pt x="77" y="212"/>
                    </a:cubicBezTo>
                    <a:cubicBezTo>
                      <a:pt x="77" y="212"/>
                      <a:pt x="77" y="212"/>
                      <a:pt x="77" y="212"/>
                    </a:cubicBezTo>
                    <a:cubicBezTo>
                      <a:pt x="77" y="212"/>
                      <a:pt x="78" y="210"/>
                      <a:pt x="77" y="210"/>
                    </a:cubicBezTo>
                    <a:cubicBezTo>
                      <a:pt x="76" y="211"/>
                      <a:pt x="76" y="209"/>
                      <a:pt x="74" y="210"/>
                    </a:cubicBezTo>
                    <a:cubicBezTo>
                      <a:pt x="74" y="210"/>
                      <a:pt x="74" y="210"/>
                      <a:pt x="75" y="209"/>
                    </a:cubicBezTo>
                    <a:cubicBezTo>
                      <a:pt x="73" y="210"/>
                      <a:pt x="73" y="210"/>
                      <a:pt x="73" y="210"/>
                    </a:cubicBezTo>
                    <a:cubicBezTo>
                      <a:pt x="73" y="209"/>
                      <a:pt x="73" y="209"/>
                      <a:pt x="73" y="209"/>
                    </a:cubicBezTo>
                    <a:cubicBezTo>
                      <a:pt x="74" y="209"/>
                      <a:pt x="75" y="208"/>
                      <a:pt x="75" y="208"/>
                    </a:cubicBezTo>
                    <a:cubicBezTo>
                      <a:pt x="75" y="207"/>
                      <a:pt x="74" y="209"/>
                      <a:pt x="73" y="209"/>
                    </a:cubicBezTo>
                    <a:cubicBezTo>
                      <a:pt x="71" y="209"/>
                      <a:pt x="73" y="208"/>
                      <a:pt x="73" y="207"/>
                    </a:cubicBezTo>
                    <a:cubicBezTo>
                      <a:pt x="74" y="207"/>
                      <a:pt x="73" y="208"/>
                      <a:pt x="73" y="208"/>
                    </a:cubicBezTo>
                    <a:cubicBezTo>
                      <a:pt x="75" y="208"/>
                      <a:pt x="73" y="207"/>
                      <a:pt x="74" y="207"/>
                    </a:cubicBezTo>
                    <a:cubicBezTo>
                      <a:pt x="74" y="206"/>
                      <a:pt x="72" y="208"/>
                      <a:pt x="72" y="207"/>
                    </a:cubicBezTo>
                    <a:cubicBezTo>
                      <a:pt x="72" y="206"/>
                      <a:pt x="71" y="206"/>
                      <a:pt x="72" y="205"/>
                    </a:cubicBezTo>
                    <a:cubicBezTo>
                      <a:pt x="71" y="205"/>
                      <a:pt x="71" y="204"/>
                      <a:pt x="70" y="204"/>
                    </a:cubicBezTo>
                    <a:cubicBezTo>
                      <a:pt x="71" y="205"/>
                      <a:pt x="71" y="206"/>
                      <a:pt x="70" y="207"/>
                    </a:cubicBezTo>
                    <a:cubicBezTo>
                      <a:pt x="69" y="206"/>
                      <a:pt x="69" y="206"/>
                      <a:pt x="69" y="205"/>
                    </a:cubicBezTo>
                    <a:cubicBezTo>
                      <a:pt x="70" y="205"/>
                      <a:pt x="70" y="205"/>
                      <a:pt x="70" y="205"/>
                    </a:cubicBezTo>
                    <a:cubicBezTo>
                      <a:pt x="69" y="205"/>
                      <a:pt x="69" y="204"/>
                      <a:pt x="68" y="206"/>
                    </a:cubicBezTo>
                    <a:cubicBezTo>
                      <a:pt x="69" y="204"/>
                      <a:pt x="69" y="204"/>
                      <a:pt x="69" y="204"/>
                    </a:cubicBezTo>
                    <a:cubicBezTo>
                      <a:pt x="68" y="204"/>
                      <a:pt x="67" y="203"/>
                      <a:pt x="67" y="203"/>
                    </a:cubicBezTo>
                    <a:cubicBezTo>
                      <a:pt x="68" y="202"/>
                      <a:pt x="70" y="201"/>
                      <a:pt x="70" y="200"/>
                    </a:cubicBezTo>
                    <a:cubicBezTo>
                      <a:pt x="68" y="200"/>
                      <a:pt x="68" y="200"/>
                      <a:pt x="68" y="200"/>
                    </a:cubicBezTo>
                    <a:cubicBezTo>
                      <a:pt x="67" y="200"/>
                      <a:pt x="67" y="199"/>
                      <a:pt x="68" y="199"/>
                    </a:cubicBezTo>
                    <a:cubicBezTo>
                      <a:pt x="68" y="197"/>
                      <a:pt x="63" y="200"/>
                      <a:pt x="64" y="198"/>
                    </a:cubicBezTo>
                    <a:cubicBezTo>
                      <a:pt x="66" y="197"/>
                      <a:pt x="66" y="197"/>
                      <a:pt x="66" y="196"/>
                    </a:cubicBezTo>
                    <a:cubicBezTo>
                      <a:pt x="65" y="196"/>
                      <a:pt x="65" y="196"/>
                      <a:pt x="64" y="196"/>
                    </a:cubicBezTo>
                    <a:cubicBezTo>
                      <a:pt x="64" y="197"/>
                      <a:pt x="66" y="196"/>
                      <a:pt x="65" y="197"/>
                    </a:cubicBezTo>
                    <a:cubicBezTo>
                      <a:pt x="64" y="198"/>
                      <a:pt x="64" y="197"/>
                      <a:pt x="63" y="197"/>
                    </a:cubicBezTo>
                    <a:cubicBezTo>
                      <a:pt x="66" y="193"/>
                      <a:pt x="62" y="192"/>
                      <a:pt x="62" y="189"/>
                    </a:cubicBezTo>
                    <a:cubicBezTo>
                      <a:pt x="60" y="190"/>
                      <a:pt x="61" y="189"/>
                      <a:pt x="60" y="189"/>
                    </a:cubicBezTo>
                    <a:cubicBezTo>
                      <a:pt x="63" y="187"/>
                      <a:pt x="59" y="188"/>
                      <a:pt x="60" y="186"/>
                    </a:cubicBezTo>
                    <a:cubicBezTo>
                      <a:pt x="58" y="188"/>
                      <a:pt x="58" y="188"/>
                      <a:pt x="58" y="188"/>
                    </a:cubicBezTo>
                    <a:cubicBezTo>
                      <a:pt x="59" y="186"/>
                      <a:pt x="54" y="188"/>
                      <a:pt x="56" y="186"/>
                    </a:cubicBezTo>
                    <a:cubicBezTo>
                      <a:pt x="56" y="185"/>
                      <a:pt x="58" y="185"/>
                      <a:pt x="58" y="185"/>
                    </a:cubicBezTo>
                    <a:cubicBezTo>
                      <a:pt x="60" y="183"/>
                      <a:pt x="55" y="184"/>
                      <a:pt x="57" y="181"/>
                    </a:cubicBezTo>
                    <a:cubicBezTo>
                      <a:pt x="56" y="182"/>
                      <a:pt x="55" y="183"/>
                      <a:pt x="54" y="182"/>
                    </a:cubicBezTo>
                    <a:cubicBezTo>
                      <a:pt x="54" y="181"/>
                      <a:pt x="55" y="179"/>
                      <a:pt x="55" y="179"/>
                    </a:cubicBezTo>
                    <a:cubicBezTo>
                      <a:pt x="55" y="179"/>
                      <a:pt x="54" y="179"/>
                      <a:pt x="54" y="178"/>
                    </a:cubicBezTo>
                    <a:cubicBezTo>
                      <a:pt x="55" y="178"/>
                      <a:pt x="55" y="178"/>
                      <a:pt x="55" y="178"/>
                    </a:cubicBezTo>
                    <a:cubicBezTo>
                      <a:pt x="55" y="177"/>
                      <a:pt x="54" y="177"/>
                      <a:pt x="53" y="176"/>
                    </a:cubicBezTo>
                    <a:cubicBezTo>
                      <a:pt x="54" y="175"/>
                      <a:pt x="53" y="174"/>
                      <a:pt x="53" y="172"/>
                    </a:cubicBezTo>
                    <a:cubicBezTo>
                      <a:pt x="51" y="172"/>
                      <a:pt x="53" y="170"/>
                      <a:pt x="50" y="171"/>
                    </a:cubicBezTo>
                    <a:cubicBezTo>
                      <a:pt x="50" y="171"/>
                      <a:pt x="51" y="171"/>
                      <a:pt x="51" y="170"/>
                    </a:cubicBezTo>
                    <a:cubicBezTo>
                      <a:pt x="50" y="170"/>
                      <a:pt x="48" y="171"/>
                      <a:pt x="48" y="170"/>
                    </a:cubicBezTo>
                    <a:cubicBezTo>
                      <a:pt x="50" y="170"/>
                      <a:pt x="50" y="170"/>
                      <a:pt x="50" y="170"/>
                    </a:cubicBezTo>
                    <a:cubicBezTo>
                      <a:pt x="52" y="169"/>
                      <a:pt x="49" y="168"/>
                      <a:pt x="50" y="167"/>
                    </a:cubicBezTo>
                    <a:cubicBezTo>
                      <a:pt x="49" y="168"/>
                      <a:pt x="50" y="167"/>
                      <a:pt x="49" y="167"/>
                    </a:cubicBezTo>
                    <a:cubicBezTo>
                      <a:pt x="48" y="167"/>
                      <a:pt x="48" y="167"/>
                      <a:pt x="48" y="167"/>
                    </a:cubicBezTo>
                    <a:cubicBezTo>
                      <a:pt x="47" y="166"/>
                      <a:pt x="47" y="167"/>
                      <a:pt x="46" y="166"/>
                    </a:cubicBezTo>
                    <a:cubicBezTo>
                      <a:pt x="46" y="165"/>
                      <a:pt x="48" y="165"/>
                      <a:pt x="48" y="165"/>
                    </a:cubicBezTo>
                    <a:cubicBezTo>
                      <a:pt x="49" y="164"/>
                      <a:pt x="48" y="164"/>
                      <a:pt x="47" y="163"/>
                    </a:cubicBezTo>
                    <a:cubicBezTo>
                      <a:pt x="47" y="164"/>
                      <a:pt x="47" y="164"/>
                      <a:pt x="47" y="164"/>
                    </a:cubicBezTo>
                    <a:cubicBezTo>
                      <a:pt x="47" y="164"/>
                      <a:pt x="47" y="163"/>
                      <a:pt x="47" y="163"/>
                    </a:cubicBezTo>
                    <a:cubicBezTo>
                      <a:pt x="47" y="163"/>
                      <a:pt x="47" y="163"/>
                      <a:pt x="46" y="163"/>
                    </a:cubicBezTo>
                    <a:cubicBezTo>
                      <a:pt x="46" y="163"/>
                      <a:pt x="46" y="163"/>
                      <a:pt x="47" y="163"/>
                    </a:cubicBezTo>
                    <a:cubicBezTo>
                      <a:pt x="47" y="163"/>
                      <a:pt x="47" y="163"/>
                      <a:pt x="47" y="163"/>
                    </a:cubicBezTo>
                    <a:cubicBezTo>
                      <a:pt x="47" y="163"/>
                      <a:pt x="47" y="163"/>
                      <a:pt x="47" y="163"/>
                    </a:cubicBezTo>
                    <a:cubicBezTo>
                      <a:pt x="47" y="163"/>
                      <a:pt x="47" y="162"/>
                      <a:pt x="47" y="162"/>
                    </a:cubicBezTo>
                    <a:cubicBezTo>
                      <a:pt x="47" y="162"/>
                      <a:pt x="47" y="162"/>
                      <a:pt x="47" y="162"/>
                    </a:cubicBezTo>
                    <a:cubicBezTo>
                      <a:pt x="49" y="161"/>
                      <a:pt x="49" y="161"/>
                      <a:pt x="49" y="161"/>
                    </a:cubicBezTo>
                    <a:cubicBezTo>
                      <a:pt x="48" y="161"/>
                      <a:pt x="46" y="160"/>
                      <a:pt x="46" y="161"/>
                    </a:cubicBezTo>
                    <a:cubicBezTo>
                      <a:pt x="46" y="158"/>
                      <a:pt x="44" y="156"/>
                      <a:pt x="43" y="155"/>
                    </a:cubicBezTo>
                    <a:cubicBezTo>
                      <a:pt x="43" y="155"/>
                      <a:pt x="44" y="155"/>
                      <a:pt x="43" y="155"/>
                    </a:cubicBezTo>
                    <a:cubicBezTo>
                      <a:pt x="43" y="154"/>
                      <a:pt x="41" y="154"/>
                      <a:pt x="42" y="154"/>
                    </a:cubicBezTo>
                    <a:cubicBezTo>
                      <a:pt x="41" y="153"/>
                      <a:pt x="43" y="153"/>
                      <a:pt x="43" y="152"/>
                    </a:cubicBezTo>
                    <a:cubicBezTo>
                      <a:pt x="43" y="152"/>
                      <a:pt x="42" y="152"/>
                      <a:pt x="41" y="152"/>
                    </a:cubicBezTo>
                    <a:cubicBezTo>
                      <a:pt x="43" y="150"/>
                      <a:pt x="39" y="149"/>
                      <a:pt x="39" y="147"/>
                    </a:cubicBezTo>
                    <a:cubicBezTo>
                      <a:pt x="40" y="147"/>
                      <a:pt x="41" y="147"/>
                      <a:pt x="41" y="147"/>
                    </a:cubicBezTo>
                    <a:cubicBezTo>
                      <a:pt x="40" y="146"/>
                      <a:pt x="39" y="145"/>
                      <a:pt x="37" y="144"/>
                    </a:cubicBezTo>
                    <a:cubicBezTo>
                      <a:pt x="37" y="144"/>
                      <a:pt x="38" y="144"/>
                      <a:pt x="38" y="144"/>
                    </a:cubicBezTo>
                    <a:cubicBezTo>
                      <a:pt x="38" y="143"/>
                      <a:pt x="37" y="142"/>
                      <a:pt x="36" y="142"/>
                    </a:cubicBezTo>
                    <a:cubicBezTo>
                      <a:pt x="35" y="143"/>
                      <a:pt x="37" y="142"/>
                      <a:pt x="37" y="142"/>
                    </a:cubicBezTo>
                    <a:cubicBezTo>
                      <a:pt x="35" y="143"/>
                      <a:pt x="34" y="143"/>
                      <a:pt x="34" y="142"/>
                    </a:cubicBezTo>
                    <a:cubicBezTo>
                      <a:pt x="34" y="142"/>
                      <a:pt x="34" y="142"/>
                      <a:pt x="34" y="142"/>
                    </a:cubicBezTo>
                    <a:cubicBezTo>
                      <a:pt x="34" y="141"/>
                      <a:pt x="33" y="141"/>
                      <a:pt x="33" y="140"/>
                    </a:cubicBezTo>
                    <a:cubicBezTo>
                      <a:pt x="33" y="139"/>
                      <a:pt x="33" y="140"/>
                      <a:pt x="34" y="140"/>
                    </a:cubicBezTo>
                    <a:cubicBezTo>
                      <a:pt x="36" y="139"/>
                      <a:pt x="35" y="137"/>
                      <a:pt x="35" y="137"/>
                    </a:cubicBezTo>
                    <a:cubicBezTo>
                      <a:pt x="35" y="137"/>
                      <a:pt x="34" y="136"/>
                      <a:pt x="33" y="137"/>
                    </a:cubicBezTo>
                    <a:cubicBezTo>
                      <a:pt x="32" y="136"/>
                      <a:pt x="35" y="136"/>
                      <a:pt x="34" y="135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30" y="134"/>
                      <a:pt x="31" y="133"/>
                      <a:pt x="32" y="133"/>
                    </a:cubicBezTo>
                    <a:cubicBezTo>
                      <a:pt x="31" y="132"/>
                      <a:pt x="28" y="132"/>
                      <a:pt x="27" y="131"/>
                    </a:cubicBezTo>
                    <a:cubicBezTo>
                      <a:pt x="27" y="131"/>
                      <a:pt x="25" y="129"/>
                      <a:pt x="25" y="129"/>
                    </a:cubicBezTo>
                    <a:cubicBezTo>
                      <a:pt x="26" y="128"/>
                      <a:pt x="25" y="129"/>
                      <a:pt x="26" y="129"/>
                    </a:cubicBezTo>
                    <a:cubicBezTo>
                      <a:pt x="27" y="128"/>
                      <a:pt x="27" y="128"/>
                      <a:pt x="27" y="128"/>
                    </a:cubicBezTo>
                    <a:cubicBezTo>
                      <a:pt x="28" y="129"/>
                      <a:pt x="30" y="127"/>
                      <a:pt x="31" y="127"/>
                    </a:cubicBezTo>
                    <a:cubicBezTo>
                      <a:pt x="30" y="127"/>
                      <a:pt x="30" y="124"/>
                      <a:pt x="30" y="123"/>
                    </a:cubicBezTo>
                    <a:cubicBezTo>
                      <a:pt x="28" y="124"/>
                      <a:pt x="28" y="121"/>
                      <a:pt x="26" y="122"/>
                    </a:cubicBezTo>
                    <a:cubicBezTo>
                      <a:pt x="25" y="121"/>
                      <a:pt x="28" y="121"/>
                      <a:pt x="28" y="120"/>
                    </a:cubicBezTo>
                    <a:cubicBezTo>
                      <a:pt x="27" y="119"/>
                      <a:pt x="27" y="117"/>
                      <a:pt x="27" y="115"/>
                    </a:cubicBezTo>
                    <a:cubicBezTo>
                      <a:pt x="27" y="115"/>
                      <a:pt x="27" y="115"/>
                      <a:pt x="27" y="115"/>
                    </a:cubicBezTo>
                    <a:cubicBezTo>
                      <a:pt x="26" y="114"/>
                      <a:pt x="26" y="112"/>
                      <a:pt x="24" y="111"/>
                    </a:cubicBezTo>
                    <a:cubicBezTo>
                      <a:pt x="24" y="111"/>
                      <a:pt x="25" y="111"/>
                      <a:pt x="25" y="111"/>
                    </a:cubicBezTo>
                    <a:cubicBezTo>
                      <a:pt x="26" y="109"/>
                      <a:pt x="22" y="111"/>
                      <a:pt x="23" y="109"/>
                    </a:cubicBezTo>
                    <a:cubicBezTo>
                      <a:pt x="24" y="109"/>
                      <a:pt x="24" y="109"/>
                      <a:pt x="24" y="109"/>
                    </a:cubicBezTo>
                    <a:cubicBezTo>
                      <a:pt x="23" y="109"/>
                      <a:pt x="25" y="107"/>
                      <a:pt x="23" y="106"/>
                    </a:cubicBezTo>
                    <a:cubicBezTo>
                      <a:pt x="24" y="106"/>
                      <a:pt x="24" y="106"/>
                      <a:pt x="24" y="106"/>
                    </a:cubicBezTo>
                    <a:cubicBezTo>
                      <a:pt x="24" y="105"/>
                      <a:pt x="24" y="104"/>
                      <a:pt x="22" y="103"/>
                    </a:cubicBezTo>
                    <a:cubicBezTo>
                      <a:pt x="22" y="103"/>
                      <a:pt x="23" y="103"/>
                      <a:pt x="24" y="104"/>
                    </a:cubicBezTo>
                    <a:cubicBezTo>
                      <a:pt x="25" y="102"/>
                      <a:pt x="21" y="103"/>
                      <a:pt x="22" y="102"/>
                    </a:cubicBezTo>
                    <a:cubicBezTo>
                      <a:pt x="22" y="101"/>
                      <a:pt x="23" y="101"/>
                      <a:pt x="23" y="101"/>
                    </a:cubicBezTo>
                    <a:cubicBezTo>
                      <a:pt x="22" y="100"/>
                      <a:pt x="22" y="99"/>
                      <a:pt x="21" y="98"/>
                    </a:cubicBezTo>
                    <a:cubicBezTo>
                      <a:pt x="22" y="98"/>
                      <a:pt x="22" y="98"/>
                      <a:pt x="23" y="97"/>
                    </a:cubicBezTo>
                    <a:cubicBezTo>
                      <a:pt x="22" y="91"/>
                      <a:pt x="22" y="86"/>
                      <a:pt x="19" y="80"/>
                    </a:cubicBezTo>
                    <a:cubicBezTo>
                      <a:pt x="21" y="79"/>
                      <a:pt x="21" y="81"/>
                      <a:pt x="22" y="81"/>
                    </a:cubicBezTo>
                    <a:cubicBezTo>
                      <a:pt x="20" y="81"/>
                      <a:pt x="22" y="80"/>
                      <a:pt x="21" y="78"/>
                    </a:cubicBezTo>
                    <a:cubicBezTo>
                      <a:pt x="21" y="78"/>
                      <a:pt x="21" y="78"/>
                      <a:pt x="21" y="78"/>
                    </a:cubicBezTo>
                    <a:cubicBezTo>
                      <a:pt x="20" y="77"/>
                      <a:pt x="22" y="77"/>
                      <a:pt x="21" y="76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19" y="75"/>
                      <a:pt x="23" y="74"/>
                      <a:pt x="20" y="74"/>
                    </a:cubicBezTo>
                    <a:cubicBezTo>
                      <a:pt x="22" y="73"/>
                      <a:pt x="22" y="73"/>
                      <a:pt x="22" y="73"/>
                    </a:cubicBezTo>
                    <a:cubicBezTo>
                      <a:pt x="19" y="72"/>
                      <a:pt x="23" y="72"/>
                      <a:pt x="20" y="71"/>
                    </a:cubicBezTo>
                    <a:cubicBezTo>
                      <a:pt x="21" y="71"/>
                      <a:pt x="21" y="71"/>
                      <a:pt x="21" y="71"/>
                    </a:cubicBezTo>
                    <a:cubicBezTo>
                      <a:pt x="22" y="70"/>
                      <a:pt x="18" y="68"/>
                      <a:pt x="20" y="68"/>
                    </a:cubicBezTo>
                    <a:cubicBezTo>
                      <a:pt x="19" y="67"/>
                      <a:pt x="19" y="65"/>
                      <a:pt x="17" y="65"/>
                    </a:cubicBezTo>
                    <a:cubicBezTo>
                      <a:pt x="18" y="65"/>
                      <a:pt x="19" y="65"/>
                      <a:pt x="19" y="65"/>
                    </a:cubicBezTo>
                    <a:cubicBezTo>
                      <a:pt x="18" y="61"/>
                      <a:pt x="18" y="56"/>
                      <a:pt x="16" y="52"/>
                    </a:cubicBezTo>
                    <a:cubicBezTo>
                      <a:pt x="16" y="52"/>
                      <a:pt x="16" y="52"/>
                      <a:pt x="17" y="52"/>
                    </a:cubicBezTo>
                    <a:cubicBezTo>
                      <a:pt x="15" y="50"/>
                      <a:pt x="19" y="47"/>
                      <a:pt x="15" y="46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4" y="44"/>
                      <a:pt x="15" y="44"/>
                      <a:pt x="16" y="44"/>
                    </a:cubicBezTo>
                    <a:cubicBezTo>
                      <a:pt x="14" y="43"/>
                      <a:pt x="15" y="42"/>
                      <a:pt x="14" y="41"/>
                    </a:cubicBezTo>
                    <a:cubicBezTo>
                      <a:pt x="14" y="41"/>
                      <a:pt x="15" y="42"/>
                      <a:pt x="15" y="42"/>
                    </a:cubicBezTo>
                    <a:cubicBezTo>
                      <a:pt x="15" y="40"/>
                      <a:pt x="13" y="39"/>
                      <a:pt x="13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7" y="33"/>
                      <a:pt x="20" y="26"/>
                      <a:pt x="16" y="21"/>
                    </a:cubicBezTo>
                    <a:cubicBezTo>
                      <a:pt x="16" y="20"/>
                      <a:pt x="19" y="21"/>
                      <a:pt x="19" y="20"/>
                    </a:cubicBezTo>
                    <a:cubicBezTo>
                      <a:pt x="16" y="15"/>
                      <a:pt x="21" y="10"/>
                      <a:pt x="17" y="5"/>
                    </a:cubicBezTo>
                    <a:cubicBezTo>
                      <a:pt x="16" y="2"/>
                      <a:pt x="10" y="0"/>
                      <a:pt x="10" y="0"/>
                    </a:cubicBezTo>
                    <a:cubicBezTo>
                      <a:pt x="11" y="9"/>
                      <a:pt x="8" y="16"/>
                      <a:pt x="5" y="24"/>
                    </a:cubicBezTo>
                    <a:cubicBezTo>
                      <a:pt x="5" y="27"/>
                      <a:pt x="6" y="30"/>
                      <a:pt x="5" y="33"/>
                    </a:cubicBezTo>
                    <a:cubicBezTo>
                      <a:pt x="5" y="44"/>
                      <a:pt x="0" y="55"/>
                      <a:pt x="3" y="66"/>
                    </a:cubicBezTo>
                    <a:cubicBezTo>
                      <a:pt x="4" y="65"/>
                      <a:pt x="5" y="66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6" y="67"/>
                      <a:pt x="6" y="67"/>
                      <a:pt x="6" y="67"/>
                    </a:cubicBezTo>
                    <a:cubicBezTo>
                      <a:pt x="6" y="68"/>
                      <a:pt x="5" y="68"/>
                      <a:pt x="4" y="67"/>
                    </a:cubicBezTo>
                    <a:cubicBezTo>
                      <a:pt x="4" y="71"/>
                      <a:pt x="6" y="75"/>
                      <a:pt x="5" y="79"/>
                    </a:cubicBezTo>
                    <a:cubicBezTo>
                      <a:pt x="8" y="80"/>
                      <a:pt x="6" y="82"/>
                      <a:pt x="8" y="82"/>
                    </a:cubicBezTo>
                    <a:cubicBezTo>
                      <a:pt x="8" y="82"/>
                      <a:pt x="8" y="82"/>
                      <a:pt x="7" y="82"/>
                    </a:cubicBezTo>
                    <a:cubicBezTo>
                      <a:pt x="9" y="84"/>
                      <a:pt x="9" y="85"/>
                      <a:pt x="6" y="88"/>
                    </a:cubicBezTo>
                    <a:cubicBezTo>
                      <a:pt x="6" y="99"/>
                      <a:pt x="9" y="110"/>
                      <a:pt x="11" y="122"/>
                    </a:cubicBezTo>
                    <a:cubicBezTo>
                      <a:pt x="14" y="133"/>
                      <a:pt x="19" y="143"/>
                      <a:pt x="24" y="154"/>
                    </a:cubicBezTo>
                    <a:cubicBezTo>
                      <a:pt x="28" y="155"/>
                      <a:pt x="27" y="158"/>
                      <a:pt x="30" y="159"/>
                    </a:cubicBezTo>
                    <a:cubicBezTo>
                      <a:pt x="29" y="159"/>
                      <a:pt x="29" y="159"/>
                      <a:pt x="29" y="159"/>
                    </a:cubicBezTo>
                    <a:cubicBezTo>
                      <a:pt x="32" y="160"/>
                      <a:pt x="30" y="161"/>
                      <a:pt x="30" y="164"/>
                    </a:cubicBezTo>
                    <a:cubicBezTo>
                      <a:pt x="31" y="163"/>
                      <a:pt x="30" y="164"/>
                      <a:pt x="32" y="163"/>
                    </a:cubicBezTo>
                    <a:cubicBezTo>
                      <a:pt x="34" y="163"/>
                      <a:pt x="30" y="166"/>
                      <a:pt x="31" y="167"/>
                    </a:cubicBezTo>
                    <a:cubicBezTo>
                      <a:pt x="31" y="167"/>
                      <a:pt x="32" y="166"/>
                      <a:pt x="32" y="167"/>
                    </a:cubicBezTo>
                    <a:cubicBezTo>
                      <a:pt x="35" y="168"/>
                      <a:pt x="31" y="166"/>
                      <a:pt x="30" y="171"/>
                    </a:cubicBezTo>
                    <a:cubicBezTo>
                      <a:pt x="33" y="175"/>
                      <a:pt x="37" y="179"/>
                      <a:pt x="38" y="184"/>
                    </a:cubicBezTo>
                    <a:cubicBezTo>
                      <a:pt x="38" y="184"/>
                      <a:pt x="40" y="183"/>
                      <a:pt x="40" y="184"/>
                    </a:cubicBezTo>
                    <a:cubicBezTo>
                      <a:pt x="37" y="186"/>
                      <a:pt x="41" y="185"/>
                      <a:pt x="41" y="186"/>
                    </a:cubicBezTo>
                    <a:cubicBezTo>
                      <a:pt x="40" y="187"/>
                      <a:pt x="40" y="186"/>
                      <a:pt x="39" y="186"/>
                    </a:cubicBezTo>
                    <a:cubicBezTo>
                      <a:pt x="39" y="189"/>
                      <a:pt x="42" y="190"/>
                      <a:pt x="42" y="192"/>
                    </a:cubicBezTo>
                    <a:cubicBezTo>
                      <a:pt x="44" y="193"/>
                      <a:pt x="43" y="197"/>
                      <a:pt x="45" y="197"/>
                    </a:cubicBezTo>
                    <a:cubicBezTo>
                      <a:pt x="44" y="198"/>
                      <a:pt x="44" y="199"/>
                      <a:pt x="44" y="199"/>
                    </a:cubicBezTo>
                    <a:cubicBezTo>
                      <a:pt x="48" y="199"/>
                      <a:pt x="45" y="204"/>
                      <a:pt x="48" y="204"/>
                    </a:cubicBezTo>
                    <a:cubicBezTo>
                      <a:pt x="48" y="204"/>
                      <a:pt x="48" y="204"/>
                      <a:pt x="48" y="204"/>
                    </a:cubicBezTo>
                    <a:cubicBezTo>
                      <a:pt x="51" y="209"/>
                      <a:pt x="54" y="215"/>
                      <a:pt x="59" y="218"/>
                    </a:cubicBezTo>
                    <a:close/>
                    <a:moveTo>
                      <a:pt x="45" y="162"/>
                    </a:moveTo>
                    <a:cubicBezTo>
                      <a:pt x="45" y="162"/>
                      <a:pt x="46" y="162"/>
                      <a:pt x="46" y="162"/>
                    </a:cubicBezTo>
                    <a:cubicBezTo>
                      <a:pt x="45" y="162"/>
                      <a:pt x="45" y="162"/>
                      <a:pt x="45" y="1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28"/>
              <p:cNvSpPr>
                <a:spLocks noEditPoints="1"/>
              </p:cNvSpPr>
              <p:nvPr/>
            </p:nvSpPr>
            <p:spPr bwMode="auto">
              <a:xfrm>
                <a:off x="4629150" y="3649663"/>
                <a:ext cx="74613" cy="103188"/>
              </a:xfrm>
              <a:custGeom>
                <a:avLst/>
                <a:gdLst>
                  <a:gd name="T0" fmla="*/ 0 w 34"/>
                  <a:gd name="T1" fmla="*/ 44 h 48"/>
                  <a:gd name="T2" fmla="*/ 12 w 34"/>
                  <a:gd name="T3" fmla="*/ 43 h 48"/>
                  <a:gd name="T4" fmla="*/ 22 w 34"/>
                  <a:gd name="T5" fmla="*/ 39 h 48"/>
                  <a:gd name="T6" fmla="*/ 23 w 34"/>
                  <a:gd name="T7" fmla="*/ 30 h 48"/>
                  <a:gd name="T8" fmla="*/ 26 w 34"/>
                  <a:gd name="T9" fmla="*/ 29 h 48"/>
                  <a:gd name="T10" fmla="*/ 29 w 34"/>
                  <a:gd name="T11" fmla="*/ 25 h 48"/>
                  <a:gd name="T12" fmla="*/ 32 w 34"/>
                  <a:gd name="T13" fmla="*/ 23 h 48"/>
                  <a:gd name="T14" fmla="*/ 29 w 34"/>
                  <a:gd name="T15" fmla="*/ 19 h 48"/>
                  <a:gd name="T16" fmla="*/ 29 w 34"/>
                  <a:gd name="T17" fmla="*/ 14 h 48"/>
                  <a:gd name="T18" fmla="*/ 30 w 34"/>
                  <a:gd name="T19" fmla="*/ 12 h 48"/>
                  <a:gd name="T20" fmla="*/ 32 w 34"/>
                  <a:gd name="T21" fmla="*/ 11 h 48"/>
                  <a:gd name="T22" fmla="*/ 32 w 34"/>
                  <a:gd name="T23" fmla="*/ 10 h 48"/>
                  <a:gd name="T24" fmla="*/ 30 w 34"/>
                  <a:gd name="T25" fmla="*/ 6 h 48"/>
                  <a:gd name="T26" fmla="*/ 29 w 34"/>
                  <a:gd name="T27" fmla="*/ 4 h 48"/>
                  <a:gd name="T28" fmla="*/ 27 w 34"/>
                  <a:gd name="T29" fmla="*/ 3 h 48"/>
                  <a:gd name="T30" fmla="*/ 26 w 34"/>
                  <a:gd name="T31" fmla="*/ 6 h 48"/>
                  <a:gd name="T32" fmla="*/ 23 w 34"/>
                  <a:gd name="T33" fmla="*/ 5 h 48"/>
                  <a:gd name="T34" fmla="*/ 18 w 34"/>
                  <a:gd name="T35" fmla="*/ 1 h 48"/>
                  <a:gd name="T36" fmla="*/ 17 w 34"/>
                  <a:gd name="T37" fmla="*/ 1 h 48"/>
                  <a:gd name="T38" fmla="*/ 19 w 34"/>
                  <a:gd name="T39" fmla="*/ 4 h 48"/>
                  <a:gd name="T40" fmla="*/ 17 w 34"/>
                  <a:gd name="T41" fmla="*/ 3 h 48"/>
                  <a:gd name="T42" fmla="*/ 20 w 34"/>
                  <a:gd name="T43" fmla="*/ 6 h 48"/>
                  <a:gd name="T44" fmla="*/ 16 w 34"/>
                  <a:gd name="T45" fmla="*/ 4 h 48"/>
                  <a:gd name="T46" fmla="*/ 14 w 34"/>
                  <a:gd name="T47" fmla="*/ 3 h 48"/>
                  <a:gd name="T48" fmla="*/ 16 w 34"/>
                  <a:gd name="T49" fmla="*/ 5 h 48"/>
                  <a:gd name="T50" fmla="*/ 14 w 34"/>
                  <a:gd name="T51" fmla="*/ 5 h 48"/>
                  <a:gd name="T52" fmla="*/ 18 w 34"/>
                  <a:gd name="T53" fmla="*/ 8 h 48"/>
                  <a:gd name="T54" fmla="*/ 22 w 34"/>
                  <a:gd name="T55" fmla="*/ 11 h 48"/>
                  <a:gd name="T56" fmla="*/ 17 w 34"/>
                  <a:gd name="T57" fmla="*/ 9 h 48"/>
                  <a:gd name="T58" fmla="*/ 16 w 34"/>
                  <a:gd name="T59" fmla="*/ 10 h 48"/>
                  <a:gd name="T60" fmla="*/ 16 w 34"/>
                  <a:gd name="T61" fmla="*/ 11 h 48"/>
                  <a:gd name="T62" fmla="*/ 15 w 34"/>
                  <a:gd name="T63" fmla="*/ 12 h 48"/>
                  <a:gd name="T64" fmla="*/ 14 w 34"/>
                  <a:gd name="T65" fmla="*/ 14 h 48"/>
                  <a:gd name="T66" fmla="*/ 14 w 34"/>
                  <a:gd name="T67" fmla="*/ 14 h 48"/>
                  <a:gd name="T68" fmla="*/ 15 w 34"/>
                  <a:gd name="T69" fmla="*/ 15 h 48"/>
                  <a:gd name="T70" fmla="*/ 16 w 34"/>
                  <a:gd name="T71" fmla="*/ 16 h 48"/>
                  <a:gd name="T72" fmla="*/ 14 w 34"/>
                  <a:gd name="T73" fmla="*/ 16 h 48"/>
                  <a:gd name="T74" fmla="*/ 15 w 34"/>
                  <a:gd name="T75" fmla="*/ 17 h 48"/>
                  <a:gd name="T76" fmla="*/ 13 w 34"/>
                  <a:gd name="T77" fmla="*/ 17 h 48"/>
                  <a:gd name="T78" fmla="*/ 12 w 34"/>
                  <a:gd name="T79" fmla="*/ 19 h 48"/>
                  <a:gd name="T80" fmla="*/ 11 w 34"/>
                  <a:gd name="T81" fmla="*/ 18 h 48"/>
                  <a:gd name="T82" fmla="*/ 12 w 34"/>
                  <a:gd name="T83" fmla="*/ 20 h 48"/>
                  <a:gd name="T84" fmla="*/ 11 w 34"/>
                  <a:gd name="T85" fmla="*/ 20 h 48"/>
                  <a:gd name="T86" fmla="*/ 11 w 34"/>
                  <a:gd name="T87" fmla="*/ 21 h 48"/>
                  <a:gd name="T88" fmla="*/ 11 w 34"/>
                  <a:gd name="T89" fmla="*/ 22 h 48"/>
                  <a:gd name="T90" fmla="*/ 12 w 34"/>
                  <a:gd name="T91" fmla="*/ 25 h 48"/>
                  <a:gd name="T92" fmla="*/ 15 w 34"/>
                  <a:gd name="T93" fmla="*/ 29 h 48"/>
                  <a:gd name="T94" fmla="*/ 13 w 34"/>
                  <a:gd name="T95" fmla="*/ 28 h 48"/>
                  <a:gd name="T96" fmla="*/ 12 w 34"/>
                  <a:gd name="T97" fmla="*/ 30 h 48"/>
                  <a:gd name="T98" fmla="*/ 11 w 34"/>
                  <a:gd name="T99" fmla="*/ 30 h 48"/>
                  <a:gd name="T100" fmla="*/ 8 w 34"/>
                  <a:gd name="T101" fmla="*/ 30 h 48"/>
                  <a:gd name="T102" fmla="*/ 7 w 34"/>
                  <a:gd name="T103" fmla="*/ 30 h 48"/>
                  <a:gd name="T104" fmla="*/ 6 w 34"/>
                  <a:gd name="T105" fmla="*/ 33 h 48"/>
                  <a:gd name="T106" fmla="*/ 5 w 34"/>
                  <a:gd name="T107" fmla="*/ 3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" h="48">
                    <a:moveTo>
                      <a:pt x="5" y="37"/>
                    </a:moveTo>
                    <a:cubicBezTo>
                      <a:pt x="5" y="36"/>
                      <a:pt x="5" y="36"/>
                      <a:pt x="5" y="36"/>
                    </a:cubicBezTo>
                    <a:cubicBezTo>
                      <a:pt x="3" y="33"/>
                      <a:pt x="2" y="31"/>
                      <a:pt x="2" y="35"/>
                    </a:cubicBezTo>
                    <a:cubicBezTo>
                      <a:pt x="2" y="36"/>
                      <a:pt x="2" y="33"/>
                      <a:pt x="2" y="33"/>
                    </a:cubicBezTo>
                    <a:cubicBezTo>
                      <a:pt x="2" y="36"/>
                      <a:pt x="1" y="31"/>
                      <a:pt x="0" y="37"/>
                    </a:cubicBezTo>
                    <a:cubicBezTo>
                      <a:pt x="0" y="38"/>
                      <a:pt x="0" y="44"/>
                      <a:pt x="0" y="44"/>
                    </a:cubicBezTo>
                    <a:cubicBezTo>
                      <a:pt x="1" y="42"/>
                      <a:pt x="2" y="44"/>
                      <a:pt x="5" y="47"/>
                    </a:cubicBezTo>
                    <a:cubicBezTo>
                      <a:pt x="5" y="46"/>
                      <a:pt x="6" y="45"/>
                      <a:pt x="6" y="46"/>
                    </a:cubicBezTo>
                    <a:cubicBezTo>
                      <a:pt x="8" y="45"/>
                      <a:pt x="12" y="48"/>
                      <a:pt x="13" y="46"/>
                    </a:cubicBezTo>
                    <a:cubicBezTo>
                      <a:pt x="13" y="45"/>
                      <a:pt x="13" y="44"/>
                      <a:pt x="13" y="43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2" y="43"/>
                      <a:pt x="12" y="43"/>
                      <a:pt x="12" y="43"/>
                    </a:cubicBezTo>
                    <a:cubicBezTo>
                      <a:pt x="12" y="42"/>
                      <a:pt x="13" y="44"/>
                      <a:pt x="13" y="44"/>
                    </a:cubicBezTo>
                    <a:cubicBezTo>
                      <a:pt x="14" y="44"/>
                      <a:pt x="14" y="43"/>
                      <a:pt x="15" y="43"/>
                    </a:cubicBezTo>
                    <a:cubicBezTo>
                      <a:pt x="14" y="41"/>
                      <a:pt x="16" y="43"/>
                      <a:pt x="14" y="41"/>
                    </a:cubicBezTo>
                    <a:cubicBezTo>
                      <a:pt x="15" y="41"/>
                      <a:pt x="15" y="41"/>
                      <a:pt x="15" y="42"/>
                    </a:cubicBezTo>
                    <a:cubicBezTo>
                      <a:pt x="15" y="40"/>
                      <a:pt x="15" y="40"/>
                      <a:pt x="17" y="42"/>
                    </a:cubicBezTo>
                    <a:cubicBezTo>
                      <a:pt x="20" y="43"/>
                      <a:pt x="20" y="40"/>
                      <a:pt x="22" y="39"/>
                    </a:cubicBezTo>
                    <a:cubicBezTo>
                      <a:pt x="23" y="38"/>
                      <a:pt x="24" y="35"/>
                      <a:pt x="24" y="33"/>
                    </a:cubicBezTo>
                    <a:cubicBezTo>
                      <a:pt x="22" y="31"/>
                      <a:pt x="23" y="32"/>
                      <a:pt x="21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1" y="29"/>
                      <a:pt x="22" y="30"/>
                      <a:pt x="23" y="31"/>
                    </a:cubicBezTo>
                    <a:cubicBezTo>
                      <a:pt x="23" y="30"/>
                      <a:pt x="23" y="31"/>
                      <a:pt x="22" y="29"/>
                    </a:cubicBezTo>
                    <a:cubicBezTo>
                      <a:pt x="20" y="28"/>
                      <a:pt x="24" y="31"/>
                      <a:pt x="23" y="30"/>
                    </a:cubicBezTo>
                    <a:cubicBezTo>
                      <a:pt x="24" y="31"/>
                      <a:pt x="22" y="29"/>
                      <a:pt x="23" y="30"/>
                    </a:cubicBezTo>
                    <a:cubicBezTo>
                      <a:pt x="21" y="28"/>
                      <a:pt x="24" y="31"/>
                      <a:pt x="26" y="31"/>
                    </a:cubicBezTo>
                    <a:cubicBezTo>
                      <a:pt x="26" y="30"/>
                      <a:pt x="24" y="29"/>
                      <a:pt x="26" y="29"/>
                    </a:cubicBezTo>
                    <a:cubicBezTo>
                      <a:pt x="26" y="29"/>
                      <a:pt x="25" y="28"/>
                      <a:pt x="25" y="28"/>
                    </a:cubicBezTo>
                    <a:cubicBezTo>
                      <a:pt x="27" y="30"/>
                      <a:pt x="24" y="27"/>
                      <a:pt x="25" y="28"/>
                    </a:cubicBezTo>
                    <a:cubicBezTo>
                      <a:pt x="26" y="28"/>
                      <a:pt x="26" y="28"/>
                      <a:pt x="26" y="29"/>
                    </a:cubicBezTo>
                    <a:cubicBezTo>
                      <a:pt x="27" y="29"/>
                      <a:pt x="26" y="28"/>
                      <a:pt x="27" y="28"/>
                    </a:cubicBezTo>
                    <a:cubicBezTo>
                      <a:pt x="26" y="27"/>
                      <a:pt x="29" y="29"/>
                      <a:pt x="27" y="28"/>
                    </a:cubicBezTo>
                    <a:cubicBezTo>
                      <a:pt x="28" y="28"/>
                      <a:pt x="28" y="28"/>
                      <a:pt x="29" y="28"/>
                    </a:cubicBezTo>
                    <a:cubicBezTo>
                      <a:pt x="26" y="26"/>
                      <a:pt x="30" y="29"/>
                      <a:pt x="28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27"/>
                      <a:pt x="30" y="26"/>
                      <a:pt x="29" y="25"/>
                    </a:cubicBezTo>
                    <a:cubicBezTo>
                      <a:pt x="29" y="24"/>
                      <a:pt x="32" y="26"/>
                      <a:pt x="31" y="24"/>
                    </a:cubicBezTo>
                    <a:cubicBezTo>
                      <a:pt x="31" y="24"/>
                      <a:pt x="30" y="24"/>
                      <a:pt x="30" y="23"/>
                    </a:cubicBezTo>
                    <a:cubicBezTo>
                      <a:pt x="30" y="23"/>
                      <a:pt x="31" y="24"/>
                      <a:pt x="31" y="24"/>
                    </a:cubicBezTo>
                    <a:cubicBezTo>
                      <a:pt x="30" y="23"/>
                      <a:pt x="32" y="24"/>
                      <a:pt x="32" y="24"/>
                    </a:cubicBezTo>
                    <a:cubicBezTo>
                      <a:pt x="31" y="23"/>
                      <a:pt x="31" y="23"/>
                      <a:pt x="30" y="23"/>
                    </a:cubicBezTo>
                    <a:cubicBezTo>
                      <a:pt x="33" y="24"/>
                      <a:pt x="30" y="22"/>
                      <a:pt x="32" y="23"/>
                    </a:cubicBezTo>
                    <a:cubicBezTo>
                      <a:pt x="29" y="21"/>
                      <a:pt x="30" y="21"/>
                      <a:pt x="30" y="21"/>
                    </a:cubicBezTo>
                    <a:cubicBezTo>
                      <a:pt x="30" y="21"/>
                      <a:pt x="31" y="21"/>
                      <a:pt x="31" y="22"/>
                    </a:cubicBezTo>
                    <a:cubicBezTo>
                      <a:pt x="31" y="21"/>
                      <a:pt x="31" y="21"/>
                      <a:pt x="32" y="21"/>
                    </a:cubicBezTo>
                    <a:cubicBezTo>
                      <a:pt x="32" y="21"/>
                      <a:pt x="30" y="20"/>
                      <a:pt x="31" y="20"/>
                    </a:cubicBezTo>
                    <a:cubicBezTo>
                      <a:pt x="33" y="22"/>
                      <a:pt x="31" y="20"/>
                      <a:pt x="32" y="20"/>
                    </a:cubicBezTo>
                    <a:cubicBezTo>
                      <a:pt x="30" y="19"/>
                      <a:pt x="29" y="18"/>
                      <a:pt x="29" y="19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1" y="19"/>
                      <a:pt x="34" y="20"/>
                      <a:pt x="31" y="18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1" y="17"/>
                      <a:pt x="33" y="18"/>
                      <a:pt x="31" y="16"/>
                    </a:cubicBezTo>
                    <a:cubicBezTo>
                      <a:pt x="31" y="16"/>
                      <a:pt x="32" y="16"/>
                      <a:pt x="32" y="16"/>
                    </a:cubicBezTo>
                    <a:cubicBezTo>
                      <a:pt x="31" y="15"/>
                      <a:pt x="31" y="15"/>
                      <a:pt x="29" y="14"/>
                    </a:cubicBezTo>
                    <a:cubicBezTo>
                      <a:pt x="29" y="14"/>
                      <a:pt x="30" y="14"/>
                      <a:pt x="31" y="15"/>
                    </a:cubicBezTo>
                    <a:cubicBezTo>
                      <a:pt x="31" y="15"/>
                      <a:pt x="33" y="16"/>
                      <a:pt x="31" y="14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1" y="14"/>
                      <a:pt x="30" y="13"/>
                      <a:pt x="32" y="14"/>
                    </a:cubicBezTo>
                    <a:cubicBezTo>
                      <a:pt x="31" y="13"/>
                      <a:pt x="30" y="12"/>
                      <a:pt x="29" y="12"/>
                    </a:cubicBezTo>
                    <a:cubicBezTo>
                      <a:pt x="29" y="11"/>
                      <a:pt x="31" y="13"/>
                      <a:pt x="30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2" y="13"/>
                      <a:pt x="31" y="12"/>
                      <a:pt x="31" y="11"/>
                    </a:cubicBezTo>
                    <a:cubicBezTo>
                      <a:pt x="33" y="13"/>
                      <a:pt x="31" y="11"/>
                      <a:pt x="32" y="11"/>
                    </a:cubicBezTo>
                    <a:cubicBezTo>
                      <a:pt x="31" y="11"/>
                      <a:pt x="33" y="12"/>
                      <a:pt x="30" y="10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2" y="11"/>
                      <a:pt x="32" y="10"/>
                      <a:pt x="32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1" y="9"/>
                      <a:pt x="30" y="8"/>
                      <a:pt x="29" y="7"/>
                    </a:cubicBezTo>
                    <a:cubicBezTo>
                      <a:pt x="30" y="7"/>
                      <a:pt x="29" y="6"/>
                      <a:pt x="30" y="7"/>
                    </a:cubicBezTo>
                    <a:cubicBezTo>
                      <a:pt x="30" y="8"/>
                      <a:pt x="31" y="9"/>
                      <a:pt x="32" y="10"/>
                    </a:cubicBezTo>
                    <a:cubicBezTo>
                      <a:pt x="33" y="11"/>
                      <a:pt x="31" y="8"/>
                      <a:pt x="32" y="10"/>
                    </a:cubicBezTo>
                    <a:cubicBezTo>
                      <a:pt x="33" y="10"/>
                      <a:pt x="32" y="9"/>
                      <a:pt x="31" y="8"/>
                    </a:cubicBezTo>
                    <a:cubicBezTo>
                      <a:pt x="31" y="8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9"/>
                      <a:pt x="32" y="8"/>
                      <a:pt x="32" y="8"/>
                    </a:cubicBezTo>
                    <a:cubicBezTo>
                      <a:pt x="31" y="7"/>
                      <a:pt x="31" y="7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5"/>
                      <a:pt x="29" y="5"/>
                      <a:pt x="30" y="6"/>
                    </a:cubicBezTo>
                    <a:cubicBezTo>
                      <a:pt x="31" y="7"/>
                      <a:pt x="31" y="8"/>
                      <a:pt x="32" y="8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6"/>
                      <a:pt x="30" y="5"/>
                      <a:pt x="29" y="4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8" y="3"/>
                      <a:pt x="28" y="4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6"/>
                      <a:pt x="30" y="7"/>
                      <a:pt x="29" y="6"/>
                    </a:cubicBezTo>
                    <a:cubicBezTo>
                      <a:pt x="29" y="6"/>
                      <a:pt x="28" y="5"/>
                      <a:pt x="28" y="4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9" y="6"/>
                      <a:pt x="27" y="4"/>
                      <a:pt x="27" y="5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4"/>
                      <a:pt x="28" y="5"/>
                      <a:pt x="28" y="5"/>
                    </a:cubicBezTo>
                    <a:cubicBezTo>
                      <a:pt x="28" y="5"/>
                      <a:pt x="26" y="3"/>
                      <a:pt x="25" y="3"/>
                    </a:cubicBezTo>
                    <a:cubicBezTo>
                      <a:pt x="25" y="3"/>
                      <a:pt x="26" y="5"/>
                      <a:pt x="25" y="3"/>
                    </a:cubicBezTo>
                    <a:cubicBezTo>
                      <a:pt x="25" y="4"/>
                      <a:pt x="25" y="5"/>
                      <a:pt x="26" y="6"/>
                    </a:cubicBezTo>
                    <a:cubicBezTo>
                      <a:pt x="26" y="6"/>
                      <a:pt x="24" y="4"/>
                      <a:pt x="25" y="5"/>
                    </a:cubicBezTo>
                    <a:cubicBezTo>
                      <a:pt x="24" y="4"/>
                      <a:pt x="23" y="3"/>
                      <a:pt x="23" y="3"/>
                    </a:cubicBezTo>
                    <a:cubicBezTo>
                      <a:pt x="23" y="4"/>
                      <a:pt x="22" y="3"/>
                      <a:pt x="24" y="4"/>
                    </a:cubicBezTo>
                    <a:cubicBezTo>
                      <a:pt x="23" y="4"/>
                      <a:pt x="23" y="4"/>
                      <a:pt x="23" y="5"/>
                    </a:cubicBezTo>
                    <a:cubicBezTo>
                      <a:pt x="23" y="5"/>
                      <a:pt x="22" y="4"/>
                      <a:pt x="21" y="3"/>
                    </a:cubicBezTo>
                    <a:cubicBezTo>
                      <a:pt x="23" y="4"/>
                      <a:pt x="23" y="5"/>
                      <a:pt x="23" y="5"/>
                    </a:cubicBezTo>
                    <a:cubicBezTo>
                      <a:pt x="24" y="6"/>
                      <a:pt x="24" y="6"/>
                      <a:pt x="25" y="7"/>
                    </a:cubicBezTo>
                    <a:cubicBezTo>
                      <a:pt x="26" y="7"/>
                      <a:pt x="26" y="8"/>
                      <a:pt x="26" y="8"/>
                    </a:cubicBezTo>
                    <a:cubicBezTo>
                      <a:pt x="25" y="7"/>
                      <a:pt x="22" y="5"/>
                      <a:pt x="22" y="5"/>
                    </a:cubicBezTo>
                    <a:cubicBezTo>
                      <a:pt x="20" y="3"/>
                      <a:pt x="23" y="5"/>
                      <a:pt x="21" y="3"/>
                    </a:cubicBezTo>
                    <a:cubicBezTo>
                      <a:pt x="19" y="2"/>
                      <a:pt x="19" y="1"/>
                      <a:pt x="20" y="2"/>
                    </a:cubicBezTo>
                    <a:cubicBezTo>
                      <a:pt x="18" y="1"/>
                      <a:pt x="20" y="2"/>
                      <a:pt x="18" y="1"/>
                    </a:cubicBezTo>
                    <a:cubicBezTo>
                      <a:pt x="18" y="1"/>
                      <a:pt x="19" y="2"/>
                      <a:pt x="19" y="2"/>
                    </a:cubicBezTo>
                    <a:cubicBezTo>
                      <a:pt x="20" y="3"/>
                      <a:pt x="20" y="3"/>
                      <a:pt x="21" y="4"/>
                    </a:cubicBezTo>
                    <a:cubicBezTo>
                      <a:pt x="23" y="5"/>
                      <a:pt x="19" y="3"/>
                      <a:pt x="19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9" y="3"/>
                      <a:pt x="19" y="3"/>
                    </a:cubicBezTo>
                    <a:cubicBezTo>
                      <a:pt x="17" y="1"/>
                      <a:pt x="19" y="3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8" y="2"/>
                      <a:pt x="1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7" y="2"/>
                      <a:pt x="19" y="3"/>
                      <a:pt x="19" y="3"/>
                    </a:cubicBezTo>
                    <a:cubicBezTo>
                      <a:pt x="21" y="5"/>
                      <a:pt x="19" y="3"/>
                      <a:pt x="19" y="4"/>
                    </a:cubicBezTo>
                    <a:cubicBezTo>
                      <a:pt x="21" y="5"/>
                      <a:pt x="19" y="3"/>
                      <a:pt x="21" y="5"/>
                    </a:cubicBezTo>
                    <a:cubicBezTo>
                      <a:pt x="22" y="5"/>
                      <a:pt x="22" y="6"/>
                      <a:pt x="22" y="6"/>
                    </a:cubicBezTo>
                    <a:cubicBezTo>
                      <a:pt x="22" y="6"/>
                      <a:pt x="20" y="5"/>
                      <a:pt x="19" y="4"/>
                    </a:cubicBezTo>
                    <a:cubicBezTo>
                      <a:pt x="19" y="4"/>
                      <a:pt x="19" y="4"/>
                      <a:pt x="20" y="4"/>
                    </a:cubicBezTo>
                    <a:cubicBezTo>
                      <a:pt x="19" y="3"/>
                      <a:pt x="17" y="2"/>
                      <a:pt x="16" y="1"/>
                    </a:cubicBezTo>
                    <a:cubicBezTo>
                      <a:pt x="15" y="1"/>
                      <a:pt x="17" y="2"/>
                      <a:pt x="17" y="3"/>
                    </a:cubicBezTo>
                    <a:cubicBezTo>
                      <a:pt x="17" y="3"/>
                      <a:pt x="19" y="4"/>
                      <a:pt x="19" y="4"/>
                    </a:cubicBezTo>
                    <a:cubicBezTo>
                      <a:pt x="23" y="7"/>
                      <a:pt x="16" y="2"/>
                      <a:pt x="17" y="3"/>
                    </a:cubicBezTo>
                    <a:cubicBezTo>
                      <a:pt x="19" y="4"/>
                      <a:pt x="20" y="6"/>
                      <a:pt x="23" y="7"/>
                    </a:cubicBezTo>
                    <a:cubicBezTo>
                      <a:pt x="23" y="8"/>
                      <a:pt x="24" y="8"/>
                      <a:pt x="23" y="8"/>
                    </a:cubicBezTo>
                    <a:cubicBezTo>
                      <a:pt x="22" y="7"/>
                      <a:pt x="22" y="7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6" y="3"/>
                      <a:pt x="15" y="2"/>
                    </a:cubicBezTo>
                    <a:cubicBezTo>
                      <a:pt x="16" y="3"/>
                      <a:pt x="17" y="4"/>
                      <a:pt x="17" y="4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6" y="3"/>
                      <a:pt x="18" y="5"/>
                      <a:pt x="18" y="5"/>
                    </a:cubicBezTo>
                    <a:cubicBezTo>
                      <a:pt x="18" y="5"/>
                      <a:pt x="16" y="4"/>
                      <a:pt x="16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4" y="2"/>
                      <a:pt x="15" y="3"/>
                    </a:cubicBezTo>
                    <a:cubicBezTo>
                      <a:pt x="15" y="4"/>
                      <a:pt x="17" y="5"/>
                      <a:pt x="18" y="5"/>
                    </a:cubicBezTo>
                    <a:cubicBezTo>
                      <a:pt x="18" y="6"/>
                      <a:pt x="17" y="5"/>
                      <a:pt x="17" y="5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7" y="5"/>
                      <a:pt x="14" y="3"/>
                      <a:pt x="14" y="3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4"/>
                      <a:pt x="17" y="6"/>
                      <a:pt x="15" y="4"/>
                    </a:cubicBezTo>
                    <a:cubicBezTo>
                      <a:pt x="17" y="6"/>
                      <a:pt x="15" y="4"/>
                      <a:pt x="16" y="5"/>
                    </a:cubicBezTo>
                    <a:cubicBezTo>
                      <a:pt x="18" y="6"/>
                      <a:pt x="17" y="6"/>
                      <a:pt x="18" y="6"/>
                    </a:cubicBezTo>
                    <a:cubicBezTo>
                      <a:pt x="15" y="5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4" y="4"/>
                      <a:pt x="18" y="7"/>
                      <a:pt x="17" y="6"/>
                    </a:cubicBezTo>
                    <a:cubicBezTo>
                      <a:pt x="16" y="6"/>
                      <a:pt x="15" y="5"/>
                      <a:pt x="14" y="5"/>
                    </a:cubicBezTo>
                    <a:cubicBezTo>
                      <a:pt x="16" y="6"/>
                      <a:pt x="17" y="7"/>
                      <a:pt x="18" y="8"/>
                    </a:cubicBezTo>
                    <a:cubicBezTo>
                      <a:pt x="17" y="7"/>
                      <a:pt x="15" y="6"/>
                      <a:pt x="14" y="5"/>
                    </a:cubicBezTo>
                    <a:cubicBezTo>
                      <a:pt x="16" y="6"/>
                      <a:pt x="13" y="4"/>
                      <a:pt x="15" y="6"/>
                    </a:cubicBezTo>
                    <a:cubicBezTo>
                      <a:pt x="16" y="6"/>
                      <a:pt x="16" y="7"/>
                      <a:pt x="17" y="7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6" y="6"/>
                      <a:pt x="17" y="8"/>
                      <a:pt x="18" y="8"/>
                    </a:cubicBezTo>
                    <a:cubicBezTo>
                      <a:pt x="17" y="8"/>
                      <a:pt x="19" y="9"/>
                      <a:pt x="18" y="8"/>
                    </a:cubicBezTo>
                    <a:cubicBezTo>
                      <a:pt x="17" y="8"/>
                      <a:pt x="18" y="8"/>
                      <a:pt x="17" y="7"/>
                    </a:cubicBezTo>
                    <a:cubicBezTo>
                      <a:pt x="16" y="7"/>
                      <a:pt x="20" y="10"/>
                      <a:pt x="20" y="10"/>
                    </a:cubicBezTo>
                    <a:cubicBezTo>
                      <a:pt x="21" y="10"/>
                      <a:pt x="23" y="12"/>
                      <a:pt x="24" y="13"/>
                    </a:cubicBezTo>
                    <a:cubicBezTo>
                      <a:pt x="23" y="13"/>
                      <a:pt x="23" y="12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19" y="10"/>
                      <a:pt x="18" y="8"/>
                      <a:pt x="16" y="7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7"/>
                      <a:pt x="15" y="7"/>
                      <a:pt x="14" y="6"/>
                    </a:cubicBezTo>
                    <a:cubicBezTo>
                      <a:pt x="16" y="7"/>
                      <a:pt x="14" y="7"/>
                      <a:pt x="15" y="7"/>
                    </a:cubicBezTo>
                    <a:cubicBezTo>
                      <a:pt x="16" y="8"/>
                      <a:pt x="14" y="7"/>
                      <a:pt x="16" y="7"/>
                    </a:cubicBezTo>
                    <a:cubicBezTo>
                      <a:pt x="16" y="8"/>
                      <a:pt x="18" y="9"/>
                      <a:pt x="17" y="9"/>
                    </a:cubicBezTo>
                    <a:cubicBezTo>
                      <a:pt x="16" y="8"/>
                      <a:pt x="15" y="8"/>
                      <a:pt x="15" y="7"/>
                    </a:cubicBezTo>
                    <a:cubicBezTo>
                      <a:pt x="14" y="7"/>
                      <a:pt x="16" y="8"/>
                      <a:pt x="15" y="8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7"/>
                      <a:pt x="14" y="8"/>
                      <a:pt x="17" y="10"/>
                    </a:cubicBezTo>
                    <a:cubicBezTo>
                      <a:pt x="16" y="10"/>
                      <a:pt x="15" y="10"/>
                      <a:pt x="14" y="9"/>
                    </a:cubicBezTo>
                    <a:cubicBezTo>
                      <a:pt x="15" y="9"/>
                      <a:pt x="16" y="10"/>
                      <a:pt x="16" y="10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3" y="9"/>
                      <a:pt x="15" y="10"/>
                      <a:pt x="16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3" y="9"/>
                      <a:pt x="15" y="10"/>
                      <a:pt x="16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1"/>
                      <a:pt x="16" y="11"/>
                      <a:pt x="14" y="10"/>
                    </a:cubicBezTo>
                    <a:cubicBezTo>
                      <a:pt x="14" y="10"/>
                      <a:pt x="15" y="11"/>
                      <a:pt x="15" y="11"/>
                    </a:cubicBezTo>
                    <a:cubicBezTo>
                      <a:pt x="14" y="10"/>
                      <a:pt x="14" y="10"/>
                      <a:pt x="14" y="11"/>
                    </a:cubicBezTo>
                    <a:cubicBezTo>
                      <a:pt x="15" y="11"/>
                      <a:pt x="15" y="12"/>
                      <a:pt x="17" y="12"/>
                    </a:cubicBezTo>
                    <a:cubicBezTo>
                      <a:pt x="19" y="14"/>
                      <a:pt x="16" y="12"/>
                      <a:pt x="17" y="13"/>
                    </a:cubicBezTo>
                    <a:cubicBezTo>
                      <a:pt x="17" y="13"/>
                      <a:pt x="16" y="12"/>
                      <a:pt x="15" y="12"/>
                    </a:cubicBezTo>
                    <a:cubicBezTo>
                      <a:pt x="13" y="10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5" y="13"/>
                    </a:cubicBezTo>
                    <a:cubicBezTo>
                      <a:pt x="13" y="11"/>
                      <a:pt x="15" y="13"/>
                      <a:pt x="14" y="13"/>
                    </a:cubicBezTo>
                    <a:cubicBezTo>
                      <a:pt x="15" y="13"/>
                      <a:pt x="17" y="15"/>
                      <a:pt x="17" y="15"/>
                    </a:cubicBezTo>
                    <a:cubicBezTo>
                      <a:pt x="18" y="16"/>
                      <a:pt x="15" y="13"/>
                      <a:pt x="14" y="13"/>
                    </a:cubicBezTo>
                    <a:cubicBezTo>
                      <a:pt x="14" y="13"/>
                      <a:pt x="14" y="14"/>
                      <a:pt x="14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3" y="13"/>
                      <a:pt x="13" y="13"/>
                    </a:cubicBezTo>
                    <a:cubicBezTo>
                      <a:pt x="15" y="14"/>
                      <a:pt x="14" y="14"/>
                      <a:pt x="15" y="15"/>
                    </a:cubicBezTo>
                    <a:cubicBezTo>
                      <a:pt x="15" y="15"/>
                      <a:pt x="15" y="15"/>
                      <a:pt x="14" y="14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4" y="15"/>
                      <a:pt x="14" y="14"/>
                      <a:pt x="14" y="14"/>
                    </a:cubicBezTo>
                    <a:cubicBezTo>
                      <a:pt x="13" y="13"/>
                      <a:pt x="15" y="15"/>
                      <a:pt x="15" y="15"/>
                    </a:cubicBezTo>
                    <a:cubicBezTo>
                      <a:pt x="16" y="16"/>
                      <a:pt x="15" y="15"/>
                      <a:pt x="14" y="15"/>
                    </a:cubicBezTo>
                    <a:cubicBezTo>
                      <a:pt x="14" y="14"/>
                      <a:pt x="15" y="15"/>
                      <a:pt x="15" y="15"/>
                    </a:cubicBezTo>
                    <a:cubicBezTo>
                      <a:pt x="14" y="14"/>
                      <a:pt x="14" y="15"/>
                      <a:pt x="13" y="14"/>
                    </a:cubicBezTo>
                    <a:cubicBezTo>
                      <a:pt x="13" y="14"/>
                      <a:pt x="15" y="15"/>
                      <a:pt x="14" y="15"/>
                    </a:cubicBezTo>
                    <a:cubicBezTo>
                      <a:pt x="14" y="15"/>
                      <a:pt x="15" y="15"/>
                      <a:pt x="13" y="14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5"/>
                      <a:pt x="15" y="16"/>
                      <a:pt x="16" y="16"/>
                    </a:cubicBezTo>
                    <a:cubicBezTo>
                      <a:pt x="16" y="16"/>
                      <a:pt x="16" y="17"/>
                      <a:pt x="16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6" y="16"/>
                      <a:pt x="15" y="16"/>
                      <a:pt x="17" y="17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4" y="16"/>
                      <a:pt x="13" y="15"/>
                      <a:pt x="13" y="15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3" y="15"/>
                    </a:cubicBezTo>
                    <a:cubicBezTo>
                      <a:pt x="12" y="15"/>
                      <a:pt x="17" y="18"/>
                      <a:pt x="15" y="17"/>
                    </a:cubicBezTo>
                    <a:cubicBezTo>
                      <a:pt x="14" y="16"/>
                      <a:pt x="13" y="16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5" y="17"/>
                      <a:pt x="13" y="15"/>
                      <a:pt x="14" y="16"/>
                    </a:cubicBezTo>
                    <a:cubicBezTo>
                      <a:pt x="15" y="17"/>
                      <a:pt x="14" y="17"/>
                      <a:pt x="15" y="17"/>
                    </a:cubicBezTo>
                    <a:cubicBezTo>
                      <a:pt x="11" y="15"/>
                      <a:pt x="14" y="17"/>
                      <a:pt x="12" y="16"/>
                    </a:cubicBezTo>
                    <a:cubicBezTo>
                      <a:pt x="14" y="17"/>
                      <a:pt x="12" y="16"/>
                      <a:pt x="13" y="17"/>
                    </a:cubicBezTo>
                    <a:cubicBezTo>
                      <a:pt x="11" y="15"/>
                      <a:pt x="13" y="17"/>
                      <a:pt x="12" y="17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7"/>
                      <a:pt x="17" y="20"/>
                      <a:pt x="14" y="19"/>
                    </a:cubicBezTo>
                    <a:cubicBezTo>
                      <a:pt x="14" y="18"/>
                      <a:pt x="13" y="18"/>
                      <a:pt x="13" y="17"/>
                    </a:cubicBezTo>
                    <a:cubicBezTo>
                      <a:pt x="10" y="16"/>
                      <a:pt x="14" y="19"/>
                      <a:pt x="12" y="17"/>
                    </a:cubicBezTo>
                    <a:cubicBezTo>
                      <a:pt x="13" y="18"/>
                      <a:pt x="14" y="19"/>
                      <a:pt x="15" y="19"/>
                    </a:cubicBezTo>
                    <a:cubicBezTo>
                      <a:pt x="14" y="19"/>
                      <a:pt x="12" y="18"/>
                      <a:pt x="12" y="18"/>
                    </a:cubicBezTo>
                    <a:cubicBezTo>
                      <a:pt x="12" y="18"/>
                      <a:pt x="13" y="19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17"/>
                      <a:pt x="12" y="18"/>
                      <a:pt x="12" y="19"/>
                    </a:cubicBezTo>
                    <a:cubicBezTo>
                      <a:pt x="11" y="18"/>
                      <a:pt x="12" y="18"/>
                      <a:pt x="11" y="18"/>
                    </a:cubicBezTo>
                    <a:cubicBezTo>
                      <a:pt x="12" y="19"/>
                      <a:pt x="10" y="17"/>
                      <a:pt x="12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2" y="19"/>
                      <a:pt x="14" y="20"/>
                      <a:pt x="14" y="21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0" y="18"/>
                      <a:pt x="12" y="19"/>
                      <a:pt x="11" y="18"/>
                    </a:cubicBezTo>
                    <a:cubicBezTo>
                      <a:pt x="12" y="19"/>
                      <a:pt x="11" y="18"/>
                      <a:pt x="12" y="19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0"/>
                      <a:pt x="13" y="21"/>
                      <a:pt x="13" y="21"/>
                    </a:cubicBezTo>
                    <a:cubicBezTo>
                      <a:pt x="13" y="21"/>
                      <a:pt x="11" y="19"/>
                      <a:pt x="11" y="20"/>
                    </a:cubicBezTo>
                    <a:cubicBezTo>
                      <a:pt x="11" y="19"/>
                      <a:pt x="11" y="19"/>
                      <a:pt x="11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2" y="20"/>
                      <a:pt x="11" y="20"/>
                      <a:pt x="11" y="20"/>
                    </a:cubicBezTo>
                    <a:cubicBezTo>
                      <a:pt x="11" y="20"/>
                      <a:pt x="12" y="20"/>
                      <a:pt x="12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11" y="20"/>
                      <a:pt x="11" y="20"/>
                    </a:cubicBezTo>
                    <a:cubicBezTo>
                      <a:pt x="10" y="19"/>
                      <a:pt x="11" y="20"/>
                      <a:pt x="11" y="21"/>
                    </a:cubicBezTo>
                    <a:cubicBezTo>
                      <a:pt x="11" y="21"/>
                      <a:pt x="11" y="20"/>
                      <a:pt x="11" y="21"/>
                    </a:cubicBezTo>
                    <a:cubicBezTo>
                      <a:pt x="11" y="21"/>
                      <a:pt x="12" y="22"/>
                      <a:pt x="11" y="21"/>
                    </a:cubicBezTo>
                    <a:cubicBezTo>
                      <a:pt x="12" y="22"/>
                      <a:pt x="11" y="21"/>
                      <a:pt x="10" y="21"/>
                    </a:cubicBezTo>
                    <a:cubicBezTo>
                      <a:pt x="10" y="20"/>
                      <a:pt x="12" y="22"/>
                      <a:pt x="11" y="22"/>
                    </a:cubicBezTo>
                    <a:cubicBezTo>
                      <a:pt x="10" y="20"/>
                      <a:pt x="12" y="23"/>
                      <a:pt x="11" y="22"/>
                    </a:cubicBezTo>
                    <a:cubicBezTo>
                      <a:pt x="11" y="22"/>
                      <a:pt x="10" y="21"/>
                      <a:pt x="10" y="21"/>
                    </a:cubicBezTo>
                    <a:cubicBezTo>
                      <a:pt x="10" y="22"/>
                      <a:pt x="11" y="22"/>
                      <a:pt x="12" y="24"/>
                    </a:cubicBezTo>
                    <a:cubicBezTo>
                      <a:pt x="12" y="23"/>
                      <a:pt x="11" y="23"/>
                      <a:pt x="11" y="22"/>
                    </a:cubicBezTo>
                    <a:cubicBezTo>
                      <a:pt x="11" y="22"/>
                      <a:pt x="11" y="23"/>
                      <a:pt x="12" y="24"/>
                    </a:cubicBezTo>
                    <a:cubicBezTo>
                      <a:pt x="13" y="24"/>
                      <a:pt x="11" y="23"/>
                      <a:pt x="11" y="23"/>
                    </a:cubicBezTo>
                    <a:cubicBezTo>
                      <a:pt x="13" y="24"/>
                      <a:pt x="14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6"/>
                      <a:pt x="13" y="26"/>
                    </a:cubicBezTo>
                    <a:cubicBezTo>
                      <a:pt x="13" y="25"/>
                      <a:pt x="13" y="25"/>
                      <a:pt x="12" y="25"/>
                    </a:cubicBezTo>
                    <a:cubicBezTo>
                      <a:pt x="11" y="23"/>
                      <a:pt x="11" y="24"/>
                      <a:pt x="11" y="24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3" y="26"/>
                      <a:pt x="12" y="25"/>
                    </a:cubicBezTo>
                    <a:cubicBezTo>
                      <a:pt x="12" y="25"/>
                      <a:pt x="14" y="28"/>
                      <a:pt x="15" y="29"/>
                    </a:cubicBezTo>
                    <a:cubicBezTo>
                      <a:pt x="15" y="29"/>
                      <a:pt x="15" y="29"/>
                      <a:pt x="15" y="30"/>
                    </a:cubicBezTo>
                    <a:cubicBezTo>
                      <a:pt x="14" y="29"/>
                      <a:pt x="15" y="30"/>
                      <a:pt x="15" y="29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6"/>
                      <a:pt x="11" y="25"/>
                    </a:cubicBezTo>
                    <a:cubicBezTo>
                      <a:pt x="12" y="26"/>
                      <a:pt x="11" y="26"/>
                      <a:pt x="10" y="25"/>
                    </a:cubicBezTo>
                    <a:cubicBezTo>
                      <a:pt x="13" y="27"/>
                      <a:pt x="11" y="26"/>
                      <a:pt x="13" y="28"/>
                    </a:cubicBezTo>
                    <a:cubicBezTo>
                      <a:pt x="13" y="29"/>
                      <a:pt x="12" y="27"/>
                      <a:pt x="11" y="27"/>
                    </a:cubicBezTo>
                    <a:cubicBezTo>
                      <a:pt x="12" y="27"/>
                      <a:pt x="11" y="27"/>
                      <a:pt x="11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8"/>
                      <a:pt x="10" y="27"/>
                      <a:pt x="12" y="29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0" y="27"/>
                      <a:pt x="13" y="31"/>
                      <a:pt x="12" y="30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2" y="30"/>
                      <a:pt x="10" y="28"/>
                      <a:pt x="11" y="29"/>
                    </a:cubicBezTo>
                    <a:cubicBezTo>
                      <a:pt x="11" y="29"/>
                      <a:pt x="11" y="29"/>
                      <a:pt x="11" y="28"/>
                    </a:cubicBezTo>
                    <a:cubicBezTo>
                      <a:pt x="11" y="29"/>
                      <a:pt x="10" y="29"/>
                      <a:pt x="11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8"/>
                      <a:pt x="11" y="30"/>
                      <a:pt x="11" y="30"/>
                    </a:cubicBezTo>
                    <a:cubicBezTo>
                      <a:pt x="11" y="30"/>
                      <a:pt x="10" y="29"/>
                      <a:pt x="10" y="2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30"/>
                      <a:pt x="10" y="29"/>
                      <a:pt x="9" y="29"/>
                    </a:cubicBezTo>
                    <a:cubicBezTo>
                      <a:pt x="9" y="29"/>
                      <a:pt x="8" y="29"/>
                      <a:pt x="9" y="31"/>
                    </a:cubicBezTo>
                    <a:cubicBezTo>
                      <a:pt x="7" y="29"/>
                      <a:pt x="8" y="30"/>
                      <a:pt x="7" y="28"/>
                    </a:cubicBezTo>
                    <a:cubicBezTo>
                      <a:pt x="8" y="30"/>
                      <a:pt x="7" y="29"/>
                      <a:pt x="8" y="30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8" y="30"/>
                      <a:pt x="7" y="29"/>
                      <a:pt x="7" y="29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8" y="31"/>
                      <a:pt x="6" y="27"/>
                      <a:pt x="7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7" y="31"/>
                      <a:pt x="6" y="28"/>
                      <a:pt x="7" y="30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6" y="29"/>
                      <a:pt x="8" y="32"/>
                      <a:pt x="7" y="30"/>
                    </a:cubicBezTo>
                    <a:cubicBezTo>
                      <a:pt x="7" y="31"/>
                      <a:pt x="7" y="31"/>
                      <a:pt x="8" y="33"/>
                    </a:cubicBezTo>
                    <a:cubicBezTo>
                      <a:pt x="7" y="32"/>
                      <a:pt x="7" y="31"/>
                      <a:pt x="6" y="31"/>
                    </a:cubicBezTo>
                    <a:cubicBezTo>
                      <a:pt x="6" y="32"/>
                      <a:pt x="6" y="32"/>
                      <a:pt x="6" y="34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6"/>
                      <a:pt x="4" y="31"/>
                      <a:pt x="6" y="35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6"/>
                      <a:pt x="5" y="35"/>
                      <a:pt x="5" y="35"/>
                    </a:cubicBezTo>
                    <a:cubicBezTo>
                      <a:pt x="6" y="36"/>
                      <a:pt x="5" y="35"/>
                      <a:pt x="5" y="37"/>
                    </a:cubicBezTo>
                    <a:cubicBezTo>
                      <a:pt x="5" y="36"/>
                      <a:pt x="5" y="36"/>
                      <a:pt x="5" y="35"/>
                    </a:cubicBezTo>
                    <a:cubicBezTo>
                      <a:pt x="5" y="35"/>
                      <a:pt x="5" y="38"/>
                      <a:pt x="5" y="37"/>
                    </a:cubicBezTo>
                    <a:close/>
                    <a:moveTo>
                      <a:pt x="12" y="21"/>
                    </a:moveTo>
                    <a:cubicBezTo>
                      <a:pt x="12" y="21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29"/>
              <p:cNvSpPr>
                <a:spLocks noEditPoints="1"/>
              </p:cNvSpPr>
              <p:nvPr/>
            </p:nvSpPr>
            <p:spPr bwMode="auto">
              <a:xfrm>
                <a:off x="4764088" y="3689350"/>
                <a:ext cx="61913" cy="104775"/>
              </a:xfrm>
              <a:custGeom>
                <a:avLst/>
                <a:gdLst>
                  <a:gd name="T0" fmla="*/ 17 w 29"/>
                  <a:gd name="T1" fmla="*/ 42 h 49"/>
                  <a:gd name="T2" fmla="*/ 17 w 29"/>
                  <a:gd name="T3" fmla="*/ 40 h 49"/>
                  <a:gd name="T4" fmla="*/ 21 w 29"/>
                  <a:gd name="T5" fmla="*/ 29 h 49"/>
                  <a:gd name="T6" fmla="*/ 21 w 29"/>
                  <a:gd name="T7" fmla="*/ 25 h 49"/>
                  <a:gd name="T8" fmla="*/ 25 w 29"/>
                  <a:gd name="T9" fmla="*/ 24 h 49"/>
                  <a:gd name="T10" fmla="*/ 28 w 29"/>
                  <a:gd name="T11" fmla="*/ 20 h 49"/>
                  <a:gd name="T12" fmla="*/ 26 w 29"/>
                  <a:gd name="T13" fmla="*/ 16 h 49"/>
                  <a:gd name="T14" fmla="*/ 25 w 29"/>
                  <a:gd name="T15" fmla="*/ 11 h 49"/>
                  <a:gd name="T16" fmla="*/ 25 w 29"/>
                  <a:gd name="T17" fmla="*/ 8 h 49"/>
                  <a:gd name="T18" fmla="*/ 23 w 29"/>
                  <a:gd name="T19" fmla="*/ 4 h 49"/>
                  <a:gd name="T20" fmla="*/ 20 w 29"/>
                  <a:gd name="T21" fmla="*/ 2 h 49"/>
                  <a:gd name="T22" fmla="*/ 23 w 29"/>
                  <a:gd name="T23" fmla="*/ 1 h 49"/>
                  <a:gd name="T24" fmla="*/ 18 w 29"/>
                  <a:gd name="T25" fmla="*/ 1 h 49"/>
                  <a:gd name="T26" fmla="*/ 17 w 29"/>
                  <a:gd name="T27" fmla="*/ 1 h 49"/>
                  <a:gd name="T28" fmla="*/ 14 w 29"/>
                  <a:gd name="T29" fmla="*/ 2 h 49"/>
                  <a:gd name="T30" fmla="*/ 14 w 29"/>
                  <a:gd name="T31" fmla="*/ 3 h 49"/>
                  <a:gd name="T32" fmla="*/ 11 w 29"/>
                  <a:gd name="T33" fmla="*/ 3 h 49"/>
                  <a:gd name="T34" fmla="*/ 9 w 29"/>
                  <a:gd name="T35" fmla="*/ 3 h 49"/>
                  <a:gd name="T36" fmla="*/ 6 w 29"/>
                  <a:gd name="T37" fmla="*/ 3 h 49"/>
                  <a:gd name="T38" fmla="*/ 11 w 29"/>
                  <a:gd name="T39" fmla="*/ 4 h 49"/>
                  <a:gd name="T40" fmla="*/ 15 w 29"/>
                  <a:gd name="T41" fmla="*/ 6 h 49"/>
                  <a:gd name="T42" fmla="*/ 6 w 29"/>
                  <a:gd name="T43" fmla="*/ 4 h 49"/>
                  <a:gd name="T44" fmla="*/ 9 w 29"/>
                  <a:gd name="T45" fmla="*/ 5 h 49"/>
                  <a:gd name="T46" fmla="*/ 6 w 29"/>
                  <a:gd name="T47" fmla="*/ 5 h 49"/>
                  <a:gd name="T48" fmla="*/ 9 w 29"/>
                  <a:gd name="T49" fmla="*/ 6 h 49"/>
                  <a:gd name="T50" fmla="*/ 10 w 29"/>
                  <a:gd name="T51" fmla="*/ 7 h 49"/>
                  <a:gd name="T52" fmla="*/ 18 w 29"/>
                  <a:gd name="T53" fmla="*/ 10 h 49"/>
                  <a:gd name="T54" fmla="*/ 7 w 29"/>
                  <a:gd name="T55" fmla="*/ 7 h 49"/>
                  <a:gd name="T56" fmla="*/ 10 w 29"/>
                  <a:gd name="T57" fmla="*/ 10 h 49"/>
                  <a:gd name="T58" fmla="*/ 9 w 29"/>
                  <a:gd name="T59" fmla="*/ 10 h 49"/>
                  <a:gd name="T60" fmla="*/ 10 w 29"/>
                  <a:gd name="T61" fmla="*/ 12 h 49"/>
                  <a:gd name="T62" fmla="*/ 11 w 29"/>
                  <a:gd name="T63" fmla="*/ 14 h 49"/>
                  <a:gd name="T64" fmla="*/ 7 w 29"/>
                  <a:gd name="T65" fmla="*/ 13 h 49"/>
                  <a:gd name="T66" fmla="*/ 10 w 29"/>
                  <a:gd name="T67" fmla="*/ 15 h 49"/>
                  <a:gd name="T68" fmla="*/ 9 w 29"/>
                  <a:gd name="T69" fmla="*/ 15 h 49"/>
                  <a:gd name="T70" fmla="*/ 11 w 29"/>
                  <a:gd name="T71" fmla="*/ 16 h 49"/>
                  <a:gd name="T72" fmla="*/ 8 w 29"/>
                  <a:gd name="T73" fmla="*/ 16 h 49"/>
                  <a:gd name="T74" fmla="*/ 9 w 29"/>
                  <a:gd name="T75" fmla="*/ 18 h 49"/>
                  <a:gd name="T76" fmla="*/ 7 w 29"/>
                  <a:gd name="T77" fmla="*/ 19 h 49"/>
                  <a:gd name="T78" fmla="*/ 9 w 29"/>
                  <a:gd name="T79" fmla="*/ 21 h 49"/>
                  <a:gd name="T80" fmla="*/ 7 w 29"/>
                  <a:gd name="T81" fmla="*/ 20 h 49"/>
                  <a:gd name="T82" fmla="*/ 7 w 29"/>
                  <a:gd name="T83" fmla="*/ 21 h 49"/>
                  <a:gd name="T84" fmla="*/ 7 w 29"/>
                  <a:gd name="T85" fmla="*/ 22 h 49"/>
                  <a:gd name="T86" fmla="*/ 6 w 29"/>
                  <a:gd name="T87" fmla="*/ 22 h 49"/>
                  <a:gd name="T88" fmla="*/ 9 w 29"/>
                  <a:gd name="T89" fmla="*/ 25 h 49"/>
                  <a:gd name="T90" fmla="*/ 11 w 29"/>
                  <a:gd name="T91" fmla="*/ 28 h 49"/>
                  <a:gd name="T92" fmla="*/ 8 w 29"/>
                  <a:gd name="T93" fmla="*/ 27 h 49"/>
                  <a:gd name="T94" fmla="*/ 9 w 29"/>
                  <a:gd name="T95" fmla="*/ 30 h 49"/>
                  <a:gd name="T96" fmla="*/ 9 w 29"/>
                  <a:gd name="T97" fmla="*/ 31 h 49"/>
                  <a:gd name="T98" fmla="*/ 7 w 29"/>
                  <a:gd name="T99" fmla="*/ 34 h 49"/>
                  <a:gd name="T100" fmla="*/ 5 w 29"/>
                  <a:gd name="T101" fmla="*/ 33 h 49"/>
                  <a:gd name="T102" fmla="*/ 5 w 29"/>
                  <a:gd name="T103" fmla="*/ 34 h 49"/>
                  <a:gd name="T104" fmla="*/ 7 w 29"/>
                  <a:gd name="T105" fmla="*/ 40 h 49"/>
                  <a:gd name="T106" fmla="*/ 3 w 29"/>
                  <a:gd name="T107" fmla="*/ 4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49">
                    <a:moveTo>
                      <a:pt x="3" y="43"/>
                    </a:moveTo>
                    <a:cubicBezTo>
                      <a:pt x="4" y="44"/>
                      <a:pt x="8" y="49"/>
                      <a:pt x="8" y="49"/>
                    </a:cubicBezTo>
                    <a:cubicBezTo>
                      <a:pt x="7" y="46"/>
                      <a:pt x="10" y="47"/>
                      <a:pt x="13" y="48"/>
                    </a:cubicBezTo>
                    <a:cubicBezTo>
                      <a:pt x="13" y="47"/>
                      <a:pt x="13" y="46"/>
                      <a:pt x="14" y="47"/>
                    </a:cubicBezTo>
                    <a:cubicBezTo>
                      <a:pt x="14" y="45"/>
                      <a:pt x="19" y="46"/>
                      <a:pt x="18" y="44"/>
                    </a:cubicBezTo>
                    <a:cubicBezTo>
                      <a:pt x="18" y="43"/>
                      <a:pt x="17" y="43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2"/>
                      <a:pt x="17" y="43"/>
                      <a:pt x="18" y="43"/>
                    </a:cubicBezTo>
                    <a:cubicBezTo>
                      <a:pt x="18" y="42"/>
                      <a:pt x="18" y="41"/>
                      <a:pt x="18" y="41"/>
                    </a:cubicBezTo>
                    <a:cubicBezTo>
                      <a:pt x="17" y="40"/>
                      <a:pt x="18" y="41"/>
                      <a:pt x="17" y="4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39"/>
                      <a:pt x="17" y="39"/>
                      <a:pt x="19" y="40"/>
                    </a:cubicBezTo>
                    <a:cubicBezTo>
                      <a:pt x="22" y="40"/>
                      <a:pt x="21" y="38"/>
                      <a:pt x="23" y="36"/>
                    </a:cubicBezTo>
                    <a:cubicBezTo>
                      <a:pt x="23" y="35"/>
                      <a:pt x="22" y="33"/>
                      <a:pt x="22" y="31"/>
                    </a:cubicBezTo>
                    <a:cubicBezTo>
                      <a:pt x="19" y="29"/>
                      <a:pt x="21" y="29"/>
                      <a:pt x="18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8" y="27"/>
                      <a:pt x="20" y="28"/>
                      <a:pt x="21" y="29"/>
                    </a:cubicBezTo>
                    <a:cubicBezTo>
                      <a:pt x="20" y="28"/>
                      <a:pt x="21" y="28"/>
                      <a:pt x="19" y="27"/>
                    </a:cubicBezTo>
                    <a:cubicBezTo>
                      <a:pt x="17" y="27"/>
                      <a:pt x="22" y="28"/>
                      <a:pt x="21" y="28"/>
                    </a:cubicBezTo>
                    <a:cubicBezTo>
                      <a:pt x="21" y="28"/>
                      <a:pt x="20" y="27"/>
                      <a:pt x="20" y="28"/>
                    </a:cubicBezTo>
                    <a:cubicBezTo>
                      <a:pt x="18" y="26"/>
                      <a:pt x="21" y="28"/>
                      <a:pt x="23" y="29"/>
                    </a:cubicBezTo>
                    <a:cubicBezTo>
                      <a:pt x="23" y="28"/>
                      <a:pt x="21" y="26"/>
                      <a:pt x="23" y="26"/>
                    </a:cubicBezTo>
                    <a:cubicBezTo>
                      <a:pt x="23" y="26"/>
                      <a:pt x="21" y="25"/>
                      <a:pt x="21" y="25"/>
                    </a:cubicBezTo>
                    <a:cubicBezTo>
                      <a:pt x="24" y="27"/>
                      <a:pt x="21" y="25"/>
                      <a:pt x="22" y="25"/>
                    </a:cubicBezTo>
                    <a:cubicBezTo>
                      <a:pt x="22" y="26"/>
                      <a:pt x="23" y="26"/>
                      <a:pt x="23" y="26"/>
                    </a:cubicBezTo>
                    <a:cubicBezTo>
                      <a:pt x="24" y="26"/>
                      <a:pt x="23" y="25"/>
                      <a:pt x="24" y="25"/>
                    </a:cubicBezTo>
                    <a:cubicBezTo>
                      <a:pt x="23" y="25"/>
                      <a:pt x="26" y="25"/>
                      <a:pt x="24" y="24"/>
                    </a:cubicBezTo>
                    <a:cubicBezTo>
                      <a:pt x="25" y="25"/>
                      <a:pt x="25" y="25"/>
                      <a:pt x="26" y="25"/>
                    </a:cubicBezTo>
                    <a:cubicBezTo>
                      <a:pt x="22" y="23"/>
                      <a:pt x="27" y="25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3"/>
                      <a:pt x="27" y="23"/>
                      <a:pt x="25" y="21"/>
                    </a:cubicBezTo>
                    <a:cubicBezTo>
                      <a:pt x="25" y="21"/>
                      <a:pt x="28" y="21"/>
                      <a:pt x="27" y="20"/>
                    </a:cubicBezTo>
                    <a:cubicBezTo>
                      <a:pt x="27" y="20"/>
                      <a:pt x="26" y="20"/>
                      <a:pt x="25" y="20"/>
                    </a:cubicBezTo>
                    <a:cubicBezTo>
                      <a:pt x="26" y="20"/>
                      <a:pt x="27" y="20"/>
                      <a:pt x="27" y="20"/>
                    </a:cubicBezTo>
                    <a:cubicBezTo>
                      <a:pt x="26" y="19"/>
                      <a:pt x="28" y="20"/>
                      <a:pt x="28" y="20"/>
                    </a:cubicBezTo>
                    <a:cubicBezTo>
                      <a:pt x="27" y="19"/>
                      <a:pt x="27" y="19"/>
                      <a:pt x="26" y="19"/>
                    </a:cubicBezTo>
                    <a:cubicBezTo>
                      <a:pt x="29" y="19"/>
                      <a:pt x="25" y="18"/>
                      <a:pt x="27" y="18"/>
                    </a:cubicBezTo>
                    <a:cubicBezTo>
                      <a:pt x="24" y="17"/>
                      <a:pt x="26" y="17"/>
                      <a:pt x="25" y="17"/>
                    </a:cubicBezTo>
                    <a:cubicBezTo>
                      <a:pt x="25" y="17"/>
                      <a:pt x="26" y="17"/>
                      <a:pt x="27" y="17"/>
                    </a:cubicBezTo>
                    <a:cubicBezTo>
                      <a:pt x="26" y="17"/>
                      <a:pt x="26" y="17"/>
                      <a:pt x="27" y="17"/>
                    </a:cubicBezTo>
                    <a:cubicBezTo>
                      <a:pt x="27" y="17"/>
                      <a:pt x="25" y="16"/>
                      <a:pt x="26" y="16"/>
                    </a:cubicBezTo>
                    <a:cubicBezTo>
                      <a:pt x="28" y="17"/>
                      <a:pt x="26" y="16"/>
                      <a:pt x="27" y="16"/>
                    </a:cubicBezTo>
                    <a:cubicBezTo>
                      <a:pt x="25" y="15"/>
                      <a:pt x="24" y="14"/>
                      <a:pt x="24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4"/>
                      <a:pt x="29" y="15"/>
                      <a:pt x="26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2"/>
                      <a:pt x="28" y="12"/>
                      <a:pt x="25" y="11"/>
                    </a:cubicBezTo>
                    <a:cubicBezTo>
                      <a:pt x="26" y="11"/>
                      <a:pt x="26" y="11"/>
                      <a:pt x="26" y="10"/>
                    </a:cubicBezTo>
                    <a:cubicBezTo>
                      <a:pt x="25" y="10"/>
                      <a:pt x="25" y="10"/>
                      <a:pt x="23" y="9"/>
                    </a:cubicBezTo>
                    <a:cubicBezTo>
                      <a:pt x="23" y="9"/>
                      <a:pt x="24" y="9"/>
                      <a:pt x="25" y="9"/>
                    </a:cubicBezTo>
                    <a:cubicBezTo>
                      <a:pt x="25" y="9"/>
                      <a:pt x="28" y="9"/>
                      <a:pt x="25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5" y="8"/>
                      <a:pt x="24" y="8"/>
                      <a:pt x="25" y="8"/>
                    </a:cubicBezTo>
                    <a:cubicBezTo>
                      <a:pt x="24" y="7"/>
                      <a:pt x="24" y="7"/>
                      <a:pt x="22" y="7"/>
                    </a:cubicBezTo>
                    <a:cubicBezTo>
                      <a:pt x="22" y="7"/>
                      <a:pt x="24" y="7"/>
                      <a:pt x="23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6"/>
                      <a:pt x="24" y="5"/>
                    </a:cubicBezTo>
                    <a:cubicBezTo>
                      <a:pt x="26" y="6"/>
                      <a:pt x="24" y="5"/>
                      <a:pt x="25" y="5"/>
                    </a:cubicBezTo>
                    <a:cubicBezTo>
                      <a:pt x="24" y="4"/>
                      <a:pt x="25" y="4"/>
                      <a:pt x="23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4" y="3"/>
                      <a:pt x="25" y="3"/>
                    </a:cubicBezTo>
                    <a:cubicBezTo>
                      <a:pt x="25" y="3"/>
                      <a:pt x="23" y="3"/>
                      <a:pt x="23" y="2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2"/>
                      <a:pt x="21" y="2"/>
                      <a:pt x="20" y="2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21" y="2"/>
                      <a:pt x="23" y="2"/>
                      <a:pt x="25" y="2"/>
                    </a:cubicBezTo>
                    <a:cubicBezTo>
                      <a:pt x="25" y="2"/>
                      <a:pt x="22" y="2"/>
                      <a:pt x="24" y="2"/>
                    </a:cubicBezTo>
                    <a:cubicBezTo>
                      <a:pt x="24" y="2"/>
                      <a:pt x="24" y="1"/>
                      <a:pt x="22" y="1"/>
                    </a:cubicBezTo>
                    <a:cubicBezTo>
                      <a:pt x="23" y="1"/>
                      <a:pt x="23" y="1"/>
                      <a:pt x="24" y="1"/>
                    </a:cubicBezTo>
                    <a:cubicBezTo>
                      <a:pt x="24" y="1"/>
                      <a:pt x="24" y="1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1" y="1"/>
                      <a:pt x="21" y="1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1"/>
                      <a:pt x="19" y="1"/>
                    </a:cubicBezTo>
                    <a:cubicBezTo>
                      <a:pt x="21" y="1"/>
                      <a:pt x="22" y="1"/>
                      <a:pt x="23" y="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"/>
                      <a:pt x="19" y="1"/>
                      <a:pt x="18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8" y="1"/>
                      <a:pt x="16" y="1"/>
                      <a:pt x="17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21" y="2"/>
                      <a:pt x="19" y="2"/>
                    </a:cubicBezTo>
                    <a:cubicBezTo>
                      <a:pt x="19" y="1"/>
                      <a:pt x="18" y="1"/>
                      <a:pt x="17" y="1"/>
                    </a:cubicBezTo>
                    <a:cubicBezTo>
                      <a:pt x="17" y="1"/>
                      <a:pt x="18" y="1"/>
                      <a:pt x="18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9" y="2"/>
                      <a:pt x="16" y="2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5" y="2"/>
                      <a:pt x="18" y="2"/>
                      <a:pt x="18" y="2"/>
                    </a:cubicBezTo>
                    <a:cubicBezTo>
                      <a:pt x="18" y="2"/>
                      <a:pt x="15" y="2"/>
                      <a:pt x="14" y="2"/>
                    </a:cubicBezTo>
                    <a:cubicBezTo>
                      <a:pt x="14" y="2"/>
                      <a:pt x="16" y="2"/>
                      <a:pt x="14" y="2"/>
                    </a:cubicBezTo>
                    <a:cubicBezTo>
                      <a:pt x="14" y="2"/>
                      <a:pt x="15" y="3"/>
                      <a:pt x="17" y="3"/>
                    </a:cubicBezTo>
                    <a:cubicBezTo>
                      <a:pt x="17" y="3"/>
                      <a:pt x="14" y="3"/>
                      <a:pt x="15" y="3"/>
                    </a:cubicBezTo>
                    <a:cubicBezTo>
                      <a:pt x="14" y="3"/>
                      <a:pt x="13" y="3"/>
                      <a:pt x="12" y="2"/>
                    </a:cubicBezTo>
                    <a:cubicBezTo>
                      <a:pt x="13" y="3"/>
                      <a:pt x="12" y="3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2" y="3"/>
                      <a:pt x="12" y="3"/>
                    </a:cubicBezTo>
                    <a:cubicBezTo>
                      <a:pt x="13" y="3"/>
                      <a:pt x="14" y="4"/>
                      <a:pt x="13" y="4"/>
                    </a:cubicBezTo>
                    <a:cubicBezTo>
                      <a:pt x="15" y="4"/>
                      <a:pt x="15" y="4"/>
                      <a:pt x="17" y="4"/>
                    </a:cubicBezTo>
                    <a:cubicBezTo>
                      <a:pt x="17" y="4"/>
                      <a:pt x="18" y="5"/>
                      <a:pt x="18" y="5"/>
                    </a:cubicBezTo>
                    <a:cubicBezTo>
                      <a:pt x="16" y="4"/>
                      <a:pt x="13" y="4"/>
                      <a:pt x="13" y="4"/>
                    </a:cubicBezTo>
                    <a:cubicBezTo>
                      <a:pt x="10" y="3"/>
                      <a:pt x="14" y="4"/>
                      <a:pt x="11" y="3"/>
                    </a:cubicBezTo>
                    <a:cubicBezTo>
                      <a:pt x="9" y="3"/>
                      <a:pt x="9" y="3"/>
                      <a:pt x="10" y="3"/>
                    </a:cubicBezTo>
                    <a:cubicBezTo>
                      <a:pt x="8" y="2"/>
                      <a:pt x="10" y="3"/>
                      <a:pt x="7" y="2"/>
                    </a:cubicBezTo>
                    <a:cubicBezTo>
                      <a:pt x="8" y="2"/>
                      <a:pt x="9" y="3"/>
                      <a:pt x="9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4" y="4"/>
                      <a:pt x="10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10" y="3"/>
                      <a:pt x="9" y="3"/>
                    </a:cubicBezTo>
                    <a:cubicBezTo>
                      <a:pt x="6" y="3"/>
                      <a:pt x="9" y="3"/>
                      <a:pt x="7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7" y="3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9" y="4"/>
                      <a:pt x="9" y="3"/>
                    </a:cubicBezTo>
                    <a:cubicBezTo>
                      <a:pt x="12" y="4"/>
                      <a:pt x="9" y="4"/>
                      <a:pt x="10" y="4"/>
                    </a:cubicBezTo>
                    <a:cubicBezTo>
                      <a:pt x="12" y="4"/>
                      <a:pt x="10" y="4"/>
                      <a:pt x="11" y="4"/>
                    </a:cubicBezTo>
                    <a:cubicBezTo>
                      <a:pt x="13" y="4"/>
                      <a:pt x="13" y="5"/>
                      <a:pt x="13" y="5"/>
                    </a:cubicBezTo>
                    <a:cubicBezTo>
                      <a:pt x="13" y="5"/>
                      <a:pt x="11" y="4"/>
                      <a:pt x="10" y="4"/>
                    </a:cubicBezTo>
                    <a:cubicBezTo>
                      <a:pt x="10" y="4"/>
                      <a:pt x="10" y="4"/>
                      <a:pt x="11" y="4"/>
                    </a:cubicBezTo>
                    <a:cubicBezTo>
                      <a:pt x="9" y="4"/>
                      <a:pt x="7" y="3"/>
                      <a:pt x="6" y="3"/>
                    </a:cubicBezTo>
                    <a:cubicBezTo>
                      <a:pt x="5" y="3"/>
                      <a:pt x="7" y="3"/>
                      <a:pt x="8" y="4"/>
                    </a:cubicBezTo>
                    <a:cubicBezTo>
                      <a:pt x="8" y="4"/>
                      <a:pt x="9" y="4"/>
                      <a:pt x="10" y="4"/>
                    </a:cubicBezTo>
                    <a:cubicBezTo>
                      <a:pt x="14" y="5"/>
                      <a:pt x="6" y="3"/>
                      <a:pt x="7" y="4"/>
                    </a:cubicBezTo>
                    <a:cubicBezTo>
                      <a:pt x="10" y="4"/>
                      <a:pt x="11" y="5"/>
                      <a:pt x="15" y="6"/>
                    </a:cubicBezTo>
                    <a:cubicBezTo>
                      <a:pt x="15" y="6"/>
                      <a:pt x="16" y="6"/>
                      <a:pt x="15" y="6"/>
                    </a:cubicBezTo>
                    <a:cubicBezTo>
                      <a:pt x="13" y="5"/>
                      <a:pt x="14" y="6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7" y="4"/>
                      <a:pt x="8" y="4"/>
                      <a:pt x="8" y="5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7" y="4"/>
                      <a:pt x="9" y="5"/>
                      <a:pt x="10" y="5"/>
                    </a:cubicBezTo>
                    <a:cubicBezTo>
                      <a:pt x="10" y="5"/>
                      <a:pt x="8" y="5"/>
                      <a:pt x="7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5"/>
                      <a:pt x="5" y="4"/>
                      <a:pt x="5" y="4"/>
                    </a:cubicBezTo>
                    <a:cubicBezTo>
                      <a:pt x="6" y="5"/>
                      <a:pt x="8" y="5"/>
                      <a:pt x="10" y="5"/>
                    </a:cubicBezTo>
                    <a:cubicBezTo>
                      <a:pt x="10" y="6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5" y="4"/>
                      <a:pt x="5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5"/>
                      <a:pt x="5" y="5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9" y="6"/>
                      <a:pt x="7" y="5"/>
                    </a:cubicBezTo>
                    <a:cubicBezTo>
                      <a:pt x="9" y="6"/>
                      <a:pt x="7" y="5"/>
                      <a:pt x="8" y="5"/>
                    </a:cubicBezTo>
                    <a:cubicBezTo>
                      <a:pt x="10" y="6"/>
                      <a:pt x="9" y="6"/>
                      <a:pt x="10" y="6"/>
                    </a:cubicBezTo>
                    <a:cubicBezTo>
                      <a:pt x="7" y="5"/>
                      <a:pt x="9" y="6"/>
                      <a:pt x="9" y="6"/>
                    </a:cubicBezTo>
                    <a:cubicBezTo>
                      <a:pt x="8" y="6"/>
                      <a:pt x="8" y="6"/>
                      <a:pt x="7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6" y="5"/>
                      <a:pt x="10" y="7"/>
                      <a:pt x="9" y="6"/>
                    </a:cubicBezTo>
                    <a:cubicBezTo>
                      <a:pt x="8" y="6"/>
                      <a:pt x="6" y="6"/>
                      <a:pt x="6" y="6"/>
                    </a:cubicBezTo>
                    <a:cubicBezTo>
                      <a:pt x="8" y="6"/>
                      <a:pt x="9" y="7"/>
                      <a:pt x="11" y="7"/>
                    </a:cubicBezTo>
                    <a:cubicBezTo>
                      <a:pt x="10" y="7"/>
                      <a:pt x="8" y="6"/>
                      <a:pt x="6" y="6"/>
                    </a:cubicBezTo>
                    <a:cubicBezTo>
                      <a:pt x="8" y="6"/>
                      <a:pt x="4" y="5"/>
                      <a:pt x="7" y="6"/>
                    </a:cubicBezTo>
                    <a:cubicBezTo>
                      <a:pt x="8" y="6"/>
                      <a:pt x="9" y="7"/>
                      <a:pt x="10" y="7"/>
                    </a:cubicBezTo>
                    <a:cubicBezTo>
                      <a:pt x="9" y="7"/>
                      <a:pt x="9" y="7"/>
                      <a:pt x="8" y="6"/>
                    </a:cubicBezTo>
                    <a:cubicBezTo>
                      <a:pt x="8" y="7"/>
                      <a:pt x="10" y="7"/>
                      <a:pt x="11" y="7"/>
                    </a:cubicBezTo>
                    <a:cubicBezTo>
                      <a:pt x="10" y="7"/>
                      <a:pt x="12" y="8"/>
                      <a:pt x="11" y="8"/>
                    </a:cubicBezTo>
                    <a:cubicBezTo>
                      <a:pt x="9" y="7"/>
                      <a:pt x="10" y="7"/>
                      <a:pt x="9" y="7"/>
                    </a:cubicBezTo>
                    <a:cubicBezTo>
                      <a:pt x="9" y="7"/>
                      <a:pt x="13" y="8"/>
                      <a:pt x="13" y="9"/>
                    </a:cubicBezTo>
                    <a:cubicBezTo>
                      <a:pt x="14" y="9"/>
                      <a:pt x="17" y="10"/>
                      <a:pt x="18" y="10"/>
                    </a:cubicBezTo>
                    <a:cubicBezTo>
                      <a:pt x="17" y="10"/>
                      <a:pt x="17" y="10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9"/>
                      <a:pt x="11" y="8"/>
                      <a:pt x="8" y="7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7"/>
                      <a:pt x="7" y="7"/>
                      <a:pt x="6" y="7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9" y="8"/>
                      <a:pt x="7" y="7"/>
                      <a:pt x="8" y="7"/>
                    </a:cubicBezTo>
                    <a:cubicBezTo>
                      <a:pt x="9" y="8"/>
                      <a:pt x="11" y="8"/>
                      <a:pt x="10" y="8"/>
                    </a:cubicBezTo>
                    <a:cubicBezTo>
                      <a:pt x="9" y="8"/>
                      <a:pt x="8" y="8"/>
                      <a:pt x="7" y="7"/>
                    </a:cubicBezTo>
                    <a:cubicBezTo>
                      <a:pt x="6" y="7"/>
                      <a:pt x="9" y="8"/>
                      <a:pt x="8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8"/>
                      <a:pt x="7" y="8"/>
                      <a:pt x="10" y="10"/>
                    </a:cubicBezTo>
                    <a:cubicBezTo>
                      <a:pt x="9" y="9"/>
                      <a:pt x="9" y="9"/>
                      <a:pt x="7" y="9"/>
                    </a:cubicBezTo>
                    <a:cubicBezTo>
                      <a:pt x="8" y="9"/>
                      <a:pt x="9" y="10"/>
                      <a:pt x="9" y="1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8" y="10"/>
                      <a:pt x="9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6" y="9"/>
                      <a:pt x="9" y="10"/>
                      <a:pt x="9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1"/>
                      <a:pt x="9" y="11"/>
                      <a:pt x="7" y="10"/>
                    </a:cubicBezTo>
                    <a:cubicBezTo>
                      <a:pt x="8" y="10"/>
                      <a:pt x="8" y="10"/>
                      <a:pt x="9" y="11"/>
                    </a:cubicBezTo>
                    <a:cubicBezTo>
                      <a:pt x="7" y="10"/>
                      <a:pt x="7" y="11"/>
                      <a:pt x="8" y="11"/>
                    </a:cubicBezTo>
                    <a:cubicBezTo>
                      <a:pt x="9" y="11"/>
                      <a:pt x="9" y="11"/>
                      <a:pt x="10" y="12"/>
                    </a:cubicBezTo>
                    <a:cubicBezTo>
                      <a:pt x="13" y="13"/>
                      <a:pt x="10" y="12"/>
                      <a:pt x="11" y="12"/>
                    </a:cubicBezTo>
                    <a:cubicBezTo>
                      <a:pt x="11" y="12"/>
                      <a:pt x="10" y="12"/>
                      <a:pt x="9" y="11"/>
                    </a:cubicBezTo>
                    <a:cubicBezTo>
                      <a:pt x="6" y="11"/>
                      <a:pt x="8" y="12"/>
                      <a:pt x="8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7" y="12"/>
                      <a:pt x="9" y="13"/>
                      <a:pt x="8" y="13"/>
                    </a:cubicBezTo>
                    <a:cubicBezTo>
                      <a:pt x="9" y="13"/>
                      <a:pt x="11" y="14"/>
                      <a:pt x="11" y="14"/>
                    </a:cubicBezTo>
                    <a:cubicBezTo>
                      <a:pt x="13" y="15"/>
                      <a:pt x="9" y="13"/>
                      <a:pt x="8" y="13"/>
                    </a:cubicBezTo>
                    <a:cubicBezTo>
                      <a:pt x="8" y="13"/>
                      <a:pt x="9" y="13"/>
                      <a:pt x="9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4"/>
                      <a:pt x="10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7" y="13"/>
                      <a:pt x="7" y="13"/>
                    </a:cubicBezTo>
                    <a:cubicBezTo>
                      <a:pt x="9" y="14"/>
                      <a:pt x="8" y="14"/>
                      <a:pt x="9" y="15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4"/>
                      <a:pt x="8" y="14"/>
                      <a:pt x="8" y="14"/>
                    </a:cubicBezTo>
                    <a:cubicBezTo>
                      <a:pt x="7" y="14"/>
                      <a:pt x="9" y="15"/>
                      <a:pt x="10" y="15"/>
                    </a:cubicBezTo>
                    <a:cubicBezTo>
                      <a:pt x="11" y="15"/>
                      <a:pt x="9" y="15"/>
                      <a:pt x="9" y="15"/>
                    </a:cubicBezTo>
                    <a:cubicBezTo>
                      <a:pt x="8" y="14"/>
                      <a:pt x="9" y="15"/>
                      <a:pt x="9" y="1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9" y="15"/>
                      <a:pt x="9" y="15"/>
                    </a:cubicBezTo>
                    <a:cubicBezTo>
                      <a:pt x="9" y="15"/>
                      <a:pt x="9" y="15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5"/>
                      <a:pt x="10" y="15"/>
                      <a:pt x="11" y="16"/>
                    </a:cubicBezTo>
                    <a:cubicBezTo>
                      <a:pt x="11" y="16"/>
                      <a:pt x="11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1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1" y="16"/>
                      <a:pt x="10" y="16"/>
                      <a:pt x="11" y="16"/>
                    </a:cubicBezTo>
                    <a:cubicBezTo>
                      <a:pt x="9" y="16"/>
                      <a:pt x="7" y="15"/>
                      <a:pt x="7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8" y="16"/>
                      <a:pt x="7" y="15"/>
                    </a:cubicBezTo>
                    <a:cubicBezTo>
                      <a:pt x="6" y="15"/>
                      <a:pt x="12" y="17"/>
                      <a:pt x="10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7"/>
                      <a:pt x="7" y="16"/>
                      <a:pt x="8" y="16"/>
                    </a:cubicBezTo>
                    <a:cubicBezTo>
                      <a:pt x="10" y="17"/>
                      <a:pt x="9" y="17"/>
                      <a:pt x="10" y="17"/>
                    </a:cubicBezTo>
                    <a:cubicBezTo>
                      <a:pt x="5" y="15"/>
                      <a:pt x="8" y="17"/>
                      <a:pt x="6" y="16"/>
                    </a:cubicBezTo>
                    <a:cubicBezTo>
                      <a:pt x="9" y="17"/>
                      <a:pt x="7" y="17"/>
                      <a:pt x="8" y="17"/>
                    </a:cubicBezTo>
                    <a:cubicBezTo>
                      <a:pt x="5" y="16"/>
                      <a:pt x="8" y="18"/>
                      <a:pt x="7" y="17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8"/>
                      <a:pt x="12" y="20"/>
                      <a:pt x="10" y="19"/>
                    </a:cubicBezTo>
                    <a:cubicBezTo>
                      <a:pt x="9" y="18"/>
                      <a:pt x="8" y="18"/>
                      <a:pt x="8" y="18"/>
                    </a:cubicBezTo>
                    <a:cubicBezTo>
                      <a:pt x="5" y="17"/>
                      <a:pt x="9" y="19"/>
                      <a:pt x="7" y="18"/>
                    </a:cubicBezTo>
                    <a:cubicBezTo>
                      <a:pt x="8" y="18"/>
                      <a:pt x="9" y="19"/>
                      <a:pt x="10" y="19"/>
                    </a:cubicBezTo>
                    <a:cubicBezTo>
                      <a:pt x="9" y="19"/>
                      <a:pt x="8" y="19"/>
                      <a:pt x="7" y="18"/>
                    </a:cubicBezTo>
                    <a:cubicBezTo>
                      <a:pt x="8" y="19"/>
                      <a:pt x="8" y="19"/>
                      <a:pt x="7" y="19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7" y="19"/>
                      <a:pt x="8" y="19"/>
                    </a:cubicBezTo>
                    <a:cubicBezTo>
                      <a:pt x="6" y="18"/>
                      <a:pt x="7" y="19"/>
                      <a:pt x="6" y="19"/>
                    </a:cubicBezTo>
                    <a:cubicBezTo>
                      <a:pt x="8" y="20"/>
                      <a:pt x="5" y="19"/>
                      <a:pt x="7" y="20"/>
                    </a:cubicBezTo>
                    <a:cubicBezTo>
                      <a:pt x="7" y="20"/>
                      <a:pt x="7" y="20"/>
                      <a:pt x="7" y="19"/>
                    </a:cubicBezTo>
                    <a:cubicBezTo>
                      <a:pt x="7" y="20"/>
                      <a:pt x="9" y="21"/>
                      <a:pt x="9" y="21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19"/>
                      <a:pt x="7" y="20"/>
                      <a:pt x="6" y="19"/>
                    </a:cubicBezTo>
                    <a:cubicBezTo>
                      <a:pt x="7" y="20"/>
                      <a:pt x="6" y="20"/>
                      <a:pt x="7" y="20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1"/>
                      <a:pt x="9" y="21"/>
                    </a:cubicBezTo>
                    <a:cubicBezTo>
                      <a:pt x="9" y="21"/>
                      <a:pt x="7" y="20"/>
                      <a:pt x="7" y="20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6" y="21"/>
                      <a:pt x="7" y="21"/>
                    </a:cubicBezTo>
                    <a:cubicBezTo>
                      <a:pt x="5" y="21"/>
                      <a:pt x="6" y="22"/>
                      <a:pt x="7" y="22"/>
                    </a:cubicBezTo>
                    <a:cubicBezTo>
                      <a:pt x="7" y="22"/>
                      <a:pt x="6" y="22"/>
                      <a:pt x="7" y="22"/>
                    </a:cubicBezTo>
                    <a:cubicBezTo>
                      <a:pt x="7" y="22"/>
                      <a:pt x="8" y="23"/>
                      <a:pt x="7" y="22"/>
                    </a:cubicBezTo>
                    <a:cubicBezTo>
                      <a:pt x="8" y="23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5" y="22"/>
                      <a:pt x="8" y="24"/>
                      <a:pt x="7" y="23"/>
                    </a:cubicBezTo>
                    <a:cubicBezTo>
                      <a:pt x="7" y="23"/>
                      <a:pt x="6" y="23"/>
                      <a:pt x="6" y="22"/>
                    </a:cubicBezTo>
                    <a:cubicBezTo>
                      <a:pt x="6" y="23"/>
                      <a:pt x="7" y="23"/>
                      <a:pt x="8" y="24"/>
                    </a:cubicBezTo>
                    <a:cubicBezTo>
                      <a:pt x="8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9" y="25"/>
                      <a:pt x="10" y="26"/>
                      <a:pt x="10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6"/>
                      <a:pt x="10" y="26"/>
                      <a:pt x="10" y="26"/>
                    </a:cubicBezTo>
                    <a:cubicBezTo>
                      <a:pt x="9" y="26"/>
                      <a:pt x="10" y="26"/>
                      <a:pt x="9" y="25"/>
                    </a:cubicBezTo>
                    <a:cubicBezTo>
                      <a:pt x="7" y="24"/>
                      <a:pt x="7" y="25"/>
                      <a:pt x="7" y="25"/>
                    </a:cubicBezTo>
                    <a:cubicBezTo>
                      <a:pt x="7" y="25"/>
                      <a:pt x="8" y="25"/>
                      <a:pt x="8" y="26"/>
                    </a:cubicBezTo>
                    <a:cubicBezTo>
                      <a:pt x="9" y="26"/>
                      <a:pt x="7" y="25"/>
                      <a:pt x="7" y="25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7"/>
                      <a:pt x="9" y="27"/>
                      <a:pt x="8" y="26"/>
                    </a:cubicBezTo>
                    <a:cubicBezTo>
                      <a:pt x="9" y="26"/>
                      <a:pt x="11" y="28"/>
                      <a:pt x="12" y="29"/>
                    </a:cubicBezTo>
                    <a:cubicBezTo>
                      <a:pt x="12" y="29"/>
                      <a:pt x="13" y="29"/>
                      <a:pt x="13" y="29"/>
                    </a:cubicBezTo>
                    <a:cubicBezTo>
                      <a:pt x="12" y="29"/>
                      <a:pt x="13" y="29"/>
                      <a:pt x="12" y="29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9" y="27"/>
                      <a:pt x="8" y="27"/>
                    </a:cubicBezTo>
                    <a:cubicBezTo>
                      <a:pt x="8" y="27"/>
                      <a:pt x="7" y="27"/>
                      <a:pt x="7" y="27"/>
                    </a:cubicBezTo>
                    <a:cubicBezTo>
                      <a:pt x="10" y="28"/>
                      <a:pt x="8" y="28"/>
                      <a:pt x="10" y="29"/>
                    </a:cubicBezTo>
                    <a:cubicBezTo>
                      <a:pt x="11" y="29"/>
                      <a:pt x="9" y="28"/>
                      <a:pt x="8" y="28"/>
                    </a:cubicBezTo>
                    <a:cubicBezTo>
                      <a:pt x="9" y="29"/>
                      <a:pt x="8" y="28"/>
                      <a:pt x="8" y="29"/>
                    </a:cubicBezTo>
                    <a:cubicBezTo>
                      <a:pt x="8" y="29"/>
                      <a:pt x="8" y="28"/>
                      <a:pt x="8" y="28"/>
                    </a:cubicBezTo>
                    <a:cubicBezTo>
                      <a:pt x="8" y="29"/>
                      <a:pt x="8" y="29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7" y="29"/>
                      <a:pt x="11" y="31"/>
                      <a:pt x="10" y="30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10" y="31"/>
                      <a:pt x="7" y="29"/>
                      <a:pt x="9" y="31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9" y="31"/>
                    </a:cubicBezTo>
                    <a:cubicBezTo>
                      <a:pt x="9" y="31"/>
                      <a:pt x="8" y="31"/>
                      <a:pt x="8" y="30"/>
                    </a:cubicBezTo>
                    <a:cubicBezTo>
                      <a:pt x="7" y="30"/>
                      <a:pt x="10" y="31"/>
                      <a:pt x="9" y="31"/>
                    </a:cubicBezTo>
                    <a:cubicBezTo>
                      <a:pt x="9" y="31"/>
                      <a:pt x="8" y="31"/>
                      <a:pt x="8" y="31"/>
                    </a:cubicBezTo>
                    <a:cubicBezTo>
                      <a:pt x="9" y="31"/>
                      <a:pt x="8" y="31"/>
                      <a:pt x="9" y="32"/>
                    </a:cubicBezTo>
                    <a:cubicBezTo>
                      <a:pt x="8" y="31"/>
                      <a:pt x="8" y="31"/>
                      <a:pt x="7" y="31"/>
                    </a:cubicBezTo>
                    <a:cubicBezTo>
                      <a:pt x="7" y="31"/>
                      <a:pt x="6" y="32"/>
                      <a:pt x="7" y="34"/>
                    </a:cubicBezTo>
                    <a:cubicBezTo>
                      <a:pt x="5" y="32"/>
                      <a:pt x="6" y="33"/>
                      <a:pt x="5" y="32"/>
                    </a:cubicBezTo>
                    <a:cubicBezTo>
                      <a:pt x="7" y="33"/>
                      <a:pt x="5" y="32"/>
                      <a:pt x="6" y="33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6" y="33"/>
                      <a:pt x="4" y="32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7" y="34"/>
                      <a:pt x="3" y="31"/>
                      <a:pt x="5" y="33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6" y="34"/>
                      <a:pt x="3" y="32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4" y="33"/>
                      <a:pt x="7" y="35"/>
                      <a:pt x="5" y="34"/>
                    </a:cubicBezTo>
                    <a:cubicBezTo>
                      <a:pt x="5" y="34"/>
                      <a:pt x="5" y="34"/>
                      <a:pt x="7" y="36"/>
                    </a:cubicBezTo>
                    <a:cubicBezTo>
                      <a:pt x="6" y="35"/>
                      <a:pt x="5" y="35"/>
                      <a:pt x="5" y="34"/>
                    </a:cubicBezTo>
                    <a:cubicBezTo>
                      <a:pt x="5" y="35"/>
                      <a:pt x="5" y="35"/>
                      <a:pt x="7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7" y="38"/>
                      <a:pt x="3" y="36"/>
                      <a:pt x="7" y="39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7" y="39"/>
                      <a:pt x="6" y="39"/>
                      <a:pt x="6" y="38"/>
                    </a:cubicBezTo>
                    <a:cubicBezTo>
                      <a:pt x="7" y="39"/>
                      <a:pt x="6" y="39"/>
                      <a:pt x="7" y="40"/>
                    </a:cubicBezTo>
                    <a:cubicBezTo>
                      <a:pt x="7" y="39"/>
                      <a:pt x="7" y="39"/>
                      <a:pt x="6" y="39"/>
                    </a:cubicBezTo>
                    <a:cubicBezTo>
                      <a:pt x="6" y="39"/>
                      <a:pt x="8" y="40"/>
                      <a:pt x="7" y="40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4" y="38"/>
                      <a:pt x="1" y="37"/>
                      <a:pt x="4" y="40"/>
                    </a:cubicBezTo>
                    <a:cubicBezTo>
                      <a:pt x="4" y="41"/>
                      <a:pt x="2" y="39"/>
                      <a:pt x="2" y="39"/>
                    </a:cubicBezTo>
                    <a:cubicBezTo>
                      <a:pt x="4" y="42"/>
                      <a:pt x="0" y="39"/>
                      <a:pt x="3" y="43"/>
                    </a:cubicBezTo>
                    <a:close/>
                    <a:moveTo>
                      <a:pt x="7" y="21"/>
                    </a:move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30"/>
              <p:cNvSpPr>
                <a:spLocks noEditPoints="1"/>
              </p:cNvSpPr>
              <p:nvPr/>
            </p:nvSpPr>
            <p:spPr bwMode="auto">
              <a:xfrm>
                <a:off x="4573588" y="3797300"/>
                <a:ext cx="265113" cy="165100"/>
              </a:xfrm>
              <a:custGeom>
                <a:avLst/>
                <a:gdLst>
                  <a:gd name="T0" fmla="*/ 55 w 123"/>
                  <a:gd name="T1" fmla="*/ 74 h 77"/>
                  <a:gd name="T2" fmla="*/ 56 w 123"/>
                  <a:gd name="T3" fmla="*/ 75 h 77"/>
                  <a:gd name="T4" fmla="*/ 64 w 123"/>
                  <a:gd name="T5" fmla="*/ 75 h 77"/>
                  <a:gd name="T6" fmla="*/ 67 w 123"/>
                  <a:gd name="T7" fmla="*/ 71 h 77"/>
                  <a:gd name="T8" fmla="*/ 71 w 123"/>
                  <a:gd name="T9" fmla="*/ 73 h 77"/>
                  <a:gd name="T10" fmla="*/ 74 w 123"/>
                  <a:gd name="T11" fmla="*/ 68 h 77"/>
                  <a:gd name="T12" fmla="*/ 80 w 123"/>
                  <a:gd name="T13" fmla="*/ 69 h 77"/>
                  <a:gd name="T14" fmla="*/ 84 w 123"/>
                  <a:gd name="T15" fmla="*/ 67 h 77"/>
                  <a:gd name="T16" fmla="*/ 89 w 123"/>
                  <a:gd name="T17" fmla="*/ 66 h 77"/>
                  <a:gd name="T18" fmla="*/ 98 w 123"/>
                  <a:gd name="T19" fmla="*/ 62 h 77"/>
                  <a:gd name="T20" fmla="*/ 101 w 123"/>
                  <a:gd name="T21" fmla="*/ 57 h 77"/>
                  <a:gd name="T22" fmla="*/ 108 w 123"/>
                  <a:gd name="T23" fmla="*/ 51 h 77"/>
                  <a:gd name="T24" fmla="*/ 118 w 123"/>
                  <a:gd name="T25" fmla="*/ 46 h 77"/>
                  <a:gd name="T26" fmla="*/ 95 w 123"/>
                  <a:gd name="T27" fmla="*/ 47 h 77"/>
                  <a:gd name="T28" fmla="*/ 90 w 123"/>
                  <a:gd name="T29" fmla="*/ 51 h 77"/>
                  <a:gd name="T30" fmla="*/ 60 w 123"/>
                  <a:gd name="T31" fmla="*/ 59 h 77"/>
                  <a:gd name="T32" fmla="*/ 52 w 123"/>
                  <a:gd name="T33" fmla="*/ 58 h 77"/>
                  <a:gd name="T34" fmla="*/ 46 w 123"/>
                  <a:gd name="T35" fmla="*/ 52 h 77"/>
                  <a:gd name="T36" fmla="*/ 38 w 123"/>
                  <a:gd name="T37" fmla="*/ 43 h 77"/>
                  <a:gd name="T38" fmla="*/ 31 w 123"/>
                  <a:gd name="T39" fmla="*/ 39 h 77"/>
                  <a:gd name="T40" fmla="*/ 23 w 123"/>
                  <a:gd name="T41" fmla="*/ 28 h 77"/>
                  <a:gd name="T42" fmla="*/ 21 w 123"/>
                  <a:gd name="T43" fmla="*/ 20 h 77"/>
                  <a:gd name="T44" fmla="*/ 17 w 123"/>
                  <a:gd name="T45" fmla="*/ 10 h 77"/>
                  <a:gd name="T46" fmla="*/ 15 w 123"/>
                  <a:gd name="T47" fmla="*/ 4 h 77"/>
                  <a:gd name="T48" fmla="*/ 17 w 123"/>
                  <a:gd name="T49" fmla="*/ 2 h 77"/>
                  <a:gd name="T50" fmla="*/ 13 w 123"/>
                  <a:gd name="T51" fmla="*/ 0 h 77"/>
                  <a:gd name="T52" fmla="*/ 12 w 123"/>
                  <a:gd name="T53" fmla="*/ 3 h 77"/>
                  <a:gd name="T54" fmla="*/ 8 w 123"/>
                  <a:gd name="T55" fmla="*/ 6 h 77"/>
                  <a:gd name="T56" fmla="*/ 9 w 123"/>
                  <a:gd name="T57" fmla="*/ 15 h 77"/>
                  <a:gd name="T58" fmla="*/ 6 w 123"/>
                  <a:gd name="T59" fmla="*/ 17 h 77"/>
                  <a:gd name="T60" fmla="*/ 4 w 123"/>
                  <a:gd name="T61" fmla="*/ 18 h 77"/>
                  <a:gd name="T62" fmla="*/ 1 w 123"/>
                  <a:gd name="T63" fmla="*/ 21 h 77"/>
                  <a:gd name="T64" fmla="*/ 6 w 123"/>
                  <a:gd name="T65" fmla="*/ 21 h 77"/>
                  <a:gd name="T66" fmla="*/ 12 w 123"/>
                  <a:gd name="T67" fmla="*/ 24 h 77"/>
                  <a:gd name="T68" fmla="*/ 3 w 123"/>
                  <a:gd name="T69" fmla="*/ 28 h 77"/>
                  <a:gd name="T70" fmla="*/ 6 w 123"/>
                  <a:gd name="T71" fmla="*/ 29 h 77"/>
                  <a:gd name="T72" fmla="*/ 3 w 123"/>
                  <a:gd name="T73" fmla="*/ 32 h 77"/>
                  <a:gd name="T74" fmla="*/ 8 w 123"/>
                  <a:gd name="T75" fmla="*/ 33 h 77"/>
                  <a:gd name="T76" fmla="*/ 9 w 123"/>
                  <a:gd name="T77" fmla="*/ 36 h 77"/>
                  <a:gd name="T78" fmla="*/ 19 w 123"/>
                  <a:gd name="T79" fmla="*/ 35 h 77"/>
                  <a:gd name="T80" fmla="*/ 9 w 123"/>
                  <a:gd name="T81" fmla="*/ 40 h 77"/>
                  <a:gd name="T82" fmla="*/ 16 w 123"/>
                  <a:gd name="T83" fmla="*/ 45 h 77"/>
                  <a:gd name="T84" fmla="*/ 17 w 123"/>
                  <a:gd name="T85" fmla="*/ 49 h 77"/>
                  <a:gd name="T86" fmla="*/ 20 w 123"/>
                  <a:gd name="T87" fmla="*/ 51 h 77"/>
                  <a:gd name="T88" fmla="*/ 27 w 123"/>
                  <a:gd name="T89" fmla="*/ 57 h 77"/>
                  <a:gd name="T90" fmla="*/ 27 w 123"/>
                  <a:gd name="T91" fmla="*/ 62 h 77"/>
                  <a:gd name="T92" fmla="*/ 30 w 123"/>
                  <a:gd name="T93" fmla="*/ 61 h 77"/>
                  <a:gd name="T94" fmla="*/ 31 w 123"/>
                  <a:gd name="T95" fmla="*/ 64 h 77"/>
                  <a:gd name="T96" fmla="*/ 34 w 123"/>
                  <a:gd name="T97" fmla="*/ 63 h 77"/>
                  <a:gd name="T98" fmla="*/ 36 w 123"/>
                  <a:gd name="T99" fmla="*/ 67 h 77"/>
                  <a:gd name="T100" fmla="*/ 41 w 123"/>
                  <a:gd name="T101" fmla="*/ 69 h 77"/>
                  <a:gd name="T102" fmla="*/ 46 w 123"/>
                  <a:gd name="T103" fmla="*/ 72 h 77"/>
                  <a:gd name="T104" fmla="*/ 52 w 123"/>
                  <a:gd name="T105" fmla="*/ 72 h 77"/>
                  <a:gd name="T106" fmla="*/ 53 w 123"/>
                  <a:gd name="T107" fmla="*/ 7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3" h="77">
                    <a:moveTo>
                      <a:pt x="53" y="74"/>
                    </a:moveTo>
                    <a:cubicBezTo>
                      <a:pt x="53" y="75"/>
                      <a:pt x="54" y="75"/>
                      <a:pt x="54" y="75"/>
                    </a:cubicBezTo>
                    <a:cubicBezTo>
                      <a:pt x="54" y="75"/>
                      <a:pt x="54" y="74"/>
                      <a:pt x="54" y="74"/>
                    </a:cubicBezTo>
                    <a:cubicBezTo>
                      <a:pt x="54" y="74"/>
                      <a:pt x="54" y="74"/>
                      <a:pt x="54" y="75"/>
                    </a:cubicBezTo>
                    <a:cubicBezTo>
                      <a:pt x="55" y="74"/>
                      <a:pt x="55" y="74"/>
                      <a:pt x="55" y="74"/>
                    </a:cubicBezTo>
                    <a:cubicBezTo>
                      <a:pt x="55" y="74"/>
                      <a:pt x="55" y="74"/>
                      <a:pt x="55" y="74"/>
                    </a:cubicBezTo>
                    <a:cubicBezTo>
                      <a:pt x="55" y="75"/>
                      <a:pt x="54" y="75"/>
                      <a:pt x="54" y="75"/>
                    </a:cubicBezTo>
                    <a:cubicBezTo>
                      <a:pt x="54" y="75"/>
                      <a:pt x="55" y="75"/>
                      <a:pt x="55" y="75"/>
                    </a:cubicBezTo>
                    <a:cubicBezTo>
                      <a:pt x="55" y="75"/>
                      <a:pt x="55" y="75"/>
                      <a:pt x="55" y="75"/>
                    </a:cubicBezTo>
                    <a:cubicBezTo>
                      <a:pt x="55" y="75"/>
                      <a:pt x="55" y="75"/>
                      <a:pt x="55" y="75"/>
                    </a:cubicBezTo>
                    <a:cubicBezTo>
                      <a:pt x="55" y="77"/>
                      <a:pt x="55" y="77"/>
                      <a:pt x="55" y="77"/>
                    </a:cubicBezTo>
                    <a:cubicBezTo>
                      <a:pt x="55" y="77"/>
                      <a:pt x="56" y="75"/>
                      <a:pt x="56" y="75"/>
                    </a:cubicBezTo>
                    <a:cubicBezTo>
                      <a:pt x="57" y="76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60" y="75"/>
                      <a:pt x="60" y="73"/>
                      <a:pt x="60" y="74"/>
                    </a:cubicBezTo>
                    <a:cubicBezTo>
                      <a:pt x="61" y="74"/>
                      <a:pt x="60" y="76"/>
                      <a:pt x="61" y="76"/>
                    </a:cubicBezTo>
                    <a:cubicBezTo>
                      <a:pt x="61" y="76"/>
                      <a:pt x="61" y="75"/>
                      <a:pt x="61" y="75"/>
                    </a:cubicBezTo>
                    <a:cubicBezTo>
                      <a:pt x="62" y="77"/>
                      <a:pt x="63" y="73"/>
                      <a:pt x="64" y="75"/>
                    </a:cubicBezTo>
                    <a:cubicBezTo>
                      <a:pt x="64" y="75"/>
                      <a:pt x="64" y="76"/>
                      <a:pt x="64" y="76"/>
                    </a:cubicBezTo>
                    <a:cubicBezTo>
                      <a:pt x="64" y="75"/>
                      <a:pt x="65" y="75"/>
                      <a:pt x="66" y="73"/>
                    </a:cubicBezTo>
                    <a:cubicBezTo>
                      <a:pt x="66" y="74"/>
                      <a:pt x="66" y="74"/>
                      <a:pt x="66" y="75"/>
                    </a:cubicBezTo>
                    <a:cubicBezTo>
                      <a:pt x="66" y="75"/>
                      <a:pt x="67" y="74"/>
                      <a:pt x="67" y="73"/>
                    </a:cubicBezTo>
                    <a:cubicBezTo>
                      <a:pt x="67" y="74"/>
                      <a:pt x="67" y="74"/>
                      <a:pt x="67" y="74"/>
                    </a:cubicBezTo>
                    <a:cubicBezTo>
                      <a:pt x="66" y="72"/>
                      <a:pt x="67" y="71"/>
                      <a:pt x="67" y="71"/>
                    </a:cubicBezTo>
                    <a:cubicBezTo>
                      <a:pt x="67" y="71"/>
                      <a:pt x="67" y="71"/>
                      <a:pt x="67" y="71"/>
                    </a:cubicBezTo>
                    <a:cubicBezTo>
                      <a:pt x="68" y="71"/>
                      <a:pt x="68" y="70"/>
                      <a:pt x="68" y="70"/>
                    </a:cubicBezTo>
                    <a:cubicBezTo>
                      <a:pt x="69" y="71"/>
                      <a:pt x="68" y="71"/>
                      <a:pt x="68" y="72"/>
                    </a:cubicBezTo>
                    <a:cubicBezTo>
                      <a:pt x="69" y="74"/>
                      <a:pt x="70" y="73"/>
                      <a:pt x="70" y="74"/>
                    </a:cubicBezTo>
                    <a:cubicBezTo>
                      <a:pt x="70" y="73"/>
                      <a:pt x="70" y="73"/>
                      <a:pt x="70" y="72"/>
                    </a:cubicBezTo>
                    <a:cubicBezTo>
                      <a:pt x="70" y="71"/>
                      <a:pt x="70" y="73"/>
                      <a:pt x="71" y="73"/>
                    </a:cubicBezTo>
                    <a:cubicBezTo>
                      <a:pt x="71" y="68"/>
                      <a:pt x="71" y="68"/>
                      <a:pt x="71" y="68"/>
                    </a:cubicBezTo>
                    <a:cubicBezTo>
                      <a:pt x="71" y="69"/>
                      <a:pt x="72" y="71"/>
                      <a:pt x="72" y="72"/>
                    </a:cubicBezTo>
                    <a:cubicBezTo>
                      <a:pt x="72" y="71"/>
                      <a:pt x="72" y="68"/>
                      <a:pt x="73" y="67"/>
                    </a:cubicBezTo>
                    <a:cubicBezTo>
                      <a:pt x="73" y="67"/>
                      <a:pt x="74" y="66"/>
                      <a:pt x="74" y="66"/>
                    </a:cubicBezTo>
                    <a:cubicBezTo>
                      <a:pt x="74" y="67"/>
                      <a:pt x="74" y="66"/>
                      <a:pt x="74" y="67"/>
                    </a:cubicBezTo>
                    <a:cubicBezTo>
                      <a:pt x="74" y="68"/>
                      <a:pt x="74" y="68"/>
                      <a:pt x="74" y="68"/>
                    </a:cubicBezTo>
                    <a:cubicBezTo>
                      <a:pt x="74" y="68"/>
                      <a:pt x="75" y="71"/>
                      <a:pt x="75" y="72"/>
                    </a:cubicBezTo>
                    <a:cubicBezTo>
                      <a:pt x="75" y="71"/>
                      <a:pt x="76" y="71"/>
                      <a:pt x="77" y="72"/>
                    </a:cubicBezTo>
                    <a:cubicBezTo>
                      <a:pt x="76" y="69"/>
                      <a:pt x="78" y="70"/>
                      <a:pt x="77" y="68"/>
                    </a:cubicBezTo>
                    <a:cubicBezTo>
                      <a:pt x="78" y="67"/>
                      <a:pt x="78" y="70"/>
                      <a:pt x="78" y="70"/>
                    </a:cubicBezTo>
                    <a:cubicBezTo>
                      <a:pt x="79" y="69"/>
                      <a:pt x="80" y="69"/>
                      <a:pt x="80" y="69"/>
                    </a:cubicBezTo>
                    <a:cubicBezTo>
                      <a:pt x="80" y="69"/>
                      <a:pt x="80" y="69"/>
                      <a:pt x="80" y="69"/>
                    </a:cubicBezTo>
                    <a:cubicBezTo>
                      <a:pt x="81" y="69"/>
                      <a:pt x="82" y="69"/>
                      <a:pt x="82" y="67"/>
                    </a:cubicBezTo>
                    <a:cubicBezTo>
                      <a:pt x="82" y="67"/>
                      <a:pt x="82" y="68"/>
                      <a:pt x="82" y="68"/>
                    </a:cubicBezTo>
                    <a:cubicBezTo>
                      <a:pt x="83" y="69"/>
                      <a:pt x="82" y="65"/>
                      <a:pt x="83" y="66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66"/>
                      <a:pt x="84" y="68"/>
                      <a:pt x="84" y="66"/>
                    </a:cubicBezTo>
                    <a:cubicBezTo>
                      <a:pt x="84" y="67"/>
                      <a:pt x="84" y="67"/>
                      <a:pt x="84" y="67"/>
                    </a:cubicBezTo>
                    <a:cubicBezTo>
                      <a:pt x="85" y="67"/>
                      <a:pt x="85" y="67"/>
                      <a:pt x="85" y="65"/>
                    </a:cubicBezTo>
                    <a:cubicBezTo>
                      <a:pt x="86" y="66"/>
                      <a:pt x="86" y="66"/>
                      <a:pt x="86" y="67"/>
                    </a:cubicBezTo>
                    <a:cubicBezTo>
                      <a:pt x="87" y="68"/>
                      <a:pt x="86" y="65"/>
                      <a:pt x="86" y="65"/>
                    </a:cubicBezTo>
                    <a:cubicBezTo>
                      <a:pt x="86" y="65"/>
                      <a:pt x="87" y="66"/>
                      <a:pt x="87" y="66"/>
                    </a:cubicBezTo>
                    <a:cubicBezTo>
                      <a:pt x="87" y="65"/>
                      <a:pt x="88" y="65"/>
                      <a:pt x="88" y="65"/>
                    </a:cubicBezTo>
                    <a:cubicBezTo>
                      <a:pt x="88" y="65"/>
                      <a:pt x="88" y="65"/>
                      <a:pt x="89" y="66"/>
                    </a:cubicBezTo>
                    <a:cubicBezTo>
                      <a:pt x="91" y="65"/>
                      <a:pt x="94" y="64"/>
                      <a:pt x="95" y="61"/>
                    </a:cubicBezTo>
                    <a:cubicBezTo>
                      <a:pt x="97" y="63"/>
                      <a:pt x="95" y="63"/>
                      <a:pt x="97" y="64"/>
                    </a:cubicBezTo>
                    <a:cubicBezTo>
                      <a:pt x="95" y="62"/>
                      <a:pt x="97" y="64"/>
                      <a:pt x="97" y="63"/>
                    </a:cubicBezTo>
                    <a:cubicBezTo>
                      <a:pt x="97" y="63"/>
                      <a:pt x="97" y="63"/>
                      <a:pt x="97" y="63"/>
                    </a:cubicBezTo>
                    <a:cubicBezTo>
                      <a:pt x="97" y="62"/>
                      <a:pt x="98" y="63"/>
                      <a:pt x="98" y="63"/>
                    </a:cubicBezTo>
                    <a:cubicBezTo>
                      <a:pt x="98" y="62"/>
                      <a:pt x="98" y="62"/>
                      <a:pt x="98" y="62"/>
                    </a:cubicBezTo>
                    <a:cubicBezTo>
                      <a:pt x="97" y="61"/>
                      <a:pt x="100" y="64"/>
                      <a:pt x="99" y="62"/>
                    </a:cubicBezTo>
                    <a:cubicBezTo>
                      <a:pt x="100" y="63"/>
                      <a:pt x="100" y="63"/>
                      <a:pt x="100" y="63"/>
                    </a:cubicBezTo>
                    <a:cubicBezTo>
                      <a:pt x="99" y="60"/>
                      <a:pt x="101" y="63"/>
                      <a:pt x="100" y="61"/>
                    </a:cubicBezTo>
                    <a:cubicBezTo>
                      <a:pt x="100" y="62"/>
                      <a:pt x="100" y="62"/>
                      <a:pt x="100" y="62"/>
                    </a:cubicBezTo>
                    <a:cubicBezTo>
                      <a:pt x="101" y="62"/>
                      <a:pt x="100" y="59"/>
                      <a:pt x="101" y="60"/>
                    </a:cubicBezTo>
                    <a:cubicBezTo>
                      <a:pt x="102" y="60"/>
                      <a:pt x="102" y="59"/>
                      <a:pt x="101" y="57"/>
                    </a:cubicBezTo>
                    <a:cubicBezTo>
                      <a:pt x="101" y="58"/>
                      <a:pt x="102" y="59"/>
                      <a:pt x="102" y="59"/>
                    </a:cubicBezTo>
                    <a:cubicBezTo>
                      <a:pt x="103" y="57"/>
                      <a:pt x="106" y="57"/>
                      <a:pt x="105" y="53"/>
                    </a:cubicBezTo>
                    <a:cubicBezTo>
                      <a:pt x="106" y="54"/>
                      <a:pt x="106" y="54"/>
                      <a:pt x="106" y="54"/>
                    </a:cubicBezTo>
                    <a:cubicBezTo>
                      <a:pt x="106" y="52"/>
                      <a:pt x="109" y="55"/>
                      <a:pt x="107" y="51"/>
                    </a:cubicBezTo>
                    <a:cubicBezTo>
                      <a:pt x="107" y="49"/>
                      <a:pt x="107" y="49"/>
                      <a:pt x="107" y="49"/>
                    </a:cubicBezTo>
                    <a:cubicBezTo>
                      <a:pt x="107" y="50"/>
                      <a:pt x="108" y="51"/>
                      <a:pt x="108" y="51"/>
                    </a:cubicBezTo>
                    <a:cubicBezTo>
                      <a:pt x="108" y="50"/>
                      <a:pt x="109" y="50"/>
                      <a:pt x="108" y="49"/>
                    </a:cubicBezTo>
                    <a:cubicBezTo>
                      <a:pt x="109" y="49"/>
                      <a:pt x="109" y="50"/>
                      <a:pt x="109" y="50"/>
                    </a:cubicBezTo>
                    <a:cubicBezTo>
                      <a:pt x="110" y="50"/>
                      <a:pt x="109" y="48"/>
                      <a:pt x="109" y="48"/>
                    </a:cubicBezTo>
                    <a:cubicBezTo>
                      <a:pt x="110" y="49"/>
                      <a:pt x="110" y="49"/>
                      <a:pt x="110" y="49"/>
                    </a:cubicBezTo>
                    <a:cubicBezTo>
                      <a:pt x="113" y="50"/>
                      <a:pt x="118" y="49"/>
                      <a:pt x="117" y="45"/>
                    </a:cubicBezTo>
                    <a:cubicBezTo>
                      <a:pt x="117" y="44"/>
                      <a:pt x="118" y="46"/>
                      <a:pt x="118" y="46"/>
                    </a:cubicBezTo>
                    <a:cubicBezTo>
                      <a:pt x="118" y="42"/>
                      <a:pt x="123" y="44"/>
                      <a:pt x="121" y="39"/>
                    </a:cubicBezTo>
                    <a:cubicBezTo>
                      <a:pt x="121" y="37"/>
                      <a:pt x="117" y="33"/>
                      <a:pt x="117" y="33"/>
                    </a:cubicBezTo>
                    <a:cubicBezTo>
                      <a:pt x="116" y="36"/>
                      <a:pt x="112" y="37"/>
                      <a:pt x="108" y="37"/>
                    </a:cubicBezTo>
                    <a:cubicBezTo>
                      <a:pt x="107" y="38"/>
                      <a:pt x="107" y="40"/>
                      <a:pt x="105" y="40"/>
                    </a:cubicBezTo>
                    <a:cubicBezTo>
                      <a:pt x="102" y="43"/>
                      <a:pt x="96" y="42"/>
                      <a:pt x="94" y="45"/>
                    </a:cubicBezTo>
                    <a:cubicBezTo>
                      <a:pt x="94" y="46"/>
                      <a:pt x="95" y="47"/>
                      <a:pt x="95" y="47"/>
                    </a:cubicBezTo>
                    <a:cubicBezTo>
                      <a:pt x="94" y="47"/>
                      <a:pt x="94" y="47"/>
                      <a:pt x="94" y="47"/>
                    </a:cubicBezTo>
                    <a:cubicBezTo>
                      <a:pt x="95" y="48"/>
                      <a:pt x="95" y="48"/>
                      <a:pt x="95" y="48"/>
                    </a:cubicBezTo>
                    <a:cubicBezTo>
                      <a:pt x="95" y="48"/>
                      <a:pt x="94" y="47"/>
                      <a:pt x="94" y="46"/>
                    </a:cubicBezTo>
                    <a:cubicBezTo>
                      <a:pt x="92" y="47"/>
                      <a:pt x="91" y="49"/>
                      <a:pt x="90" y="49"/>
                    </a:cubicBezTo>
                    <a:cubicBezTo>
                      <a:pt x="91" y="51"/>
                      <a:pt x="89" y="50"/>
                      <a:pt x="90" y="52"/>
                    </a:cubicBezTo>
                    <a:cubicBezTo>
                      <a:pt x="90" y="51"/>
                      <a:pt x="90" y="51"/>
                      <a:pt x="90" y="51"/>
                    </a:cubicBezTo>
                    <a:cubicBezTo>
                      <a:pt x="89" y="52"/>
                      <a:pt x="89" y="52"/>
                      <a:pt x="87" y="50"/>
                    </a:cubicBezTo>
                    <a:cubicBezTo>
                      <a:pt x="82" y="50"/>
                      <a:pt x="79" y="53"/>
                      <a:pt x="75" y="53"/>
                    </a:cubicBezTo>
                    <a:cubicBezTo>
                      <a:pt x="72" y="55"/>
                      <a:pt x="68" y="57"/>
                      <a:pt x="64" y="57"/>
                    </a:cubicBezTo>
                    <a:cubicBezTo>
                      <a:pt x="63" y="61"/>
                      <a:pt x="63" y="59"/>
                      <a:pt x="61" y="62"/>
                    </a:cubicBezTo>
                    <a:cubicBezTo>
                      <a:pt x="62" y="61"/>
                      <a:pt x="62" y="61"/>
                      <a:pt x="62" y="61"/>
                    </a:cubicBezTo>
                    <a:cubicBezTo>
                      <a:pt x="61" y="62"/>
                      <a:pt x="61" y="61"/>
                      <a:pt x="60" y="59"/>
                    </a:cubicBezTo>
                    <a:cubicBezTo>
                      <a:pt x="60" y="60"/>
                      <a:pt x="60" y="59"/>
                      <a:pt x="60" y="61"/>
                    </a:cubicBezTo>
                    <a:cubicBezTo>
                      <a:pt x="59" y="63"/>
                      <a:pt x="59" y="59"/>
                      <a:pt x="59" y="59"/>
                    </a:cubicBezTo>
                    <a:cubicBezTo>
                      <a:pt x="59" y="59"/>
                      <a:pt x="59" y="61"/>
                      <a:pt x="59" y="60"/>
                    </a:cubicBezTo>
                    <a:cubicBezTo>
                      <a:pt x="57" y="62"/>
                      <a:pt x="59" y="59"/>
                      <a:pt x="58" y="57"/>
                    </a:cubicBezTo>
                    <a:cubicBezTo>
                      <a:pt x="56" y="57"/>
                      <a:pt x="54" y="58"/>
                      <a:pt x="53" y="57"/>
                    </a:cubicBezTo>
                    <a:cubicBezTo>
                      <a:pt x="53" y="57"/>
                      <a:pt x="52" y="58"/>
                      <a:pt x="52" y="58"/>
                    </a:cubicBezTo>
                    <a:cubicBezTo>
                      <a:pt x="53" y="55"/>
                      <a:pt x="51" y="59"/>
                      <a:pt x="51" y="57"/>
                    </a:cubicBezTo>
                    <a:cubicBezTo>
                      <a:pt x="52" y="57"/>
                      <a:pt x="52" y="57"/>
                      <a:pt x="52" y="56"/>
                    </a:cubicBezTo>
                    <a:cubicBezTo>
                      <a:pt x="52" y="55"/>
                      <a:pt x="50" y="56"/>
                      <a:pt x="50" y="55"/>
                    </a:cubicBezTo>
                    <a:cubicBezTo>
                      <a:pt x="49" y="56"/>
                      <a:pt x="50" y="53"/>
                      <a:pt x="48" y="54"/>
                    </a:cubicBezTo>
                    <a:cubicBezTo>
                      <a:pt x="49" y="53"/>
                      <a:pt x="49" y="53"/>
                      <a:pt x="49" y="52"/>
                    </a:cubicBezTo>
                    <a:cubicBezTo>
                      <a:pt x="46" y="55"/>
                      <a:pt x="48" y="51"/>
                      <a:pt x="46" y="52"/>
                    </a:cubicBezTo>
                    <a:cubicBezTo>
                      <a:pt x="47" y="52"/>
                      <a:pt x="47" y="52"/>
                      <a:pt x="47" y="52"/>
                    </a:cubicBezTo>
                    <a:cubicBezTo>
                      <a:pt x="45" y="51"/>
                      <a:pt x="44" y="49"/>
                      <a:pt x="41" y="49"/>
                    </a:cubicBezTo>
                    <a:cubicBezTo>
                      <a:pt x="40" y="49"/>
                      <a:pt x="42" y="45"/>
                      <a:pt x="39" y="46"/>
                    </a:cubicBezTo>
                    <a:cubicBezTo>
                      <a:pt x="39" y="46"/>
                      <a:pt x="38" y="46"/>
                      <a:pt x="38" y="47"/>
                    </a:cubicBezTo>
                    <a:cubicBezTo>
                      <a:pt x="38" y="46"/>
                      <a:pt x="39" y="46"/>
                      <a:pt x="39" y="45"/>
                    </a:cubicBezTo>
                    <a:cubicBezTo>
                      <a:pt x="38" y="46"/>
                      <a:pt x="38" y="44"/>
                      <a:pt x="38" y="43"/>
                    </a:cubicBezTo>
                    <a:cubicBezTo>
                      <a:pt x="37" y="44"/>
                      <a:pt x="37" y="44"/>
                      <a:pt x="36" y="44"/>
                    </a:cubicBezTo>
                    <a:cubicBezTo>
                      <a:pt x="38" y="42"/>
                      <a:pt x="34" y="43"/>
                      <a:pt x="35" y="41"/>
                    </a:cubicBezTo>
                    <a:cubicBezTo>
                      <a:pt x="33" y="44"/>
                      <a:pt x="34" y="42"/>
                      <a:pt x="33" y="42"/>
                    </a:cubicBezTo>
                    <a:cubicBezTo>
                      <a:pt x="33" y="42"/>
                      <a:pt x="33" y="41"/>
                      <a:pt x="34" y="41"/>
                    </a:cubicBezTo>
                    <a:cubicBezTo>
                      <a:pt x="33" y="41"/>
                      <a:pt x="33" y="40"/>
                      <a:pt x="33" y="39"/>
                    </a:cubicBezTo>
                    <a:cubicBezTo>
                      <a:pt x="33" y="39"/>
                      <a:pt x="31" y="40"/>
                      <a:pt x="31" y="39"/>
                    </a:cubicBezTo>
                    <a:cubicBezTo>
                      <a:pt x="33" y="38"/>
                      <a:pt x="31" y="38"/>
                      <a:pt x="31" y="37"/>
                    </a:cubicBezTo>
                    <a:cubicBezTo>
                      <a:pt x="30" y="39"/>
                      <a:pt x="28" y="39"/>
                      <a:pt x="29" y="38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9" y="36"/>
                      <a:pt x="31" y="33"/>
                      <a:pt x="27" y="33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26" y="31"/>
                      <a:pt x="27" y="29"/>
                      <a:pt x="23" y="28"/>
                    </a:cubicBezTo>
                    <a:cubicBezTo>
                      <a:pt x="24" y="27"/>
                      <a:pt x="25" y="26"/>
                      <a:pt x="24" y="26"/>
                    </a:cubicBezTo>
                    <a:cubicBezTo>
                      <a:pt x="23" y="26"/>
                      <a:pt x="23" y="25"/>
                      <a:pt x="21" y="26"/>
                    </a:cubicBezTo>
                    <a:cubicBezTo>
                      <a:pt x="20" y="25"/>
                      <a:pt x="22" y="25"/>
                      <a:pt x="22" y="25"/>
                    </a:cubicBezTo>
                    <a:cubicBezTo>
                      <a:pt x="22" y="24"/>
                      <a:pt x="24" y="22"/>
                      <a:pt x="22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2" y="22"/>
                      <a:pt x="20" y="21"/>
                      <a:pt x="21" y="20"/>
                    </a:cubicBezTo>
                    <a:cubicBezTo>
                      <a:pt x="20" y="20"/>
                      <a:pt x="19" y="19"/>
                      <a:pt x="18" y="20"/>
                    </a:cubicBezTo>
                    <a:cubicBezTo>
                      <a:pt x="17" y="20"/>
                      <a:pt x="20" y="19"/>
                      <a:pt x="18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7"/>
                      <a:pt x="20" y="16"/>
                      <a:pt x="18" y="15"/>
                    </a:cubicBezTo>
                    <a:cubicBezTo>
                      <a:pt x="21" y="14"/>
                      <a:pt x="18" y="13"/>
                      <a:pt x="19" y="12"/>
                    </a:cubicBezTo>
                    <a:cubicBezTo>
                      <a:pt x="18" y="11"/>
                      <a:pt x="20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8"/>
                      <a:pt x="19" y="7"/>
                    </a:cubicBezTo>
                    <a:cubicBezTo>
                      <a:pt x="20" y="7"/>
                      <a:pt x="18" y="7"/>
                      <a:pt x="17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5" y="5"/>
                      <a:pt x="14" y="5"/>
                    </a:cubicBezTo>
                    <a:cubicBezTo>
                      <a:pt x="15" y="5"/>
                      <a:pt x="14" y="5"/>
                      <a:pt x="15" y="4"/>
                    </a:cubicBezTo>
                    <a:cubicBezTo>
                      <a:pt x="16" y="5"/>
                      <a:pt x="17" y="5"/>
                      <a:pt x="19" y="6"/>
                    </a:cubicBezTo>
                    <a:cubicBezTo>
                      <a:pt x="20" y="5"/>
                      <a:pt x="16" y="4"/>
                      <a:pt x="18" y="4"/>
                    </a:cubicBezTo>
                    <a:cubicBezTo>
                      <a:pt x="19" y="3"/>
                      <a:pt x="18" y="3"/>
                      <a:pt x="16" y="3"/>
                    </a:cubicBezTo>
                    <a:cubicBezTo>
                      <a:pt x="17" y="3"/>
                      <a:pt x="18" y="2"/>
                      <a:pt x="18" y="3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7" y="2"/>
                      <a:pt x="17" y="2"/>
                    </a:cubicBezTo>
                    <a:cubicBezTo>
                      <a:pt x="16" y="2"/>
                      <a:pt x="16" y="1"/>
                      <a:pt x="14" y="1"/>
                    </a:cubicBezTo>
                    <a:cubicBezTo>
                      <a:pt x="15" y="1"/>
                      <a:pt x="15" y="1"/>
                      <a:pt x="15" y="2"/>
                    </a:cubicBezTo>
                    <a:cubicBezTo>
                      <a:pt x="13" y="1"/>
                      <a:pt x="13" y="1"/>
                      <a:pt x="14" y="1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1"/>
                      <a:pt x="11" y="1"/>
                      <a:pt x="12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3"/>
                      <a:pt x="16" y="3"/>
                      <a:pt x="14" y="4"/>
                    </a:cubicBezTo>
                    <a:cubicBezTo>
                      <a:pt x="13" y="3"/>
                      <a:pt x="12" y="4"/>
                      <a:pt x="12" y="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3" y="4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2" y="5"/>
                      <a:pt x="12" y="5"/>
                    </a:cubicBezTo>
                    <a:cubicBezTo>
                      <a:pt x="12" y="6"/>
                      <a:pt x="9" y="5"/>
                      <a:pt x="8" y="6"/>
                    </a:cubicBezTo>
                    <a:cubicBezTo>
                      <a:pt x="8" y="6"/>
                      <a:pt x="10" y="8"/>
                      <a:pt x="8" y="9"/>
                    </a:cubicBezTo>
                    <a:cubicBezTo>
                      <a:pt x="9" y="9"/>
                      <a:pt x="10" y="10"/>
                      <a:pt x="11" y="11"/>
                    </a:cubicBezTo>
                    <a:cubicBezTo>
                      <a:pt x="11" y="11"/>
                      <a:pt x="8" y="11"/>
                      <a:pt x="9" y="11"/>
                    </a:cubicBezTo>
                    <a:cubicBezTo>
                      <a:pt x="8" y="11"/>
                      <a:pt x="7" y="11"/>
                      <a:pt x="7" y="11"/>
                    </a:cubicBezTo>
                    <a:cubicBezTo>
                      <a:pt x="8" y="11"/>
                      <a:pt x="6" y="12"/>
                      <a:pt x="9" y="12"/>
                    </a:cubicBezTo>
                    <a:cubicBezTo>
                      <a:pt x="8" y="13"/>
                      <a:pt x="8" y="14"/>
                      <a:pt x="9" y="15"/>
                    </a:cubicBezTo>
                    <a:cubicBezTo>
                      <a:pt x="8" y="14"/>
                      <a:pt x="7" y="14"/>
                      <a:pt x="6" y="15"/>
                    </a:cubicBezTo>
                    <a:cubicBezTo>
                      <a:pt x="8" y="15"/>
                      <a:pt x="9" y="16"/>
                      <a:pt x="8" y="16"/>
                    </a:cubicBezTo>
                    <a:cubicBezTo>
                      <a:pt x="10" y="16"/>
                      <a:pt x="10" y="16"/>
                      <a:pt x="12" y="16"/>
                    </a:cubicBezTo>
                    <a:cubicBezTo>
                      <a:pt x="12" y="16"/>
                      <a:pt x="13" y="16"/>
                      <a:pt x="13" y="16"/>
                    </a:cubicBezTo>
                    <a:cubicBezTo>
                      <a:pt x="11" y="17"/>
                      <a:pt x="8" y="17"/>
                      <a:pt x="8" y="18"/>
                    </a:cubicBezTo>
                    <a:cubicBezTo>
                      <a:pt x="5" y="18"/>
                      <a:pt x="8" y="16"/>
                      <a:pt x="6" y="17"/>
                    </a:cubicBezTo>
                    <a:cubicBezTo>
                      <a:pt x="3" y="17"/>
                      <a:pt x="3" y="15"/>
                      <a:pt x="4" y="15"/>
                    </a:cubicBezTo>
                    <a:cubicBezTo>
                      <a:pt x="2" y="15"/>
                      <a:pt x="4" y="16"/>
                      <a:pt x="2" y="16"/>
                    </a:cubicBezTo>
                    <a:cubicBezTo>
                      <a:pt x="2" y="16"/>
                      <a:pt x="3" y="16"/>
                      <a:pt x="4" y="17"/>
                    </a:cubicBezTo>
                    <a:cubicBezTo>
                      <a:pt x="5" y="17"/>
                      <a:pt x="5" y="17"/>
                      <a:pt x="6" y="17"/>
                    </a:cubicBezTo>
                    <a:cubicBezTo>
                      <a:pt x="9" y="18"/>
                      <a:pt x="4" y="18"/>
                      <a:pt x="4" y="19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3" y="19"/>
                      <a:pt x="5" y="19"/>
                      <a:pt x="4" y="19"/>
                    </a:cubicBezTo>
                    <a:cubicBezTo>
                      <a:pt x="1" y="20"/>
                      <a:pt x="4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2" y="19"/>
                      <a:pt x="2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3" y="21"/>
                      <a:pt x="4" y="20"/>
                      <a:pt x="4" y="20"/>
                    </a:cubicBezTo>
                    <a:cubicBezTo>
                      <a:pt x="7" y="20"/>
                      <a:pt x="5" y="20"/>
                      <a:pt x="5" y="21"/>
                    </a:cubicBezTo>
                    <a:cubicBezTo>
                      <a:pt x="7" y="21"/>
                      <a:pt x="5" y="21"/>
                      <a:pt x="7" y="20"/>
                    </a:cubicBezTo>
                    <a:cubicBezTo>
                      <a:pt x="8" y="20"/>
                      <a:pt x="8" y="20"/>
                      <a:pt x="9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6" y="22"/>
                      <a:pt x="5" y="21"/>
                      <a:pt x="6" y="21"/>
                    </a:cubicBezTo>
                    <a:cubicBezTo>
                      <a:pt x="4" y="21"/>
                      <a:pt x="3" y="22"/>
                      <a:pt x="1" y="22"/>
                    </a:cubicBezTo>
                    <a:cubicBezTo>
                      <a:pt x="0" y="23"/>
                      <a:pt x="2" y="22"/>
                      <a:pt x="3" y="22"/>
                    </a:cubicBezTo>
                    <a:cubicBezTo>
                      <a:pt x="3" y="22"/>
                      <a:pt x="5" y="22"/>
                      <a:pt x="5" y="22"/>
                    </a:cubicBezTo>
                    <a:cubicBezTo>
                      <a:pt x="10" y="22"/>
                      <a:pt x="2" y="23"/>
                      <a:pt x="3" y="24"/>
                    </a:cubicBezTo>
                    <a:cubicBezTo>
                      <a:pt x="6" y="23"/>
                      <a:pt x="8" y="25"/>
                      <a:pt x="11" y="23"/>
                    </a:cubicBezTo>
                    <a:cubicBezTo>
                      <a:pt x="11" y="23"/>
                      <a:pt x="12" y="23"/>
                      <a:pt x="12" y="24"/>
                    </a:cubicBezTo>
                    <a:cubicBezTo>
                      <a:pt x="10" y="24"/>
                      <a:pt x="10" y="24"/>
                      <a:pt x="8" y="24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4" y="25"/>
                      <a:pt x="3" y="26"/>
                      <a:pt x="2" y="27"/>
                    </a:cubicBezTo>
                    <a:cubicBezTo>
                      <a:pt x="3" y="27"/>
                      <a:pt x="4" y="26"/>
                      <a:pt x="5" y="27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4" y="27"/>
                      <a:pt x="6" y="27"/>
                      <a:pt x="6" y="27"/>
                    </a:cubicBezTo>
                    <a:cubicBezTo>
                      <a:pt x="7" y="28"/>
                      <a:pt x="5" y="29"/>
                      <a:pt x="4" y="29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4" y="29"/>
                      <a:pt x="2" y="29"/>
                      <a:pt x="2" y="29"/>
                    </a:cubicBezTo>
                    <a:cubicBezTo>
                      <a:pt x="4" y="29"/>
                      <a:pt x="5" y="29"/>
                      <a:pt x="7" y="28"/>
                    </a:cubicBezTo>
                    <a:cubicBezTo>
                      <a:pt x="7" y="29"/>
                      <a:pt x="6" y="29"/>
                      <a:pt x="6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6" y="30"/>
                      <a:pt x="2" y="30"/>
                      <a:pt x="3" y="31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4" y="31"/>
                      <a:pt x="4" y="31"/>
                      <a:pt x="3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4" y="32"/>
                      <a:pt x="7" y="31"/>
                      <a:pt x="5" y="32"/>
                    </a:cubicBezTo>
                    <a:cubicBezTo>
                      <a:pt x="7" y="31"/>
                      <a:pt x="5" y="32"/>
                      <a:pt x="6" y="31"/>
                    </a:cubicBezTo>
                    <a:cubicBezTo>
                      <a:pt x="7" y="30"/>
                      <a:pt x="7" y="31"/>
                      <a:pt x="8" y="31"/>
                    </a:cubicBezTo>
                    <a:cubicBezTo>
                      <a:pt x="5" y="32"/>
                      <a:pt x="8" y="32"/>
                      <a:pt x="8" y="32"/>
                    </a:cubicBezTo>
                    <a:cubicBezTo>
                      <a:pt x="7" y="33"/>
                      <a:pt x="7" y="33"/>
                      <a:pt x="6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4" y="34"/>
                      <a:pt x="9" y="33"/>
                      <a:pt x="8" y="34"/>
                    </a:cubicBezTo>
                    <a:cubicBezTo>
                      <a:pt x="7" y="34"/>
                      <a:pt x="5" y="35"/>
                      <a:pt x="5" y="35"/>
                    </a:cubicBezTo>
                    <a:cubicBezTo>
                      <a:pt x="7" y="34"/>
                      <a:pt x="8" y="35"/>
                      <a:pt x="10" y="34"/>
                    </a:cubicBezTo>
                    <a:cubicBezTo>
                      <a:pt x="9" y="35"/>
                      <a:pt x="7" y="35"/>
                      <a:pt x="5" y="36"/>
                    </a:cubicBezTo>
                    <a:cubicBezTo>
                      <a:pt x="7" y="36"/>
                      <a:pt x="4" y="37"/>
                      <a:pt x="7" y="36"/>
                    </a:cubicBezTo>
                    <a:cubicBezTo>
                      <a:pt x="7" y="36"/>
                      <a:pt x="8" y="36"/>
                      <a:pt x="9" y="36"/>
                    </a:cubicBezTo>
                    <a:cubicBezTo>
                      <a:pt x="10" y="36"/>
                      <a:pt x="8" y="36"/>
                      <a:pt x="8" y="37"/>
                    </a:cubicBezTo>
                    <a:cubicBezTo>
                      <a:pt x="8" y="37"/>
                      <a:pt x="10" y="36"/>
                      <a:pt x="11" y="36"/>
                    </a:cubicBezTo>
                    <a:cubicBezTo>
                      <a:pt x="10" y="36"/>
                      <a:pt x="13" y="36"/>
                      <a:pt x="11" y="37"/>
                    </a:cubicBezTo>
                    <a:cubicBezTo>
                      <a:pt x="10" y="38"/>
                      <a:pt x="10" y="36"/>
                      <a:pt x="9" y="37"/>
                    </a:cubicBezTo>
                    <a:cubicBezTo>
                      <a:pt x="10" y="38"/>
                      <a:pt x="13" y="36"/>
                      <a:pt x="14" y="37"/>
                    </a:cubicBezTo>
                    <a:cubicBezTo>
                      <a:pt x="15" y="36"/>
                      <a:pt x="18" y="35"/>
                      <a:pt x="19" y="35"/>
                    </a:cubicBezTo>
                    <a:cubicBezTo>
                      <a:pt x="18" y="36"/>
                      <a:pt x="18" y="35"/>
                      <a:pt x="16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4" y="38"/>
                      <a:pt x="11" y="37"/>
                      <a:pt x="10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0" y="39"/>
                      <a:pt x="8" y="39"/>
                      <a:pt x="8" y="40"/>
                    </a:cubicBezTo>
                    <a:cubicBezTo>
                      <a:pt x="10" y="39"/>
                      <a:pt x="9" y="40"/>
                      <a:pt x="9" y="40"/>
                    </a:cubicBezTo>
                    <a:cubicBezTo>
                      <a:pt x="11" y="40"/>
                      <a:pt x="8" y="40"/>
                      <a:pt x="10" y="40"/>
                    </a:cubicBezTo>
                    <a:cubicBezTo>
                      <a:pt x="10" y="40"/>
                      <a:pt x="13" y="39"/>
                      <a:pt x="12" y="40"/>
                    </a:cubicBezTo>
                    <a:cubicBezTo>
                      <a:pt x="11" y="40"/>
                      <a:pt x="10" y="41"/>
                      <a:pt x="9" y="41"/>
                    </a:cubicBezTo>
                    <a:cubicBezTo>
                      <a:pt x="9" y="42"/>
                      <a:pt x="11" y="41"/>
                      <a:pt x="10" y="41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4"/>
                      <a:pt x="11" y="46"/>
                      <a:pt x="16" y="45"/>
                    </a:cubicBezTo>
                    <a:cubicBezTo>
                      <a:pt x="14" y="46"/>
                      <a:pt x="14" y="46"/>
                      <a:pt x="14" y="48"/>
                    </a:cubicBezTo>
                    <a:cubicBezTo>
                      <a:pt x="14" y="47"/>
                      <a:pt x="15" y="47"/>
                      <a:pt x="16" y="47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9"/>
                      <a:pt x="15" y="49"/>
                      <a:pt x="17" y="49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5" y="51"/>
                      <a:pt x="17" y="50"/>
                      <a:pt x="17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8" y="50"/>
                      <a:pt x="16" y="52"/>
                    </a:cubicBezTo>
                    <a:cubicBezTo>
                      <a:pt x="17" y="52"/>
                      <a:pt x="17" y="51"/>
                      <a:pt x="18" y="51"/>
                    </a:cubicBezTo>
                    <a:cubicBezTo>
                      <a:pt x="17" y="52"/>
                      <a:pt x="17" y="53"/>
                      <a:pt x="19" y="53"/>
                    </a:cubicBezTo>
                    <a:cubicBezTo>
                      <a:pt x="19" y="53"/>
                      <a:pt x="19" y="52"/>
                      <a:pt x="20" y="51"/>
                    </a:cubicBezTo>
                    <a:cubicBezTo>
                      <a:pt x="22" y="50"/>
                      <a:pt x="20" y="52"/>
                      <a:pt x="21" y="51"/>
                    </a:cubicBezTo>
                    <a:cubicBezTo>
                      <a:pt x="21" y="52"/>
                      <a:pt x="20" y="53"/>
                      <a:pt x="20" y="53"/>
                    </a:cubicBezTo>
                    <a:cubicBezTo>
                      <a:pt x="18" y="55"/>
                      <a:pt x="21" y="55"/>
                      <a:pt x="21" y="57"/>
                    </a:cubicBezTo>
                    <a:cubicBezTo>
                      <a:pt x="21" y="57"/>
                      <a:pt x="22" y="56"/>
                      <a:pt x="22" y="56"/>
                    </a:cubicBezTo>
                    <a:cubicBezTo>
                      <a:pt x="21" y="58"/>
                      <a:pt x="24" y="57"/>
                      <a:pt x="23" y="59"/>
                    </a:cubicBezTo>
                    <a:cubicBezTo>
                      <a:pt x="24" y="58"/>
                      <a:pt x="26" y="56"/>
                      <a:pt x="27" y="57"/>
                    </a:cubicBezTo>
                    <a:cubicBezTo>
                      <a:pt x="28" y="56"/>
                      <a:pt x="25" y="59"/>
                      <a:pt x="24" y="60"/>
                    </a:cubicBezTo>
                    <a:cubicBezTo>
                      <a:pt x="25" y="59"/>
                      <a:pt x="26" y="60"/>
                      <a:pt x="26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6" y="60"/>
                      <a:pt x="27" y="59"/>
                      <a:pt x="27" y="60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27" y="61"/>
                      <a:pt x="26" y="62"/>
                      <a:pt x="27" y="62"/>
                    </a:cubicBezTo>
                    <a:cubicBezTo>
                      <a:pt x="28" y="61"/>
                      <a:pt x="28" y="62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9" y="62"/>
                      <a:pt x="28" y="62"/>
                      <a:pt x="28" y="63"/>
                    </a:cubicBezTo>
                    <a:cubicBezTo>
                      <a:pt x="28" y="64"/>
                      <a:pt x="29" y="62"/>
                      <a:pt x="30" y="61"/>
                    </a:cubicBezTo>
                    <a:cubicBezTo>
                      <a:pt x="31" y="61"/>
                      <a:pt x="30" y="62"/>
                      <a:pt x="30" y="63"/>
                    </a:cubicBezTo>
                    <a:cubicBezTo>
                      <a:pt x="29" y="63"/>
                      <a:pt x="30" y="62"/>
                      <a:pt x="29" y="62"/>
                    </a:cubicBezTo>
                    <a:cubicBezTo>
                      <a:pt x="28" y="63"/>
                      <a:pt x="29" y="63"/>
                      <a:pt x="29" y="63"/>
                    </a:cubicBezTo>
                    <a:cubicBezTo>
                      <a:pt x="29" y="64"/>
                      <a:pt x="30" y="62"/>
                      <a:pt x="30" y="63"/>
                    </a:cubicBezTo>
                    <a:cubicBezTo>
                      <a:pt x="30" y="63"/>
                      <a:pt x="31" y="63"/>
                      <a:pt x="30" y="64"/>
                    </a:cubicBezTo>
                    <a:cubicBezTo>
                      <a:pt x="31" y="64"/>
                      <a:pt x="31" y="64"/>
                      <a:pt x="31" y="64"/>
                    </a:cubicBezTo>
                    <a:cubicBezTo>
                      <a:pt x="31" y="63"/>
                      <a:pt x="31" y="63"/>
                      <a:pt x="32" y="62"/>
                    </a:cubicBezTo>
                    <a:cubicBezTo>
                      <a:pt x="32" y="62"/>
                      <a:pt x="33" y="62"/>
                      <a:pt x="33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3" y="62"/>
                      <a:pt x="33" y="63"/>
                      <a:pt x="33" y="62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33" y="63"/>
                      <a:pt x="34" y="63"/>
                      <a:pt x="34" y="63"/>
                    </a:cubicBezTo>
                    <a:cubicBezTo>
                      <a:pt x="33" y="64"/>
                      <a:pt x="32" y="66"/>
                      <a:pt x="32" y="67"/>
                    </a:cubicBezTo>
                    <a:cubicBezTo>
                      <a:pt x="34" y="65"/>
                      <a:pt x="34" y="65"/>
                      <a:pt x="34" y="65"/>
                    </a:cubicBezTo>
                    <a:cubicBezTo>
                      <a:pt x="34" y="66"/>
                      <a:pt x="34" y="66"/>
                      <a:pt x="33" y="67"/>
                    </a:cubicBezTo>
                    <a:cubicBezTo>
                      <a:pt x="33" y="68"/>
                      <a:pt x="37" y="63"/>
                      <a:pt x="37" y="65"/>
                    </a:cubicBezTo>
                    <a:cubicBezTo>
                      <a:pt x="35" y="67"/>
                      <a:pt x="35" y="67"/>
                      <a:pt x="35" y="68"/>
                    </a:cubicBezTo>
                    <a:cubicBezTo>
                      <a:pt x="35" y="67"/>
                      <a:pt x="36" y="67"/>
                      <a:pt x="36" y="67"/>
                    </a:cubicBezTo>
                    <a:cubicBezTo>
                      <a:pt x="36" y="66"/>
                      <a:pt x="35" y="68"/>
                      <a:pt x="36" y="67"/>
                    </a:cubicBezTo>
                    <a:cubicBezTo>
                      <a:pt x="36" y="66"/>
                      <a:pt x="36" y="66"/>
                      <a:pt x="37" y="66"/>
                    </a:cubicBezTo>
                    <a:cubicBezTo>
                      <a:pt x="35" y="70"/>
                      <a:pt x="38" y="68"/>
                      <a:pt x="38" y="71"/>
                    </a:cubicBezTo>
                    <a:cubicBezTo>
                      <a:pt x="39" y="68"/>
                      <a:pt x="39" y="70"/>
                      <a:pt x="40" y="70"/>
                    </a:cubicBezTo>
                    <a:cubicBezTo>
                      <a:pt x="39" y="72"/>
                      <a:pt x="41" y="69"/>
                      <a:pt x="40" y="71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70"/>
                      <a:pt x="44" y="66"/>
                      <a:pt x="43" y="69"/>
                    </a:cubicBezTo>
                    <a:cubicBezTo>
                      <a:pt x="43" y="70"/>
                      <a:pt x="42" y="70"/>
                      <a:pt x="42" y="71"/>
                    </a:cubicBezTo>
                    <a:cubicBezTo>
                      <a:pt x="41" y="73"/>
                      <a:pt x="44" y="69"/>
                      <a:pt x="43" y="72"/>
                    </a:cubicBezTo>
                    <a:cubicBezTo>
                      <a:pt x="44" y="71"/>
                      <a:pt x="44" y="70"/>
                      <a:pt x="45" y="69"/>
                    </a:cubicBezTo>
                    <a:cubicBezTo>
                      <a:pt x="45" y="70"/>
                      <a:pt x="45" y="72"/>
                      <a:pt x="45" y="72"/>
                    </a:cubicBezTo>
                    <a:cubicBezTo>
                      <a:pt x="46" y="72"/>
                      <a:pt x="46" y="71"/>
                      <a:pt x="46" y="72"/>
                    </a:cubicBezTo>
                    <a:cubicBezTo>
                      <a:pt x="46" y="73"/>
                      <a:pt x="45" y="73"/>
                      <a:pt x="45" y="73"/>
                    </a:cubicBezTo>
                    <a:cubicBezTo>
                      <a:pt x="46" y="74"/>
                      <a:pt x="46" y="73"/>
                      <a:pt x="47" y="72"/>
                    </a:cubicBezTo>
                    <a:cubicBezTo>
                      <a:pt x="47" y="74"/>
                      <a:pt x="48" y="74"/>
                      <a:pt x="48" y="75"/>
                    </a:cubicBezTo>
                    <a:cubicBezTo>
                      <a:pt x="50" y="73"/>
                      <a:pt x="49" y="76"/>
                      <a:pt x="50" y="73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1" y="73"/>
                      <a:pt x="51" y="72"/>
                      <a:pt x="52" y="72"/>
                    </a:cubicBezTo>
                    <a:cubicBezTo>
                      <a:pt x="51" y="73"/>
                      <a:pt x="51" y="73"/>
                      <a:pt x="51" y="73"/>
                    </a:cubicBezTo>
                    <a:cubicBezTo>
                      <a:pt x="50" y="76"/>
                      <a:pt x="52" y="74"/>
                      <a:pt x="51" y="75"/>
                    </a:cubicBezTo>
                    <a:cubicBezTo>
                      <a:pt x="52" y="74"/>
                      <a:pt x="52" y="75"/>
                      <a:pt x="52" y="74"/>
                    </a:cubicBezTo>
                    <a:cubicBezTo>
                      <a:pt x="53" y="73"/>
                      <a:pt x="53" y="73"/>
                      <a:pt x="53" y="73"/>
                    </a:cubicBezTo>
                    <a:cubicBezTo>
                      <a:pt x="53" y="73"/>
                      <a:pt x="53" y="73"/>
                      <a:pt x="54" y="72"/>
                    </a:cubicBezTo>
                    <a:cubicBezTo>
                      <a:pt x="54" y="72"/>
                      <a:pt x="53" y="75"/>
                      <a:pt x="53" y="74"/>
                    </a:cubicBezTo>
                    <a:close/>
                    <a:moveTo>
                      <a:pt x="56" y="74"/>
                    </a:moveTo>
                    <a:cubicBezTo>
                      <a:pt x="56" y="74"/>
                      <a:pt x="56" y="74"/>
                      <a:pt x="55" y="74"/>
                    </a:cubicBezTo>
                    <a:cubicBezTo>
                      <a:pt x="56" y="74"/>
                      <a:pt x="56" y="74"/>
                      <a:pt x="56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和微软雅黑light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</Words>
  <Application>Microsoft Office PowerPoint</Application>
  <PresentationFormat>寬螢幕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微软雅黑</vt:lpstr>
      <vt:lpstr>等线</vt:lpstr>
      <vt:lpstr>微软雅黑 Light</vt:lpstr>
      <vt:lpstr>Arial</vt:lpstr>
      <vt:lpstr>Office 主题​​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STEVEN</cp:lastModifiedBy>
  <cp:revision>40</cp:revision>
  <dcterms:created xsi:type="dcterms:W3CDTF">2016-06-19T08:11:00Z</dcterms:created>
  <dcterms:modified xsi:type="dcterms:W3CDTF">2019-01-01T22:51:55Z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