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265" r:id="rId3"/>
    <p:sldId id="257" r:id="rId4"/>
    <p:sldId id="261" r:id="rId5"/>
    <p:sldId id="268" r:id="rId6"/>
    <p:sldId id="259" r:id="rId7"/>
    <p:sldId id="262" r:id="rId8"/>
    <p:sldId id="269" r:id="rId9"/>
    <p:sldId id="267" r:id="rId10"/>
    <p:sldId id="272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947" autoAdjust="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Friesenhahn" userId="f916021d3ee654ef" providerId="LiveId" clId="{F285AA3B-1A7E-42AB-876B-BBF89975ED5A}"/>
    <pc:docChg chg="modSld">
      <pc:chgData name="Paul Friesenhahn" userId="f916021d3ee654ef" providerId="LiveId" clId="{F285AA3B-1A7E-42AB-876B-BBF89975ED5A}" dt="2023-04-20T16:26:05.052" v="2" actId="108"/>
      <pc:docMkLst>
        <pc:docMk/>
      </pc:docMkLst>
      <pc:sldChg chg="modSp mod">
        <pc:chgData name="Paul Friesenhahn" userId="f916021d3ee654ef" providerId="LiveId" clId="{F285AA3B-1A7E-42AB-876B-BBF89975ED5A}" dt="2023-04-20T16:26:05.052" v="2" actId="108"/>
        <pc:sldMkLst>
          <pc:docMk/>
          <pc:sldMk cId="2460101852" sldId="262"/>
        </pc:sldMkLst>
        <pc:spChg chg="mod">
          <ac:chgData name="Paul Friesenhahn" userId="f916021d3ee654ef" providerId="LiveId" clId="{F285AA3B-1A7E-42AB-876B-BBF89975ED5A}" dt="2023-04-20T16:26:05.052" v="2" actId="108"/>
          <ac:spMkLst>
            <pc:docMk/>
            <pc:sldMk cId="2460101852" sldId="262"/>
            <ac:spMk id="2" creationId="{93773CD5-AF86-E0CB-7EBA-01677019186B}"/>
          </ac:spMkLst>
        </pc:spChg>
      </pc:sldChg>
    </pc:docChg>
  </pc:docChgLst>
  <pc:docChgLst>
    <pc:chgData name="Paul Friesenhahn" userId="f916021d3ee654ef" providerId="LiveId" clId="{C3AA7BDC-B3B0-443C-BC3A-4E07882F7006}"/>
    <pc:docChg chg="undo custSel addSld delSld modSld">
      <pc:chgData name="Paul Friesenhahn" userId="f916021d3ee654ef" providerId="LiveId" clId="{C3AA7BDC-B3B0-443C-BC3A-4E07882F7006}" dt="2023-04-20T02:18:16.299" v="977" actId="1076"/>
      <pc:docMkLst>
        <pc:docMk/>
      </pc:docMkLst>
      <pc:sldChg chg="addSp delSp del mod">
        <pc:chgData name="Paul Friesenhahn" userId="f916021d3ee654ef" providerId="LiveId" clId="{C3AA7BDC-B3B0-443C-BC3A-4E07882F7006}" dt="2023-04-20T00:44:19.582" v="228" actId="47"/>
        <pc:sldMkLst>
          <pc:docMk/>
          <pc:sldMk cId="4208777931" sldId="256"/>
        </pc:sldMkLst>
        <pc:spChg chg="add del">
          <ac:chgData name="Paul Friesenhahn" userId="f916021d3ee654ef" providerId="LiveId" clId="{C3AA7BDC-B3B0-443C-BC3A-4E07882F7006}" dt="2023-04-20T00:43:46.623" v="223" actId="22"/>
          <ac:spMkLst>
            <pc:docMk/>
            <pc:sldMk cId="4208777931" sldId="256"/>
            <ac:spMk id="5" creationId="{1B56EA2B-B19F-11EE-7CB2-0B7884F8630D}"/>
          </ac:spMkLst>
        </pc:spChg>
      </pc:sldChg>
      <pc:sldChg chg="addSp delSp modSp mod modNotesTx">
        <pc:chgData name="Paul Friesenhahn" userId="f916021d3ee654ef" providerId="LiveId" clId="{C3AA7BDC-B3B0-443C-BC3A-4E07882F7006}" dt="2023-04-20T02:03:34.779" v="952" actId="1076"/>
        <pc:sldMkLst>
          <pc:docMk/>
          <pc:sldMk cId="293311484" sldId="257"/>
        </pc:sldMkLst>
        <pc:spChg chg="add del mod">
          <ac:chgData name="Paul Friesenhahn" userId="f916021d3ee654ef" providerId="LiveId" clId="{C3AA7BDC-B3B0-443C-BC3A-4E07882F7006}" dt="2023-04-20T01:28:11.829" v="847" actId="478"/>
          <ac:spMkLst>
            <pc:docMk/>
            <pc:sldMk cId="293311484" sldId="257"/>
            <ac:spMk id="4" creationId="{39AC6DC2-A1E7-919A-C471-6391532028C8}"/>
          </ac:spMkLst>
        </pc:spChg>
        <pc:picChg chg="del">
          <ac:chgData name="Paul Friesenhahn" userId="f916021d3ee654ef" providerId="LiveId" clId="{C3AA7BDC-B3B0-443C-BC3A-4E07882F7006}" dt="2023-04-20T01:27:50.484" v="843" actId="478"/>
          <ac:picMkLst>
            <pc:docMk/>
            <pc:sldMk cId="293311484" sldId="257"/>
            <ac:picMk id="5" creationId="{F6C9E6BB-E590-ACD6-F783-1ACD55AF1DE2}"/>
          </ac:picMkLst>
        </pc:picChg>
        <pc:picChg chg="del">
          <ac:chgData name="Paul Friesenhahn" userId="f916021d3ee654ef" providerId="LiveId" clId="{C3AA7BDC-B3B0-443C-BC3A-4E07882F7006}" dt="2023-04-20T01:28:13.094" v="848" actId="478"/>
          <ac:picMkLst>
            <pc:docMk/>
            <pc:sldMk cId="293311484" sldId="257"/>
            <ac:picMk id="7" creationId="{85954ED6-3C0F-23DE-5F9D-27585B7BBC4C}"/>
          </ac:picMkLst>
        </pc:picChg>
        <pc:picChg chg="add mod">
          <ac:chgData name="Paul Friesenhahn" userId="f916021d3ee654ef" providerId="LiveId" clId="{C3AA7BDC-B3B0-443C-BC3A-4E07882F7006}" dt="2023-04-20T02:03:34.779" v="952" actId="1076"/>
          <ac:picMkLst>
            <pc:docMk/>
            <pc:sldMk cId="293311484" sldId="257"/>
            <ac:picMk id="8" creationId="{233BB23B-6AD0-3632-313C-4BD6A1B334AF}"/>
          </ac:picMkLst>
        </pc:picChg>
        <pc:picChg chg="add mod">
          <ac:chgData name="Paul Friesenhahn" userId="f916021d3ee654ef" providerId="LiveId" clId="{C3AA7BDC-B3B0-443C-BC3A-4E07882F7006}" dt="2023-04-20T02:03:34.779" v="952" actId="1076"/>
          <ac:picMkLst>
            <pc:docMk/>
            <pc:sldMk cId="293311484" sldId="257"/>
            <ac:picMk id="10" creationId="{3B17BCF0-A645-0ECF-A3F2-A8F7A36F539C}"/>
          </ac:picMkLst>
        </pc:picChg>
      </pc:sldChg>
      <pc:sldChg chg="modSp mod modNotesTx">
        <pc:chgData name="Paul Friesenhahn" userId="f916021d3ee654ef" providerId="LiveId" clId="{C3AA7BDC-B3B0-443C-BC3A-4E07882F7006}" dt="2023-04-20T01:32:01.570" v="908" actId="20577"/>
        <pc:sldMkLst>
          <pc:docMk/>
          <pc:sldMk cId="2797632102" sldId="259"/>
        </pc:sldMkLst>
        <pc:spChg chg="mod">
          <ac:chgData name="Paul Friesenhahn" userId="f916021d3ee654ef" providerId="LiveId" clId="{C3AA7BDC-B3B0-443C-BC3A-4E07882F7006}" dt="2023-04-20T00:32:23.561" v="82" actId="20577"/>
          <ac:spMkLst>
            <pc:docMk/>
            <pc:sldMk cId="2797632102" sldId="259"/>
            <ac:spMk id="2" creationId="{2DFFCE41-EB36-0736-6DEC-FF292D5D4665}"/>
          </ac:spMkLst>
        </pc:spChg>
        <pc:spChg chg="mod">
          <ac:chgData name="Paul Friesenhahn" userId="f916021d3ee654ef" providerId="LiveId" clId="{C3AA7BDC-B3B0-443C-BC3A-4E07882F7006}" dt="2023-04-20T00:33:50.689" v="89" actId="20577"/>
          <ac:spMkLst>
            <pc:docMk/>
            <pc:sldMk cId="2797632102" sldId="259"/>
            <ac:spMk id="5" creationId="{326797C7-5AE7-F4DF-881D-F259CFD9535B}"/>
          </ac:spMkLst>
        </pc:spChg>
      </pc:sldChg>
      <pc:sldChg chg="modSp mod modNotesTx">
        <pc:chgData name="Paul Friesenhahn" userId="f916021d3ee654ef" providerId="LiveId" clId="{C3AA7BDC-B3B0-443C-BC3A-4E07882F7006}" dt="2023-04-20T02:02:15.146" v="949" actId="12789"/>
        <pc:sldMkLst>
          <pc:docMk/>
          <pc:sldMk cId="802963218" sldId="261"/>
        </pc:sldMkLst>
        <pc:picChg chg="mod">
          <ac:chgData name="Paul Friesenhahn" userId="f916021d3ee654ef" providerId="LiveId" clId="{C3AA7BDC-B3B0-443C-BC3A-4E07882F7006}" dt="2023-04-20T02:02:15.146" v="949" actId="12789"/>
          <ac:picMkLst>
            <pc:docMk/>
            <pc:sldMk cId="802963218" sldId="261"/>
            <ac:picMk id="3" creationId="{BF890EBA-8599-247B-2B6B-9C2ED26BACFD}"/>
          </ac:picMkLst>
        </pc:picChg>
        <pc:picChg chg="mod">
          <ac:chgData name="Paul Friesenhahn" userId="f916021d3ee654ef" providerId="LiveId" clId="{C3AA7BDC-B3B0-443C-BC3A-4E07882F7006}" dt="2023-04-20T02:02:15.146" v="949" actId="12789"/>
          <ac:picMkLst>
            <pc:docMk/>
            <pc:sldMk cId="802963218" sldId="261"/>
            <ac:picMk id="5" creationId="{5E8A9BB7-84DE-3D49-7D41-8B7B3B41E920}"/>
          </ac:picMkLst>
        </pc:picChg>
      </pc:sldChg>
      <pc:sldChg chg="modSp mod modNotesTx">
        <pc:chgData name="Paul Friesenhahn" userId="f916021d3ee654ef" providerId="LiveId" clId="{C3AA7BDC-B3B0-443C-BC3A-4E07882F7006}" dt="2023-04-20T01:31:19.381" v="896" actId="20577"/>
        <pc:sldMkLst>
          <pc:docMk/>
          <pc:sldMk cId="2460101852" sldId="262"/>
        </pc:sldMkLst>
        <pc:spChg chg="mod">
          <ac:chgData name="Paul Friesenhahn" userId="f916021d3ee654ef" providerId="LiveId" clId="{C3AA7BDC-B3B0-443C-BC3A-4E07882F7006}" dt="2023-04-20T01:22:43.503" v="630" actId="20577"/>
          <ac:spMkLst>
            <pc:docMk/>
            <pc:sldMk cId="2460101852" sldId="262"/>
            <ac:spMk id="2" creationId="{93773CD5-AF86-E0CB-7EBA-01677019186B}"/>
          </ac:spMkLst>
        </pc:spChg>
      </pc:sldChg>
      <pc:sldChg chg="modSp new del mod">
        <pc:chgData name="Paul Friesenhahn" userId="f916021d3ee654ef" providerId="LiveId" clId="{C3AA7BDC-B3B0-443C-BC3A-4E07882F7006}" dt="2023-04-20T00:43:53.560" v="225" actId="47"/>
        <pc:sldMkLst>
          <pc:docMk/>
          <pc:sldMk cId="1505778294" sldId="263"/>
        </pc:sldMkLst>
        <pc:spChg chg="mod">
          <ac:chgData name="Paul Friesenhahn" userId="f916021d3ee654ef" providerId="LiveId" clId="{C3AA7BDC-B3B0-443C-BC3A-4E07882F7006}" dt="2023-04-20T00:43:37.423" v="221"/>
          <ac:spMkLst>
            <pc:docMk/>
            <pc:sldMk cId="1505778294" sldId="263"/>
            <ac:spMk id="2" creationId="{7A7A21B6-849A-D584-0710-054065663F01}"/>
          </ac:spMkLst>
        </pc:spChg>
      </pc:sldChg>
      <pc:sldChg chg="add modNotesTx">
        <pc:chgData name="Paul Friesenhahn" userId="f916021d3ee654ef" providerId="LiveId" clId="{C3AA7BDC-B3B0-443C-BC3A-4E07882F7006}" dt="2023-04-20T01:30:29.429" v="862" actId="20577"/>
        <pc:sldMkLst>
          <pc:docMk/>
          <pc:sldMk cId="2979039668" sldId="265"/>
        </pc:sldMkLst>
      </pc:sldChg>
      <pc:sldChg chg="delSp modSp add mod setBg delDesignElem modNotesTx">
        <pc:chgData name="Paul Friesenhahn" userId="f916021d3ee654ef" providerId="LiveId" clId="{C3AA7BDC-B3B0-443C-BC3A-4E07882F7006}" dt="2023-04-20T01:30:26.413" v="857" actId="20577"/>
        <pc:sldMkLst>
          <pc:docMk/>
          <pc:sldMk cId="3788539144" sldId="266"/>
        </pc:sldMkLst>
        <pc:spChg chg="mod">
          <ac:chgData name="Paul Friesenhahn" userId="f916021d3ee654ef" providerId="LiveId" clId="{C3AA7BDC-B3B0-443C-BC3A-4E07882F7006}" dt="2023-04-20T01:26:01.938" v="842" actId="1076"/>
          <ac:spMkLst>
            <pc:docMk/>
            <pc:sldMk cId="3788539144" sldId="266"/>
            <ac:spMk id="2" creationId="{47EA9349-0F3A-D8FA-053E-242FA41B93C0}"/>
          </ac:spMkLst>
        </pc:spChg>
        <pc:spChg chg="del">
          <ac:chgData name="Paul Friesenhahn" userId="f916021d3ee654ef" providerId="LiveId" clId="{C3AA7BDC-B3B0-443C-BC3A-4E07882F7006}" dt="2023-04-20T00:44:15.834" v="227"/>
          <ac:spMkLst>
            <pc:docMk/>
            <pc:sldMk cId="3788539144" sldId="266"/>
            <ac:spMk id="9" creationId="{0671A8AE-40A1-4631-A6B8-581AFF065482}"/>
          </ac:spMkLst>
        </pc:spChg>
        <pc:spChg chg="del">
          <ac:chgData name="Paul Friesenhahn" userId="f916021d3ee654ef" providerId="LiveId" clId="{C3AA7BDC-B3B0-443C-BC3A-4E07882F7006}" dt="2023-04-20T00:44:15.834" v="227"/>
          <ac:spMkLst>
            <pc:docMk/>
            <pc:sldMk cId="3788539144" sldId="266"/>
            <ac:spMk id="11" creationId="{AB58EF07-17C2-48CF-ABB0-EEF1F17CB8F0}"/>
          </ac:spMkLst>
        </pc:spChg>
        <pc:spChg chg="del">
          <ac:chgData name="Paul Friesenhahn" userId="f916021d3ee654ef" providerId="LiveId" clId="{C3AA7BDC-B3B0-443C-BC3A-4E07882F7006}" dt="2023-04-20T00:44:15.834" v="227"/>
          <ac:spMkLst>
            <pc:docMk/>
            <pc:sldMk cId="3788539144" sldId="266"/>
            <ac:spMk id="13" creationId="{AF2F604E-43BE-4DC3-B983-E071523364F8}"/>
          </ac:spMkLst>
        </pc:spChg>
        <pc:spChg chg="del">
          <ac:chgData name="Paul Friesenhahn" userId="f916021d3ee654ef" providerId="LiveId" clId="{C3AA7BDC-B3B0-443C-BC3A-4E07882F7006}" dt="2023-04-20T00:44:15.834" v="227"/>
          <ac:spMkLst>
            <pc:docMk/>
            <pc:sldMk cId="3788539144" sldId="266"/>
            <ac:spMk id="15" creationId="{08C9B587-E65E-4B52-B37C-ABEBB6E87928}"/>
          </ac:spMkLst>
        </pc:spChg>
      </pc:sldChg>
      <pc:sldChg chg="addSp delSp modSp new mod modNotesTx">
        <pc:chgData name="Paul Friesenhahn" userId="f916021d3ee654ef" providerId="LiveId" clId="{C3AA7BDC-B3B0-443C-BC3A-4E07882F7006}" dt="2023-04-20T02:17:42.912" v="974" actId="1076"/>
        <pc:sldMkLst>
          <pc:docMk/>
          <pc:sldMk cId="2889675901" sldId="267"/>
        </pc:sldMkLst>
        <pc:spChg chg="mod">
          <ac:chgData name="Paul Friesenhahn" userId="f916021d3ee654ef" providerId="LiveId" clId="{C3AA7BDC-B3B0-443C-BC3A-4E07882F7006}" dt="2023-04-20T01:23:05.778" v="665" actId="20577"/>
          <ac:spMkLst>
            <pc:docMk/>
            <pc:sldMk cId="2889675901" sldId="267"/>
            <ac:spMk id="2" creationId="{621E5B79-4E93-E887-E3CD-3DDA360AFBAE}"/>
          </ac:spMkLst>
        </pc:spChg>
        <pc:spChg chg="del">
          <ac:chgData name="Paul Friesenhahn" userId="f916021d3ee654ef" providerId="LiveId" clId="{C3AA7BDC-B3B0-443C-BC3A-4E07882F7006}" dt="2023-04-20T00:48:54.243" v="230" actId="22"/>
          <ac:spMkLst>
            <pc:docMk/>
            <pc:sldMk cId="2889675901" sldId="267"/>
            <ac:spMk id="3" creationId="{89150FE1-6B27-A317-C879-AFB5B453FF92}"/>
          </ac:spMkLst>
        </pc:spChg>
        <pc:spChg chg="add del mod">
          <ac:chgData name="Paul Friesenhahn" userId="f916021d3ee654ef" providerId="LiveId" clId="{C3AA7BDC-B3B0-443C-BC3A-4E07882F7006}" dt="2023-04-20T02:17:00.974" v="971" actId="478"/>
          <ac:spMkLst>
            <pc:docMk/>
            <pc:sldMk cId="2889675901" sldId="267"/>
            <ac:spMk id="4" creationId="{40216F28-BAC9-B6E5-2927-9D248769969F}"/>
          </ac:spMkLst>
        </pc:spChg>
        <pc:picChg chg="add del mod ord">
          <ac:chgData name="Paul Friesenhahn" userId="f916021d3ee654ef" providerId="LiveId" clId="{C3AA7BDC-B3B0-443C-BC3A-4E07882F7006}" dt="2023-04-20T02:16:52.742" v="967" actId="478"/>
          <ac:picMkLst>
            <pc:docMk/>
            <pc:sldMk cId="2889675901" sldId="267"/>
            <ac:picMk id="5" creationId="{88DA8B45-F1DA-9497-7529-0561FC9D5522}"/>
          </ac:picMkLst>
        </pc:picChg>
        <pc:picChg chg="add mod">
          <ac:chgData name="Paul Friesenhahn" userId="f916021d3ee654ef" providerId="LiveId" clId="{C3AA7BDC-B3B0-443C-BC3A-4E07882F7006}" dt="2023-04-20T02:16:58.841" v="970" actId="1076"/>
          <ac:picMkLst>
            <pc:docMk/>
            <pc:sldMk cId="2889675901" sldId="267"/>
            <ac:picMk id="7" creationId="{AA19A88C-CC8C-C90F-F680-0777B83DD35C}"/>
          </ac:picMkLst>
        </pc:picChg>
        <pc:picChg chg="add del mod">
          <ac:chgData name="Paul Friesenhahn" userId="f916021d3ee654ef" providerId="LiveId" clId="{C3AA7BDC-B3B0-443C-BC3A-4E07882F7006}" dt="2023-04-20T00:49:04.961" v="234" actId="478"/>
          <ac:picMkLst>
            <pc:docMk/>
            <pc:sldMk cId="2889675901" sldId="267"/>
            <ac:picMk id="7" creationId="{D7865F3A-33C9-B98B-85FD-9C00F9392658}"/>
          </ac:picMkLst>
        </pc:picChg>
        <pc:picChg chg="add del mod">
          <ac:chgData name="Paul Friesenhahn" userId="f916021d3ee654ef" providerId="LiveId" clId="{C3AA7BDC-B3B0-443C-BC3A-4E07882F7006}" dt="2023-04-20T02:17:01.739" v="972" actId="478"/>
          <ac:picMkLst>
            <pc:docMk/>
            <pc:sldMk cId="2889675901" sldId="267"/>
            <ac:picMk id="9" creationId="{6047CE59-E980-8BB8-4A54-EB26124AA358}"/>
          </ac:picMkLst>
        </pc:picChg>
        <pc:picChg chg="add mod">
          <ac:chgData name="Paul Friesenhahn" userId="f916021d3ee654ef" providerId="LiveId" clId="{C3AA7BDC-B3B0-443C-BC3A-4E07882F7006}" dt="2023-04-20T02:17:42.912" v="974" actId="1076"/>
          <ac:picMkLst>
            <pc:docMk/>
            <pc:sldMk cId="2889675901" sldId="267"/>
            <ac:picMk id="10" creationId="{BFF21837-771C-0C0B-6689-6C0342C3FABA}"/>
          </ac:picMkLst>
        </pc:picChg>
      </pc:sldChg>
      <pc:sldChg chg="addSp delSp modSp new mod modNotesTx">
        <pc:chgData name="Paul Friesenhahn" userId="f916021d3ee654ef" providerId="LiveId" clId="{C3AA7BDC-B3B0-443C-BC3A-4E07882F7006}" dt="2023-04-20T01:31:57.834" v="902" actId="20577"/>
        <pc:sldMkLst>
          <pc:docMk/>
          <pc:sldMk cId="2059958513" sldId="268"/>
        </pc:sldMkLst>
        <pc:spChg chg="mod">
          <ac:chgData name="Paul Friesenhahn" userId="f916021d3ee654ef" providerId="LiveId" clId="{C3AA7BDC-B3B0-443C-BC3A-4E07882F7006}" dt="2023-04-20T01:17:20.457" v="532" actId="20577"/>
          <ac:spMkLst>
            <pc:docMk/>
            <pc:sldMk cId="2059958513" sldId="268"/>
            <ac:spMk id="2" creationId="{EE4FE43A-D59C-9C4E-DAC3-C07E5DF9FA47}"/>
          </ac:spMkLst>
        </pc:spChg>
        <pc:spChg chg="del">
          <ac:chgData name="Paul Friesenhahn" userId="f916021d3ee654ef" providerId="LiveId" clId="{C3AA7BDC-B3B0-443C-BC3A-4E07882F7006}" dt="2023-04-20T00:56:38.588" v="276" actId="22"/>
          <ac:spMkLst>
            <pc:docMk/>
            <pc:sldMk cId="2059958513" sldId="268"/>
            <ac:spMk id="3" creationId="{2FC55F3C-BF6D-C486-BD21-2D0282A018B8}"/>
          </ac:spMkLst>
        </pc:spChg>
        <pc:picChg chg="add mod ord">
          <ac:chgData name="Paul Friesenhahn" userId="f916021d3ee654ef" providerId="LiveId" clId="{C3AA7BDC-B3B0-443C-BC3A-4E07882F7006}" dt="2023-04-20T00:56:41.399" v="278" actId="1076"/>
          <ac:picMkLst>
            <pc:docMk/>
            <pc:sldMk cId="2059958513" sldId="268"/>
            <ac:picMk id="5" creationId="{25E60C00-61F4-A5B8-78F9-719C0A7438CE}"/>
          </ac:picMkLst>
        </pc:picChg>
        <pc:picChg chg="add mod">
          <ac:chgData name="Paul Friesenhahn" userId="f916021d3ee654ef" providerId="LiveId" clId="{C3AA7BDC-B3B0-443C-BC3A-4E07882F7006}" dt="2023-04-20T00:56:48.075" v="280" actId="1076"/>
          <ac:picMkLst>
            <pc:docMk/>
            <pc:sldMk cId="2059958513" sldId="268"/>
            <ac:picMk id="7" creationId="{EEB616E0-D067-FABB-89FE-0FFD3FCAD144}"/>
          </ac:picMkLst>
        </pc:picChg>
      </pc:sldChg>
      <pc:sldChg chg="addSp delSp modSp new mod modNotesTx">
        <pc:chgData name="Paul Friesenhahn" userId="f916021d3ee654ef" providerId="LiveId" clId="{C3AA7BDC-B3B0-443C-BC3A-4E07882F7006}" dt="2023-04-20T02:18:16.299" v="977" actId="1076"/>
        <pc:sldMkLst>
          <pc:docMk/>
          <pc:sldMk cId="2038085436" sldId="269"/>
        </pc:sldMkLst>
        <pc:spChg chg="mod">
          <ac:chgData name="Paul Friesenhahn" userId="f916021d3ee654ef" providerId="LiveId" clId="{C3AA7BDC-B3B0-443C-BC3A-4E07882F7006}" dt="2023-04-20T01:22:57.070" v="662" actId="20577"/>
          <ac:spMkLst>
            <pc:docMk/>
            <pc:sldMk cId="2038085436" sldId="269"/>
            <ac:spMk id="2" creationId="{9592DCC3-6A26-9639-7504-5D22416EDF10}"/>
          </ac:spMkLst>
        </pc:spChg>
        <pc:spChg chg="del">
          <ac:chgData name="Paul Friesenhahn" userId="f916021d3ee654ef" providerId="LiveId" clId="{C3AA7BDC-B3B0-443C-BC3A-4E07882F7006}" dt="2023-04-20T01:15:40.016" v="440" actId="22"/>
          <ac:spMkLst>
            <pc:docMk/>
            <pc:sldMk cId="2038085436" sldId="269"/>
            <ac:spMk id="3" creationId="{2CEACC43-866E-EA62-A208-1FBFCDD32388}"/>
          </ac:spMkLst>
        </pc:spChg>
        <pc:spChg chg="add del mod">
          <ac:chgData name="Paul Friesenhahn" userId="f916021d3ee654ef" providerId="LiveId" clId="{C3AA7BDC-B3B0-443C-BC3A-4E07882F7006}" dt="2023-04-20T02:14:49.280" v="965" actId="478"/>
          <ac:spMkLst>
            <pc:docMk/>
            <pc:sldMk cId="2038085436" sldId="269"/>
            <ac:spMk id="8" creationId="{F8EDBD10-2BE7-676B-76D6-36E4F4B3E01F}"/>
          </ac:spMkLst>
        </pc:spChg>
        <pc:picChg chg="add del mod">
          <ac:chgData name="Paul Friesenhahn" userId="f916021d3ee654ef" providerId="LiveId" clId="{C3AA7BDC-B3B0-443C-BC3A-4E07882F7006}" dt="2023-04-20T02:18:14.099" v="975" actId="478"/>
          <ac:picMkLst>
            <pc:docMk/>
            <pc:sldMk cId="2038085436" sldId="269"/>
            <ac:picMk id="4" creationId="{B8497EC8-050F-CF8F-7C91-C049445C8328}"/>
          </ac:picMkLst>
        </pc:picChg>
        <pc:picChg chg="add del mod ord">
          <ac:chgData name="Paul Friesenhahn" userId="f916021d3ee654ef" providerId="LiveId" clId="{C3AA7BDC-B3B0-443C-BC3A-4E07882F7006}" dt="2023-04-20T02:14:46.582" v="963" actId="478"/>
          <ac:picMkLst>
            <pc:docMk/>
            <pc:sldMk cId="2038085436" sldId="269"/>
            <ac:picMk id="5" creationId="{26A23406-F2E5-F51F-0E81-674CA1DFC964}"/>
          </ac:picMkLst>
        </pc:picChg>
        <pc:picChg chg="add del mod">
          <ac:chgData name="Paul Friesenhahn" userId="f916021d3ee654ef" providerId="LiveId" clId="{C3AA7BDC-B3B0-443C-BC3A-4E07882F7006}" dt="2023-04-20T02:14:39.987" v="960" actId="478"/>
          <ac:picMkLst>
            <pc:docMk/>
            <pc:sldMk cId="2038085436" sldId="269"/>
            <ac:picMk id="7" creationId="{46CA9EB2-8CED-5C0A-B065-04B05C3A3CBB}"/>
          </ac:picMkLst>
        </pc:picChg>
        <pc:picChg chg="add mod">
          <ac:chgData name="Paul Friesenhahn" userId="f916021d3ee654ef" providerId="LiveId" clId="{C3AA7BDC-B3B0-443C-BC3A-4E07882F7006}" dt="2023-04-20T02:14:52.479" v="966" actId="1076"/>
          <ac:picMkLst>
            <pc:docMk/>
            <pc:sldMk cId="2038085436" sldId="269"/>
            <ac:picMk id="10" creationId="{FB48C75B-F609-62B4-761D-4D58E6EB74CA}"/>
          </ac:picMkLst>
        </pc:picChg>
        <pc:picChg chg="add mod">
          <ac:chgData name="Paul Friesenhahn" userId="f916021d3ee654ef" providerId="LiveId" clId="{C3AA7BDC-B3B0-443C-BC3A-4E07882F7006}" dt="2023-04-20T02:18:16.299" v="977" actId="1076"/>
          <ac:picMkLst>
            <pc:docMk/>
            <pc:sldMk cId="2038085436" sldId="269"/>
            <ac:picMk id="12" creationId="{2AF3FA2A-8644-FFAB-3DE8-E71AD658F1C6}"/>
          </ac:picMkLst>
        </pc:picChg>
      </pc:sldChg>
      <pc:sldChg chg="modSp new mod modNotesTx">
        <pc:chgData name="Paul Friesenhahn" userId="f916021d3ee654ef" providerId="LiveId" clId="{C3AA7BDC-B3B0-443C-BC3A-4E07882F7006}" dt="2023-04-20T01:32:27.782" v="948" actId="20577"/>
        <pc:sldMkLst>
          <pc:docMk/>
          <pc:sldMk cId="1662428893" sldId="270"/>
        </pc:sldMkLst>
        <pc:spChg chg="mod">
          <ac:chgData name="Paul Friesenhahn" userId="f916021d3ee654ef" providerId="LiveId" clId="{C3AA7BDC-B3B0-443C-BC3A-4E07882F7006}" dt="2023-04-20T01:25:23.954" v="839" actId="20577"/>
          <ac:spMkLst>
            <pc:docMk/>
            <pc:sldMk cId="1662428893" sldId="270"/>
            <ac:spMk id="2" creationId="{91AABB4B-9274-EB2A-BF1E-976B620DFAF0}"/>
          </ac:spMkLst>
        </pc:spChg>
        <pc:spChg chg="mod">
          <ac:chgData name="Paul Friesenhahn" userId="f916021d3ee654ef" providerId="LiveId" clId="{C3AA7BDC-B3B0-443C-BC3A-4E07882F7006}" dt="2023-04-20T01:25:08.291" v="820" actId="20577"/>
          <ac:spMkLst>
            <pc:docMk/>
            <pc:sldMk cId="1662428893" sldId="270"/>
            <ac:spMk id="3" creationId="{D7DF2D36-AB23-EBB3-C51E-5FB678F05BF4}"/>
          </ac:spMkLst>
        </pc:spChg>
      </pc:sldChg>
      <pc:sldChg chg="modSp new mod">
        <pc:chgData name="Paul Friesenhahn" userId="f916021d3ee654ef" providerId="LiveId" clId="{C3AA7BDC-B3B0-443C-BC3A-4E07882F7006}" dt="2023-04-20T01:18:04.200" v="543" actId="20577"/>
        <pc:sldMkLst>
          <pc:docMk/>
          <pc:sldMk cId="3254109865" sldId="271"/>
        </pc:sldMkLst>
        <pc:spChg chg="mod">
          <ac:chgData name="Paul Friesenhahn" userId="f916021d3ee654ef" providerId="LiveId" clId="{C3AA7BDC-B3B0-443C-BC3A-4E07882F7006}" dt="2023-04-20T01:18:04.200" v="543" actId="20577"/>
          <ac:spMkLst>
            <pc:docMk/>
            <pc:sldMk cId="3254109865" sldId="271"/>
            <ac:spMk id="2" creationId="{CE314C38-A8A7-05A2-6014-AD82EFDAC9CD}"/>
          </ac:spMkLst>
        </pc:spChg>
      </pc:sldChg>
      <pc:sldChg chg="addSp delSp modSp new mod modNotesTx">
        <pc:chgData name="Paul Friesenhahn" userId="f916021d3ee654ef" providerId="LiveId" clId="{C3AA7BDC-B3B0-443C-BC3A-4E07882F7006}" dt="2023-04-20T02:14:16.207" v="959" actId="1076"/>
        <pc:sldMkLst>
          <pc:docMk/>
          <pc:sldMk cId="1990135704" sldId="272"/>
        </pc:sldMkLst>
        <pc:spChg chg="mod">
          <ac:chgData name="Paul Friesenhahn" userId="f916021d3ee654ef" providerId="LiveId" clId="{C3AA7BDC-B3B0-443C-BC3A-4E07882F7006}" dt="2023-04-20T01:23:13.925" v="673" actId="20577"/>
          <ac:spMkLst>
            <pc:docMk/>
            <pc:sldMk cId="1990135704" sldId="272"/>
            <ac:spMk id="2" creationId="{3A1F5E3C-0B3F-559A-F6CF-178459B64D73}"/>
          </ac:spMkLst>
        </pc:spChg>
        <pc:spChg chg="del">
          <ac:chgData name="Paul Friesenhahn" userId="f916021d3ee654ef" providerId="LiveId" clId="{C3AA7BDC-B3B0-443C-BC3A-4E07882F7006}" dt="2023-04-20T01:21:39.041" v="545" actId="22"/>
          <ac:spMkLst>
            <pc:docMk/>
            <pc:sldMk cId="1990135704" sldId="272"/>
            <ac:spMk id="3" creationId="{1F1D4326-FF4F-38F0-A87B-BEC08CF3A446}"/>
          </ac:spMkLst>
        </pc:spChg>
        <pc:spChg chg="add del mod">
          <ac:chgData name="Paul Friesenhahn" userId="f916021d3ee654ef" providerId="LiveId" clId="{C3AA7BDC-B3B0-443C-BC3A-4E07882F7006}" dt="2023-04-20T02:14:12.492" v="956" actId="478"/>
          <ac:spMkLst>
            <pc:docMk/>
            <pc:sldMk cId="1990135704" sldId="272"/>
            <ac:spMk id="4" creationId="{535608C9-0AE7-B5FD-A91A-E644930CA5D3}"/>
          </ac:spMkLst>
        </pc:spChg>
        <pc:picChg chg="add del mod ord">
          <ac:chgData name="Paul Friesenhahn" userId="f916021d3ee654ef" providerId="LiveId" clId="{C3AA7BDC-B3B0-443C-BC3A-4E07882F7006}" dt="2023-04-20T02:14:00.606" v="953" actId="478"/>
          <ac:picMkLst>
            <pc:docMk/>
            <pc:sldMk cId="1990135704" sldId="272"/>
            <ac:picMk id="5" creationId="{C210476A-F72A-3409-BA32-306D590E89AE}"/>
          </ac:picMkLst>
        </pc:picChg>
        <pc:picChg chg="add del mod">
          <ac:chgData name="Paul Friesenhahn" userId="f916021d3ee654ef" providerId="LiveId" clId="{C3AA7BDC-B3B0-443C-BC3A-4E07882F7006}" dt="2023-04-20T02:14:13.212" v="957" actId="478"/>
          <ac:picMkLst>
            <pc:docMk/>
            <pc:sldMk cId="1990135704" sldId="272"/>
            <ac:picMk id="7" creationId="{B66B376E-6A5D-B671-7B61-A8EC1F57FA4F}"/>
          </ac:picMkLst>
        </pc:picChg>
        <pc:picChg chg="add mod">
          <ac:chgData name="Paul Friesenhahn" userId="f916021d3ee654ef" providerId="LiveId" clId="{C3AA7BDC-B3B0-443C-BC3A-4E07882F7006}" dt="2023-04-20T02:14:04.975" v="955" actId="1076"/>
          <ac:picMkLst>
            <pc:docMk/>
            <pc:sldMk cId="1990135704" sldId="272"/>
            <ac:picMk id="8" creationId="{319B96E3-A1BE-102B-8D3A-7F87E251E0AB}"/>
          </ac:picMkLst>
        </pc:picChg>
        <pc:picChg chg="add mod">
          <ac:chgData name="Paul Friesenhahn" userId="f916021d3ee654ef" providerId="LiveId" clId="{C3AA7BDC-B3B0-443C-BC3A-4E07882F7006}" dt="2023-04-20T02:14:16.207" v="959" actId="1076"/>
          <ac:picMkLst>
            <pc:docMk/>
            <pc:sldMk cId="1990135704" sldId="272"/>
            <ac:picMk id="10" creationId="{29249E8B-8E35-E36B-FCE4-EA2BED2537FD}"/>
          </ac:picMkLst>
        </pc:picChg>
      </pc:sldChg>
    </pc:docChg>
  </pc:docChgLst>
  <pc:docChgLst>
    <pc:chgData name="Paul Friesenhahn" userId="f916021d3ee654ef" providerId="LiveId" clId="{A054F8ED-44B0-47B0-A9F5-3B26E21A02C2}"/>
    <pc:docChg chg="modSld">
      <pc:chgData name="Paul Friesenhahn" userId="f916021d3ee654ef" providerId="LiveId" clId="{A054F8ED-44B0-47B0-A9F5-3B26E21A02C2}" dt="2023-04-20T16:47:50.730" v="0" actId="20577"/>
      <pc:docMkLst>
        <pc:docMk/>
      </pc:docMkLst>
      <pc:sldChg chg="modSp mod">
        <pc:chgData name="Paul Friesenhahn" userId="f916021d3ee654ef" providerId="LiveId" clId="{A054F8ED-44B0-47B0-A9F5-3B26E21A02C2}" dt="2023-04-20T16:47:50.730" v="0" actId="20577"/>
        <pc:sldMkLst>
          <pc:docMk/>
          <pc:sldMk cId="2460101852" sldId="262"/>
        </pc:sldMkLst>
        <pc:spChg chg="mod">
          <ac:chgData name="Paul Friesenhahn" userId="f916021d3ee654ef" providerId="LiveId" clId="{A054F8ED-44B0-47B0-A9F5-3B26E21A02C2}" dt="2023-04-20T16:47:50.730" v="0" actId="20577"/>
          <ac:spMkLst>
            <pc:docMk/>
            <pc:sldMk cId="2460101852" sldId="262"/>
            <ac:spMk id="2" creationId="{93773CD5-AF86-E0CB-7EBA-0167701918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C120C-5F30-49F4-9D5D-5CF6E6E16A0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42900-779F-484A-BB9D-264AC2E6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9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27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23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2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33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7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Jenny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0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Pankaj</a:t>
            </a: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 correlation between Deep sleep and sleep efficiency is 0.79</a:t>
            </a: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The correlation between Light sleep and sleep efficiency is -0.82</a:t>
            </a: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Likely used deep sleep and light sleep percentage to calculate sleep efficiency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69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Pankaj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50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Kanwal</a:t>
            </a:r>
          </a:p>
          <a:p>
            <a:pPr marL="171450" indent="-171450">
              <a:buFontTx/>
              <a:buChar char="-"/>
            </a:pPr>
            <a:r>
              <a:rPr lang="en-US" dirty="0"/>
              <a:t>41-50 has lowest duration but highest efficiency</a:t>
            </a:r>
          </a:p>
          <a:p>
            <a:pPr marL="171450" indent="-171450">
              <a:buFontTx/>
              <a:buChar char="-"/>
            </a:pPr>
            <a:r>
              <a:rPr lang="en-US" dirty="0"/>
              <a:t>After 41-50, women have higher sleep duration but lower sleep 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22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64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2900-779F-484A-BB9D-264AC2E636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1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0F14-7199-BE8A-E6A3-C08530F94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2B8C5-9510-0CD3-9CB5-D70C12308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7F7D8-DB14-1C1E-353A-30BC061F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7B9B7-7A38-4BD2-932F-4BCF993F0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75488-2473-62FB-D18E-478ED53B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1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9DD4-5745-AF21-A2F6-E4A368FC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9AC9F-D939-1B7E-391B-527FB6BE2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52583-FDB1-F0CB-0CA5-1F189B199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C88C3-9FA2-6C78-EABB-1E1C85ADB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3265E-B59C-4494-7838-6E50E469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239D7-BE10-4620-D5DB-4E63E448B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307D4-2361-207B-D63A-91BBE2704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E4693-F85D-E3DB-AD19-2F60096F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96FE4-7B42-8237-1BCF-1693343F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45FB6-6E7D-3AB7-137C-1FACB20A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8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A78EB-F6C0-F2AF-D4D4-D5E8F8ED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8C222-BFBC-D194-D122-B885268C4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96027-C025-C39F-F112-44D458E2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A71EE-E2CF-D061-6583-403E74C9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4CD0F-8740-2DEF-2B64-970C9B1D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7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08C7-8FA6-DFC0-334D-F0DC0526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BDDCF-C56B-5381-3C51-BEF5AB557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210DD-3D73-28E5-1147-5B957AD7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7E83B-05A9-4AE2-8683-82A076B6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0117B-9965-FC28-B6F8-A7675FFF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5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69F0-1070-7400-A42D-6857C3EC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71766-2537-7FC5-EFCF-9A0C6A0D5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41241-7EB6-DACE-D821-CCEB9A888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95BD9-0CA0-9183-BAEA-D13DA9F5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BB27E-0423-4AB8-BC9B-4077335C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38DB5-0F20-933F-B3EA-1591E316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7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FF8E-6FF8-95C4-E720-D31D55747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EF2C1-02A8-D60A-E75D-5922B11F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D6AC2-4E11-2029-5134-40600A8A4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899C8-3094-8A8F-9D00-BA78482AA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449C6-7D21-8F5B-1EA3-7F180C42D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FAF27-C3E5-6A79-74AF-B91E52B6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71AFB-0566-1350-0986-ECE40AC0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815A1-6B70-630C-80CB-FE6AA1B2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5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7BB8-C1EA-7EE5-9CF5-98D4B0B93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79395-4692-96FC-EBE7-0C28664E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EB1E1-DCAB-03F3-FEE1-06AB1F53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F736A-C11A-4879-6A17-30388B35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8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15F24D-C0EE-374E-3268-21AA6704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884E2-C7CB-4A9D-867D-7565F00B2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3088B-75E8-2C36-99C8-46B54800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5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B02D-5C42-1021-9467-D68C527C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8738-A2DF-8F4B-47C6-C93AAB453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65B16-1E80-4EDD-BA6A-103AEBF42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A28E3-F464-559E-9074-80FF9055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74DA1-D105-8DB9-C292-CA932891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06E59-15CB-01D7-4116-BADA81E9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241A-E6B8-AB9E-C541-8D443E35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36E81-EB00-F90E-5F49-2B1345992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0088F-C6C7-96DD-B219-C980AED94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80F46-ECF3-94DF-10F2-8D74B6CC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C97FB-F383-3205-9009-53D2492F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7CAE3-80C2-87EF-465D-48BF4933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39FB0-8DBE-2538-221F-614E916A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58E6D-A6B3-0CD2-C146-F5F198F99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4753F-EE86-C5F6-BB2D-4DA56ED45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062D4-BD81-47E8-8F35-E30EF70072D2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F78EB-2591-209E-5B7F-39C49B857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B0AC-2938-E9E4-1D8E-4B20827D8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C0556-3F77-4B3C-BBC9-E56FD41B0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7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764402-AC7E-511A-3DC9-4919A38CE9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88"/>
          <a:stretch/>
        </p:blipFill>
        <p:spPr>
          <a:xfrm>
            <a:off x="3523488" y="5986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EA9349-0F3A-D8FA-053E-242FA41B9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558945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What are the biggest factors affecting sleep in adults?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AA5BB-729F-A09C-204C-05710EF32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727903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000" dirty="0"/>
              <a:t>Group 5 :</a:t>
            </a:r>
          </a:p>
          <a:p>
            <a:pPr algn="l"/>
            <a:r>
              <a:rPr lang="en-US" sz="2000" dirty="0"/>
              <a:t>Charles </a:t>
            </a:r>
            <a:r>
              <a:rPr lang="en-US" sz="2000" dirty="0" err="1"/>
              <a:t>Sisemseghan</a:t>
            </a:r>
            <a:endParaRPr lang="en-US" sz="2000" dirty="0"/>
          </a:p>
          <a:p>
            <a:pPr algn="l"/>
            <a:r>
              <a:rPr lang="en-US" sz="2000" dirty="0"/>
              <a:t>Edgar </a:t>
            </a:r>
            <a:r>
              <a:rPr lang="en-US" sz="2000" dirty="0" err="1"/>
              <a:t>A.Guevara</a:t>
            </a:r>
            <a:endParaRPr lang="en-US" sz="2000" dirty="0"/>
          </a:p>
          <a:p>
            <a:pPr algn="l"/>
            <a:r>
              <a:rPr lang="en-US" sz="2000" dirty="0"/>
              <a:t>Jenny </a:t>
            </a:r>
            <a:r>
              <a:rPr lang="en-US" sz="2000" dirty="0" err="1"/>
              <a:t>Friesenhahn</a:t>
            </a:r>
            <a:endParaRPr lang="en-US" sz="2000" dirty="0"/>
          </a:p>
          <a:p>
            <a:pPr algn="l"/>
            <a:r>
              <a:rPr lang="en-US" sz="2000" dirty="0"/>
              <a:t>Kanwal Iftikhar</a:t>
            </a:r>
          </a:p>
          <a:p>
            <a:pPr algn="l"/>
            <a:r>
              <a:rPr lang="en-US" sz="2000" dirty="0"/>
              <a:t>Pankaj Sethi</a:t>
            </a:r>
          </a:p>
        </p:txBody>
      </p:sp>
    </p:spTree>
    <p:extLst>
      <p:ext uri="{BB962C8B-B14F-4D97-AF65-F5344CB8AC3E}">
        <p14:creationId xmlns:p14="http://schemas.microsoft.com/office/powerpoint/2010/main" val="3788539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5E3C-0B3F-559A-F6CF-178459B6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exercising affect sleep?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9B96E3-A1BE-102B-8D3A-7F87E251E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69" y="1825625"/>
            <a:ext cx="5534025" cy="4314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249E8B-8E35-E36B-FCE4-EA2BED253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25625"/>
            <a:ext cx="54483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3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BB4B-9274-EB2A-BF1E-976B620D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Bias in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F2D36-AB23-EBB3-C51E-5FB678F05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Smaller sample size</a:t>
            </a:r>
          </a:p>
          <a:p>
            <a:r>
              <a:rPr lang="en-US" dirty="0"/>
              <a:t>Some information is survey-based</a:t>
            </a:r>
          </a:p>
          <a:p>
            <a:r>
              <a:rPr lang="en-US" dirty="0"/>
              <a:t>Data is from UK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2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4C38-A8A7-05A2-6014-AD82EFDA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41072-A174-6F29-99C1-9B8E76618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0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6A30-63A9-AB64-E1B4-501435E8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&amp; Methodology: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40542-FDEF-A119-A80D-295DF5546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F8F98-FAF5-8416-AD65-902822C8CB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Dataset is downloaded from Kaggle.</a:t>
            </a:r>
          </a:p>
          <a:p>
            <a:endParaRPr lang="en-US" dirty="0">
              <a:solidFill>
                <a:srgbClr val="1D1C1D"/>
              </a:solidFill>
              <a:latin typeface="Slack-Lato"/>
            </a:endParaRPr>
          </a:p>
          <a:p>
            <a:pPr lvl="1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 dataset provided was collected as part of a study conducted in the UK by a research team from The University of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Oxfordshire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C8A27-FF11-FC2C-6146-596192BD1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COLLECTION METHODOLOGY: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2B59B-7A33-9A9C-9CF8-EFF50D0C85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 study aimed to investigate the impact of lifestyle factors such as caffeine, alcohol, and exercise on sleep patterns and sleep quality. 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 research team recruited participants from the local community and collected data over a period of several months. 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 data was collected using a combination of self-reported surveys, actigraphy, and polysomnography which is a sleep monitoring technique. 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 data was then analyzed to understand the relationship between lifestyle factors and sleep patterns and to identify any potential areas for intervention to improve sleep.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03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AACF-6FA3-F6F3-B48E-635AACB06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Population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3BB23B-6AD0-3632-313C-4BD6A1B33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4861"/>
            <a:ext cx="3943350" cy="3895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17BCF0-A645-0ECF-A3F2-A8F7A36F5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282" y="1834861"/>
            <a:ext cx="4324350" cy="3895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31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FD57-1121-FC3B-D4A4-E82EB172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Population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8A9BB7-84DE-3D49-7D41-8B7B3B41E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22888" y="1690688"/>
            <a:ext cx="5286412" cy="4351338"/>
          </a:xfr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BF890EBA-8599-247B-2B6B-9C2ED26BA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556" y="1918495"/>
            <a:ext cx="3943350" cy="3895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296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E43A-D59C-9C4E-DAC3-C07E5DF9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sleep vs. sleep efficiency vs. light sleep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E60C00-61F4-A5B8-78F9-719C0A743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7546" y="1936920"/>
            <a:ext cx="5400675" cy="4114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B616E0-D067-FABB-89FE-0FFD3FCAD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279" y="2080727"/>
            <a:ext cx="54006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5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CE41-EB36-0736-6DEC-FF292D5D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age affect sleep efficiency?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6797C7-5AE7-F4DF-881D-F259CFD95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464860" cy="4351338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Consolas" panose="020B0609020204030204" pitchFamily="49" charset="0"/>
              </a:rPr>
              <a:t>The correlation between age and sleep efficiency is 0.12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TBD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1F681-400E-BFFD-C465-6945DC52E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003" y="1825625"/>
            <a:ext cx="54006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3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3CD5-AF86-E0CB-7EBA-01677019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age &amp; </a:t>
            </a:r>
            <a:r>
              <a:rPr lang="en-US"/>
              <a:t>gender affect </a:t>
            </a:r>
            <a:r>
              <a:rPr lang="en-US" dirty="0"/>
              <a:t>sleep efficiency &amp; sleep duration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F99B79-C38A-DF47-C3A6-601439ED6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7700" y="1690687"/>
            <a:ext cx="5448300" cy="43148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71267C-BCC1-302C-0BCA-1895E8445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0" y="1690687"/>
            <a:ext cx="55340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01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DCC3-6A26-9639-7504-5D22416E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alcohol consumption affect sleep?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48C75B-F609-62B4-761D-4D58E6EB7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1825769"/>
            <a:ext cx="5619750" cy="4314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F3FA2A-8644-FFAB-3DE8-E71AD658F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299" y="1825769"/>
            <a:ext cx="54483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8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5B79-4E93-E887-E3CD-3DDA360A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smoking affect sleep?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9A88C-CC8C-C90F-F680-0777B83DD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35" y="1843881"/>
            <a:ext cx="5534025" cy="4314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F21837-771C-0C0B-6689-6C0342C3F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165" y="1843881"/>
            <a:ext cx="54483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75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307</Words>
  <Application>Microsoft Office PowerPoint</Application>
  <PresentationFormat>Widescreen</PresentationFormat>
  <Paragraphs>59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Slack-Lato</vt:lpstr>
      <vt:lpstr>Office Theme</vt:lpstr>
      <vt:lpstr>What are the biggest factors affecting sleep in adults?</vt:lpstr>
      <vt:lpstr>Source &amp; Methodology:</vt:lpstr>
      <vt:lpstr>Overview of Population</vt:lpstr>
      <vt:lpstr>Overview of Population</vt:lpstr>
      <vt:lpstr>Deep sleep vs. sleep efficiency vs. light sleep</vt:lpstr>
      <vt:lpstr>Does age affect sleep efficiency?</vt:lpstr>
      <vt:lpstr>Does age &amp; gender affect sleep efficiency &amp; sleep duration ?</vt:lpstr>
      <vt:lpstr>Does alcohol consumption affect sleep?</vt:lpstr>
      <vt:lpstr>Does smoking affect sleep?</vt:lpstr>
      <vt:lpstr>Does exercising affect sleep?</vt:lpstr>
      <vt:lpstr>Possible Bias in Dataset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vs. Various Factors</dc:title>
  <dc:creator>Paul Friesenhahn</dc:creator>
  <cp:lastModifiedBy>Paul Friesenhahn</cp:lastModifiedBy>
  <cp:revision>2</cp:revision>
  <dcterms:created xsi:type="dcterms:W3CDTF">2023-04-19T21:22:17Z</dcterms:created>
  <dcterms:modified xsi:type="dcterms:W3CDTF">2023-04-20T16:47:52Z</dcterms:modified>
</cp:coreProperties>
</file>