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5" r:id="rId3"/>
    <p:sldId id="257" r:id="rId4"/>
    <p:sldId id="261" r:id="rId5"/>
    <p:sldId id="268" r:id="rId6"/>
    <p:sldId id="259" r:id="rId7"/>
    <p:sldId id="262" r:id="rId8"/>
    <p:sldId id="269" r:id="rId9"/>
    <p:sldId id="267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47" autoAdjust="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Friesenhahn" userId="f916021d3ee654ef" providerId="LiveId" clId="{C3AA7BDC-B3B0-443C-BC3A-4E07882F7006}"/>
    <pc:docChg chg="undo custSel addSld delSld modSld">
      <pc:chgData name="Paul Friesenhahn" userId="f916021d3ee654ef" providerId="LiveId" clId="{C3AA7BDC-B3B0-443C-BC3A-4E07882F7006}" dt="2023-04-20T01:32:27.782" v="948" actId="20577"/>
      <pc:docMkLst>
        <pc:docMk/>
      </pc:docMkLst>
      <pc:sldChg chg="addSp delSp del mod">
        <pc:chgData name="Paul Friesenhahn" userId="f916021d3ee654ef" providerId="LiveId" clId="{C3AA7BDC-B3B0-443C-BC3A-4E07882F7006}" dt="2023-04-20T00:44:19.582" v="228" actId="47"/>
        <pc:sldMkLst>
          <pc:docMk/>
          <pc:sldMk cId="4208777931" sldId="256"/>
        </pc:sldMkLst>
        <pc:spChg chg="add del">
          <ac:chgData name="Paul Friesenhahn" userId="f916021d3ee654ef" providerId="LiveId" clId="{C3AA7BDC-B3B0-443C-BC3A-4E07882F7006}" dt="2023-04-20T00:43:46.623" v="223" actId="22"/>
          <ac:spMkLst>
            <pc:docMk/>
            <pc:sldMk cId="4208777931" sldId="256"/>
            <ac:spMk id="5" creationId="{1B56EA2B-B19F-11EE-7CB2-0B7884F8630D}"/>
          </ac:spMkLst>
        </pc:spChg>
      </pc:sldChg>
      <pc:sldChg chg="addSp delSp modSp mod modNotesTx">
        <pc:chgData name="Paul Friesenhahn" userId="f916021d3ee654ef" providerId="LiveId" clId="{C3AA7BDC-B3B0-443C-BC3A-4E07882F7006}" dt="2023-04-20T01:30:48.622" v="867" actId="20577"/>
        <pc:sldMkLst>
          <pc:docMk/>
          <pc:sldMk cId="293311484" sldId="257"/>
        </pc:sldMkLst>
        <pc:spChg chg="add del mod">
          <ac:chgData name="Paul Friesenhahn" userId="f916021d3ee654ef" providerId="LiveId" clId="{C3AA7BDC-B3B0-443C-BC3A-4E07882F7006}" dt="2023-04-20T01:28:11.829" v="847" actId="478"/>
          <ac:spMkLst>
            <pc:docMk/>
            <pc:sldMk cId="293311484" sldId="257"/>
            <ac:spMk id="4" creationId="{39AC6DC2-A1E7-919A-C471-6391532028C8}"/>
          </ac:spMkLst>
        </pc:spChg>
        <pc:picChg chg="del">
          <ac:chgData name="Paul Friesenhahn" userId="f916021d3ee654ef" providerId="LiveId" clId="{C3AA7BDC-B3B0-443C-BC3A-4E07882F7006}" dt="2023-04-20T01:27:50.484" v="843" actId="478"/>
          <ac:picMkLst>
            <pc:docMk/>
            <pc:sldMk cId="293311484" sldId="257"/>
            <ac:picMk id="5" creationId="{F6C9E6BB-E590-ACD6-F783-1ACD55AF1DE2}"/>
          </ac:picMkLst>
        </pc:picChg>
        <pc:picChg chg="del">
          <ac:chgData name="Paul Friesenhahn" userId="f916021d3ee654ef" providerId="LiveId" clId="{C3AA7BDC-B3B0-443C-BC3A-4E07882F7006}" dt="2023-04-20T01:28:13.094" v="848" actId="478"/>
          <ac:picMkLst>
            <pc:docMk/>
            <pc:sldMk cId="293311484" sldId="257"/>
            <ac:picMk id="7" creationId="{85954ED6-3C0F-23DE-5F9D-27585B7BBC4C}"/>
          </ac:picMkLst>
        </pc:picChg>
        <pc:picChg chg="add mod">
          <ac:chgData name="Paul Friesenhahn" userId="f916021d3ee654ef" providerId="LiveId" clId="{C3AA7BDC-B3B0-443C-BC3A-4E07882F7006}" dt="2023-04-20T01:28:25.201" v="851" actId="12789"/>
          <ac:picMkLst>
            <pc:docMk/>
            <pc:sldMk cId="293311484" sldId="257"/>
            <ac:picMk id="8" creationId="{233BB23B-6AD0-3632-313C-4BD6A1B334AF}"/>
          </ac:picMkLst>
        </pc:picChg>
        <pc:picChg chg="add mod">
          <ac:chgData name="Paul Friesenhahn" userId="f916021d3ee654ef" providerId="LiveId" clId="{C3AA7BDC-B3B0-443C-BC3A-4E07882F7006}" dt="2023-04-20T01:28:30.472" v="852" actId="208"/>
          <ac:picMkLst>
            <pc:docMk/>
            <pc:sldMk cId="293311484" sldId="257"/>
            <ac:picMk id="10" creationId="{3B17BCF0-A645-0ECF-A3F2-A8F7A36F539C}"/>
          </ac:picMkLst>
        </pc:picChg>
      </pc:sldChg>
      <pc:sldChg chg="modSp mod modNotesTx">
        <pc:chgData name="Paul Friesenhahn" userId="f916021d3ee654ef" providerId="LiveId" clId="{C3AA7BDC-B3B0-443C-BC3A-4E07882F7006}" dt="2023-04-20T01:32:01.570" v="908" actId="20577"/>
        <pc:sldMkLst>
          <pc:docMk/>
          <pc:sldMk cId="2797632102" sldId="259"/>
        </pc:sldMkLst>
        <pc:spChg chg="mod">
          <ac:chgData name="Paul Friesenhahn" userId="f916021d3ee654ef" providerId="LiveId" clId="{C3AA7BDC-B3B0-443C-BC3A-4E07882F7006}" dt="2023-04-20T00:32:23.561" v="82" actId="20577"/>
          <ac:spMkLst>
            <pc:docMk/>
            <pc:sldMk cId="2797632102" sldId="259"/>
            <ac:spMk id="2" creationId="{2DFFCE41-EB36-0736-6DEC-FF292D5D4665}"/>
          </ac:spMkLst>
        </pc:spChg>
        <pc:spChg chg="mod">
          <ac:chgData name="Paul Friesenhahn" userId="f916021d3ee654ef" providerId="LiveId" clId="{C3AA7BDC-B3B0-443C-BC3A-4E07882F7006}" dt="2023-04-20T00:33:50.689" v="89" actId="20577"/>
          <ac:spMkLst>
            <pc:docMk/>
            <pc:sldMk cId="2797632102" sldId="259"/>
            <ac:spMk id="5" creationId="{326797C7-5AE7-F4DF-881D-F259CFD9535B}"/>
          </ac:spMkLst>
        </pc:spChg>
      </pc:sldChg>
      <pc:sldChg chg="modNotesTx">
        <pc:chgData name="Paul Friesenhahn" userId="f916021d3ee654ef" providerId="LiveId" clId="{C3AA7BDC-B3B0-443C-BC3A-4E07882F7006}" dt="2023-04-20T01:30:52.333" v="872" actId="20577"/>
        <pc:sldMkLst>
          <pc:docMk/>
          <pc:sldMk cId="802963218" sldId="261"/>
        </pc:sldMkLst>
      </pc:sldChg>
      <pc:sldChg chg="modSp mod modNotesTx">
        <pc:chgData name="Paul Friesenhahn" userId="f916021d3ee654ef" providerId="LiveId" clId="{C3AA7BDC-B3B0-443C-BC3A-4E07882F7006}" dt="2023-04-20T01:31:19.381" v="896" actId="20577"/>
        <pc:sldMkLst>
          <pc:docMk/>
          <pc:sldMk cId="2460101852" sldId="262"/>
        </pc:sldMkLst>
        <pc:spChg chg="mod">
          <ac:chgData name="Paul Friesenhahn" userId="f916021d3ee654ef" providerId="LiveId" clId="{C3AA7BDC-B3B0-443C-BC3A-4E07882F7006}" dt="2023-04-20T01:22:43.503" v="630" actId="20577"/>
          <ac:spMkLst>
            <pc:docMk/>
            <pc:sldMk cId="2460101852" sldId="262"/>
            <ac:spMk id="2" creationId="{93773CD5-AF86-E0CB-7EBA-01677019186B}"/>
          </ac:spMkLst>
        </pc:spChg>
      </pc:sldChg>
      <pc:sldChg chg="modSp new del mod">
        <pc:chgData name="Paul Friesenhahn" userId="f916021d3ee654ef" providerId="LiveId" clId="{C3AA7BDC-B3B0-443C-BC3A-4E07882F7006}" dt="2023-04-20T00:43:53.560" v="225" actId="47"/>
        <pc:sldMkLst>
          <pc:docMk/>
          <pc:sldMk cId="1505778294" sldId="263"/>
        </pc:sldMkLst>
        <pc:spChg chg="mod">
          <ac:chgData name="Paul Friesenhahn" userId="f916021d3ee654ef" providerId="LiveId" clId="{C3AA7BDC-B3B0-443C-BC3A-4E07882F7006}" dt="2023-04-20T00:43:37.423" v="221"/>
          <ac:spMkLst>
            <pc:docMk/>
            <pc:sldMk cId="1505778294" sldId="263"/>
            <ac:spMk id="2" creationId="{7A7A21B6-849A-D584-0710-054065663F01}"/>
          </ac:spMkLst>
        </pc:spChg>
      </pc:sldChg>
      <pc:sldChg chg="add modNotesTx">
        <pc:chgData name="Paul Friesenhahn" userId="f916021d3ee654ef" providerId="LiveId" clId="{C3AA7BDC-B3B0-443C-BC3A-4E07882F7006}" dt="2023-04-20T01:30:29.429" v="862" actId="20577"/>
        <pc:sldMkLst>
          <pc:docMk/>
          <pc:sldMk cId="2979039668" sldId="265"/>
        </pc:sldMkLst>
      </pc:sldChg>
      <pc:sldChg chg="delSp modSp add mod setBg delDesignElem modNotesTx">
        <pc:chgData name="Paul Friesenhahn" userId="f916021d3ee654ef" providerId="LiveId" clId="{C3AA7BDC-B3B0-443C-BC3A-4E07882F7006}" dt="2023-04-20T01:30:26.413" v="857" actId="20577"/>
        <pc:sldMkLst>
          <pc:docMk/>
          <pc:sldMk cId="3788539144" sldId="266"/>
        </pc:sldMkLst>
        <pc:spChg chg="mod">
          <ac:chgData name="Paul Friesenhahn" userId="f916021d3ee654ef" providerId="LiveId" clId="{C3AA7BDC-B3B0-443C-BC3A-4E07882F7006}" dt="2023-04-20T01:26:01.938" v="842" actId="1076"/>
          <ac:spMkLst>
            <pc:docMk/>
            <pc:sldMk cId="3788539144" sldId="266"/>
            <ac:spMk id="2" creationId="{47EA9349-0F3A-D8FA-053E-242FA41B93C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9" creationId="{0671A8AE-40A1-4631-A6B8-581AFF065482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1" creationId="{AB58EF07-17C2-48CF-ABB0-EEF1F17CB8F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3" creationId="{AF2F604E-43BE-4DC3-B983-E071523364F8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5" creationId="{08C9B587-E65E-4B52-B37C-ABEBB6E87928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1:32:20.068" v="928" actId="20577"/>
        <pc:sldMkLst>
          <pc:docMk/>
          <pc:sldMk cId="2889675901" sldId="267"/>
        </pc:sldMkLst>
        <pc:spChg chg="mod">
          <ac:chgData name="Paul Friesenhahn" userId="f916021d3ee654ef" providerId="LiveId" clId="{C3AA7BDC-B3B0-443C-BC3A-4E07882F7006}" dt="2023-04-20T01:23:05.778" v="665" actId="20577"/>
          <ac:spMkLst>
            <pc:docMk/>
            <pc:sldMk cId="2889675901" sldId="267"/>
            <ac:spMk id="2" creationId="{621E5B79-4E93-E887-E3CD-3DDA360AFBAE}"/>
          </ac:spMkLst>
        </pc:spChg>
        <pc:spChg chg="del">
          <ac:chgData name="Paul Friesenhahn" userId="f916021d3ee654ef" providerId="LiveId" clId="{C3AA7BDC-B3B0-443C-BC3A-4E07882F7006}" dt="2023-04-20T00:48:54.243" v="230" actId="22"/>
          <ac:spMkLst>
            <pc:docMk/>
            <pc:sldMk cId="2889675901" sldId="267"/>
            <ac:spMk id="3" creationId="{89150FE1-6B27-A317-C879-AFB5B453FF92}"/>
          </ac:spMkLst>
        </pc:spChg>
        <pc:picChg chg="add mod ord">
          <ac:chgData name="Paul Friesenhahn" userId="f916021d3ee654ef" providerId="LiveId" clId="{C3AA7BDC-B3B0-443C-BC3A-4E07882F7006}" dt="2023-04-20T00:48:55.893" v="231" actId="1076"/>
          <ac:picMkLst>
            <pc:docMk/>
            <pc:sldMk cId="2889675901" sldId="267"/>
            <ac:picMk id="5" creationId="{88DA8B45-F1DA-9497-7529-0561FC9D5522}"/>
          </ac:picMkLst>
        </pc:picChg>
        <pc:picChg chg="add del mod">
          <ac:chgData name="Paul Friesenhahn" userId="f916021d3ee654ef" providerId="LiveId" clId="{C3AA7BDC-B3B0-443C-BC3A-4E07882F7006}" dt="2023-04-20T00:49:04.961" v="234" actId="478"/>
          <ac:picMkLst>
            <pc:docMk/>
            <pc:sldMk cId="2889675901" sldId="267"/>
            <ac:picMk id="7" creationId="{D7865F3A-33C9-B98B-85FD-9C00F9392658}"/>
          </ac:picMkLst>
        </pc:picChg>
        <pc:picChg chg="add mod">
          <ac:chgData name="Paul Friesenhahn" userId="f916021d3ee654ef" providerId="LiveId" clId="{C3AA7BDC-B3B0-443C-BC3A-4E07882F7006}" dt="2023-04-20T00:49:11.990" v="236" actId="1076"/>
          <ac:picMkLst>
            <pc:docMk/>
            <pc:sldMk cId="2889675901" sldId="267"/>
            <ac:picMk id="9" creationId="{6047CE59-E980-8BB8-4A54-EB26124AA358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1:31:57.834" v="902" actId="20577"/>
        <pc:sldMkLst>
          <pc:docMk/>
          <pc:sldMk cId="2059958513" sldId="268"/>
        </pc:sldMkLst>
        <pc:spChg chg="mod">
          <ac:chgData name="Paul Friesenhahn" userId="f916021d3ee654ef" providerId="LiveId" clId="{C3AA7BDC-B3B0-443C-BC3A-4E07882F7006}" dt="2023-04-20T01:17:20.457" v="532" actId="20577"/>
          <ac:spMkLst>
            <pc:docMk/>
            <pc:sldMk cId="2059958513" sldId="268"/>
            <ac:spMk id="2" creationId="{EE4FE43A-D59C-9C4E-DAC3-C07E5DF9FA47}"/>
          </ac:spMkLst>
        </pc:spChg>
        <pc:spChg chg="del">
          <ac:chgData name="Paul Friesenhahn" userId="f916021d3ee654ef" providerId="LiveId" clId="{C3AA7BDC-B3B0-443C-BC3A-4E07882F7006}" dt="2023-04-20T00:56:38.588" v="276" actId="22"/>
          <ac:spMkLst>
            <pc:docMk/>
            <pc:sldMk cId="2059958513" sldId="268"/>
            <ac:spMk id="3" creationId="{2FC55F3C-BF6D-C486-BD21-2D0282A018B8}"/>
          </ac:spMkLst>
        </pc:spChg>
        <pc:picChg chg="add mod ord">
          <ac:chgData name="Paul Friesenhahn" userId="f916021d3ee654ef" providerId="LiveId" clId="{C3AA7BDC-B3B0-443C-BC3A-4E07882F7006}" dt="2023-04-20T00:56:41.399" v="278" actId="1076"/>
          <ac:picMkLst>
            <pc:docMk/>
            <pc:sldMk cId="2059958513" sldId="268"/>
            <ac:picMk id="5" creationId="{25E60C00-61F4-A5B8-78F9-719C0A7438CE}"/>
          </ac:picMkLst>
        </pc:picChg>
        <pc:picChg chg="add mod">
          <ac:chgData name="Paul Friesenhahn" userId="f916021d3ee654ef" providerId="LiveId" clId="{C3AA7BDC-B3B0-443C-BC3A-4E07882F7006}" dt="2023-04-20T00:56:48.075" v="280" actId="1076"/>
          <ac:picMkLst>
            <pc:docMk/>
            <pc:sldMk cId="2059958513" sldId="268"/>
            <ac:picMk id="7" creationId="{EEB616E0-D067-FABB-89FE-0FFD3FCAD144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1:32:16.939" v="921" actId="20577"/>
        <pc:sldMkLst>
          <pc:docMk/>
          <pc:sldMk cId="2038085436" sldId="269"/>
        </pc:sldMkLst>
        <pc:spChg chg="mod">
          <ac:chgData name="Paul Friesenhahn" userId="f916021d3ee654ef" providerId="LiveId" clId="{C3AA7BDC-B3B0-443C-BC3A-4E07882F7006}" dt="2023-04-20T01:22:57.070" v="662" actId="20577"/>
          <ac:spMkLst>
            <pc:docMk/>
            <pc:sldMk cId="2038085436" sldId="269"/>
            <ac:spMk id="2" creationId="{9592DCC3-6A26-9639-7504-5D22416EDF10}"/>
          </ac:spMkLst>
        </pc:spChg>
        <pc:spChg chg="del">
          <ac:chgData name="Paul Friesenhahn" userId="f916021d3ee654ef" providerId="LiveId" clId="{C3AA7BDC-B3B0-443C-BC3A-4E07882F7006}" dt="2023-04-20T01:15:40.016" v="440" actId="22"/>
          <ac:spMkLst>
            <pc:docMk/>
            <pc:sldMk cId="2038085436" sldId="269"/>
            <ac:spMk id="3" creationId="{2CEACC43-866E-EA62-A208-1FBFCDD32388}"/>
          </ac:spMkLst>
        </pc:spChg>
        <pc:picChg chg="add mod ord">
          <ac:chgData name="Paul Friesenhahn" userId="f916021d3ee654ef" providerId="LiveId" clId="{C3AA7BDC-B3B0-443C-BC3A-4E07882F7006}" dt="2023-04-20T01:16:01.509" v="487" actId="1076"/>
          <ac:picMkLst>
            <pc:docMk/>
            <pc:sldMk cId="2038085436" sldId="269"/>
            <ac:picMk id="5" creationId="{26A23406-F2E5-F51F-0E81-674CA1DFC964}"/>
          </ac:picMkLst>
        </pc:picChg>
        <pc:picChg chg="add mod">
          <ac:chgData name="Paul Friesenhahn" userId="f916021d3ee654ef" providerId="LiveId" clId="{C3AA7BDC-B3B0-443C-BC3A-4E07882F7006}" dt="2023-04-20T01:16:10.512" v="489" actId="1076"/>
          <ac:picMkLst>
            <pc:docMk/>
            <pc:sldMk cId="2038085436" sldId="269"/>
            <ac:picMk id="7" creationId="{46CA9EB2-8CED-5C0A-B065-04B05C3A3CBB}"/>
          </ac:picMkLst>
        </pc:picChg>
      </pc:sldChg>
      <pc:sldChg chg="modSp new mod modNotesTx">
        <pc:chgData name="Paul Friesenhahn" userId="f916021d3ee654ef" providerId="LiveId" clId="{C3AA7BDC-B3B0-443C-BC3A-4E07882F7006}" dt="2023-04-20T01:32:27.782" v="948" actId="20577"/>
        <pc:sldMkLst>
          <pc:docMk/>
          <pc:sldMk cId="1662428893" sldId="270"/>
        </pc:sldMkLst>
        <pc:spChg chg="mod">
          <ac:chgData name="Paul Friesenhahn" userId="f916021d3ee654ef" providerId="LiveId" clId="{C3AA7BDC-B3B0-443C-BC3A-4E07882F7006}" dt="2023-04-20T01:25:23.954" v="839" actId="20577"/>
          <ac:spMkLst>
            <pc:docMk/>
            <pc:sldMk cId="1662428893" sldId="270"/>
            <ac:spMk id="2" creationId="{91AABB4B-9274-EB2A-BF1E-976B620DFAF0}"/>
          </ac:spMkLst>
        </pc:spChg>
        <pc:spChg chg="mod">
          <ac:chgData name="Paul Friesenhahn" userId="f916021d3ee654ef" providerId="LiveId" clId="{C3AA7BDC-B3B0-443C-BC3A-4E07882F7006}" dt="2023-04-20T01:25:08.291" v="820" actId="20577"/>
          <ac:spMkLst>
            <pc:docMk/>
            <pc:sldMk cId="1662428893" sldId="270"/>
            <ac:spMk id="3" creationId="{D7DF2D36-AB23-EBB3-C51E-5FB678F05BF4}"/>
          </ac:spMkLst>
        </pc:spChg>
      </pc:sldChg>
      <pc:sldChg chg="modSp new mod">
        <pc:chgData name="Paul Friesenhahn" userId="f916021d3ee654ef" providerId="LiveId" clId="{C3AA7BDC-B3B0-443C-BC3A-4E07882F7006}" dt="2023-04-20T01:18:04.200" v="543" actId="20577"/>
        <pc:sldMkLst>
          <pc:docMk/>
          <pc:sldMk cId="3254109865" sldId="271"/>
        </pc:sldMkLst>
        <pc:spChg chg="mod">
          <ac:chgData name="Paul Friesenhahn" userId="f916021d3ee654ef" providerId="LiveId" clId="{C3AA7BDC-B3B0-443C-BC3A-4E07882F7006}" dt="2023-04-20T01:18:04.200" v="543" actId="20577"/>
          <ac:spMkLst>
            <pc:docMk/>
            <pc:sldMk cId="3254109865" sldId="271"/>
            <ac:spMk id="2" creationId="{CE314C38-A8A7-05A2-6014-AD82EFDAC9CD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1:32:22.923" v="935" actId="20577"/>
        <pc:sldMkLst>
          <pc:docMk/>
          <pc:sldMk cId="1990135704" sldId="272"/>
        </pc:sldMkLst>
        <pc:spChg chg="mod">
          <ac:chgData name="Paul Friesenhahn" userId="f916021d3ee654ef" providerId="LiveId" clId="{C3AA7BDC-B3B0-443C-BC3A-4E07882F7006}" dt="2023-04-20T01:23:13.925" v="673" actId="20577"/>
          <ac:spMkLst>
            <pc:docMk/>
            <pc:sldMk cId="1990135704" sldId="272"/>
            <ac:spMk id="2" creationId="{3A1F5E3C-0B3F-559A-F6CF-178459B64D73}"/>
          </ac:spMkLst>
        </pc:spChg>
        <pc:spChg chg="del">
          <ac:chgData name="Paul Friesenhahn" userId="f916021d3ee654ef" providerId="LiveId" clId="{C3AA7BDC-B3B0-443C-BC3A-4E07882F7006}" dt="2023-04-20T01:21:39.041" v="545" actId="22"/>
          <ac:spMkLst>
            <pc:docMk/>
            <pc:sldMk cId="1990135704" sldId="272"/>
            <ac:spMk id="3" creationId="{1F1D4326-FF4F-38F0-A87B-BEC08CF3A446}"/>
          </ac:spMkLst>
        </pc:spChg>
        <pc:picChg chg="add mod ord">
          <ac:chgData name="Paul Friesenhahn" userId="f916021d3ee654ef" providerId="LiveId" clId="{C3AA7BDC-B3B0-443C-BC3A-4E07882F7006}" dt="2023-04-20T01:21:40.970" v="546" actId="1076"/>
          <ac:picMkLst>
            <pc:docMk/>
            <pc:sldMk cId="1990135704" sldId="272"/>
            <ac:picMk id="5" creationId="{C210476A-F72A-3409-BA32-306D590E89AE}"/>
          </ac:picMkLst>
        </pc:picChg>
        <pc:picChg chg="add mod">
          <ac:chgData name="Paul Friesenhahn" userId="f916021d3ee654ef" providerId="LiveId" clId="{C3AA7BDC-B3B0-443C-BC3A-4E07882F7006}" dt="2023-04-20T01:21:46.882" v="548" actId="1076"/>
          <ac:picMkLst>
            <pc:docMk/>
            <pc:sldMk cId="1990135704" sldId="272"/>
            <ac:picMk id="7" creationId="{B66B376E-6A5D-B671-7B61-A8EC1F57FA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C120C-5F30-49F4-9D5D-5CF6E6E16A0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42900-779F-484A-BB9D-264AC2E6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Pankaj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Deep sleep and sleep efficiency is 0.79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Light sleep and sleep efficiency is -0.82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Likely used deep sleep and light sleep percentage to calculate sleep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Pankaj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Kanwal</a:t>
            </a:r>
          </a:p>
          <a:p>
            <a:pPr marL="171450" indent="-171450">
              <a:buFontTx/>
              <a:buChar char="-"/>
            </a:pPr>
            <a:r>
              <a:rPr lang="en-US" dirty="0"/>
              <a:t>41-50 has lowest duration but highest efficiency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41-50, women have higher sleep duration but lower sleep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0F14-7199-BE8A-E6A3-C08530F9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2B8C5-9510-0CD3-9CB5-D70C1230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F7D8-DB14-1C1E-353A-30BC061F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B9B7-7A38-4BD2-932F-4BCF993F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75488-2473-62FB-D18E-478ED53B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DD4-5745-AF21-A2F6-E4A368FC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9AC9F-D939-1B7E-391B-527FB6BE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2583-FDB1-F0CB-0CA5-1F189B19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88C3-9FA2-6C78-EABB-1E1C85AD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3265E-B59C-4494-7838-6E50E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39D7-BE10-4620-D5DB-4E63E448B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07D4-2361-207B-D63A-91BBE2704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4693-F85D-E3DB-AD19-2F60096F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6FE4-7B42-8237-1BCF-1693343F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5FB6-6E7D-3AB7-137C-1FACB20A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78EB-F6C0-F2AF-D4D4-D5E8F8E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C222-BFBC-D194-D122-B885268C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6027-C025-C39F-F112-44D458E2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71EE-E2CF-D061-6583-403E74C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CD0F-8740-2DEF-2B64-970C9B1D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08C7-8FA6-DFC0-334D-F0DC052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BDDCF-C56B-5381-3C51-BEF5AB55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10DD-3D73-28E5-1147-5B957AD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E83B-05A9-4AE2-8683-82A076B6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117B-9965-FC28-B6F8-A7675FFF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69F0-1070-7400-A42D-6857C3EC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1766-2537-7FC5-EFCF-9A0C6A0D5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1241-7EB6-DACE-D821-CCEB9A88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5BD9-0CA0-9183-BAEA-D13DA9F5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BB27E-0423-4AB8-BC9B-4077335C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8DB5-0F20-933F-B3EA-1591E316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FF8E-6FF8-95C4-E720-D31D557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F2C1-02A8-D60A-E75D-5922B11F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D6AC2-4E11-2029-5134-40600A8A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899C8-3094-8A8F-9D00-BA78482A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449C6-7D21-8F5B-1EA3-7F180C42D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FAF27-C3E5-6A79-74AF-B91E52B6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1AFB-0566-1350-0986-ECE40AC0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815A1-6B70-630C-80CB-FE6AA1B2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7BB8-C1EA-7EE5-9CF5-98D4B0B9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79395-4692-96FC-EBE7-0C28664E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EB1E1-DCAB-03F3-FEE1-06AB1F53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F736A-C11A-4879-6A17-30388B35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5F24D-C0EE-374E-3268-21AA6704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884E2-C7CB-4A9D-867D-7565F00B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088B-75E8-2C36-99C8-46B54800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B02D-5C42-1021-9467-D68C527C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8738-A2DF-8F4B-47C6-C93AAB453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65B16-1E80-4EDD-BA6A-103AEBF4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28E3-F464-559E-9074-80FF9055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DA1-D105-8DB9-C292-CA932891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6E59-15CB-01D7-4116-BADA81E9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241A-E6B8-AB9E-C541-8D443E35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36E81-EB00-F90E-5F49-2B1345992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0088F-C6C7-96DD-B219-C980AED9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80F46-ECF3-94DF-10F2-8D74B6CC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97FB-F383-3205-9009-53D2492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CAE3-80C2-87EF-465D-48BF4933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39FB0-8DBE-2538-221F-614E916A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8E6D-A6B3-0CD2-C146-F5F198F9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753F-EE86-C5F6-BB2D-4DA56ED45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78EB-2591-209E-5B7F-39C49B857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B0AC-2938-E9E4-1D8E-4B20827D8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764402-AC7E-511A-3DC9-4919A38CE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8"/>
          <a:stretch/>
        </p:blipFill>
        <p:spPr>
          <a:xfrm>
            <a:off x="3523488" y="5986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EA9349-0F3A-D8FA-053E-242FA41B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558945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 are the biggest factors affecting sleep in adults?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A5BB-729F-A09C-204C-05710EF32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72790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Group 5 :</a:t>
            </a:r>
          </a:p>
          <a:p>
            <a:pPr algn="l"/>
            <a:r>
              <a:rPr lang="en-US" sz="2000" dirty="0"/>
              <a:t>Charles </a:t>
            </a:r>
            <a:r>
              <a:rPr lang="en-US" sz="2000" dirty="0" err="1"/>
              <a:t>Sisemseghan</a:t>
            </a:r>
            <a:endParaRPr lang="en-US" sz="2000" dirty="0"/>
          </a:p>
          <a:p>
            <a:pPr algn="l"/>
            <a:r>
              <a:rPr lang="en-US" sz="2000" dirty="0"/>
              <a:t>Edgar </a:t>
            </a:r>
            <a:r>
              <a:rPr lang="en-US" sz="2000" dirty="0" err="1"/>
              <a:t>A.Guevara</a:t>
            </a:r>
            <a:endParaRPr lang="en-US" sz="2000" dirty="0"/>
          </a:p>
          <a:p>
            <a:pPr algn="l"/>
            <a:r>
              <a:rPr lang="en-US" sz="2000" dirty="0"/>
              <a:t>Jenny </a:t>
            </a:r>
            <a:r>
              <a:rPr lang="en-US" sz="2000" dirty="0" err="1"/>
              <a:t>Friesenhahn</a:t>
            </a:r>
            <a:endParaRPr lang="en-US" sz="2000" dirty="0"/>
          </a:p>
          <a:p>
            <a:pPr algn="l"/>
            <a:r>
              <a:rPr lang="en-US" sz="2000" dirty="0"/>
              <a:t>Kanwal Iftikhar</a:t>
            </a:r>
          </a:p>
          <a:p>
            <a:pPr algn="l"/>
            <a:r>
              <a:rPr lang="en-US" sz="2000" dirty="0"/>
              <a:t>Pankaj Sethi</a:t>
            </a:r>
          </a:p>
        </p:txBody>
      </p:sp>
    </p:spTree>
    <p:extLst>
      <p:ext uri="{BB962C8B-B14F-4D97-AF65-F5344CB8AC3E}">
        <p14:creationId xmlns:p14="http://schemas.microsoft.com/office/powerpoint/2010/main" val="378853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5E3C-0B3F-559A-F6CF-178459B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exercising affect sleep?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0476A-F72A-3409-BA32-306D590E8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091" y="2089800"/>
            <a:ext cx="5343525" cy="3933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B376E-6A5D-B671-7B61-A8EC1F57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386" y="2075804"/>
            <a:ext cx="5267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BB4B-9274-EB2A-BF1E-976B620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Bias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D36-AB23-EBB3-C51E-5FB678F0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sample size</a:t>
            </a:r>
          </a:p>
          <a:p>
            <a:r>
              <a:rPr lang="en-US" dirty="0"/>
              <a:t>Some information is survey-based</a:t>
            </a:r>
          </a:p>
          <a:p>
            <a:r>
              <a:rPr lang="en-US" dirty="0"/>
              <a:t>Data is from UK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4C38-A8A7-05A2-6014-AD82EFDA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1072-A174-6F29-99C1-9B8E7661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0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6A30-63A9-AB64-E1B4-501435E8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&amp; Methodology: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0542-FDEF-A119-A80D-295DF5546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F8F98-FAF5-8416-AD65-902822C8C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Dataset is downloaded from Kaggle.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dataset provided was collected as part of a study conducted in the UK by a research team from The University of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Oxfordshire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C8A27-FF11-FC2C-6146-596192BD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COLLECTION METHODOLOGY: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2B59B-7A33-9A9C-9CF8-EFF50D0C85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study aimed to investigate the impact of lifestyle factors such as caffeine, alcohol, and exercise on sleep patterns and sleep quality.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research team recruited participants from the local community and collected data over a period of several months.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 was collected using a combination of self-reported surveys, actigraphy, and polysomnography which is a sleep monitoring technique.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 was then analyzed to understand the relationship between lifestyle factors and sleep patterns and to identify any potential areas for intervention to improve sleep.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3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AACF-6FA3-F6F3-B48E-635AACB0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Population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3BB23B-6AD0-3632-313C-4BD6A1B3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3" y="1825625"/>
            <a:ext cx="3943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7BCF0-A645-0ECF-A3F2-A8F7A36F5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825" y="1825625"/>
            <a:ext cx="4324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31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D57-1121-FC3B-D4A4-E82EB172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A9BB7-84DE-3D49-7D41-8B7B3B41E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2888" y="1690688"/>
            <a:ext cx="5286412" cy="435133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F890EBA-8599-247B-2B6B-9C2ED26B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556" y="2105141"/>
            <a:ext cx="3943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9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E43A-D59C-9C4E-DAC3-C07E5DF9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sleep vs. sleep efficiency vs. light sleep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60C00-61F4-A5B8-78F9-719C0A743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6" y="1936920"/>
            <a:ext cx="5400675" cy="411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616E0-D067-FABB-89FE-0FFD3FCA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279" y="2080727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5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CE41-EB36-0736-6DEC-FF292D5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affect sleep efficiency?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797C7-5AE7-F4DF-881D-F259CFD9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6486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The correlation between age and sleep efficiency is 0.12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TBD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1F681-400E-BFFD-C465-6945DC52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03" y="1825625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3CD5-AF86-E0CB-7EBA-01677019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gender affect sleep?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99B79-C38A-DF47-C3A6-601439ED6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690687"/>
            <a:ext cx="5448300" cy="4314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1267C-BCC1-302C-0BCA-1895E844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1690687"/>
            <a:ext cx="5534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0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DCC3-6A26-9639-7504-5D22416E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alcohol consumption affect sleep?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23406-F2E5-F51F-0E81-674CA1DFC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2413"/>
            <a:ext cx="5429250" cy="3933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A9EB2-8CED-5C0A-B065-04B05C3A3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415" y="1853972"/>
            <a:ext cx="5267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5B79-4E93-E887-E3CD-3DDA360A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smoking affect sleep?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A8B45-F1DA-9497-7529-0561FC9D5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2337" y="2015909"/>
            <a:ext cx="5267325" cy="39338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47CE59-E980-8BB8-4A54-EB26124AA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049" y="2015908"/>
            <a:ext cx="53435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7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301</Words>
  <Application>Microsoft Office PowerPoint</Application>
  <PresentationFormat>Widescreen</PresentationFormat>
  <Paragraphs>59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Slack-Lato</vt:lpstr>
      <vt:lpstr>Office Theme</vt:lpstr>
      <vt:lpstr>What are the biggest factors affecting sleep in adults?</vt:lpstr>
      <vt:lpstr>Source &amp; Methodology:</vt:lpstr>
      <vt:lpstr>Overview of Population</vt:lpstr>
      <vt:lpstr>Overview of Population</vt:lpstr>
      <vt:lpstr>Deep sleep vs. sleep efficiency vs. light sleep</vt:lpstr>
      <vt:lpstr>Does age affect sleep efficiency?</vt:lpstr>
      <vt:lpstr>Does gender affect sleep?</vt:lpstr>
      <vt:lpstr>Does alcohol consumption affect sleep?</vt:lpstr>
      <vt:lpstr>Does smoking affect sleep?</vt:lpstr>
      <vt:lpstr>Does exercising affect sleep?</vt:lpstr>
      <vt:lpstr>Possible Bias in Dataset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vs. Various Factors</dc:title>
  <dc:creator>Paul Friesenhahn</dc:creator>
  <cp:lastModifiedBy>Paul Friesenhahn</cp:lastModifiedBy>
  <cp:revision>2</cp:revision>
  <dcterms:created xsi:type="dcterms:W3CDTF">2023-04-19T21:22:17Z</dcterms:created>
  <dcterms:modified xsi:type="dcterms:W3CDTF">2023-04-20T01:32:30Z</dcterms:modified>
</cp:coreProperties>
</file>