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  <a:srgbClr val="1CDFCE"/>
    <a:srgbClr val="00C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7" autoAdjust="0"/>
  </p:normalViewPr>
  <p:slideViewPr>
    <p:cSldViewPr snapToGrid="0">
      <p:cViewPr varScale="1">
        <p:scale>
          <a:sx n="103" d="100"/>
          <a:sy n="10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F285AA3B-1A7E-42AB-876B-BBF89975ED5A}"/>
    <pc:docChg chg="modSld">
      <pc:chgData name="Paul Friesenhahn" userId="f916021d3ee654ef" providerId="LiveId" clId="{F285AA3B-1A7E-42AB-876B-BBF89975ED5A}" dt="2023-04-20T16:26:05.052" v="2" actId="108"/>
      <pc:docMkLst>
        <pc:docMk/>
      </pc:docMkLst>
      <pc:sldChg chg="modSp mod">
        <pc:chgData name="Paul Friesenhahn" userId="f916021d3ee654ef" providerId="LiveId" clId="{F285AA3B-1A7E-42AB-876B-BBF89975ED5A}" dt="2023-04-20T16:26:05.052" v="2" actId="108"/>
        <pc:sldMkLst>
          <pc:docMk/>
          <pc:sldMk cId="2460101852" sldId="262"/>
        </pc:sldMkLst>
        <pc:spChg chg="mod">
          <ac:chgData name="Paul Friesenhahn" userId="f916021d3ee654ef" providerId="LiveId" clId="{F285AA3B-1A7E-42AB-876B-BBF89975ED5A}" dt="2023-04-20T16:26:05.052" v="2" actId="108"/>
          <ac:spMkLst>
            <pc:docMk/>
            <pc:sldMk cId="2460101852" sldId="262"/>
            <ac:spMk id="2" creationId="{93773CD5-AF86-E0CB-7EBA-01677019186B}"/>
          </ac:spMkLst>
        </pc:spChg>
      </pc:sldChg>
    </pc:docChg>
  </pc:docChgLst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2:18:16.299" v="977" actId="1076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2:03:34.779" v="952" actId="1076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Sp mod modNotesTx">
        <pc:chgData name="Paul Friesenhahn" userId="f916021d3ee654ef" providerId="LiveId" clId="{C3AA7BDC-B3B0-443C-BC3A-4E07882F7006}" dt="2023-04-20T02:02:15.146" v="949" actId="12789"/>
        <pc:sldMkLst>
          <pc:docMk/>
          <pc:sldMk cId="802963218" sldId="261"/>
        </pc:sldMkLst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3" creationId="{BF890EBA-8599-247B-2B6B-9C2ED26BACFD}"/>
          </ac:picMkLst>
        </pc:picChg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5" creationId="{5E8A9BB7-84DE-3D49-7D41-8B7B3B41E920}"/>
          </ac:picMkLst>
        </pc:picChg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7:42.912" v="974" actId="1076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spChg chg="add del mod">
          <ac:chgData name="Paul Friesenhahn" userId="f916021d3ee654ef" providerId="LiveId" clId="{C3AA7BDC-B3B0-443C-BC3A-4E07882F7006}" dt="2023-04-20T02:17:00.974" v="971" actId="478"/>
          <ac:spMkLst>
            <pc:docMk/>
            <pc:sldMk cId="2889675901" sldId="267"/>
            <ac:spMk id="4" creationId="{40216F28-BAC9-B6E5-2927-9D248769969F}"/>
          </ac:spMkLst>
        </pc:spChg>
        <pc:picChg chg="add del mod ord">
          <ac:chgData name="Paul Friesenhahn" userId="f916021d3ee654ef" providerId="LiveId" clId="{C3AA7BDC-B3B0-443C-BC3A-4E07882F7006}" dt="2023-04-20T02:16:52.742" v="967" actId="478"/>
          <ac:picMkLst>
            <pc:docMk/>
            <pc:sldMk cId="2889675901" sldId="267"/>
            <ac:picMk id="5" creationId="{88DA8B45-F1DA-9497-7529-0561FC9D5522}"/>
          </ac:picMkLst>
        </pc:picChg>
        <pc:picChg chg="add mod">
          <ac:chgData name="Paul Friesenhahn" userId="f916021d3ee654ef" providerId="LiveId" clId="{C3AA7BDC-B3B0-443C-BC3A-4E07882F7006}" dt="2023-04-20T02:16:58.841" v="970" actId="1076"/>
          <ac:picMkLst>
            <pc:docMk/>
            <pc:sldMk cId="2889675901" sldId="267"/>
            <ac:picMk id="7" creationId="{AA19A88C-CC8C-C90F-F680-0777B83DD35C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del mod">
          <ac:chgData name="Paul Friesenhahn" userId="f916021d3ee654ef" providerId="LiveId" clId="{C3AA7BDC-B3B0-443C-BC3A-4E07882F7006}" dt="2023-04-20T02:17:01.739" v="972" actId="478"/>
          <ac:picMkLst>
            <pc:docMk/>
            <pc:sldMk cId="2889675901" sldId="267"/>
            <ac:picMk id="9" creationId="{6047CE59-E980-8BB8-4A54-EB26124AA358}"/>
          </ac:picMkLst>
        </pc:picChg>
        <pc:picChg chg="add mod">
          <ac:chgData name="Paul Friesenhahn" userId="f916021d3ee654ef" providerId="LiveId" clId="{C3AA7BDC-B3B0-443C-BC3A-4E07882F7006}" dt="2023-04-20T02:17:42.912" v="974" actId="1076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2:18:16.299" v="977" actId="1076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spChg chg="add del mod">
          <ac:chgData name="Paul Friesenhahn" userId="f916021d3ee654ef" providerId="LiveId" clId="{C3AA7BDC-B3B0-443C-BC3A-4E07882F7006}" dt="2023-04-20T02:14:49.280" v="965" actId="478"/>
          <ac:spMkLst>
            <pc:docMk/>
            <pc:sldMk cId="2038085436" sldId="269"/>
            <ac:spMk id="8" creationId="{F8EDBD10-2BE7-676B-76D6-36E4F4B3E01F}"/>
          </ac:spMkLst>
        </pc:spChg>
        <pc:picChg chg="add del mod">
          <ac:chgData name="Paul Friesenhahn" userId="f916021d3ee654ef" providerId="LiveId" clId="{C3AA7BDC-B3B0-443C-BC3A-4E07882F7006}" dt="2023-04-20T02:18:14.099" v="975" actId="478"/>
          <ac:picMkLst>
            <pc:docMk/>
            <pc:sldMk cId="2038085436" sldId="269"/>
            <ac:picMk id="4" creationId="{B8497EC8-050F-CF8F-7C91-C049445C8328}"/>
          </ac:picMkLst>
        </pc:picChg>
        <pc:picChg chg="add del mod ord">
          <ac:chgData name="Paul Friesenhahn" userId="f916021d3ee654ef" providerId="LiveId" clId="{C3AA7BDC-B3B0-443C-BC3A-4E07882F7006}" dt="2023-04-20T02:14:46.582" v="963" actId="478"/>
          <ac:picMkLst>
            <pc:docMk/>
            <pc:sldMk cId="2038085436" sldId="269"/>
            <ac:picMk id="5" creationId="{26A23406-F2E5-F51F-0E81-674CA1DFC964}"/>
          </ac:picMkLst>
        </pc:picChg>
        <pc:picChg chg="add del mod">
          <ac:chgData name="Paul Friesenhahn" userId="f916021d3ee654ef" providerId="LiveId" clId="{C3AA7BDC-B3B0-443C-BC3A-4E07882F7006}" dt="2023-04-20T02:14:39.987" v="960" actId="478"/>
          <ac:picMkLst>
            <pc:docMk/>
            <pc:sldMk cId="2038085436" sldId="269"/>
            <ac:picMk id="7" creationId="{46CA9EB2-8CED-5C0A-B065-04B05C3A3CBB}"/>
          </ac:picMkLst>
        </pc:picChg>
        <pc:picChg chg="add mod">
          <ac:chgData name="Paul Friesenhahn" userId="f916021d3ee654ef" providerId="LiveId" clId="{C3AA7BDC-B3B0-443C-BC3A-4E07882F7006}" dt="2023-04-20T02:14:52.479" v="966" actId="1076"/>
          <ac:picMkLst>
            <pc:docMk/>
            <pc:sldMk cId="2038085436" sldId="269"/>
            <ac:picMk id="10" creationId="{FB48C75B-F609-62B4-761D-4D58E6EB74CA}"/>
          </ac:picMkLst>
        </pc:picChg>
        <pc:picChg chg="add mod">
          <ac:chgData name="Paul Friesenhahn" userId="f916021d3ee654ef" providerId="LiveId" clId="{C3AA7BDC-B3B0-443C-BC3A-4E07882F7006}" dt="2023-04-20T02:18:16.299" v="977" actId="1076"/>
          <ac:picMkLst>
            <pc:docMk/>
            <pc:sldMk cId="2038085436" sldId="269"/>
            <ac:picMk id="12" creationId="{2AF3FA2A-8644-FFAB-3DE8-E71AD658F1C6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4:16.207" v="959" actId="1076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spChg chg="add del mod">
          <ac:chgData name="Paul Friesenhahn" userId="f916021d3ee654ef" providerId="LiveId" clId="{C3AA7BDC-B3B0-443C-BC3A-4E07882F7006}" dt="2023-04-20T02:14:12.492" v="956" actId="478"/>
          <ac:spMkLst>
            <pc:docMk/>
            <pc:sldMk cId="1990135704" sldId="272"/>
            <ac:spMk id="4" creationId="{535608C9-0AE7-B5FD-A91A-E644930CA5D3}"/>
          </ac:spMkLst>
        </pc:spChg>
        <pc:picChg chg="add del mod ord">
          <ac:chgData name="Paul Friesenhahn" userId="f916021d3ee654ef" providerId="LiveId" clId="{C3AA7BDC-B3B0-443C-BC3A-4E07882F7006}" dt="2023-04-20T02:14:00.606" v="953" actId="478"/>
          <ac:picMkLst>
            <pc:docMk/>
            <pc:sldMk cId="1990135704" sldId="272"/>
            <ac:picMk id="5" creationId="{C210476A-F72A-3409-BA32-306D590E89AE}"/>
          </ac:picMkLst>
        </pc:picChg>
        <pc:picChg chg="add del mod">
          <ac:chgData name="Paul Friesenhahn" userId="f916021d3ee654ef" providerId="LiveId" clId="{C3AA7BDC-B3B0-443C-BC3A-4E07882F7006}" dt="2023-04-20T02:14:13.212" v="957" actId="478"/>
          <ac:picMkLst>
            <pc:docMk/>
            <pc:sldMk cId="1990135704" sldId="272"/>
            <ac:picMk id="7" creationId="{B66B376E-6A5D-B671-7B61-A8EC1F57FA4F}"/>
          </ac:picMkLst>
        </pc:picChg>
        <pc:picChg chg="add mod">
          <ac:chgData name="Paul Friesenhahn" userId="f916021d3ee654ef" providerId="LiveId" clId="{C3AA7BDC-B3B0-443C-BC3A-4E07882F7006}" dt="2023-04-20T02:14:04.975" v="955" actId="1076"/>
          <ac:picMkLst>
            <pc:docMk/>
            <pc:sldMk cId="1990135704" sldId="272"/>
            <ac:picMk id="8" creationId="{319B96E3-A1BE-102B-8D3A-7F87E251E0AB}"/>
          </ac:picMkLst>
        </pc:picChg>
        <pc:picChg chg="add mod">
          <ac:chgData name="Paul Friesenhahn" userId="f916021d3ee654ef" providerId="LiveId" clId="{C3AA7BDC-B3B0-443C-BC3A-4E07882F7006}" dt="2023-04-20T02:14:16.207" v="959" actId="1076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  <pc:docChgLst>
    <pc:chgData name="Paul Friesenhahn" userId="f916021d3ee654ef" providerId="LiveId" clId="{A054F8ED-44B0-47B0-A9F5-3B26E21A02C2}"/>
    <pc:docChg chg="undo redo custSel modSld">
      <pc:chgData name="Paul Friesenhahn" userId="f916021d3ee654ef" providerId="LiveId" clId="{A054F8ED-44B0-47B0-A9F5-3B26E21A02C2}" dt="2023-04-20T20:25:32.475" v="808" actId="1076"/>
      <pc:docMkLst>
        <pc:docMk/>
      </pc:docMkLst>
      <pc:sldChg chg="addSp delSp modSp mod setBg">
        <pc:chgData name="Paul Friesenhahn" userId="f916021d3ee654ef" providerId="LiveId" clId="{A054F8ED-44B0-47B0-A9F5-3B26E21A02C2}" dt="2023-04-20T20:24:00.198" v="753" actId="1037"/>
        <pc:sldMkLst>
          <pc:docMk/>
          <pc:sldMk cId="293311484" sldId="257"/>
        </pc:sldMkLst>
        <pc:spChg chg="mod">
          <ac:chgData name="Paul Friesenhahn" userId="f916021d3ee654ef" providerId="LiveId" clId="{A054F8ED-44B0-47B0-A9F5-3B26E21A02C2}" dt="2023-04-20T20:12:56.249" v="653" actId="255"/>
          <ac:spMkLst>
            <pc:docMk/>
            <pc:sldMk cId="293311484" sldId="257"/>
            <ac:spMk id="2" creationId="{B447AACF-6FA3-F6F3-B48E-635AACB069A4}"/>
          </ac:spMkLst>
        </pc:spChg>
        <pc:spChg chg="mod">
          <ac:chgData name="Paul Friesenhahn" userId="f916021d3ee654ef" providerId="LiveId" clId="{A054F8ED-44B0-47B0-A9F5-3B26E21A02C2}" dt="2023-04-20T17:28:18.288" v="157" actId="207"/>
          <ac:spMkLst>
            <pc:docMk/>
            <pc:sldMk cId="293311484" sldId="257"/>
            <ac:spMk id="4" creationId="{601D66BD-8ED8-CCF9-0DEE-6CBA22E83129}"/>
          </ac:spMkLst>
        </pc:spChg>
        <pc:spChg chg="mod">
          <ac:chgData name="Paul Friesenhahn" userId="f916021d3ee654ef" providerId="LiveId" clId="{A054F8ED-44B0-47B0-A9F5-3B26E21A02C2}" dt="2023-04-20T20:13:43.346" v="657"/>
          <ac:spMkLst>
            <pc:docMk/>
            <pc:sldMk cId="293311484" sldId="257"/>
            <ac:spMk id="4" creationId="{A6D3941C-5458-6BFA-ADCD-19419E8C7495}"/>
          </ac:spMkLst>
        </pc:spChg>
        <pc:spChg chg="mod">
          <ac:chgData name="Paul Friesenhahn" userId="f916021d3ee654ef" providerId="LiveId" clId="{A054F8ED-44B0-47B0-A9F5-3B26E21A02C2}" dt="2023-04-20T17:28:18.288" v="157" actId="207"/>
          <ac:spMkLst>
            <pc:docMk/>
            <pc:sldMk cId="293311484" sldId="257"/>
            <ac:spMk id="5" creationId="{1A58FCF6-A67F-5943-2F57-7C07C6966DF8}"/>
          </ac:spMkLst>
        </pc:spChg>
        <pc:spChg chg="mod">
          <ac:chgData name="Paul Friesenhahn" userId="f916021d3ee654ef" providerId="LiveId" clId="{A054F8ED-44B0-47B0-A9F5-3B26E21A02C2}" dt="2023-04-20T20:13:43.346" v="657"/>
          <ac:spMkLst>
            <pc:docMk/>
            <pc:sldMk cId="293311484" sldId="257"/>
            <ac:spMk id="5" creationId="{37E09DFC-87AD-3334-DEA0-3590F26A1E84}"/>
          </ac:spMkLst>
        </pc:spChg>
        <pc:spChg chg="mod">
          <ac:chgData name="Paul Friesenhahn" userId="f916021d3ee654ef" providerId="LiveId" clId="{A054F8ED-44B0-47B0-A9F5-3B26E21A02C2}" dt="2023-04-20T19:39:02.115" v="531"/>
          <ac:spMkLst>
            <pc:docMk/>
            <pc:sldMk cId="293311484" sldId="257"/>
            <ac:spMk id="9" creationId="{27C527F6-27EC-268C-B293-52F16BC19F8C}"/>
          </ac:spMkLst>
        </pc:spChg>
        <pc:spChg chg="mod">
          <ac:chgData name="Paul Friesenhahn" userId="f916021d3ee654ef" providerId="LiveId" clId="{A054F8ED-44B0-47B0-A9F5-3B26E21A02C2}" dt="2023-04-20T20:21:59.695" v="729"/>
          <ac:spMkLst>
            <pc:docMk/>
            <pc:sldMk cId="293311484" sldId="257"/>
            <ac:spMk id="9" creationId="{A9E91909-FB07-9B3A-FA1C-74EA13C2A8EE}"/>
          </ac:spMkLst>
        </pc:spChg>
        <pc:spChg chg="mod">
          <ac:chgData name="Paul Friesenhahn" userId="f916021d3ee654ef" providerId="LiveId" clId="{A054F8ED-44B0-47B0-A9F5-3B26E21A02C2}" dt="2023-04-20T20:21:59.695" v="729"/>
          <ac:spMkLst>
            <pc:docMk/>
            <pc:sldMk cId="293311484" sldId="257"/>
            <ac:spMk id="11" creationId="{131B5038-8CF6-3B69-18AB-EB0ECB986631}"/>
          </ac:spMkLst>
        </pc:spChg>
        <pc:spChg chg="mod">
          <ac:chgData name="Paul Friesenhahn" userId="f916021d3ee654ef" providerId="LiveId" clId="{A054F8ED-44B0-47B0-A9F5-3B26E21A02C2}" dt="2023-04-20T19:39:02.115" v="531"/>
          <ac:spMkLst>
            <pc:docMk/>
            <pc:sldMk cId="293311484" sldId="257"/>
            <ac:spMk id="11" creationId="{FD296DEB-F819-18A0-57FA-3639671F5737}"/>
          </ac:spMkLst>
        </pc:spChg>
        <pc:grpChg chg="add del mod">
          <ac:chgData name="Paul Friesenhahn" userId="f916021d3ee654ef" providerId="LiveId" clId="{A054F8ED-44B0-47B0-A9F5-3B26E21A02C2}" dt="2023-04-20T20:22:02.906" v="730" actId="478"/>
          <ac:grpSpMkLst>
            <pc:docMk/>
            <pc:sldMk cId="293311484" sldId="257"/>
            <ac:grpSpMk id="3" creationId="{8A5A5793-BF85-A863-5767-70FB56251821}"/>
          </ac:grpSpMkLst>
        </pc:grpChg>
        <pc:grpChg chg="add del mod">
          <ac:chgData name="Paul Friesenhahn" userId="f916021d3ee654ef" providerId="LiveId" clId="{A054F8ED-44B0-47B0-A9F5-3B26E21A02C2}" dt="2023-04-20T17:28:30.498" v="158" actId="478"/>
          <ac:grpSpMkLst>
            <pc:docMk/>
            <pc:sldMk cId="293311484" sldId="257"/>
            <ac:grpSpMk id="3" creationId="{EEEAC9C0-53A0-708C-2095-57CB836AFAF8}"/>
          </ac:grpSpMkLst>
        </pc:grpChg>
        <pc:grpChg chg="add mod">
          <ac:chgData name="Paul Friesenhahn" userId="f916021d3ee654ef" providerId="LiveId" clId="{A054F8ED-44B0-47B0-A9F5-3B26E21A02C2}" dt="2023-04-20T19:36:42.680" v="501" actId="12788"/>
          <ac:grpSpMkLst>
            <pc:docMk/>
            <pc:sldMk cId="293311484" sldId="257"/>
            <ac:grpSpMk id="6" creationId="{E5A4E86C-2A9E-CAE5-09E6-478DD8E47FEB}"/>
          </ac:grpSpMkLst>
        </pc:grpChg>
        <pc:grpChg chg="add del mod">
          <ac:chgData name="Paul Friesenhahn" userId="f916021d3ee654ef" providerId="LiveId" clId="{A054F8ED-44B0-47B0-A9F5-3B26E21A02C2}" dt="2023-04-20T19:39:33.360" v="533" actId="478"/>
          <ac:grpSpMkLst>
            <pc:docMk/>
            <pc:sldMk cId="293311484" sldId="257"/>
            <ac:grpSpMk id="7" creationId="{92C248AA-B9EF-EFF0-3736-74BFFC22CEC6}"/>
          </ac:grpSpMkLst>
        </pc:grpChg>
        <pc:grpChg chg="add mod">
          <ac:chgData name="Paul Friesenhahn" userId="f916021d3ee654ef" providerId="LiveId" clId="{A054F8ED-44B0-47B0-A9F5-3B26E21A02C2}" dt="2023-04-20T20:24:00.198" v="753" actId="1037"/>
          <ac:grpSpMkLst>
            <pc:docMk/>
            <pc:sldMk cId="293311484" sldId="257"/>
            <ac:grpSpMk id="7" creationId="{DFF1BFDB-22FC-F816-F104-F3D5D45A46FF}"/>
          </ac:grpSpMkLst>
        </pc:grpChg>
        <pc:picChg chg="mod">
          <ac:chgData name="Paul Friesenhahn" userId="f916021d3ee654ef" providerId="LiveId" clId="{A054F8ED-44B0-47B0-A9F5-3B26E21A02C2}" dt="2023-04-20T19:36:40.177" v="500" actId="164"/>
          <ac:picMkLst>
            <pc:docMk/>
            <pc:sldMk cId="293311484" sldId="257"/>
            <ac:picMk id="8" creationId="{233BB23B-6AD0-3632-313C-4BD6A1B334AF}"/>
          </ac:picMkLst>
        </pc:picChg>
        <pc:picChg chg="mod">
          <ac:chgData name="Paul Friesenhahn" userId="f916021d3ee654ef" providerId="LiveId" clId="{A054F8ED-44B0-47B0-A9F5-3B26E21A02C2}" dt="2023-04-20T19:36:40.177" v="500" actId="164"/>
          <ac:picMkLst>
            <pc:docMk/>
            <pc:sldMk cId="293311484" sldId="257"/>
            <ac:picMk id="10" creationId="{3B17BCF0-A645-0ECF-A3F2-A8F7A36F539C}"/>
          </ac:picMkLst>
        </pc:picChg>
      </pc:sldChg>
      <pc:sldChg chg="addSp delSp modSp mod setBg">
        <pc:chgData name="Paul Friesenhahn" userId="f916021d3ee654ef" providerId="LiveId" clId="{A054F8ED-44B0-47B0-A9F5-3B26E21A02C2}" dt="2023-04-20T20:24:22.757" v="773" actId="1037"/>
        <pc:sldMkLst>
          <pc:docMk/>
          <pc:sldMk cId="2797632102" sldId="259"/>
        </pc:sldMkLst>
        <pc:spChg chg="mod">
          <ac:chgData name="Paul Friesenhahn" userId="f916021d3ee654ef" providerId="LiveId" clId="{A054F8ED-44B0-47B0-A9F5-3B26E21A02C2}" dt="2023-04-20T20:15:08.808" v="665" actId="113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A054F8ED-44B0-47B0-A9F5-3B26E21A02C2}" dt="2023-04-20T19:33:10.262" v="308" actId="20577"/>
          <ac:spMkLst>
            <pc:docMk/>
            <pc:sldMk cId="2797632102" sldId="259"/>
            <ac:spMk id="5" creationId="{326797C7-5AE7-F4DF-881D-F259CFD9535B}"/>
          </ac:spMkLst>
        </pc:spChg>
        <pc:spChg chg="mod">
          <ac:chgData name="Paul Friesenhahn" userId="f916021d3ee654ef" providerId="LiveId" clId="{A054F8ED-44B0-47B0-A9F5-3B26E21A02C2}" dt="2023-04-20T20:15:15.797" v="666"/>
          <ac:spMkLst>
            <pc:docMk/>
            <pc:sldMk cId="2797632102" sldId="259"/>
            <ac:spMk id="6" creationId="{7AC10D97-6B08-C3C1-2115-0B535D611E61}"/>
          </ac:spMkLst>
        </pc:spChg>
        <pc:spChg chg="mod">
          <ac:chgData name="Paul Friesenhahn" userId="f916021d3ee654ef" providerId="LiveId" clId="{A054F8ED-44B0-47B0-A9F5-3B26E21A02C2}" dt="2023-04-20T17:24:21.890" v="142"/>
          <ac:spMkLst>
            <pc:docMk/>
            <pc:sldMk cId="2797632102" sldId="259"/>
            <ac:spMk id="6" creationId="{CD504F4D-F5D6-F859-C7D4-B53C0F0AFAB2}"/>
          </ac:spMkLst>
        </pc:spChg>
        <pc:spChg chg="mod">
          <ac:chgData name="Paul Friesenhahn" userId="f916021d3ee654ef" providerId="LiveId" clId="{A054F8ED-44B0-47B0-A9F5-3B26E21A02C2}" dt="2023-04-20T17:24:21.890" v="142"/>
          <ac:spMkLst>
            <pc:docMk/>
            <pc:sldMk cId="2797632102" sldId="259"/>
            <ac:spMk id="7" creationId="{0D8508B1-DD54-A3B5-A61F-0BDDF8724115}"/>
          </ac:spMkLst>
        </pc:spChg>
        <pc:spChg chg="mod">
          <ac:chgData name="Paul Friesenhahn" userId="f916021d3ee654ef" providerId="LiveId" clId="{A054F8ED-44B0-47B0-A9F5-3B26E21A02C2}" dt="2023-04-20T20:15:15.797" v="666"/>
          <ac:spMkLst>
            <pc:docMk/>
            <pc:sldMk cId="2797632102" sldId="259"/>
            <ac:spMk id="7" creationId="{D14E1B8E-1A22-C8AA-8ACD-859D16D6313A}"/>
          </ac:spMkLst>
        </pc:spChg>
        <pc:spChg chg="mod">
          <ac:chgData name="Paul Friesenhahn" userId="f916021d3ee654ef" providerId="LiveId" clId="{A054F8ED-44B0-47B0-A9F5-3B26E21A02C2}" dt="2023-04-20T20:22:13.476" v="736"/>
          <ac:spMkLst>
            <pc:docMk/>
            <pc:sldMk cId="2797632102" sldId="259"/>
            <ac:spMk id="9" creationId="{94753537-AD74-10BF-CEF8-1EE041DC42D5}"/>
          </ac:spMkLst>
        </pc:spChg>
        <pc:spChg chg="mod">
          <ac:chgData name="Paul Friesenhahn" userId="f916021d3ee654ef" providerId="LiveId" clId="{A054F8ED-44B0-47B0-A9F5-3B26E21A02C2}" dt="2023-04-20T20:22:13.476" v="736"/>
          <ac:spMkLst>
            <pc:docMk/>
            <pc:sldMk cId="2797632102" sldId="259"/>
            <ac:spMk id="10" creationId="{ED8F57CD-2692-3BBA-4BD5-FD3581D0E82E}"/>
          </ac:spMkLst>
        </pc:spChg>
        <pc:grpChg chg="add del mod">
          <ac:chgData name="Paul Friesenhahn" userId="f916021d3ee654ef" providerId="LiveId" clId="{A054F8ED-44B0-47B0-A9F5-3B26E21A02C2}" dt="2023-04-20T20:22:13.257" v="735" actId="478"/>
          <ac:grpSpMkLst>
            <pc:docMk/>
            <pc:sldMk cId="2797632102" sldId="259"/>
            <ac:grpSpMk id="3" creationId="{47B99F93-1004-EAB4-3DBB-3AF6203E4E45}"/>
          </ac:grpSpMkLst>
        </pc:grpChg>
        <pc:grpChg chg="add del mod">
          <ac:chgData name="Paul Friesenhahn" userId="f916021d3ee654ef" providerId="LiveId" clId="{A054F8ED-44B0-47B0-A9F5-3B26E21A02C2}" dt="2023-04-20T17:28:45.730" v="161" actId="478"/>
          <ac:grpSpMkLst>
            <pc:docMk/>
            <pc:sldMk cId="2797632102" sldId="259"/>
            <ac:grpSpMk id="3" creationId="{BDA11263-8627-5471-ADB5-5BA6B81053D7}"/>
          </ac:grpSpMkLst>
        </pc:grpChg>
        <pc:grpChg chg="add mod">
          <ac:chgData name="Paul Friesenhahn" userId="f916021d3ee654ef" providerId="LiveId" clId="{A054F8ED-44B0-47B0-A9F5-3B26E21A02C2}" dt="2023-04-20T20:24:22.757" v="773" actId="1037"/>
          <ac:grpSpMkLst>
            <pc:docMk/>
            <pc:sldMk cId="2797632102" sldId="259"/>
            <ac:grpSpMk id="8" creationId="{5E43345B-DCEA-1F29-B6A5-02AE194086A2}"/>
          </ac:grpSpMkLst>
        </pc:grpChg>
        <pc:picChg chg="mod">
          <ac:chgData name="Paul Friesenhahn" userId="f916021d3ee654ef" providerId="LiveId" clId="{A054F8ED-44B0-47B0-A9F5-3B26E21A02C2}" dt="2023-04-20T20:11:26.172" v="638" actId="208"/>
          <ac:picMkLst>
            <pc:docMk/>
            <pc:sldMk cId="2797632102" sldId="259"/>
            <ac:picMk id="4" creationId="{2351F681-400E-BFFD-C465-6945DC52E6C4}"/>
          </ac:picMkLst>
        </pc:picChg>
      </pc:sldChg>
      <pc:sldChg chg="addSp delSp modSp mod setBg">
        <pc:chgData name="Paul Friesenhahn" userId="f916021d3ee654ef" providerId="LiveId" clId="{A054F8ED-44B0-47B0-A9F5-3B26E21A02C2}" dt="2023-04-20T20:25:32.475" v="808" actId="1076"/>
        <pc:sldMkLst>
          <pc:docMk/>
          <pc:sldMk cId="802963218" sldId="261"/>
        </pc:sldMkLst>
        <pc:spChg chg="mod">
          <ac:chgData name="Paul Friesenhahn" userId="f916021d3ee654ef" providerId="LiveId" clId="{A054F8ED-44B0-47B0-A9F5-3B26E21A02C2}" dt="2023-04-20T20:13:15.818" v="656" actId="113"/>
          <ac:spMkLst>
            <pc:docMk/>
            <pc:sldMk cId="802963218" sldId="261"/>
            <ac:spMk id="2" creationId="{EC63FD57-1121-FC3B-D4A4-E82EB172C263}"/>
          </ac:spMkLst>
        </pc:spChg>
        <pc:spChg chg="mod">
          <ac:chgData name="Paul Friesenhahn" userId="f916021d3ee654ef" providerId="LiveId" clId="{A054F8ED-44B0-47B0-A9F5-3B26E21A02C2}" dt="2023-04-20T20:14:01.203" v="658"/>
          <ac:spMkLst>
            <pc:docMk/>
            <pc:sldMk cId="802963218" sldId="261"/>
            <ac:spMk id="6" creationId="{DDE5011A-B37F-410B-78FE-CA0638060608}"/>
          </ac:spMkLst>
        </pc:spChg>
        <pc:spChg chg="mod">
          <ac:chgData name="Paul Friesenhahn" userId="f916021d3ee654ef" providerId="LiveId" clId="{A054F8ED-44B0-47B0-A9F5-3B26E21A02C2}" dt="2023-04-20T17:24:19.642" v="140"/>
          <ac:spMkLst>
            <pc:docMk/>
            <pc:sldMk cId="802963218" sldId="261"/>
            <ac:spMk id="6" creationId="{DF93ED11-B3C4-31A4-6DF1-619BA671EF20}"/>
          </ac:spMkLst>
        </pc:spChg>
        <pc:spChg chg="mod">
          <ac:chgData name="Paul Friesenhahn" userId="f916021d3ee654ef" providerId="LiveId" clId="{A054F8ED-44B0-47B0-A9F5-3B26E21A02C2}" dt="2023-04-20T20:14:01.203" v="658"/>
          <ac:spMkLst>
            <pc:docMk/>
            <pc:sldMk cId="802963218" sldId="261"/>
            <ac:spMk id="7" creationId="{9592A814-3817-BBCB-4E80-D8176131C636}"/>
          </ac:spMkLst>
        </pc:spChg>
        <pc:spChg chg="mod">
          <ac:chgData name="Paul Friesenhahn" userId="f916021d3ee654ef" providerId="LiveId" clId="{A054F8ED-44B0-47B0-A9F5-3B26E21A02C2}" dt="2023-04-20T17:24:19.642" v="140"/>
          <ac:spMkLst>
            <pc:docMk/>
            <pc:sldMk cId="802963218" sldId="261"/>
            <ac:spMk id="7" creationId="{B6E3F0F0-8271-F4E1-30EE-9F8F266BF029}"/>
          </ac:spMkLst>
        </pc:spChg>
        <pc:spChg chg="mod">
          <ac:chgData name="Paul Friesenhahn" userId="f916021d3ee654ef" providerId="LiveId" clId="{A054F8ED-44B0-47B0-A9F5-3B26E21A02C2}" dt="2023-04-20T20:22:07.009" v="732"/>
          <ac:spMkLst>
            <pc:docMk/>
            <pc:sldMk cId="802963218" sldId="261"/>
            <ac:spMk id="9" creationId="{B2497B74-B757-AAEE-E337-0C79FF3D7075}"/>
          </ac:spMkLst>
        </pc:spChg>
        <pc:spChg chg="mod">
          <ac:chgData name="Paul Friesenhahn" userId="f916021d3ee654ef" providerId="LiveId" clId="{A054F8ED-44B0-47B0-A9F5-3B26E21A02C2}" dt="2023-04-20T20:22:07.009" v="732"/>
          <ac:spMkLst>
            <pc:docMk/>
            <pc:sldMk cId="802963218" sldId="261"/>
            <ac:spMk id="10" creationId="{4777373C-1735-F258-073F-6735835832A7}"/>
          </ac:spMkLst>
        </pc:spChg>
        <pc:spChg chg="add del mod">
          <ac:chgData name="Paul Friesenhahn" userId="f916021d3ee654ef" providerId="LiveId" clId="{A054F8ED-44B0-47B0-A9F5-3B26E21A02C2}" dt="2023-04-20T20:25:23.726" v="806" actId="478"/>
          <ac:spMkLst>
            <pc:docMk/>
            <pc:sldMk cId="802963218" sldId="261"/>
            <ac:spMk id="12" creationId="{06474A0D-7EEF-1705-A02A-16D9AB9CB65E}"/>
          </ac:spMkLst>
        </pc:spChg>
        <pc:grpChg chg="add del mod">
          <ac:chgData name="Paul Friesenhahn" userId="f916021d3ee654ef" providerId="LiveId" clId="{A054F8ED-44B0-47B0-A9F5-3B26E21A02C2}" dt="2023-04-20T20:22:06.781" v="731" actId="478"/>
          <ac:grpSpMkLst>
            <pc:docMk/>
            <pc:sldMk cId="802963218" sldId="261"/>
            <ac:grpSpMk id="4" creationId="{18B814A6-7B34-8BFB-3C5A-3B6AFF643B64}"/>
          </ac:grpSpMkLst>
        </pc:grpChg>
        <pc:grpChg chg="add del mod">
          <ac:chgData name="Paul Friesenhahn" userId="f916021d3ee654ef" providerId="LiveId" clId="{A054F8ED-44B0-47B0-A9F5-3B26E21A02C2}" dt="2023-04-20T17:28:39.926" v="159" actId="478"/>
          <ac:grpSpMkLst>
            <pc:docMk/>
            <pc:sldMk cId="802963218" sldId="261"/>
            <ac:grpSpMk id="4" creationId="{50686137-E048-C9B3-D140-8076F4E0424E}"/>
          </ac:grpSpMkLst>
        </pc:grpChg>
        <pc:grpChg chg="add mod">
          <ac:chgData name="Paul Friesenhahn" userId="f916021d3ee654ef" providerId="LiveId" clId="{A054F8ED-44B0-47B0-A9F5-3B26E21A02C2}" dt="2023-04-20T20:24:10.925" v="763" actId="1037"/>
          <ac:grpSpMkLst>
            <pc:docMk/>
            <pc:sldMk cId="802963218" sldId="261"/>
            <ac:grpSpMk id="8" creationId="{9CA03BB6-CC48-F803-4E86-C05250477DCA}"/>
          </ac:grpSpMkLst>
        </pc:grpChg>
        <pc:grpChg chg="add del mod ord">
          <ac:chgData name="Paul Friesenhahn" userId="f916021d3ee654ef" providerId="LiveId" clId="{A054F8ED-44B0-47B0-A9F5-3B26E21A02C2}" dt="2023-04-20T19:38:10.867" v="530" actId="478"/>
          <ac:grpSpMkLst>
            <pc:docMk/>
            <pc:sldMk cId="802963218" sldId="261"/>
            <ac:grpSpMk id="8" creationId="{AB00648C-4F94-3376-24D8-0D50E748F296}"/>
          </ac:grpSpMkLst>
        </pc:grpChg>
        <pc:picChg chg="mod">
          <ac:chgData name="Paul Friesenhahn" userId="f916021d3ee654ef" providerId="LiveId" clId="{A054F8ED-44B0-47B0-A9F5-3B26E21A02C2}" dt="2023-04-20T19:37:49.298" v="528" actId="1038"/>
          <ac:picMkLst>
            <pc:docMk/>
            <pc:sldMk cId="802963218" sldId="261"/>
            <ac:picMk id="3" creationId="{BF890EBA-8599-247B-2B6B-9C2ED26BACFD}"/>
          </ac:picMkLst>
        </pc:picChg>
        <pc:picChg chg="del mod ord">
          <ac:chgData name="Paul Friesenhahn" userId="f916021d3ee654ef" providerId="LiveId" clId="{A054F8ED-44B0-47B0-A9F5-3B26E21A02C2}" dt="2023-04-20T20:25:19.794" v="804" actId="478"/>
          <ac:picMkLst>
            <pc:docMk/>
            <pc:sldMk cId="802963218" sldId="261"/>
            <ac:picMk id="5" creationId="{5E8A9BB7-84DE-3D49-7D41-8B7B3B41E920}"/>
          </ac:picMkLst>
        </pc:picChg>
        <pc:picChg chg="mod">
          <ac:chgData name="Paul Friesenhahn" userId="f916021d3ee654ef" providerId="LiveId" clId="{A054F8ED-44B0-47B0-A9F5-3B26E21A02C2}" dt="2023-04-20T19:37:38.729" v="507"/>
          <ac:picMkLst>
            <pc:docMk/>
            <pc:sldMk cId="802963218" sldId="261"/>
            <ac:picMk id="9" creationId="{98347078-3EAD-21CA-4649-6AFAA8708D62}"/>
          </ac:picMkLst>
        </pc:picChg>
        <pc:picChg chg="mod">
          <ac:chgData name="Paul Friesenhahn" userId="f916021d3ee654ef" providerId="LiveId" clId="{A054F8ED-44B0-47B0-A9F5-3B26E21A02C2}" dt="2023-04-20T19:37:38.729" v="507"/>
          <ac:picMkLst>
            <pc:docMk/>
            <pc:sldMk cId="802963218" sldId="261"/>
            <ac:picMk id="10" creationId="{8683CF46-0FF4-1DF1-BBA8-6B73BD33D428}"/>
          </ac:picMkLst>
        </pc:picChg>
        <pc:picChg chg="add mod">
          <ac:chgData name="Paul Friesenhahn" userId="f916021d3ee654ef" providerId="LiveId" clId="{A054F8ED-44B0-47B0-A9F5-3B26E21A02C2}" dt="2023-04-20T20:25:32.475" v="808" actId="1076"/>
          <ac:picMkLst>
            <pc:docMk/>
            <pc:sldMk cId="802963218" sldId="261"/>
            <ac:picMk id="14" creationId="{D63F0718-0DAC-A2C6-4B8B-562F26923FD4}"/>
          </ac:picMkLst>
        </pc:picChg>
      </pc:sldChg>
      <pc:sldChg chg="addSp delSp modSp mod setBg">
        <pc:chgData name="Paul Friesenhahn" userId="f916021d3ee654ef" providerId="LiveId" clId="{A054F8ED-44B0-47B0-A9F5-3B26E21A02C2}" dt="2023-04-20T20:24:26.955" v="778" actId="1037"/>
        <pc:sldMkLst>
          <pc:docMk/>
          <pc:sldMk cId="2460101852" sldId="262"/>
        </pc:sldMkLst>
        <pc:spChg chg="mod">
          <ac:chgData name="Paul Friesenhahn" userId="f916021d3ee654ef" providerId="LiveId" clId="{A054F8ED-44B0-47B0-A9F5-3B26E21A02C2}" dt="2023-04-20T20:17:13.700" v="703" actId="1036"/>
          <ac:spMkLst>
            <pc:docMk/>
            <pc:sldMk cId="2460101852" sldId="262"/>
            <ac:spMk id="2" creationId="{93773CD5-AF86-E0CB-7EBA-01677019186B}"/>
          </ac:spMkLst>
        </pc:spChg>
        <pc:spChg chg="mod">
          <ac:chgData name="Paul Friesenhahn" userId="f916021d3ee654ef" providerId="LiveId" clId="{A054F8ED-44B0-47B0-A9F5-3B26E21A02C2}" dt="2023-04-20T20:15:17.137" v="667"/>
          <ac:spMkLst>
            <pc:docMk/>
            <pc:sldMk cId="2460101852" sldId="262"/>
            <ac:spMk id="4" creationId="{321E4A0F-96D4-39C4-AD9A-02BF38119D90}"/>
          </ac:spMkLst>
        </pc:spChg>
        <pc:spChg chg="mod">
          <ac:chgData name="Paul Friesenhahn" userId="f916021d3ee654ef" providerId="LiveId" clId="{A054F8ED-44B0-47B0-A9F5-3B26E21A02C2}" dt="2023-04-20T17:24:23.053" v="143"/>
          <ac:spMkLst>
            <pc:docMk/>
            <pc:sldMk cId="2460101852" sldId="262"/>
            <ac:spMk id="4" creationId="{48B46FA1-B36A-4AF3-767C-E58CF2D083AA}"/>
          </ac:spMkLst>
        </pc:spChg>
        <pc:spChg chg="mod">
          <ac:chgData name="Paul Friesenhahn" userId="f916021d3ee654ef" providerId="LiveId" clId="{A054F8ED-44B0-47B0-A9F5-3B26E21A02C2}" dt="2023-04-20T20:15:17.137" v="667"/>
          <ac:spMkLst>
            <pc:docMk/>
            <pc:sldMk cId="2460101852" sldId="262"/>
            <ac:spMk id="6" creationId="{AFACB413-B661-BAD5-1BF2-22DD378A98C7}"/>
          </ac:spMkLst>
        </pc:spChg>
        <pc:spChg chg="mod">
          <ac:chgData name="Paul Friesenhahn" userId="f916021d3ee654ef" providerId="LiveId" clId="{A054F8ED-44B0-47B0-A9F5-3B26E21A02C2}" dt="2023-04-20T17:24:23.053" v="143"/>
          <ac:spMkLst>
            <pc:docMk/>
            <pc:sldMk cId="2460101852" sldId="262"/>
            <ac:spMk id="6" creationId="{ED26C6A2-E46E-99F8-EA9B-B76ECEB0450B}"/>
          </ac:spMkLst>
        </pc:spChg>
        <pc:spChg chg="mod">
          <ac:chgData name="Paul Friesenhahn" userId="f916021d3ee654ef" providerId="LiveId" clId="{A054F8ED-44B0-47B0-A9F5-3B26E21A02C2}" dt="2023-04-20T20:22:17.121" v="738"/>
          <ac:spMkLst>
            <pc:docMk/>
            <pc:sldMk cId="2460101852" sldId="262"/>
            <ac:spMk id="9" creationId="{AA69797C-D768-F2EF-8EB1-F9DB7A5CF74A}"/>
          </ac:spMkLst>
        </pc:spChg>
        <pc:spChg chg="mod">
          <ac:chgData name="Paul Friesenhahn" userId="f916021d3ee654ef" providerId="LiveId" clId="{A054F8ED-44B0-47B0-A9F5-3B26E21A02C2}" dt="2023-04-20T20:22:17.121" v="738"/>
          <ac:spMkLst>
            <pc:docMk/>
            <pc:sldMk cId="2460101852" sldId="262"/>
            <ac:spMk id="10" creationId="{9266A3D8-FD6E-E3D3-2095-A09A8107592D}"/>
          </ac:spMkLst>
        </pc:spChg>
        <pc:grpChg chg="add del mod">
          <ac:chgData name="Paul Friesenhahn" userId="f916021d3ee654ef" providerId="LiveId" clId="{A054F8ED-44B0-47B0-A9F5-3B26E21A02C2}" dt="2023-04-20T20:22:16.904" v="737" actId="478"/>
          <ac:grpSpMkLst>
            <pc:docMk/>
            <pc:sldMk cId="2460101852" sldId="262"/>
            <ac:grpSpMk id="3" creationId="{472266B8-AE45-1CEF-B000-6B53B1FA6850}"/>
          </ac:grpSpMkLst>
        </pc:grpChg>
        <pc:grpChg chg="add del mod">
          <ac:chgData name="Paul Friesenhahn" userId="f916021d3ee654ef" providerId="LiveId" clId="{A054F8ED-44B0-47B0-A9F5-3B26E21A02C2}" dt="2023-04-20T17:28:49.422" v="162" actId="478"/>
          <ac:grpSpMkLst>
            <pc:docMk/>
            <pc:sldMk cId="2460101852" sldId="262"/>
            <ac:grpSpMk id="3" creationId="{DCEECEE6-3F5F-7F50-8BC8-293707F11D06}"/>
          </ac:grpSpMkLst>
        </pc:grpChg>
        <pc:grpChg chg="add mod">
          <ac:chgData name="Paul Friesenhahn" userId="f916021d3ee654ef" providerId="LiveId" clId="{A054F8ED-44B0-47B0-A9F5-3B26E21A02C2}" dt="2023-04-20T20:24:26.955" v="778" actId="1037"/>
          <ac:grpSpMkLst>
            <pc:docMk/>
            <pc:sldMk cId="2460101852" sldId="262"/>
            <ac:grpSpMk id="8" creationId="{E7E3CB7D-4145-8D9B-936F-5A5F3B4601E9}"/>
          </ac:grpSpMkLst>
        </pc:grpChg>
        <pc:picChg chg="mod">
          <ac:chgData name="Paul Friesenhahn" userId="f916021d3ee654ef" providerId="LiveId" clId="{A054F8ED-44B0-47B0-A9F5-3B26E21A02C2}" dt="2023-04-20T20:11:36.732" v="640" actId="208"/>
          <ac:picMkLst>
            <pc:docMk/>
            <pc:sldMk cId="2460101852" sldId="262"/>
            <ac:picMk id="5" creationId="{79F99B79-C38A-DF47-C3A6-601439ED6717}"/>
          </ac:picMkLst>
        </pc:picChg>
        <pc:picChg chg="mod">
          <ac:chgData name="Paul Friesenhahn" userId="f916021d3ee654ef" providerId="LiveId" clId="{A054F8ED-44B0-47B0-A9F5-3B26E21A02C2}" dt="2023-04-20T20:11:38.225" v="641" actId="208"/>
          <ac:picMkLst>
            <pc:docMk/>
            <pc:sldMk cId="2460101852" sldId="262"/>
            <ac:picMk id="7" creationId="{8471267C-BCC1-302C-0BCA-1895E8445C7E}"/>
          </ac:picMkLst>
        </pc:picChg>
      </pc:sldChg>
      <pc:sldChg chg="addSp delSp modSp mod setBg">
        <pc:chgData name="Paul Friesenhahn" userId="f916021d3ee654ef" providerId="LiveId" clId="{A054F8ED-44B0-47B0-A9F5-3B26E21A02C2}" dt="2023-04-20T20:24:06.080" v="758" actId="1037"/>
        <pc:sldMkLst>
          <pc:docMk/>
          <pc:sldMk cId="2979039668" sldId="265"/>
        </pc:sldMkLst>
        <pc:spChg chg="mod">
          <ac:chgData name="Paul Friesenhahn" userId="f916021d3ee654ef" providerId="LiveId" clId="{A054F8ED-44B0-47B0-A9F5-3B26E21A02C2}" dt="2023-04-20T20:12:51.166" v="652" actId="255"/>
          <ac:spMkLst>
            <pc:docMk/>
            <pc:sldMk cId="2979039668" sldId="265"/>
            <ac:spMk id="2" creationId="{D5BF6A30-63A9-AB64-E1B4-501435E8582C}"/>
          </ac:spMkLst>
        </pc:spChg>
        <pc:spChg chg="mod">
          <ac:chgData name="Paul Friesenhahn" userId="f916021d3ee654ef" providerId="LiveId" clId="{A054F8ED-44B0-47B0-A9F5-3B26E21A02C2}" dt="2023-04-20T19:31:28.808" v="290" actId="108"/>
          <ac:spMkLst>
            <pc:docMk/>
            <pc:sldMk cId="2979039668" sldId="265"/>
            <ac:spMk id="3" creationId="{BC440542-FDEF-A119-A80D-295DF55466BE}"/>
          </ac:spMkLst>
        </pc:spChg>
        <pc:spChg chg="mod">
          <ac:chgData name="Paul Friesenhahn" userId="f916021d3ee654ef" providerId="LiveId" clId="{A054F8ED-44B0-47B0-A9F5-3B26E21A02C2}" dt="2023-04-20T19:31:20.384" v="289" actId="12"/>
          <ac:spMkLst>
            <pc:docMk/>
            <pc:sldMk cId="2979039668" sldId="265"/>
            <ac:spMk id="4" creationId="{1C1F8F98-FAF5-8416-AD65-902822C8CB75}"/>
          </ac:spMkLst>
        </pc:spChg>
        <pc:spChg chg="mod">
          <ac:chgData name="Paul Friesenhahn" userId="f916021d3ee654ef" providerId="LiveId" clId="{A054F8ED-44B0-47B0-A9F5-3B26E21A02C2}" dt="2023-04-20T17:38:32.904" v="280" actId="113"/>
          <ac:spMkLst>
            <pc:docMk/>
            <pc:sldMk cId="2979039668" sldId="265"/>
            <ac:spMk id="5" creationId="{F9EC8A27-FF11-FC2C-6146-596192BD130B}"/>
          </ac:spMkLst>
        </pc:spChg>
        <pc:spChg chg="mod">
          <ac:chgData name="Paul Friesenhahn" userId="f916021d3ee654ef" providerId="LiveId" clId="{A054F8ED-44B0-47B0-A9F5-3B26E21A02C2}" dt="2023-04-20T17:37:57.263" v="272" actId="2711"/>
          <ac:spMkLst>
            <pc:docMk/>
            <pc:sldMk cId="2979039668" sldId="265"/>
            <ac:spMk id="6" creationId="{C5F2B59B-7A33-9A9C-9CF8-EFF50D0C8570}"/>
          </ac:spMkLst>
        </pc:spChg>
        <pc:spChg chg="add del mod">
          <ac:chgData name="Paul Friesenhahn" userId="f916021d3ee654ef" providerId="LiveId" clId="{A054F8ED-44B0-47B0-A9F5-3B26E21A02C2}" dt="2023-04-20T17:18:26.676" v="82" actId="478"/>
          <ac:spMkLst>
            <pc:docMk/>
            <pc:sldMk cId="2979039668" sldId="265"/>
            <ac:spMk id="7" creationId="{C05B12E0-4422-2445-D1DE-7C15AFF21FD6}"/>
          </ac:spMkLst>
        </pc:spChg>
        <pc:spChg chg="add mod">
          <ac:chgData name="Paul Friesenhahn" userId="f916021d3ee654ef" providerId="LiveId" clId="{A054F8ED-44B0-47B0-A9F5-3B26E21A02C2}" dt="2023-04-20T17:26:36.679" v="150" actId="207"/>
          <ac:spMkLst>
            <pc:docMk/>
            <pc:sldMk cId="2979039668" sldId="265"/>
            <ac:spMk id="8" creationId="{E88455D1-B49C-70BF-69CA-2DF6FC0CF1DB}"/>
          </ac:spMkLst>
        </pc:spChg>
        <pc:spChg chg="add mod">
          <ac:chgData name="Paul Friesenhahn" userId="f916021d3ee654ef" providerId="LiveId" clId="{A054F8ED-44B0-47B0-A9F5-3B26E21A02C2}" dt="2023-04-20T17:26:36.679" v="150" actId="207"/>
          <ac:spMkLst>
            <pc:docMk/>
            <pc:sldMk cId="2979039668" sldId="265"/>
            <ac:spMk id="9" creationId="{E6D791BB-4856-59DF-9DEA-1A0355DFC958}"/>
          </ac:spMkLst>
        </pc:spChg>
        <pc:spChg chg="mod">
          <ac:chgData name="Paul Friesenhahn" userId="f916021d3ee654ef" providerId="LiveId" clId="{A054F8ED-44B0-47B0-A9F5-3B26E21A02C2}" dt="2023-04-20T20:21:39.179" v="719" actId="1076"/>
          <ac:spMkLst>
            <pc:docMk/>
            <pc:sldMk cId="2979039668" sldId="265"/>
            <ac:spMk id="12" creationId="{DDF84F5D-CC11-CAE6-2BFA-D305DEE4283C}"/>
          </ac:spMkLst>
        </pc:spChg>
        <pc:spChg chg="mod">
          <ac:chgData name="Paul Friesenhahn" userId="f916021d3ee654ef" providerId="LiveId" clId="{A054F8ED-44B0-47B0-A9F5-3B26E21A02C2}" dt="2023-04-20T20:21:46.571" v="725" actId="1038"/>
          <ac:spMkLst>
            <pc:docMk/>
            <pc:sldMk cId="2979039668" sldId="265"/>
            <ac:spMk id="13" creationId="{B7E0276A-9A1F-ACD9-7AE5-39346499AA31}"/>
          </ac:spMkLst>
        </pc:spChg>
        <pc:grpChg chg="add del mod">
          <ac:chgData name="Paul Friesenhahn" userId="f916021d3ee654ef" providerId="LiveId" clId="{A054F8ED-44B0-47B0-A9F5-3B26E21A02C2}" dt="2023-04-20T17:27:27.410" v="155" actId="478"/>
          <ac:grpSpMkLst>
            <pc:docMk/>
            <pc:sldMk cId="2979039668" sldId="265"/>
            <ac:grpSpMk id="10" creationId="{C0BC6081-1DF1-51B0-1B99-2A3C4BDD80EE}"/>
          </ac:grpSpMkLst>
        </pc:grpChg>
        <pc:grpChg chg="add mod">
          <ac:chgData name="Paul Friesenhahn" userId="f916021d3ee654ef" providerId="LiveId" clId="{A054F8ED-44B0-47B0-A9F5-3B26E21A02C2}" dt="2023-04-20T20:24:06.080" v="758" actId="1037"/>
          <ac:grpSpMkLst>
            <pc:docMk/>
            <pc:sldMk cId="2979039668" sldId="265"/>
            <ac:grpSpMk id="11" creationId="{6ADB9CEF-EC35-CCAE-5579-2380D00C7AE5}"/>
          </ac:grpSpMkLst>
        </pc:grpChg>
      </pc:sldChg>
      <pc:sldChg chg="addSp delSp modSp mod setBg setClrOvrMap">
        <pc:chgData name="Paul Friesenhahn" userId="f916021d3ee654ef" providerId="LiveId" clId="{A054F8ED-44B0-47B0-A9F5-3B26E21A02C2}" dt="2023-04-20T19:44:39.557" v="587" actId="14100"/>
        <pc:sldMkLst>
          <pc:docMk/>
          <pc:sldMk cId="3788539144" sldId="266"/>
        </pc:sldMkLst>
        <pc:spChg chg="mod">
          <ac:chgData name="Paul Friesenhahn" userId="f916021d3ee654ef" providerId="LiveId" clId="{A054F8ED-44B0-47B0-A9F5-3B26E21A02C2}" dt="2023-04-20T19:44:39.557" v="587" actId="14100"/>
          <ac:spMkLst>
            <pc:docMk/>
            <pc:sldMk cId="3788539144" sldId="266"/>
            <ac:spMk id="2" creationId="{47EA9349-0F3A-D8FA-053E-242FA41B93C0}"/>
          </ac:spMkLst>
        </pc:spChg>
        <pc:spChg chg="mod">
          <ac:chgData name="Paul Friesenhahn" userId="f916021d3ee654ef" providerId="LiveId" clId="{A054F8ED-44B0-47B0-A9F5-3B26E21A02C2}" dt="2023-04-20T19:31:38.885" v="291" actId="2711"/>
          <ac:spMkLst>
            <pc:docMk/>
            <pc:sldMk cId="3788539144" sldId="266"/>
            <ac:spMk id="3" creationId="{7C8AA5BB-729F-A09C-204C-05710EF325D7}"/>
          </ac:spMkLst>
        </pc:spChg>
        <pc:spChg chg="add del mod">
          <ac:chgData name="Paul Friesenhahn" userId="f916021d3ee654ef" providerId="LiveId" clId="{A054F8ED-44B0-47B0-A9F5-3B26E21A02C2}" dt="2023-04-20T17:21:11.277" v="109" actId="478"/>
          <ac:spMkLst>
            <pc:docMk/>
            <pc:sldMk cId="3788539144" sldId="266"/>
            <ac:spMk id="4" creationId="{BABBED57-5C20-1B84-6F32-0610E6C90C59}"/>
          </ac:spMkLst>
        </pc:spChg>
        <pc:spChg chg="add del mod">
          <ac:chgData name="Paul Friesenhahn" userId="f916021d3ee654ef" providerId="LiveId" clId="{A054F8ED-44B0-47B0-A9F5-3B26E21A02C2}" dt="2023-04-20T17:32:17.285" v="219" actId="478"/>
          <ac:spMkLst>
            <pc:docMk/>
            <pc:sldMk cId="3788539144" sldId="266"/>
            <ac:spMk id="6" creationId="{B6FF0107-B83D-D3E5-A40B-4F406D235EFE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7" creationId="{6B5E2835-4E47-45B3-9CFE-732FF7B05472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8" creationId="{5B45AD5D-AA52-4F7B-9362-576A39AD9E09}"/>
          </ac:spMkLst>
        </pc:spChg>
        <pc:spChg chg="add del mod">
          <ac:chgData name="Paul Friesenhahn" userId="f916021d3ee654ef" providerId="LiveId" clId="{A054F8ED-44B0-47B0-A9F5-3B26E21A02C2}" dt="2023-04-20T19:40:14.827" v="538" actId="478"/>
          <ac:spMkLst>
            <pc:docMk/>
            <pc:sldMk cId="3788539144" sldId="266"/>
            <ac:spMk id="9" creationId="{CA6BA804-47F8-3D63-792F-14828BB6002F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0" creationId="{9AA72BD9-2C5A-4EDC-931F-5AA08EACA0F3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2" creationId="{DD3981AC-7B61-4947-BCF3-F7AA7FA385B9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4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6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7" creationId="{AEDD7960-4866-4399-BEF6-DD1431AB4E34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8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9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02.014" v="175" actId="26606"/>
          <ac:spMkLst>
            <pc:docMk/>
            <pc:sldMk cId="3788539144" sldId="266"/>
            <ac:spMk id="21" creationId="{F13C74B1-5B17-4795-BED0-7140497B445A}"/>
          </ac:spMkLst>
        </pc:spChg>
        <pc:spChg chg="add del">
          <ac:chgData name="Paul Friesenhahn" userId="f916021d3ee654ef" providerId="LiveId" clId="{A054F8ED-44B0-47B0-A9F5-3B26E21A02C2}" dt="2023-04-20T17:30:02.014" v="175" actId="26606"/>
          <ac:spMkLst>
            <pc:docMk/>
            <pc:sldMk cId="3788539144" sldId="266"/>
            <ac:spMk id="22" creationId="{D4974D33-8DC5-464E-8C6D-BE58F0669C17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4" creationId="{8FC9BE17-9A7B-462D-AE50-3D8777387304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5" creationId="{3EBE8569-6AEC-4B8C-8D53-2DE337CDBA65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6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7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30:17.426" v="179" actId="26606"/>
          <ac:spMkLst>
            <pc:docMk/>
            <pc:sldMk cId="3788539144" sldId="266"/>
            <ac:spMk id="29" creationId="{F13C74B1-5B17-4795-BED0-7140497B445A}"/>
          </ac:spMkLst>
        </pc:spChg>
        <pc:spChg chg="add del">
          <ac:chgData name="Paul Friesenhahn" userId="f916021d3ee654ef" providerId="LiveId" clId="{A054F8ED-44B0-47B0-A9F5-3B26E21A02C2}" dt="2023-04-20T17:30:17.426" v="179" actId="26606"/>
          <ac:spMkLst>
            <pc:docMk/>
            <pc:sldMk cId="3788539144" sldId="266"/>
            <ac:spMk id="30" creationId="{D4974D33-8DC5-464E-8C6D-BE58F0669C17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2" creationId="{8FC9BE17-9A7B-462D-AE50-3D8777387304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3" creationId="{3EBE8569-6AEC-4B8C-8D53-2DE337CDBA65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4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5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30:37.122" v="190" actId="26606"/>
          <ac:spMkLst>
            <pc:docMk/>
            <pc:sldMk cId="3788539144" sldId="266"/>
            <ac:spMk id="40" creationId="{04812C46-200A-4DEB-A05E-3ED6C68C2387}"/>
          </ac:spMkLst>
        </pc:spChg>
        <pc:spChg chg="add del">
          <ac:chgData name="Paul Friesenhahn" userId="f916021d3ee654ef" providerId="LiveId" clId="{A054F8ED-44B0-47B0-A9F5-3B26E21A02C2}" dt="2023-04-20T17:30:37.122" v="190" actId="26606"/>
          <ac:spMkLst>
            <pc:docMk/>
            <pc:sldMk cId="3788539144" sldId="266"/>
            <ac:spMk id="42" creationId="{D1EA859B-E555-4109-94F3-6700E046E008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4" creationId="{3D752CF2-2291-40B5-B462-C17B174C10BC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5" creationId="{F94AA2BD-2E3F-4B1D-8127-5744B8115311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6" creationId="{4BD02261-2DC8-4AA8-9E16-7751AE892445}"/>
          </ac:spMkLst>
        </pc:spChg>
        <pc:picChg chg="mod ord">
          <ac:chgData name="Paul Friesenhahn" userId="f916021d3ee654ef" providerId="LiveId" clId="{A054F8ED-44B0-47B0-A9F5-3B26E21A02C2}" dt="2023-04-20T17:30:37.122" v="191" actId="26606"/>
          <ac:picMkLst>
            <pc:docMk/>
            <pc:sldMk cId="3788539144" sldId="266"/>
            <ac:picMk id="5" creationId="{71764402-AC7E-511A-3DC9-4919A38CE9AC}"/>
          </ac:picMkLst>
        </pc:picChg>
      </pc:sldChg>
      <pc:sldChg chg="addSp delSp modSp mod setBg">
        <pc:chgData name="Paul Friesenhahn" userId="f916021d3ee654ef" providerId="LiveId" clId="{A054F8ED-44B0-47B0-A9F5-3B26E21A02C2}" dt="2023-04-20T20:24:34.728" v="788" actId="1037"/>
        <pc:sldMkLst>
          <pc:docMk/>
          <pc:sldMk cId="2889675901" sldId="267"/>
        </pc:sldMkLst>
        <pc:spChg chg="mod">
          <ac:chgData name="Paul Friesenhahn" userId="f916021d3ee654ef" providerId="LiveId" clId="{A054F8ED-44B0-47B0-A9F5-3B26E21A02C2}" dt="2023-04-20T20:16:17.210" v="685" actId="113"/>
          <ac:spMkLst>
            <pc:docMk/>
            <pc:sldMk cId="2889675901" sldId="267"/>
            <ac:spMk id="2" creationId="{621E5B79-4E93-E887-E3CD-3DDA360AFBAE}"/>
          </ac:spMkLst>
        </pc:spChg>
        <pc:spChg chg="mod">
          <ac:chgData name="Paul Friesenhahn" userId="f916021d3ee654ef" providerId="LiveId" clId="{A054F8ED-44B0-47B0-A9F5-3B26E21A02C2}" dt="2023-04-20T17:24:25.503" v="145"/>
          <ac:spMkLst>
            <pc:docMk/>
            <pc:sldMk cId="2889675901" sldId="267"/>
            <ac:spMk id="4" creationId="{0A24C9D4-98CC-BD7C-AD49-DD106C503064}"/>
          </ac:spMkLst>
        </pc:spChg>
        <pc:spChg chg="mod">
          <ac:chgData name="Paul Friesenhahn" userId="f916021d3ee654ef" providerId="LiveId" clId="{A054F8ED-44B0-47B0-A9F5-3B26E21A02C2}" dt="2023-04-20T17:24:25.503" v="145"/>
          <ac:spMkLst>
            <pc:docMk/>
            <pc:sldMk cId="2889675901" sldId="267"/>
            <ac:spMk id="5" creationId="{694513BD-683B-FC03-0B4F-FB7BC99DFCF8}"/>
          </ac:spMkLst>
        </pc:spChg>
        <pc:spChg chg="mod">
          <ac:chgData name="Paul Friesenhahn" userId="f916021d3ee654ef" providerId="LiveId" clId="{A054F8ED-44B0-47B0-A9F5-3B26E21A02C2}" dt="2023-04-20T20:15:22.438" v="670"/>
          <ac:spMkLst>
            <pc:docMk/>
            <pc:sldMk cId="2889675901" sldId="267"/>
            <ac:spMk id="9" creationId="{FBEFA7EA-4C34-DCD7-14C3-FD7347F9CC33}"/>
          </ac:spMkLst>
        </pc:spChg>
        <pc:spChg chg="mod">
          <ac:chgData name="Paul Friesenhahn" userId="f916021d3ee654ef" providerId="LiveId" clId="{A054F8ED-44B0-47B0-A9F5-3B26E21A02C2}" dt="2023-04-20T20:15:22.438" v="670"/>
          <ac:spMkLst>
            <pc:docMk/>
            <pc:sldMk cId="2889675901" sldId="267"/>
            <ac:spMk id="11" creationId="{2EEC0C9F-CC67-86CA-B93E-75E8CE531127}"/>
          </ac:spMkLst>
        </pc:spChg>
        <pc:spChg chg="mod">
          <ac:chgData name="Paul Friesenhahn" userId="f916021d3ee654ef" providerId="LiveId" clId="{A054F8ED-44B0-47B0-A9F5-3B26E21A02C2}" dt="2023-04-20T20:22:23.683" v="742"/>
          <ac:spMkLst>
            <pc:docMk/>
            <pc:sldMk cId="2889675901" sldId="267"/>
            <ac:spMk id="13" creationId="{7E3FEB85-ADE5-8EBC-BF98-A07966630E48}"/>
          </ac:spMkLst>
        </pc:spChg>
        <pc:spChg chg="mod">
          <ac:chgData name="Paul Friesenhahn" userId="f916021d3ee654ef" providerId="LiveId" clId="{A054F8ED-44B0-47B0-A9F5-3B26E21A02C2}" dt="2023-04-20T20:22:23.683" v="742"/>
          <ac:spMkLst>
            <pc:docMk/>
            <pc:sldMk cId="2889675901" sldId="267"/>
            <ac:spMk id="14" creationId="{76B3053F-5936-6BE3-8697-8628F18B15C7}"/>
          </ac:spMkLst>
        </pc:spChg>
        <pc:grpChg chg="add del mod">
          <ac:chgData name="Paul Friesenhahn" userId="f916021d3ee654ef" providerId="LiveId" clId="{A054F8ED-44B0-47B0-A9F5-3B26E21A02C2}" dt="2023-04-20T17:28:55.226" v="164" actId="478"/>
          <ac:grpSpMkLst>
            <pc:docMk/>
            <pc:sldMk cId="2889675901" sldId="267"/>
            <ac:grpSpMk id="3" creationId="{D6FD9139-607E-CBFF-91EE-E7CC2937041B}"/>
          </ac:grpSpMkLst>
        </pc:grpChg>
        <pc:grpChg chg="add del mod">
          <ac:chgData name="Paul Friesenhahn" userId="f916021d3ee654ef" providerId="LiveId" clId="{A054F8ED-44B0-47B0-A9F5-3B26E21A02C2}" dt="2023-04-20T20:22:23.472" v="741" actId="478"/>
          <ac:grpSpMkLst>
            <pc:docMk/>
            <pc:sldMk cId="2889675901" sldId="267"/>
            <ac:grpSpMk id="8" creationId="{B8EE3BCE-819F-0D52-799C-1A0848158CB2}"/>
          </ac:grpSpMkLst>
        </pc:grpChg>
        <pc:grpChg chg="add mod">
          <ac:chgData name="Paul Friesenhahn" userId="f916021d3ee654ef" providerId="LiveId" clId="{A054F8ED-44B0-47B0-A9F5-3B26E21A02C2}" dt="2023-04-20T20:24:34.728" v="788" actId="1037"/>
          <ac:grpSpMkLst>
            <pc:docMk/>
            <pc:sldMk cId="2889675901" sldId="267"/>
            <ac:grpSpMk id="12" creationId="{F3073D58-F03C-2DD2-7447-C438F7AF0595}"/>
          </ac:grpSpMkLst>
        </pc:grpChg>
        <pc:picChg chg="add mod">
          <ac:chgData name="Paul Friesenhahn" userId="f916021d3ee654ef" providerId="LiveId" clId="{A054F8ED-44B0-47B0-A9F5-3B26E21A02C2}" dt="2023-04-20T20:16:34.856" v="689" actId="208"/>
          <ac:picMkLst>
            <pc:docMk/>
            <pc:sldMk cId="2889675901" sldId="267"/>
            <ac:picMk id="4" creationId="{D83B7018-943A-3416-1D3F-BC7B7E3C8AB5}"/>
          </ac:picMkLst>
        </pc:picChg>
        <pc:picChg chg="add mod">
          <ac:chgData name="Paul Friesenhahn" userId="f916021d3ee654ef" providerId="LiveId" clId="{A054F8ED-44B0-47B0-A9F5-3B26E21A02C2}" dt="2023-04-20T20:16:34.856" v="689" actId="208"/>
          <ac:picMkLst>
            <pc:docMk/>
            <pc:sldMk cId="2889675901" sldId="267"/>
            <ac:picMk id="6" creationId="{E2D011D3-901C-7424-8346-A6DD03E3E7DE}"/>
          </ac:picMkLst>
        </pc:picChg>
        <pc:picChg chg="del mod">
          <ac:chgData name="Paul Friesenhahn" userId="f916021d3ee654ef" providerId="LiveId" clId="{A054F8ED-44B0-47B0-A9F5-3B26E21A02C2}" dt="2023-04-20T20:08:32.401" v="607" actId="478"/>
          <ac:picMkLst>
            <pc:docMk/>
            <pc:sldMk cId="2889675901" sldId="267"/>
            <ac:picMk id="7" creationId="{AA19A88C-CC8C-C90F-F680-0777B83DD35C}"/>
          </ac:picMkLst>
        </pc:picChg>
        <pc:picChg chg="del mod">
          <ac:chgData name="Paul Friesenhahn" userId="f916021d3ee654ef" providerId="LiveId" clId="{A054F8ED-44B0-47B0-A9F5-3B26E21A02C2}" dt="2023-04-20T20:08:52.024" v="611" actId="478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mod setBg">
        <pc:chgData name="Paul Friesenhahn" userId="f916021d3ee654ef" providerId="LiveId" clId="{A054F8ED-44B0-47B0-A9F5-3B26E21A02C2}" dt="2023-04-20T20:24:18.069" v="768" actId="1037"/>
        <pc:sldMkLst>
          <pc:docMk/>
          <pc:sldMk cId="2059958513" sldId="268"/>
        </pc:sldMkLst>
        <pc:spChg chg="mod">
          <ac:chgData name="Paul Friesenhahn" userId="f916021d3ee654ef" providerId="LiveId" clId="{A054F8ED-44B0-47B0-A9F5-3B26E21A02C2}" dt="2023-04-20T20:14:20.120" v="662"/>
          <ac:spMkLst>
            <pc:docMk/>
            <pc:sldMk cId="2059958513" sldId="268"/>
            <ac:spMk id="2" creationId="{EE4FE43A-D59C-9C4E-DAC3-C07E5DF9FA47}"/>
          </ac:spMkLst>
        </pc:spChg>
        <pc:spChg chg="mod">
          <ac:chgData name="Paul Friesenhahn" userId="f916021d3ee654ef" providerId="LiveId" clId="{A054F8ED-44B0-47B0-A9F5-3B26E21A02C2}" dt="2023-04-20T20:14:02.326" v="659"/>
          <ac:spMkLst>
            <pc:docMk/>
            <pc:sldMk cId="2059958513" sldId="268"/>
            <ac:spMk id="4" creationId="{D03C978E-2319-C4CB-3950-A1674E2ED6EE}"/>
          </ac:spMkLst>
        </pc:spChg>
        <pc:spChg chg="mod">
          <ac:chgData name="Paul Friesenhahn" userId="f916021d3ee654ef" providerId="LiveId" clId="{A054F8ED-44B0-47B0-A9F5-3B26E21A02C2}" dt="2023-04-20T17:24:20.870" v="141"/>
          <ac:spMkLst>
            <pc:docMk/>
            <pc:sldMk cId="2059958513" sldId="268"/>
            <ac:spMk id="4" creationId="{D37F2365-B057-2CB8-10E1-4D89C81DA357}"/>
          </ac:spMkLst>
        </pc:spChg>
        <pc:spChg chg="mod">
          <ac:chgData name="Paul Friesenhahn" userId="f916021d3ee654ef" providerId="LiveId" clId="{A054F8ED-44B0-47B0-A9F5-3B26E21A02C2}" dt="2023-04-20T17:24:20.870" v="141"/>
          <ac:spMkLst>
            <pc:docMk/>
            <pc:sldMk cId="2059958513" sldId="268"/>
            <ac:spMk id="6" creationId="{196DD08B-D33D-F3A8-03AE-8A8E5CA79A1E}"/>
          </ac:spMkLst>
        </pc:spChg>
        <pc:spChg chg="mod">
          <ac:chgData name="Paul Friesenhahn" userId="f916021d3ee654ef" providerId="LiveId" clId="{A054F8ED-44B0-47B0-A9F5-3B26E21A02C2}" dt="2023-04-20T20:14:02.326" v="659"/>
          <ac:spMkLst>
            <pc:docMk/>
            <pc:sldMk cId="2059958513" sldId="268"/>
            <ac:spMk id="6" creationId="{368328B8-107E-9716-9355-04E997C051BC}"/>
          </ac:spMkLst>
        </pc:spChg>
        <pc:spChg chg="mod">
          <ac:chgData name="Paul Friesenhahn" userId="f916021d3ee654ef" providerId="LiveId" clId="{A054F8ED-44B0-47B0-A9F5-3B26E21A02C2}" dt="2023-04-20T19:39:18.516" v="532"/>
          <ac:spMkLst>
            <pc:docMk/>
            <pc:sldMk cId="2059958513" sldId="268"/>
            <ac:spMk id="9" creationId="{19D9A14D-8623-5F68-D2BE-CC0C3C8DEFF3}"/>
          </ac:spMkLst>
        </pc:spChg>
        <pc:spChg chg="add del mod">
          <ac:chgData name="Paul Friesenhahn" userId="f916021d3ee654ef" providerId="LiveId" clId="{A054F8ED-44B0-47B0-A9F5-3B26E21A02C2}" dt="2023-04-20T20:19:58.522" v="709" actId="478"/>
          <ac:spMkLst>
            <pc:docMk/>
            <pc:sldMk cId="2059958513" sldId="268"/>
            <ac:spMk id="9" creationId="{BC782916-D1A1-FCA2-F611-07EE3C92F49F}"/>
          </ac:spMkLst>
        </pc:spChg>
        <pc:spChg chg="mod">
          <ac:chgData name="Paul Friesenhahn" userId="f916021d3ee654ef" providerId="LiveId" clId="{A054F8ED-44B0-47B0-A9F5-3B26E21A02C2}" dt="2023-04-20T19:39:18.516" v="532"/>
          <ac:spMkLst>
            <pc:docMk/>
            <pc:sldMk cId="2059958513" sldId="268"/>
            <ac:spMk id="10" creationId="{12215D6E-BE70-1009-F14F-4AE0D061A063}"/>
          </ac:spMkLst>
        </pc:spChg>
        <pc:spChg chg="mod">
          <ac:chgData name="Paul Friesenhahn" userId="f916021d3ee654ef" providerId="LiveId" clId="{A054F8ED-44B0-47B0-A9F5-3B26E21A02C2}" dt="2023-04-20T20:22:09.957" v="734"/>
          <ac:spMkLst>
            <pc:docMk/>
            <pc:sldMk cId="2059958513" sldId="268"/>
            <ac:spMk id="15" creationId="{09EC876C-E3A0-8E5C-29CD-8A9C900C17AF}"/>
          </ac:spMkLst>
        </pc:spChg>
        <pc:spChg chg="mod">
          <ac:chgData name="Paul Friesenhahn" userId="f916021d3ee654ef" providerId="LiveId" clId="{A054F8ED-44B0-47B0-A9F5-3B26E21A02C2}" dt="2023-04-20T20:22:09.957" v="734"/>
          <ac:spMkLst>
            <pc:docMk/>
            <pc:sldMk cId="2059958513" sldId="268"/>
            <ac:spMk id="16" creationId="{4FEC2D2C-5C79-B995-9E19-CB57D408E8A8}"/>
          </ac:spMkLst>
        </pc:spChg>
        <pc:grpChg chg="add del mod">
          <ac:chgData name="Paul Friesenhahn" userId="f916021d3ee654ef" providerId="LiveId" clId="{A054F8ED-44B0-47B0-A9F5-3B26E21A02C2}" dt="2023-04-20T20:22:09.769" v="733" actId="478"/>
          <ac:grpSpMkLst>
            <pc:docMk/>
            <pc:sldMk cId="2059958513" sldId="268"/>
            <ac:grpSpMk id="3" creationId="{C04BDB42-61EF-66C6-6A13-E0ADE8DFBA86}"/>
          </ac:grpSpMkLst>
        </pc:grpChg>
        <pc:grpChg chg="add del mod">
          <ac:chgData name="Paul Friesenhahn" userId="f916021d3ee654ef" providerId="LiveId" clId="{A054F8ED-44B0-47B0-A9F5-3B26E21A02C2}" dt="2023-04-20T17:28:42.963" v="160" actId="478"/>
          <ac:grpSpMkLst>
            <pc:docMk/>
            <pc:sldMk cId="2059958513" sldId="268"/>
            <ac:grpSpMk id="3" creationId="{FBCF511A-F9EE-600D-F518-D09E85014DB5}"/>
          </ac:grpSpMkLst>
        </pc:grpChg>
        <pc:grpChg chg="add del mod">
          <ac:chgData name="Paul Friesenhahn" userId="f916021d3ee654ef" providerId="LiveId" clId="{A054F8ED-44B0-47B0-A9F5-3B26E21A02C2}" dt="2023-04-20T19:39:36.459" v="534" actId="478"/>
          <ac:grpSpMkLst>
            <pc:docMk/>
            <pc:sldMk cId="2059958513" sldId="268"/>
            <ac:grpSpMk id="8" creationId="{E26B9F7C-C3C0-02F6-F87D-5E820375FFEA}"/>
          </ac:grpSpMkLst>
        </pc:grpChg>
        <pc:grpChg chg="add mod">
          <ac:chgData name="Paul Friesenhahn" userId="f916021d3ee654ef" providerId="LiveId" clId="{A054F8ED-44B0-47B0-A9F5-3B26E21A02C2}" dt="2023-04-20T20:24:18.069" v="768" actId="1037"/>
          <ac:grpSpMkLst>
            <pc:docMk/>
            <pc:sldMk cId="2059958513" sldId="268"/>
            <ac:grpSpMk id="14" creationId="{6C4663F7-7006-2191-61C7-1604C749E3C3}"/>
          </ac:grpSpMkLst>
        </pc:grpChg>
        <pc:picChg chg="del mod">
          <ac:chgData name="Paul Friesenhahn" userId="f916021d3ee654ef" providerId="LiveId" clId="{A054F8ED-44B0-47B0-A9F5-3B26E21A02C2}" dt="2023-04-20T20:19:52.730" v="707" actId="478"/>
          <ac:picMkLst>
            <pc:docMk/>
            <pc:sldMk cId="2059958513" sldId="268"/>
            <ac:picMk id="5" creationId="{25E60C00-61F4-A5B8-78F9-719C0A7438CE}"/>
          </ac:picMkLst>
        </pc:picChg>
        <pc:picChg chg="del mod">
          <ac:chgData name="Paul Friesenhahn" userId="f916021d3ee654ef" providerId="LiveId" clId="{A054F8ED-44B0-47B0-A9F5-3B26E21A02C2}" dt="2023-04-20T20:20:30.943" v="711" actId="478"/>
          <ac:picMkLst>
            <pc:docMk/>
            <pc:sldMk cId="2059958513" sldId="268"/>
            <ac:picMk id="7" creationId="{EEB616E0-D067-FABB-89FE-0FFD3FCAD144}"/>
          </ac:picMkLst>
        </pc:picChg>
        <pc:picChg chg="add mod">
          <ac:chgData name="Paul Friesenhahn" userId="f916021d3ee654ef" providerId="LiveId" clId="{A054F8ED-44B0-47B0-A9F5-3B26E21A02C2}" dt="2023-04-20T20:20:39.086" v="714" actId="208"/>
          <ac:picMkLst>
            <pc:docMk/>
            <pc:sldMk cId="2059958513" sldId="268"/>
            <ac:picMk id="11" creationId="{AE41810B-6481-1B79-0263-DFEB4D517123}"/>
          </ac:picMkLst>
        </pc:picChg>
        <pc:picChg chg="add mod">
          <ac:chgData name="Paul Friesenhahn" userId="f916021d3ee654ef" providerId="LiveId" clId="{A054F8ED-44B0-47B0-A9F5-3B26E21A02C2}" dt="2023-04-20T20:20:39.086" v="714" actId="208"/>
          <ac:picMkLst>
            <pc:docMk/>
            <pc:sldMk cId="2059958513" sldId="268"/>
            <ac:picMk id="13" creationId="{0CD9F0A8-74CE-DC3D-50A6-B75A15589A64}"/>
          </ac:picMkLst>
        </pc:picChg>
      </pc:sldChg>
      <pc:sldChg chg="addSp delSp modSp mod setBg">
        <pc:chgData name="Paul Friesenhahn" userId="f916021d3ee654ef" providerId="LiveId" clId="{A054F8ED-44B0-47B0-A9F5-3B26E21A02C2}" dt="2023-04-20T20:24:30.836" v="783" actId="1037"/>
        <pc:sldMkLst>
          <pc:docMk/>
          <pc:sldMk cId="2038085436" sldId="269"/>
        </pc:sldMkLst>
        <pc:spChg chg="mod">
          <ac:chgData name="Paul Friesenhahn" userId="f916021d3ee654ef" providerId="LiveId" clId="{A054F8ED-44B0-47B0-A9F5-3B26E21A02C2}" dt="2023-04-20T20:16:25.692" v="688" actId="113"/>
          <ac:spMkLst>
            <pc:docMk/>
            <pc:sldMk cId="2038085436" sldId="269"/>
            <ac:spMk id="2" creationId="{9592DCC3-6A26-9639-7504-5D22416EDF10}"/>
          </ac:spMkLst>
        </pc:spChg>
        <pc:spChg chg="mod">
          <ac:chgData name="Paul Friesenhahn" userId="f916021d3ee654ef" providerId="LiveId" clId="{A054F8ED-44B0-47B0-A9F5-3B26E21A02C2}" dt="2023-04-20T17:24:24.592" v="144"/>
          <ac:spMkLst>
            <pc:docMk/>
            <pc:sldMk cId="2038085436" sldId="269"/>
            <ac:spMk id="4" creationId="{5C978F70-0AB8-3F3C-B69F-EDE7B273D5A5}"/>
          </ac:spMkLst>
        </pc:spChg>
        <pc:spChg chg="mod">
          <ac:chgData name="Paul Friesenhahn" userId="f916021d3ee654ef" providerId="LiveId" clId="{A054F8ED-44B0-47B0-A9F5-3B26E21A02C2}" dt="2023-04-20T17:24:24.592" v="144"/>
          <ac:spMkLst>
            <pc:docMk/>
            <pc:sldMk cId="2038085436" sldId="269"/>
            <ac:spMk id="5" creationId="{2CFDB654-E2B5-D17A-81B0-63C3C3083F4D}"/>
          </ac:spMkLst>
        </pc:spChg>
        <pc:spChg chg="add del mod">
          <ac:chgData name="Paul Friesenhahn" userId="f916021d3ee654ef" providerId="LiveId" clId="{A054F8ED-44B0-47B0-A9F5-3B26E21A02C2}" dt="2023-04-20T19:42:43.018" v="549" actId="478"/>
          <ac:spMkLst>
            <pc:docMk/>
            <pc:sldMk cId="2038085436" sldId="269"/>
            <ac:spMk id="8" creationId="{1E60E4E2-DE56-B2D2-8B6C-47B6681786DB}"/>
          </ac:spMkLst>
        </pc:spChg>
        <pc:spChg chg="mod">
          <ac:chgData name="Paul Friesenhahn" userId="f916021d3ee654ef" providerId="LiveId" clId="{A054F8ED-44B0-47B0-A9F5-3B26E21A02C2}" dt="2023-04-20T20:15:18.587" v="668"/>
          <ac:spMkLst>
            <pc:docMk/>
            <pc:sldMk cId="2038085436" sldId="269"/>
            <ac:spMk id="8" creationId="{8FB386CF-A420-806D-2151-E7872D959FB6}"/>
          </ac:spMkLst>
        </pc:spChg>
        <pc:spChg chg="mod">
          <ac:chgData name="Paul Friesenhahn" userId="f916021d3ee654ef" providerId="LiveId" clId="{A054F8ED-44B0-47B0-A9F5-3B26E21A02C2}" dt="2023-04-20T20:15:18.587" v="668"/>
          <ac:spMkLst>
            <pc:docMk/>
            <pc:sldMk cId="2038085436" sldId="269"/>
            <ac:spMk id="9" creationId="{E38BEEC6-EDD1-B389-5192-993DC3AB7CAB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1" creationId="{88263A24-0C1F-4677-B43C-4AE14E276B27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3" creationId="{0ADDB668-2CA4-4D2B-9C34-3487CA330BA8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5" creationId="{2568BC19-F052-4108-93E1-6A3D1DEC072F}"/>
          </ac:spMkLst>
        </pc:spChg>
        <pc:spChg chg="mod">
          <ac:chgData name="Paul Friesenhahn" userId="f916021d3ee654ef" providerId="LiveId" clId="{A054F8ED-44B0-47B0-A9F5-3B26E21A02C2}" dt="2023-04-20T20:22:20.801" v="740"/>
          <ac:spMkLst>
            <pc:docMk/>
            <pc:sldMk cId="2038085436" sldId="269"/>
            <ac:spMk id="16" creationId="{840E858C-CD8C-7EC6-B508-5A59B49A6503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7" creationId="{D5FD337D-4D6B-4C8B-B6F5-121097E09881}"/>
          </ac:spMkLst>
        </pc:spChg>
        <pc:spChg chg="mod">
          <ac:chgData name="Paul Friesenhahn" userId="f916021d3ee654ef" providerId="LiveId" clId="{A054F8ED-44B0-47B0-A9F5-3B26E21A02C2}" dt="2023-04-20T20:22:20.801" v="740"/>
          <ac:spMkLst>
            <pc:docMk/>
            <pc:sldMk cId="2038085436" sldId="269"/>
            <ac:spMk id="18" creationId="{F1595F4E-CF2D-49F8-0631-E15939A3DD79}"/>
          </ac:spMkLst>
        </pc:spChg>
        <pc:grpChg chg="add del mod">
          <ac:chgData name="Paul Friesenhahn" userId="f916021d3ee654ef" providerId="LiveId" clId="{A054F8ED-44B0-47B0-A9F5-3B26E21A02C2}" dt="2023-04-20T17:28:52.368" v="163" actId="478"/>
          <ac:grpSpMkLst>
            <pc:docMk/>
            <pc:sldMk cId="2038085436" sldId="269"/>
            <ac:grpSpMk id="3" creationId="{3D6AC3E9-F29A-F78C-1133-635B4CADD3C1}"/>
          </ac:grpSpMkLst>
        </pc:grpChg>
        <pc:grpChg chg="add del mod">
          <ac:chgData name="Paul Friesenhahn" userId="f916021d3ee654ef" providerId="LiveId" clId="{A054F8ED-44B0-47B0-A9F5-3B26E21A02C2}" dt="2023-04-20T20:22:20.573" v="739" actId="478"/>
          <ac:grpSpMkLst>
            <pc:docMk/>
            <pc:sldMk cId="2038085436" sldId="269"/>
            <ac:grpSpMk id="7" creationId="{BD1EB9C5-E7CE-6ED5-D2CA-2070DAC0AB47}"/>
          </ac:grpSpMkLst>
        </pc:grpChg>
        <pc:grpChg chg="add mod">
          <ac:chgData name="Paul Friesenhahn" userId="f916021d3ee654ef" providerId="LiveId" clId="{A054F8ED-44B0-47B0-A9F5-3B26E21A02C2}" dt="2023-04-20T20:24:30.836" v="783" actId="1037"/>
          <ac:grpSpMkLst>
            <pc:docMk/>
            <pc:sldMk cId="2038085436" sldId="269"/>
            <ac:grpSpMk id="14" creationId="{E56E084F-37B1-C2B7-549B-1D2DF149A9B8}"/>
          </ac:grpSpMkLst>
        </pc:grpChg>
        <pc:picChg chg="add del mod ord">
          <ac:chgData name="Paul Friesenhahn" userId="f916021d3ee654ef" providerId="LiveId" clId="{A054F8ED-44B0-47B0-A9F5-3B26E21A02C2}" dt="2023-04-20T20:16:38.551" v="690" actId="208"/>
          <ac:picMkLst>
            <pc:docMk/>
            <pc:sldMk cId="2038085436" sldId="269"/>
            <ac:picMk id="4" creationId="{7E5506CF-9E4F-9869-6BD8-F4B0F8092692}"/>
          </ac:picMkLst>
        </pc:picChg>
        <pc:picChg chg="add del mod">
          <ac:chgData name="Paul Friesenhahn" userId="f916021d3ee654ef" providerId="LiveId" clId="{A054F8ED-44B0-47B0-A9F5-3B26E21A02C2}" dt="2023-04-20T19:42:39.860" v="548" actId="478"/>
          <ac:picMkLst>
            <pc:docMk/>
            <pc:sldMk cId="2038085436" sldId="269"/>
            <ac:picMk id="6" creationId="{8F68F4BC-D488-BE32-09F5-FD99CB9F5652}"/>
          </ac:picMkLst>
        </pc:picChg>
        <pc:picChg chg="add mod">
          <ac:chgData name="Paul Friesenhahn" userId="f916021d3ee654ef" providerId="LiveId" clId="{A054F8ED-44B0-47B0-A9F5-3B26E21A02C2}" dt="2023-04-20T20:16:38.551" v="690" actId="208"/>
          <ac:picMkLst>
            <pc:docMk/>
            <pc:sldMk cId="2038085436" sldId="269"/>
            <ac:picMk id="6" creationId="{ED199FEF-5623-8FC3-0B56-830457F7F1FF}"/>
          </ac:picMkLst>
        </pc:picChg>
        <pc:picChg chg="add del mod">
          <ac:chgData name="Paul Friesenhahn" userId="f916021d3ee654ef" providerId="LiveId" clId="{A054F8ED-44B0-47B0-A9F5-3B26E21A02C2}" dt="2023-04-20T20:07:36.578" v="594" actId="478"/>
          <ac:picMkLst>
            <pc:docMk/>
            <pc:sldMk cId="2038085436" sldId="269"/>
            <ac:picMk id="10" creationId="{FB48C75B-F609-62B4-761D-4D58E6EB74CA}"/>
          </ac:picMkLst>
        </pc:picChg>
        <pc:picChg chg="del mod">
          <ac:chgData name="Paul Friesenhahn" userId="f916021d3ee654ef" providerId="LiveId" clId="{A054F8ED-44B0-47B0-A9F5-3B26E21A02C2}" dt="2023-04-20T20:07:43.284" v="597" actId="478"/>
          <ac:picMkLst>
            <pc:docMk/>
            <pc:sldMk cId="2038085436" sldId="269"/>
            <ac:picMk id="12" creationId="{2AF3FA2A-8644-FFAB-3DE8-E71AD658F1C6}"/>
          </ac:picMkLst>
        </pc:picChg>
      </pc:sldChg>
      <pc:sldChg chg="addSp delSp modSp mod setBg">
        <pc:chgData name="Paul Friesenhahn" userId="f916021d3ee654ef" providerId="LiveId" clId="{A054F8ED-44B0-47B0-A9F5-3B26E21A02C2}" dt="2023-04-20T20:24:42.421" v="798" actId="1037"/>
        <pc:sldMkLst>
          <pc:docMk/>
          <pc:sldMk cId="1662428893" sldId="270"/>
        </pc:sldMkLst>
        <pc:spChg chg="mod">
          <ac:chgData name="Paul Friesenhahn" userId="f916021d3ee654ef" providerId="LiveId" clId="{A054F8ED-44B0-47B0-A9F5-3B26E21A02C2}" dt="2023-04-20T20:15:54.042" v="678" actId="113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A054F8ED-44B0-47B0-A9F5-3B26E21A02C2}" dt="2023-04-20T19:36:00.684" v="498" actId="20577"/>
          <ac:spMkLst>
            <pc:docMk/>
            <pc:sldMk cId="1662428893" sldId="270"/>
            <ac:spMk id="3" creationId="{D7DF2D36-AB23-EBB3-C51E-5FB678F05BF4}"/>
          </ac:spMkLst>
        </pc:spChg>
        <pc:spChg chg="mod">
          <ac:chgData name="Paul Friesenhahn" userId="f916021d3ee654ef" providerId="LiveId" clId="{A054F8ED-44B0-47B0-A9F5-3B26E21A02C2}" dt="2023-04-20T20:22:29.512" v="746"/>
          <ac:spMkLst>
            <pc:docMk/>
            <pc:sldMk cId="1662428893" sldId="270"/>
            <ac:spMk id="5" creationId="{23515506-7B8E-2134-3806-3D63E554F922}"/>
          </ac:spMkLst>
        </pc:spChg>
        <pc:spChg chg="mod">
          <ac:chgData name="Paul Friesenhahn" userId="f916021d3ee654ef" providerId="LiveId" clId="{A054F8ED-44B0-47B0-A9F5-3B26E21A02C2}" dt="2023-04-20T17:24:27.753" v="147"/>
          <ac:spMkLst>
            <pc:docMk/>
            <pc:sldMk cId="1662428893" sldId="270"/>
            <ac:spMk id="5" creationId="{7B14F516-908E-D9F0-219C-1F07D39DEAED}"/>
          </ac:spMkLst>
        </pc:spChg>
        <pc:spChg chg="mod">
          <ac:chgData name="Paul Friesenhahn" userId="f916021d3ee654ef" providerId="LiveId" clId="{A054F8ED-44B0-47B0-A9F5-3B26E21A02C2}" dt="2023-04-20T17:24:27.753" v="147"/>
          <ac:spMkLst>
            <pc:docMk/>
            <pc:sldMk cId="1662428893" sldId="270"/>
            <ac:spMk id="6" creationId="{2F338A05-81D0-3B3F-0297-58C2DF1F3CC2}"/>
          </ac:spMkLst>
        </pc:spChg>
        <pc:spChg chg="mod">
          <ac:chgData name="Paul Friesenhahn" userId="f916021d3ee654ef" providerId="LiveId" clId="{A054F8ED-44B0-47B0-A9F5-3B26E21A02C2}" dt="2023-04-20T20:22:29.512" v="746"/>
          <ac:spMkLst>
            <pc:docMk/>
            <pc:sldMk cId="1662428893" sldId="270"/>
            <ac:spMk id="6" creationId="{C7027ABF-05E3-B4DF-5FFD-EF0F57E08DEF}"/>
          </ac:spMkLst>
        </pc:spChg>
        <pc:spChg chg="mod">
          <ac:chgData name="Paul Friesenhahn" userId="f916021d3ee654ef" providerId="LiveId" clId="{A054F8ED-44B0-47B0-A9F5-3B26E21A02C2}" dt="2023-04-20T17:32:09.003" v="217" actId="207"/>
          <ac:spMkLst>
            <pc:docMk/>
            <pc:sldMk cId="1662428893" sldId="270"/>
            <ac:spMk id="8" creationId="{3D8AC941-0EB8-41D2-3184-49A0C4E138AA}"/>
          </ac:spMkLst>
        </pc:spChg>
        <pc:spChg chg="mod">
          <ac:chgData name="Paul Friesenhahn" userId="f916021d3ee654ef" providerId="LiveId" clId="{A054F8ED-44B0-47B0-A9F5-3B26E21A02C2}" dt="2023-04-20T17:32:09.003" v="217" actId="207"/>
          <ac:spMkLst>
            <pc:docMk/>
            <pc:sldMk cId="1662428893" sldId="270"/>
            <ac:spMk id="9" creationId="{51DE87AE-800B-CCE8-08A2-0708E7774235}"/>
          </ac:spMkLst>
        </pc:spChg>
        <pc:grpChg chg="add mod">
          <ac:chgData name="Paul Friesenhahn" userId="f916021d3ee654ef" providerId="LiveId" clId="{A054F8ED-44B0-47B0-A9F5-3B26E21A02C2}" dt="2023-04-20T20:24:42.421" v="798" actId="1037"/>
          <ac:grpSpMkLst>
            <pc:docMk/>
            <pc:sldMk cId="1662428893" sldId="270"/>
            <ac:grpSpMk id="4" creationId="{771BCA72-F738-7BF6-2E6C-AD4B82869880}"/>
          </ac:grpSpMkLst>
        </pc:grpChg>
        <pc:grpChg chg="add del mod">
          <ac:chgData name="Paul Friesenhahn" userId="f916021d3ee654ef" providerId="LiveId" clId="{A054F8ED-44B0-47B0-A9F5-3B26E21A02C2}" dt="2023-04-20T17:29:01.796" v="166" actId="478"/>
          <ac:grpSpMkLst>
            <pc:docMk/>
            <pc:sldMk cId="1662428893" sldId="270"/>
            <ac:grpSpMk id="4" creationId="{EB057E84-1E7C-3450-0E6D-84796C892379}"/>
          </ac:grpSpMkLst>
        </pc:grpChg>
        <pc:grpChg chg="add del mod">
          <ac:chgData name="Paul Friesenhahn" userId="f916021d3ee654ef" providerId="LiveId" clId="{A054F8ED-44B0-47B0-A9F5-3B26E21A02C2}" dt="2023-04-20T20:22:29.322" v="745" actId="478"/>
          <ac:grpSpMkLst>
            <pc:docMk/>
            <pc:sldMk cId="1662428893" sldId="270"/>
            <ac:grpSpMk id="7" creationId="{05996039-BEE9-0FA1-FAF8-28F7E6DB08D1}"/>
          </ac:grpSpMkLst>
        </pc:grpChg>
      </pc:sldChg>
      <pc:sldChg chg="addSp delSp modSp mod setBg">
        <pc:chgData name="Paul Friesenhahn" userId="f916021d3ee654ef" providerId="LiveId" clId="{A054F8ED-44B0-47B0-A9F5-3B26E21A02C2}" dt="2023-04-20T20:24:46.170" v="803" actId="1037"/>
        <pc:sldMkLst>
          <pc:docMk/>
          <pc:sldMk cId="3254109865" sldId="271"/>
        </pc:sldMkLst>
        <pc:spChg chg="mod">
          <ac:chgData name="Paul Friesenhahn" userId="f916021d3ee654ef" providerId="LiveId" clId="{A054F8ED-44B0-47B0-A9F5-3B26E21A02C2}" dt="2023-04-20T20:17:26.535" v="705" actId="113"/>
          <ac:spMkLst>
            <pc:docMk/>
            <pc:sldMk cId="3254109865" sldId="271"/>
            <ac:spMk id="2" creationId="{CE314C38-A8A7-05A2-6014-AD82EFDAC9CD}"/>
          </ac:spMkLst>
        </pc:spChg>
        <pc:spChg chg="del">
          <ac:chgData name="Paul Friesenhahn" userId="f916021d3ee654ef" providerId="LiveId" clId="{A054F8ED-44B0-47B0-A9F5-3B26E21A02C2}" dt="2023-04-20T17:29:14.623" v="169" actId="478"/>
          <ac:spMkLst>
            <pc:docMk/>
            <pc:sldMk cId="3254109865" sldId="271"/>
            <ac:spMk id="3" creationId="{B5C41072-A174-6F29-99C1-9B8E76618EB8}"/>
          </ac:spMkLst>
        </pc:spChg>
        <pc:spChg chg="mod">
          <ac:chgData name="Paul Friesenhahn" userId="f916021d3ee654ef" providerId="LiveId" clId="{A054F8ED-44B0-47B0-A9F5-3B26E21A02C2}" dt="2023-04-20T17:32:12.481" v="218" actId="207"/>
          <ac:spMkLst>
            <pc:docMk/>
            <pc:sldMk cId="3254109865" sldId="271"/>
            <ac:spMk id="5" creationId="{AB9584E1-C55B-7EA9-4C78-D96E39AC850C}"/>
          </ac:spMkLst>
        </pc:spChg>
        <pc:spChg chg="mod">
          <ac:chgData name="Paul Friesenhahn" userId="f916021d3ee654ef" providerId="LiveId" clId="{A054F8ED-44B0-47B0-A9F5-3B26E21A02C2}" dt="2023-04-20T17:32:12.481" v="218" actId="207"/>
          <ac:spMkLst>
            <pc:docMk/>
            <pc:sldMk cId="3254109865" sldId="271"/>
            <ac:spMk id="6" creationId="{9B692ABA-DF70-A764-9C39-67F48A9DB61A}"/>
          </ac:spMkLst>
        </pc:spChg>
        <pc:spChg chg="mod">
          <ac:chgData name="Paul Friesenhahn" userId="f916021d3ee654ef" providerId="LiveId" clId="{A054F8ED-44B0-47B0-A9F5-3B26E21A02C2}" dt="2023-04-20T20:22:32.434" v="748"/>
          <ac:spMkLst>
            <pc:docMk/>
            <pc:sldMk cId="3254109865" sldId="271"/>
            <ac:spMk id="7" creationId="{38F592FB-6E40-CF1A-28B7-6DF39839A081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8" creationId="{7517A47C-B2E5-4B79-8061-D74B1311AF6E}"/>
          </ac:spMkLst>
        </pc:spChg>
        <pc:spChg chg="mod">
          <ac:chgData name="Paul Friesenhahn" userId="f916021d3ee654ef" providerId="LiveId" clId="{A054F8ED-44B0-47B0-A9F5-3B26E21A02C2}" dt="2023-04-20T20:22:32.434" v="748"/>
          <ac:spMkLst>
            <pc:docMk/>
            <pc:sldMk cId="3254109865" sldId="271"/>
            <ac:spMk id="8" creationId="{E4C38F18-C318-2794-CC4E-FD091AFB5959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9" creationId="{C505E780-2083-4CB5-A42A-5E0E2908ECC3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10" creationId="{D2C0AE1C-0118-41AE-8A10-7CDCBF10E96F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1" creationId="{89A320C9-9735-4D13-8279-C1C674841392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12" creationId="{463EEC44-1BA3-44ED-81FC-A644B04B2A44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3" creationId="{92544CF4-9B52-4A7B-A4B3-88C72729B77D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4" creationId="{53B021B3-DE93-4AB7-8A18-CF5F1CED88B8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5" creationId="{E75862C5-5C00-4421-BC7B-9B7B86DBC80D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6" creationId="{52D502E5-F6B4-4D58-B4AE-FC466FF15EE8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7" creationId="{089440EF-9BE9-4AE9-8C28-00B02296CDB6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8" creationId="{9DECDBF4-02B6-4BB4-B65B-B8107AD6A9E8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0" creationId="{7517A47C-B2E5-4B79-8061-D74B1311AF6E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1" creationId="{C505E780-2083-4CB5-A42A-5E0E2908ECC3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2" creationId="{D2C0AE1C-0118-41AE-8A10-7CDCBF10E96F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3" creationId="{463EEC44-1BA3-44ED-81FC-A644B04B2A44}"/>
          </ac:spMkLst>
        </pc:spChg>
        <pc:grpChg chg="add mod">
          <ac:chgData name="Paul Friesenhahn" userId="f916021d3ee654ef" providerId="LiveId" clId="{A054F8ED-44B0-47B0-A9F5-3B26E21A02C2}" dt="2023-04-20T20:24:46.170" v="803" actId="1037"/>
          <ac:grpSpMkLst>
            <pc:docMk/>
            <pc:sldMk cId="3254109865" sldId="271"/>
            <ac:grpSpMk id="3" creationId="{E37342F1-6BED-F7D6-40C0-47310936699F}"/>
          </ac:grpSpMkLst>
        </pc:grpChg>
        <pc:grpChg chg="add del mod">
          <ac:chgData name="Paul Friesenhahn" userId="f916021d3ee654ef" providerId="LiveId" clId="{A054F8ED-44B0-47B0-A9F5-3B26E21A02C2}" dt="2023-04-20T20:22:32.137" v="747" actId="478"/>
          <ac:grpSpMkLst>
            <pc:docMk/>
            <pc:sldMk cId="3254109865" sldId="271"/>
            <ac:grpSpMk id="4" creationId="{2CF5FAE4-F6A9-2A10-D3E4-ADE8A6879F66}"/>
          </ac:grpSpMkLst>
        </pc:grpChg>
      </pc:sldChg>
      <pc:sldChg chg="addSp delSp modSp mod setBg">
        <pc:chgData name="Paul Friesenhahn" userId="f916021d3ee654ef" providerId="LiveId" clId="{A054F8ED-44B0-47B0-A9F5-3B26E21A02C2}" dt="2023-04-20T20:24:38.701" v="793" actId="1037"/>
        <pc:sldMkLst>
          <pc:docMk/>
          <pc:sldMk cId="1990135704" sldId="272"/>
        </pc:sldMkLst>
        <pc:spChg chg="mod">
          <ac:chgData name="Paul Friesenhahn" userId="f916021d3ee654ef" providerId="LiveId" clId="{A054F8ED-44B0-47B0-A9F5-3B26E21A02C2}" dt="2023-04-20T20:16:08.652" v="682" actId="255"/>
          <ac:spMkLst>
            <pc:docMk/>
            <pc:sldMk cId="1990135704" sldId="272"/>
            <ac:spMk id="2" creationId="{3A1F5E3C-0B3F-559A-F6CF-178459B64D73}"/>
          </ac:spMkLst>
        </pc:spChg>
        <pc:spChg chg="mod">
          <ac:chgData name="Paul Friesenhahn" userId="f916021d3ee654ef" providerId="LiveId" clId="{A054F8ED-44B0-47B0-A9F5-3B26E21A02C2}" dt="2023-04-20T17:24:26.554" v="146"/>
          <ac:spMkLst>
            <pc:docMk/>
            <pc:sldMk cId="1990135704" sldId="272"/>
            <ac:spMk id="4" creationId="{77F6F623-97F5-99F7-A9C9-682D3C967F01}"/>
          </ac:spMkLst>
        </pc:spChg>
        <pc:spChg chg="mod">
          <ac:chgData name="Paul Friesenhahn" userId="f916021d3ee654ef" providerId="LiveId" clId="{A054F8ED-44B0-47B0-A9F5-3B26E21A02C2}" dt="2023-04-20T17:24:26.554" v="146"/>
          <ac:spMkLst>
            <pc:docMk/>
            <pc:sldMk cId="1990135704" sldId="272"/>
            <ac:spMk id="5" creationId="{BE88198A-F728-C4E9-F1CE-02EE2B7F4921}"/>
          </ac:spMkLst>
        </pc:spChg>
        <pc:spChg chg="mod">
          <ac:chgData name="Paul Friesenhahn" userId="f916021d3ee654ef" providerId="LiveId" clId="{A054F8ED-44B0-47B0-A9F5-3B26E21A02C2}" dt="2023-04-20T20:15:21.453" v="669"/>
          <ac:spMkLst>
            <pc:docMk/>
            <pc:sldMk cId="1990135704" sldId="272"/>
            <ac:spMk id="9" creationId="{2A5AFB92-9FFA-ACB8-6574-E780C68716B5}"/>
          </ac:spMkLst>
        </pc:spChg>
        <pc:spChg chg="mod">
          <ac:chgData name="Paul Friesenhahn" userId="f916021d3ee654ef" providerId="LiveId" clId="{A054F8ED-44B0-47B0-A9F5-3B26E21A02C2}" dt="2023-04-20T20:15:21.453" v="669"/>
          <ac:spMkLst>
            <pc:docMk/>
            <pc:sldMk cId="1990135704" sldId="272"/>
            <ac:spMk id="11" creationId="{213BEE93-864F-27C1-8316-A760E116A73F}"/>
          </ac:spMkLst>
        </pc:spChg>
        <pc:spChg chg="mod">
          <ac:chgData name="Paul Friesenhahn" userId="f916021d3ee654ef" providerId="LiveId" clId="{A054F8ED-44B0-47B0-A9F5-3B26E21A02C2}" dt="2023-04-20T20:22:26.513" v="744"/>
          <ac:spMkLst>
            <pc:docMk/>
            <pc:sldMk cId="1990135704" sldId="272"/>
            <ac:spMk id="13" creationId="{742E4D22-C952-87CE-F4F1-9B0812E8E278}"/>
          </ac:spMkLst>
        </pc:spChg>
        <pc:spChg chg="mod">
          <ac:chgData name="Paul Friesenhahn" userId="f916021d3ee654ef" providerId="LiveId" clId="{A054F8ED-44B0-47B0-A9F5-3B26E21A02C2}" dt="2023-04-20T20:22:26.513" v="744"/>
          <ac:spMkLst>
            <pc:docMk/>
            <pc:sldMk cId="1990135704" sldId="272"/>
            <ac:spMk id="14" creationId="{7B1AEA27-6177-8A66-60DD-434067E33109}"/>
          </ac:spMkLst>
        </pc:spChg>
        <pc:grpChg chg="add del mod">
          <ac:chgData name="Paul Friesenhahn" userId="f916021d3ee654ef" providerId="LiveId" clId="{A054F8ED-44B0-47B0-A9F5-3B26E21A02C2}" dt="2023-04-20T17:28:57.974" v="165" actId="478"/>
          <ac:grpSpMkLst>
            <pc:docMk/>
            <pc:sldMk cId="1990135704" sldId="272"/>
            <ac:grpSpMk id="3" creationId="{37FAB891-E81D-CE59-E099-979323E54CFB}"/>
          </ac:grpSpMkLst>
        </pc:grpChg>
        <pc:grpChg chg="add del mod">
          <ac:chgData name="Paul Friesenhahn" userId="f916021d3ee654ef" providerId="LiveId" clId="{A054F8ED-44B0-47B0-A9F5-3B26E21A02C2}" dt="2023-04-20T20:22:26.262" v="743" actId="478"/>
          <ac:grpSpMkLst>
            <pc:docMk/>
            <pc:sldMk cId="1990135704" sldId="272"/>
            <ac:grpSpMk id="7" creationId="{03D27384-B1A4-03F8-7798-E80D3816BDA8}"/>
          </ac:grpSpMkLst>
        </pc:grpChg>
        <pc:grpChg chg="add mod">
          <ac:chgData name="Paul Friesenhahn" userId="f916021d3ee654ef" providerId="LiveId" clId="{A054F8ED-44B0-47B0-A9F5-3B26E21A02C2}" dt="2023-04-20T20:24:38.701" v="793" actId="1037"/>
          <ac:grpSpMkLst>
            <pc:docMk/>
            <pc:sldMk cId="1990135704" sldId="272"/>
            <ac:grpSpMk id="12" creationId="{101B327A-06C5-9E29-CD75-66B2E08073D8}"/>
          </ac:grpSpMkLst>
        </pc:grpChg>
        <pc:picChg chg="add mod">
          <ac:chgData name="Paul Friesenhahn" userId="f916021d3ee654ef" providerId="LiveId" clId="{A054F8ED-44B0-47B0-A9F5-3B26E21A02C2}" dt="2023-04-20T20:16:01.989" v="679" actId="208"/>
          <ac:picMkLst>
            <pc:docMk/>
            <pc:sldMk cId="1990135704" sldId="272"/>
            <ac:picMk id="4" creationId="{FC697D74-B25D-E615-50E7-358E3629995F}"/>
          </ac:picMkLst>
        </pc:picChg>
        <pc:picChg chg="add mod">
          <ac:chgData name="Paul Friesenhahn" userId="f916021d3ee654ef" providerId="LiveId" clId="{A054F8ED-44B0-47B0-A9F5-3B26E21A02C2}" dt="2023-04-20T20:16:01.989" v="679" actId="208"/>
          <ac:picMkLst>
            <pc:docMk/>
            <pc:sldMk cId="1990135704" sldId="272"/>
            <ac:picMk id="6" creationId="{6FD1DDB3-56DC-BFF3-ED65-6DC2A1CD4F6E}"/>
          </ac:picMkLst>
        </pc:picChg>
        <pc:picChg chg="del mod">
          <ac:chgData name="Paul Friesenhahn" userId="f916021d3ee654ef" providerId="LiveId" clId="{A054F8ED-44B0-47B0-A9F5-3B26E21A02C2}" dt="2023-04-20T20:09:05.345" v="614" actId="478"/>
          <ac:picMkLst>
            <pc:docMk/>
            <pc:sldMk cId="1990135704" sldId="272"/>
            <ac:picMk id="8" creationId="{319B96E3-A1BE-102B-8D3A-7F87E251E0AB}"/>
          </ac:picMkLst>
        </pc:picChg>
        <pc:picChg chg="del mod">
          <ac:chgData name="Paul Friesenhahn" userId="f916021d3ee654ef" providerId="LiveId" clId="{A054F8ED-44B0-47B0-A9F5-3B26E21A02C2}" dt="2023-04-20T20:09:17.561" v="617" actId="478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778347"/>
            <a:ext cx="4657477" cy="14893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  <a:t>WHAT ARE THE BIGGEST FACTORS AFFECTING SLEEP </a:t>
            </a:r>
            <a:b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</a:br>
            <a: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  <a:t>IN ADULTS?</a:t>
            </a: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Charles </a:t>
            </a:r>
            <a:r>
              <a:rPr lang="en-US" sz="1400" dirty="0" err="1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Sisemseghan</a:t>
            </a:r>
            <a:endParaRPr lang="en-US" sz="1400" dirty="0">
              <a:latin typeface="Quire Sans" panose="020B0502040400020003" pitchFamily="34" charset="0"/>
              <a:ea typeface="Dotum" panose="020B0503020000020004" pitchFamily="34" charset="-127"/>
              <a:cs typeface="Quire Sans" panose="020B0502040400020003" pitchFamily="34" charset="0"/>
            </a:endParaRP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Edgar A. Guevara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Jenny Friesenhahn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Kanwal Iftikhar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Pankaj Sethi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1" r="512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DOES EXERCISING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7D74-B25D-E615-50E7-358E3629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0" y="1661504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1DDB3-56DC-BFF3-ED65-6DC2A1CD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690687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1B327A-06C5-9E29-CD75-66B2E08073D8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42E4D22-C952-87CE-F4F1-9B0812E8E278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1AEA27-6177-8A66-60DD-434067E3310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Small sample size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Portions of information are survey-based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UK-based study, may find different results in other countries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Correlation does not equal causation</a:t>
            </a:r>
          </a:p>
          <a:p>
            <a:endParaRPr lang="en-US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1BCA72-F738-7BF6-2E6C-AD4B82869880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515506-7B8E-2134-3806-3D63E554F922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027ABF-05E3-B4DF-5FFD-EF0F57E08DEF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Quire Sans Light" panose="020B0302040400020003" pitchFamily="34" charset="0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7342F1-6BED-F7D6-40C0-47310936699F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F592FB-6E40-CF1A-28B7-6DF39839A081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38F18-C318-2794-CC4E-FD091AFB595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SOURCE &amp;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Quire Sans Light" panose="020B0604020202020204" pitchFamily="34" charset="0"/>
              </a:rPr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1D1C1D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Dataset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 is downloaded from Kaggle.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dataset provided was collected as part of a study conducted in the UK by a research team from The University of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Oxfordshire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0" dirty="0">
                <a:solidFill>
                  <a:srgbClr val="1D1C1D"/>
                </a:solidFill>
                <a:effectLst/>
                <a:latin typeface="Quire Sans Light" panose="020B0604020202020204" pitchFamily="34" charset="0"/>
              </a:rPr>
              <a:t>COLLECTION METHODOLOGY:</a:t>
            </a:r>
            <a:endParaRPr lang="en-US" dirty="0">
              <a:latin typeface="Quire Sans Light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research team recruited participants from the local community and collected data over a period of several months.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sz="1600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DB9CEF-EC35-CCAE-5579-2380D00C7AE5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F84F5D-CC11-CAE6-2BFA-D305DEE4283C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E0276A-9A1F-ACD9-7AE5-39346499AA31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OVERVIEW OF POPULATION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4E86C-2A9E-CAE5-09E6-478DD8E47FEB}"/>
              </a:ext>
            </a:extLst>
          </p:cNvPr>
          <p:cNvGrpSpPr/>
          <p:nvPr/>
        </p:nvGrpSpPr>
        <p:grpSpPr>
          <a:xfrm>
            <a:off x="1262784" y="1834861"/>
            <a:ext cx="9666432" cy="3895725"/>
            <a:chOff x="838200" y="1834861"/>
            <a:chExt cx="9666432" cy="389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BB23B-6AD0-3632-313C-4BD6A1B3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34861"/>
              <a:ext cx="3943350" cy="389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17BCF0-A645-0ECF-A3F2-A8F7A36F5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0282" y="1834861"/>
              <a:ext cx="4324350" cy="389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F1BFDB-22FC-F816-F104-F3D5D45A46FF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E91909-FB07-9B3A-FA1C-74EA13C2A8EE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B5038-8CF6-3B69-18AB-EB0ECB986631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OVERVIEW OF POPULATION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41" y="1848922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A03BB6-CC48-F803-4E86-C05250477DCA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97B74-B757-AAEE-E337-0C79FF3D7075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77373C-1735-F258-073F-6735835832A7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F0718-0DAC-A2C6-4B8B-562F26923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1558409"/>
            <a:ext cx="543877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DEEP SLEEP VS. SLEEP EFFICIENCY VS. LIGHT SLEEP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1810B-6481-1B79-0263-DFEB4D51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1" y="1690688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D9F0A8-74CE-DC3D-50A6-B75A1558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4" y="1690688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663F7-7006-2191-61C7-1604C749E3C3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EC876C-E3A0-8E5C-29CD-8A9C900C17AF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EC2D2C-5C79-B995-9E19-CB57D408E8A8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correlation between age and sleep efficiency is 0.12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43345B-DCEA-1F29-B6A5-02AE194086A2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753537-AD74-10BF-CEF8-1EE041DC42D5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8F57CD-2692-3BBA-4BD5-FD3581D0E82E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DO AGE &amp; GENDER AFFECT SLEEP EFFICIENCY OR SLEEP DURATION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690687"/>
            <a:ext cx="5448300" cy="431482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E3CB7D-4145-8D9B-936F-5A5F3B4601E9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A69797C-D768-F2EF-8EB1-F9DB7A5CF74A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66A3D8-FD6E-E3D3-2095-A09A8107592D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DOES ALCOHOL CONSUMPTION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506CF-9E4F-9869-6BD8-F4B0F809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690687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9FEF-5623-8FC3-0B56-830457F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690687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6E084F-37B1-C2B7-549B-1D2DF149A9B8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0E858C-CD8C-7EC6-B508-5A59B49A6503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595F4E-CF2D-49F8-0631-E15939A3DD7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Quire Sans Light" panose="020B0302040400020003" pitchFamily="34" charset="0"/>
              </a:rPr>
              <a:t>DOES SMOKING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B7018-943A-3416-1D3F-BC7B7E3C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8" y="1606365"/>
            <a:ext cx="561975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011D3-901C-7424-8346-A6DD03E3E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2" y="1606364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3073D58-F03C-2DD2-7447-C438F7AF0595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E3FEB85-ADE5-8EBC-BF98-A07966630E48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B3053F-5936-6BE3-8697-8628F18B15C7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315</Words>
  <Application>Microsoft Office PowerPoint</Application>
  <PresentationFormat>Widescreen</PresentationFormat>
  <Paragraphs>57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Quire Sans</vt:lpstr>
      <vt:lpstr>Quire Sans Light</vt:lpstr>
      <vt:lpstr>Office Theme</vt:lpstr>
      <vt:lpstr>WHAT ARE THE BIGGEST FACTORS AFFECTING SLEEP  IN ADULTS?</vt:lpstr>
      <vt:lpstr>SOURCE &amp; METHODOLOGY</vt:lpstr>
      <vt:lpstr>OVERVIEW OF POPULATION</vt:lpstr>
      <vt:lpstr>OVERVIEW OF POPULATION</vt:lpstr>
      <vt:lpstr>DEEP SLEEP VS. SLEEP EFFICIENCY VS. LIGHT SLEEP</vt:lpstr>
      <vt:lpstr>DOES AGE AFFECT SLEEP EFFICIENCY?</vt:lpstr>
      <vt:lpstr>DO AGE &amp; GENDER AFFECT SLEEP EFFICIENCY OR SLEEP DURATION 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2023-04-20T20:25:35Z</dcterms:modified>
</cp:coreProperties>
</file>