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F285AA3B-1A7E-42AB-876B-BBF89975ED5A}"/>
    <pc:docChg chg="modSld">
      <pc:chgData name="Paul Friesenhahn" userId="f916021d3ee654ef" providerId="LiveId" clId="{F285AA3B-1A7E-42AB-876B-BBF89975ED5A}" dt="2023-04-20T16:26:05.052" v="2" actId="108"/>
      <pc:docMkLst>
        <pc:docMk/>
      </pc:docMkLst>
      <pc:sldChg chg="modSp mod">
        <pc:chgData name="Paul Friesenhahn" userId="f916021d3ee654ef" providerId="LiveId" clId="{F285AA3B-1A7E-42AB-876B-BBF89975ED5A}" dt="2023-04-20T16:26:05.052" v="2" actId="108"/>
        <pc:sldMkLst>
          <pc:docMk/>
          <pc:sldMk cId="2460101852" sldId="262"/>
        </pc:sldMkLst>
        <pc:spChg chg="mod">
          <ac:chgData name="Paul Friesenhahn" userId="f916021d3ee654ef" providerId="LiveId" clId="{F285AA3B-1A7E-42AB-876B-BBF89975ED5A}" dt="2023-04-20T16:26:05.052" v="2" actId="108"/>
          <ac:spMkLst>
            <pc:docMk/>
            <pc:sldMk cId="2460101852" sldId="262"/>
            <ac:spMk id="2" creationId="{93773CD5-AF86-E0CB-7EBA-01677019186B}"/>
          </ac:spMkLst>
        </pc:spChg>
      </pc:sldChg>
    </pc:docChg>
  </pc:docChgLst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2:18:16.299" v="977" actId="1076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2:03:34.779" v="952" actId="1076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Sp mod modNotesTx">
        <pc:chgData name="Paul Friesenhahn" userId="f916021d3ee654ef" providerId="LiveId" clId="{C3AA7BDC-B3B0-443C-BC3A-4E07882F7006}" dt="2023-04-20T02:02:15.146" v="949" actId="12789"/>
        <pc:sldMkLst>
          <pc:docMk/>
          <pc:sldMk cId="802963218" sldId="261"/>
        </pc:sldMkLst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3" creationId="{BF890EBA-8599-247B-2B6B-9C2ED26BACFD}"/>
          </ac:picMkLst>
        </pc:picChg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5" creationId="{5E8A9BB7-84DE-3D49-7D41-8B7B3B41E920}"/>
          </ac:picMkLst>
        </pc:picChg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7:42.912" v="974" actId="1076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spChg chg="add del mod">
          <ac:chgData name="Paul Friesenhahn" userId="f916021d3ee654ef" providerId="LiveId" clId="{C3AA7BDC-B3B0-443C-BC3A-4E07882F7006}" dt="2023-04-20T02:17:00.974" v="971" actId="478"/>
          <ac:spMkLst>
            <pc:docMk/>
            <pc:sldMk cId="2889675901" sldId="267"/>
            <ac:spMk id="4" creationId="{40216F28-BAC9-B6E5-2927-9D248769969F}"/>
          </ac:spMkLst>
        </pc:spChg>
        <pc:picChg chg="add del mod ord">
          <ac:chgData name="Paul Friesenhahn" userId="f916021d3ee654ef" providerId="LiveId" clId="{C3AA7BDC-B3B0-443C-BC3A-4E07882F7006}" dt="2023-04-20T02:16:52.742" v="967" actId="478"/>
          <ac:picMkLst>
            <pc:docMk/>
            <pc:sldMk cId="2889675901" sldId="267"/>
            <ac:picMk id="5" creationId="{88DA8B45-F1DA-9497-7529-0561FC9D5522}"/>
          </ac:picMkLst>
        </pc:picChg>
        <pc:picChg chg="add mod">
          <ac:chgData name="Paul Friesenhahn" userId="f916021d3ee654ef" providerId="LiveId" clId="{C3AA7BDC-B3B0-443C-BC3A-4E07882F7006}" dt="2023-04-20T02:16:58.841" v="970" actId="1076"/>
          <ac:picMkLst>
            <pc:docMk/>
            <pc:sldMk cId="2889675901" sldId="267"/>
            <ac:picMk id="7" creationId="{AA19A88C-CC8C-C90F-F680-0777B83DD35C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del mod">
          <ac:chgData name="Paul Friesenhahn" userId="f916021d3ee654ef" providerId="LiveId" clId="{C3AA7BDC-B3B0-443C-BC3A-4E07882F7006}" dt="2023-04-20T02:17:01.739" v="972" actId="478"/>
          <ac:picMkLst>
            <pc:docMk/>
            <pc:sldMk cId="2889675901" sldId="267"/>
            <ac:picMk id="9" creationId="{6047CE59-E980-8BB8-4A54-EB26124AA358}"/>
          </ac:picMkLst>
        </pc:picChg>
        <pc:picChg chg="add mod">
          <ac:chgData name="Paul Friesenhahn" userId="f916021d3ee654ef" providerId="LiveId" clId="{C3AA7BDC-B3B0-443C-BC3A-4E07882F7006}" dt="2023-04-20T02:17:42.912" v="974" actId="1076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2:18:16.299" v="977" actId="1076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spChg chg="add del mod">
          <ac:chgData name="Paul Friesenhahn" userId="f916021d3ee654ef" providerId="LiveId" clId="{C3AA7BDC-B3B0-443C-BC3A-4E07882F7006}" dt="2023-04-20T02:14:49.280" v="965" actId="478"/>
          <ac:spMkLst>
            <pc:docMk/>
            <pc:sldMk cId="2038085436" sldId="269"/>
            <ac:spMk id="8" creationId="{F8EDBD10-2BE7-676B-76D6-36E4F4B3E01F}"/>
          </ac:spMkLst>
        </pc:spChg>
        <pc:picChg chg="add del mod">
          <ac:chgData name="Paul Friesenhahn" userId="f916021d3ee654ef" providerId="LiveId" clId="{C3AA7BDC-B3B0-443C-BC3A-4E07882F7006}" dt="2023-04-20T02:18:14.099" v="975" actId="478"/>
          <ac:picMkLst>
            <pc:docMk/>
            <pc:sldMk cId="2038085436" sldId="269"/>
            <ac:picMk id="4" creationId="{B8497EC8-050F-CF8F-7C91-C049445C8328}"/>
          </ac:picMkLst>
        </pc:picChg>
        <pc:picChg chg="add del mod ord">
          <ac:chgData name="Paul Friesenhahn" userId="f916021d3ee654ef" providerId="LiveId" clId="{C3AA7BDC-B3B0-443C-BC3A-4E07882F7006}" dt="2023-04-20T02:14:46.582" v="963" actId="478"/>
          <ac:picMkLst>
            <pc:docMk/>
            <pc:sldMk cId="2038085436" sldId="269"/>
            <ac:picMk id="5" creationId="{26A23406-F2E5-F51F-0E81-674CA1DFC964}"/>
          </ac:picMkLst>
        </pc:picChg>
        <pc:picChg chg="add del mod">
          <ac:chgData name="Paul Friesenhahn" userId="f916021d3ee654ef" providerId="LiveId" clId="{C3AA7BDC-B3B0-443C-BC3A-4E07882F7006}" dt="2023-04-20T02:14:39.987" v="960" actId="478"/>
          <ac:picMkLst>
            <pc:docMk/>
            <pc:sldMk cId="2038085436" sldId="269"/>
            <ac:picMk id="7" creationId="{46CA9EB2-8CED-5C0A-B065-04B05C3A3CBB}"/>
          </ac:picMkLst>
        </pc:picChg>
        <pc:picChg chg="add mod">
          <ac:chgData name="Paul Friesenhahn" userId="f916021d3ee654ef" providerId="LiveId" clId="{C3AA7BDC-B3B0-443C-BC3A-4E07882F7006}" dt="2023-04-20T02:14:52.479" v="966" actId="1076"/>
          <ac:picMkLst>
            <pc:docMk/>
            <pc:sldMk cId="2038085436" sldId="269"/>
            <ac:picMk id="10" creationId="{FB48C75B-F609-62B4-761D-4D58E6EB74CA}"/>
          </ac:picMkLst>
        </pc:picChg>
        <pc:picChg chg="add mod">
          <ac:chgData name="Paul Friesenhahn" userId="f916021d3ee654ef" providerId="LiveId" clId="{C3AA7BDC-B3B0-443C-BC3A-4E07882F7006}" dt="2023-04-20T02:18:16.299" v="977" actId="1076"/>
          <ac:picMkLst>
            <pc:docMk/>
            <pc:sldMk cId="2038085436" sldId="269"/>
            <ac:picMk id="12" creationId="{2AF3FA2A-8644-FFAB-3DE8-E71AD658F1C6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4:16.207" v="959" actId="1076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spChg chg="add del mod">
          <ac:chgData name="Paul Friesenhahn" userId="f916021d3ee654ef" providerId="LiveId" clId="{C3AA7BDC-B3B0-443C-BC3A-4E07882F7006}" dt="2023-04-20T02:14:12.492" v="956" actId="478"/>
          <ac:spMkLst>
            <pc:docMk/>
            <pc:sldMk cId="1990135704" sldId="272"/>
            <ac:spMk id="4" creationId="{535608C9-0AE7-B5FD-A91A-E644930CA5D3}"/>
          </ac:spMkLst>
        </pc:spChg>
        <pc:picChg chg="add del mod ord">
          <ac:chgData name="Paul Friesenhahn" userId="f916021d3ee654ef" providerId="LiveId" clId="{C3AA7BDC-B3B0-443C-BC3A-4E07882F7006}" dt="2023-04-20T02:14:00.606" v="953" actId="478"/>
          <ac:picMkLst>
            <pc:docMk/>
            <pc:sldMk cId="1990135704" sldId="272"/>
            <ac:picMk id="5" creationId="{C210476A-F72A-3409-BA32-306D590E89AE}"/>
          </ac:picMkLst>
        </pc:picChg>
        <pc:picChg chg="add del mod">
          <ac:chgData name="Paul Friesenhahn" userId="f916021d3ee654ef" providerId="LiveId" clId="{C3AA7BDC-B3B0-443C-BC3A-4E07882F7006}" dt="2023-04-20T02:14:13.212" v="957" actId="478"/>
          <ac:picMkLst>
            <pc:docMk/>
            <pc:sldMk cId="1990135704" sldId="272"/>
            <ac:picMk id="7" creationId="{B66B376E-6A5D-B671-7B61-A8EC1F57FA4F}"/>
          </ac:picMkLst>
        </pc:picChg>
        <pc:picChg chg="add mod">
          <ac:chgData name="Paul Friesenhahn" userId="f916021d3ee654ef" providerId="LiveId" clId="{C3AA7BDC-B3B0-443C-BC3A-4E07882F7006}" dt="2023-04-20T02:14:04.975" v="955" actId="1076"/>
          <ac:picMkLst>
            <pc:docMk/>
            <pc:sldMk cId="1990135704" sldId="272"/>
            <ac:picMk id="8" creationId="{319B96E3-A1BE-102B-8D3A-7F87E251E0AB}"/>
          </ac:picMkLst>
        </pc:picChg>
        <pc:picChg chg="add mod">
          <ac:chgData name="Paul Friesenhahn" userId="f916021d3ee654ef" providerId="LiveId" clId="{C3AA7BDC-B3B0-443C-BC3A-4E07882F7006}" dt="2023-04-20T02:14:16.207" v="959" actId="1076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8"/>
          <a:stretch/>
        </p:blipFill>
        <p:spPr>
          <a:xfrm>
            <a:off x="3523488" y="5986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58945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are the biggest factors affecting sleep in adults?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7279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Group 5 :</a:t>
            </a:r>
          </a:p>
          <a:p>
            <a:pPr algn="l"/>
            <a:r>
              <a:rPr lang="en-US" sz="2000" dirty="0"/>
              <a:t>Charles </a:t>
            </a:r>
            <a:r>
              <a:rPr lang="en-US" sz="2000" dirty="0" err="1"/>
              <a:t>Sisemseghan</a:t>
            </a:r>
            <a:endParaRPr lang="en-US" sz="2000" dirty="0"/>
          </a:p>
          <a:p>
            <a:pPr algn="l"/>
            <a:r>
              <a:rPr lang="en-US" sz="2000" dirty="0"/>
              <a:t>Edgar </a:t>
            </a:r>
            <a:r>
              <a:rPr lang="en-US" sz="2000" dirty="0" err="1"/>
              <a:t>A.Guevara</a:t>
            </a:r>
            <a:endParaRPr lang="en-US" sz="2000" dirty="0"/>
          </a:p>
          <a:p>
            <a:pPr algn="l"/>
            <a:r>
              <a:rPr lang="en-US" sz="2000" dirty="0"/>
              <a:t>Jenny </a:t>
            </a:r>
            <a:r>
              <a:rPr lang="en-US" sz="2000" dirty="0" err="1"/>
              <a:t>Friesenhahn</a:t>
            </a:r>
            <a:endParaRPr lang="en-US" sz="2000" dirty="0"/>
          </a:p>
          <a:p>
            <a:pPr algn="l"/>
            <a:r>
              <a:rPr lang="en-US" sz="2000" dirty="0"/>
              <a:t>Kanwal Iftikhar</a:t>
            </a:r>
          </a:p>
          <a:p>
            <a:pPr algn="l"/>
            <a:r>
              <a:rPr lang="en-US" sz="2000" dirty="0"/>
              <a:t>Pankaj Sethi</a:t>
            </a:r>
          </a:p>
        </p:txBody>
      </p:sp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exercising affect sleep?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B96E3-A1BE-102B-8D3A-7F87E251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9" y="1825625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49E8B-8E35-E36B-FCE4-EA2BED25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sample size</a:t>
            </a:r>
          </a:p>
          <a:p>
            <a:r>
              <a:rPr lang="en-US" dirty="0"/>
              <a:t>Some information is survey-based</a:t>
            </a:r>
          </a:p>
          <a:p>
            <a:r>
              <a:rPr lang="en-US" dirty="0"/>
              <a:t>Data is from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072-A174-6F29-99C1-9B8E766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&amp; 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Dataset is downloaded from Kaggle.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dataset provided was collected as part of a study conducted in the UK by a research team from The University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Oxfordshire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COLLECTION METHODOLOGY: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research team recruited participants from the local community and collected data over a period of several months.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BB23B-6AD0-3632-313C-4BD6A1B3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4861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7BCF0-A645-0ECF-A3F2-A8F7A36F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282" y="1834861"/>
            <a:ext cx="4324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9BB7-84DE-3D49-7D41-8B7B3B41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888" y="1690688"/>
            <a:ext cx="528641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56" y="1918495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sleep vs. sleep efficiency vs. light 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60C00-61F4-A5B8-78F9-719C0A743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6" y="1936920"/>
            <a:ext cx="5400675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616E0-D067-FABB-89FE-0FFD3FCA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279" y="2080727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 correlation between age and sleep efficiency is 0.12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TBD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&amp; gender affects sleep efficiency &amp; sleep duration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7"/>
            <a:ext cx="5448300" cy="431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alcohol consumption affect sleep?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8C75B-F609-62B4-761D-4D58E6EB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25769"/>
            <a:ext cx="5619750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3FA2A-8644-FFAB-3DE8-E71AD658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99" y="1825769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affect sleep?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9A88C-CC8C-C90F-F680-0777B83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5" y="1843881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21837-771C-0C0B-6689-6C0342C3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65" y="1843881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307</Words>
  <Application>Microsoft Office PowerPoint</Application>
  <PresentationFormat>Widescreen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Slack-Lato</vt:lpstr>
      <vt:lpstr>Office Theme</vt:lpstr>
      <vt:lpstr>What are the biggest factors affecting sleep in adults?</vt:lpstr>
      <vt:lpstr>Source &amp; Methodology:</vt:lpstr>
      <vt:lpstr>Overview of Population</vt:lpstr>
      <vt:lpstr>Overview of Population</vt:lpstr>
      <vt:lpstr>Deep sleep vs. sleep efficiency vs. light sleep</vt:lpstr>
      <vt:lpstr>Does age affect sleep efficiency?</vt:lpstr>
      <vt:lpstr>Does age &amp; gender affects sleep efficiency &amp; sleep duration 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2023-04-20T16:26:15Z</dcterms:modified>
</cp:coreProperties>
</file>