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67" r:id="rId6"/>
    <p:sldId id="270" r:id="rId7"/>
    <p:sldId id="261" r:id="rId8"/>
    <p:sldId id="266" r:id="rId9"/>
    <p:sldId id="262" r:id="rId10"/>
    <p:sldId id="263" r:id="rId11"/>
    <p:sldId id="260" r:id="rId12"/>
    <p:sldId id="26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CC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7D47-1A5E-40AC-8E9E-75F3B0C55C69}" type="datetimeFigureOut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11E7-1A69-42E2-B520-BC346FFC4F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7420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9CC965E-B9DB-4A67-97E4-9252428D829C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1C0D-F575-4965-BB58-035379BAE6C6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9E35-694A-4995-BA38-4D87112B885E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55-B30E-4319-A76D-304AF4F5C859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C8DC-6A4C-4DF4-8C1B-2C7B13B855B3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71C-4435-456E-937F-19C89BC2A124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5072-796A-4836-A271-7274EFB1A580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7BA8-9F02-443C-9B13-2DFABD4E927C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8DD5-E7D6-4A90-BCF5-2CD8129008D8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2284F27-13E1-4222-8F3E-C637554D128A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EC056EF-A9CA-4AA1-AEEE-5A8EB09F7A9E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25AF3E5-7132-4F1E-9AD4-B4CC43F1B21D}" type="datetime1">
              <a:rPr lang="zh-TW" altLang="en-US" smtClean="0"/>
              <a:pPr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im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ime.html" TargetMode="External"/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py-modindex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1538" y="1794935"/>
            <a:ext cx="7072362" cy="1828090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匯入模組、</a:t>
            </a:r>
            <a:r>
              <a:rPr lang="en-US" altLang="zh-TW" sz="4400" dirty="0" smtClean="0"/>
              <a:t>Time </a:t>
            </a:r>
            <a:r>
              <a:rPr lang="zh-TW" altLang="en-US" sz="4400" dirty="0" smtClean="0"/>
              <a:t>模組介紹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81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內建模組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1" y="2119257"/>
            <a:ext cx="3180967" cy="3603812"/>
          </a:xfrm>
        </p:spPr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官方文件提供各模組的簡介與模組的使用方式。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 descr="C:\Users\SHWang\Desktop\高應\碩士\Python\ppt\resources\6_time_modu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204864"/>
            <a:ext cx="3384376" cy="333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475656" y="5661248"/>
            <a:ext cx="640871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 smtClean="0"/>
              <a:t>官方</a:t>
            </a:r>
            <a:r>
              <a:rPr lang="en-US" altLang="zh-TW" sz="2000" dirty="0" smtClean="0"/>
              <a:t>Time</a:t>
            </a:r>
            <a:r>
              <a:rPr lang="zh-TW" altLang="en-US" sz="2000" dirty="0" smtClean="0"/>
              <a:t>模組說明文件：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3"/>
              </a:rPr>
              <a:t>https://docs.python.org/3/library/time.html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設計一個倒數計時器，使用者輸入秒數後，程式會顯式開始時間和結束時間，接著每秒在螢幕輸出剩餘的時間，直到剩餘時間為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時結束程式。</a:t>
            </a:r>
            <a:endParaRPr lang="en-US" altLang="zh-TW" dirty="0" smtClean="0"/>
          </a:p>
          <a:p>
            <a:r>
              <a:rPr lang="zh-TW" altLang="en-US" dirty="0" smtClean="0"/>
              <a:t>輸出範例：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輸入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		         </a:t>
            </a:r>
            <a:r>
              <a:rPr lang="zh-TW" altLang="en-US" sz="2000" dirty="0" smtClean="0"/>
              <a:t>輸入</a:t>
            </a:r>
            <a:r>
              <a:rPr lang="en-US" altLang="zh-TW" sz="2000" dirty="0" smtClean="0"/>
              <a:t>3930</a:t>
            </a:r>
            <a:r>
              <a:rPr lang="zh-TW" altLang="en-US" sz="2000" dirty="0" smtClean="0"/>
              <a:t>：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6" name="Picture 2" descr="C:\Users\SHWang\Desktop\高應\碩士\Python\ppt\resources\6_q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581128"/>
            <a:ext cx="2160240" cy="174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SHWang\Desktop\高應\碩士\Python\ppt\resources\6_q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581128"/>
            <a:ext cx="2119736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: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https://docs.python.org/3/py-modindex.html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https://docs.python.org/3/library/time.html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書籍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深入淺出程式設計</a:t>
            </a:r>
            <a:r>
              <a:rPr lang="en-US" altLang="zh-TW" dirty="0" smtClean="0"/>
              <a:t>(Head First Programming)(2011)</a:t>
            </a:r>
            <a:r>
              <a:rPr lang="zh-TW" altLang="en-US" dirty="0" smtClean="0"/>
              <a:t>。</a:t>
            </a:r>
            <a:r>
              <a:rPr lang="en-US" altLang="zh-TW" dirty="0" smtClean="0"/>
              <a:t>David Griffiths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Paul Barry</a:t>
            </a:r>
            <a:r>
              <a:rPr lang="zh-TW" altLang="en-US" dirty="0" smtClean="0"/>
              <a:t>。 </a:t>
            </a:r>
            <a:r>
              <a:rPr lang="en-US" altLang="zh-TW" dirty="0" err="1" smtClean="0"/>
              <a:t>Oreilly</a:t>
            </a:r>
            <a:r>
              <a:rPr lang="zh-TW" altLang="en-US" dirty="0" smtClean="0"/>
              <a:t>歐萊禮中文圖書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本章節介紹：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模組</a:t>
            </a:r>
            <a:r>
              <a:rPr lang="en-US" altLang="zh-TW" dirty="0" smtClean="0"/>
              <a:t>(module)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Time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內建模組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Time</a:t>
            </a:r>
            <a:r>
              <a:rPr lang="zh-TW" altLang="en-US" dirty="0" smtClean="0"/>
              <a:t> 模組相關功能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模組：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包含有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的定義及敘述的檔案，模組內容同樣也是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程式碼，在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中能夠在其他檔案匯入</a:t>
            </a:r>
            <a:r>
              <a:rPr lang="en-US" altLang="zh-TW" dirty="0" smtClean="0"/>
              <a:t>(import)</a:t>
            </a:r>
            <a:r>
              <a:rPr lang="zh-TW" altLang="en-US" dirty="0" smtClean="0"/>
              <a:t>模組並使用模組提供的程式。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在安裝時有提供給使用者數個內建模組，而使用者也能夠自行撰寫自己的模組。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內建模組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1" y="2119256"/>
            <a:ext cx="3252976" cy="47387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在安裝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的同時，也安裝了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語言的標準含式庫</a:t>
            </a:r>
            <a:r>
              <a:rPr lang="en-US" altLang="zh-TW" dirty="0" smtClean="0"/>
              <a:t>(Standard Library)</a:t>
            </a:r>
            <a:r>
              <a:rPr lang="zh-TW" altLang="en-US" dirty="0" smtClean="0"/>
              <a:t>，標準含式庫包含數個不同功能的內建模組。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 descr="C:\Users\SHWang\Desktop\高應\碩士\Python\ppt\resources\6_module_list-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600" y="1988840"/>
            <a:ext cx="3635824" cy="3552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619672" y="5589240"/>
            <a:ext cx="576064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 smtClean="0"/>
              <a:t>官方內建模組資訊：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hlinkClick r:id="rId3"/>
              </a:rPr>
              <a:t>https://docs.python.org/3/py-modindex.html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Python </a:t>
            </a:r>
            <a:r>
              <a:rPr lang="zh-TW" altLang="en-US" dirty="0" smtClean="0"/>
              <a:t>的標準程式庫所提供的模組之一，包含各種與處理時間有關的函式</a:t>
            </a:r>
            <a:r>
              <a:rPr lang="en-US" altLang="zh-TW" dirty="0" smtClean="0"/>
              <a:t>(function)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Time </a:t>
            </a:r>
            <a:r>
              <a:rPr lang="zh-TW" altLang="en-US" dirty="0" smtClean="0"/>
              <a:t>模組的功能包括：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    </a:t>
            </a:r>
            <a:r>
              <a:rPr lang="en-US" altLang="zh-TW" sz="2000" dirty="0" smtClean="0"/>
              <a:t>--</a:t>
            </a:r>
            <a:r>
              <a:rPr lang="zh-TW" altLang="en-US" sz="2000" dirty="0" smtClean="0"/>
              <a:t> 取得現在日期、時間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   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取得特定時區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-- </a:t>
            </a:r>
            <a:r>
              <a:rPr lang="zh-TW" altLang="en-US" sz="2000" dirty="0" smtClean="0"/>
              <a:t>暫停程式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    </a:t>
            </a:r>
            <a:r>
              <a:rPr lang="en-US" altLang="zh-TW" sz="2000" dirty="0" smtClean="0"/>
              <a:t>-- ............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如需使用模組，可在程式中使用 </a:t>
            </a:r>
            <a:r>
              <a:rPr lang="en-US" altLang="zh-TW" dirty="0" smtClean="0"/>
              <a:t>import </a:t>
            </a:r>
            <a:r>
              <a:rPr lang="zh-TW" altLang="en-US" dirty="0" smtClean="0"/>
              <a:t>關鍵字匯入模組，並依照模組所定義的方式呼叫模組中的程式碼，以使用模組提供的功能。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3648" y="3930926"/>
            <a:ext cx="583264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import </a:t>
            </a:r>
            <a:r>
              <a:rPr lang="en-US" altLang="zh-TW" dirty="0">
                <a:solidFill>
                  <a:schemeClr val="tx1"/>
                </a:solidFill>
              </a:rPr>
              <a:t>time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匯入名稱為 </a:t>
            </a:r>
            <a:r>
              <a:rPr lang="en-US" altLang="zh-TW" dirty="0">
                <a:solidFill>
                  <a:srgbClr val="FF0000"/>
                </a:solidFill>
              </a:rPr>
              <a:t>time </a:t>
            </a:r>
            <a:r>
              <a:rPr lang="zh-TW" altLang="en-US" dirty="0">
                <a:solidFill>
                  <a:srgbClr val="FF0000"/>
                </a:solidFill>
              </a:rPr>
              <a:t>的模組</a:t>
            </a:r>
          </a:p>
          <a:p>
            <a:endParaRPr lang="zh-TW" altLang="en-US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input('</a:t>
            </a:r>
            <a:r>
              <a:rPr lang="zh-TW" altLang="en-US" dirty="0">
                <a:solidFill>
                  <a:schemeClr val="tx1"/>
                </a:solidFill>
              </a:rPr>
              <a:t>按下 </a:t>
            </a:r>
            <a:r>
              <a:rPr lang="en-US" altLang="zh-TW" dirty="0">
                <a:solidFill>
                  <a:schemeClr val="tx1"/>
                </a:solidFill>
              </a:rPr>
              <a:t>Enter </a:t>
            </a:r>
            <a:r>
              <a:rPr lang="zh-TW" altLang="en-US" dirty="0">
                <a:solidFill>
                  <a:schemeClr val="tx1"/>
                </a:solidFill>
              </a:rPr>
              <a:t>開始計時</a:t>
            </a:r>
            <a:r>
              <a:rPr lang="en-US" altLang="zh-TW" dirty="0">
                <a:solidFill>
                  <a:schemeClr val="tx1"/>
                </a:solidFill>
              </a:rPr>
              <a:t>')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startTime</a:t>
            </a:r>
            <a:r>
              <a:rPr lang="en-US" altLang="zh-TW" dirty="0">
                <a:solidFill>
                  <a:schemeClr val="tx1"/>
                </a:solidFill>
              </a:rPr>
              <a:t> = </a:t>
            </a:r>
            <a:r>
              <a:rPr lang="en-US" altLang="zh-TW" dirty="0" err="1">
                <a:solidFill>
                  <a:srgbClr val="9900CC"/>
                </a:solidFill>
              </a:rPr>
              <a:t>time.time</a:t>
            </a:r>
            <a:r>
              <a:rPr lang="en-US" altLang="zh-TW" dirty="0">
                <a:solidFill>
                  <a:srgbClr val="9900CC"/>
                </a:solidFill>
              </a:rPr>
              <a:t>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模組所提供</a:t>
            </a:r>
            <a:r>
              <a:rPr lang="zh-TW" altLang="en-US" dirty="0">
                <a:solidFill>
                  <a:srgbClr val="FF0000"/>
                </a:solidFill>
              </a:rPr>
              <a:t>的一種函式</a:t>
            </a:r>
            <a:r>
              <a:rPr lang="en-US" altLang="zh-TW" dirty="0">
                <a:solidFill>
                  <a:srgbClr val="FF0000"/>
                </a:solidFill>
              </a:rPr>
              <a:t>(method)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回傳從</a:t>
            </a:r>
            <a:r>
              <a:rPr lang="en-US" altLang="zh-TW" dirty="0">
                <a:solidFill>
                  <a:srgbClr val="FF0000"/>
                </a:solidFill>
              </a:rPr>
              <a:t>1970</a:t>
            </a:r>
            <a:r>
              <a:rPr lang="zh-TW" altLang="en-US" dirty="0">
                <a:solidFill>
                  <a:srgbClr val="FF0000"/>
                </a:solidFill>
              </a:rPr>
              <a:t>年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月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日到現在所經過秒數的浮點數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input</a:t>
            </a:r>
            <a:r>
              <a:rPr lang="en-US" altLang="zh-TW" dirty="0">
                <a:solidFill>
                  <a:schemeClr val="tx1"/>
                </a:solidFill>
              </a:rPr>
              <a:t>('</a:t>
            </a:r>
            <a:r>
              <a:rPr lang="zh-TW" altLang="en-US" dirty="0">
                <a:solidFill>
                  <a:schemeClr val="tx1"/>
                </a:solidFill>
              </a:rPr>
              <a:t>按下 </a:t>
            </a:r>
            <a:r>
              <a:rPr lang="en-US" altLang="zh-TW" dirty="0">
                <a:solidFill>
                  <a:schemeClr val="tx1"/>
                </a:solidFill>
              </a:rPr>
              <a:t>Enter </a:t>
            </a:r>
            <a:r>
              <a:rPr lang="zh-TW" altLang="en-US" dirty="0">
                <a:solidFill>
                  <a:schemeClr val="tx1"/>
                </a:solidFill>
              </a:rPr>
              <a:t>停止計時</a:t>
            </a:r>
            <a:r>
              <a:rPr lang="en-US" altLang="zh-TW" dirty="0">
                <a:solidFill>
                  <a:schemeClr val="tx1"/>
                </a:solidFill>
              </a:rPr>
              <a:t>')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endTime</a:t>
            </a:r>
            <a:r>
              <a:rPr lang="en-US" altLang="zh-TW" dirty="0">
                <a:solidFill>
                  <a:schemeClr val="tx1"/>
                </a:solidFill>
              </a:rPr>
              <a:t> = </a:t>
            </a:r>
            <a:r>
              <a:rPr lang="en-US" altLang="zh-TW" dirty="0" err="1">
                <a:solidFill>
                  <a:srgbClr val="9900CC"/>
                </a:solidFill>
              </a:rPr>
              <a:t>time.time</a:t>
            </a:r>
            <a:r>
              <a:rPr lang="en-US" altLang="zh-TW" dirty="0">
                <a:solidFill>
                  <a:srgbClr val="9900CC"/>
                </a:solidFill>
              </a:rPr>
              <a:t>()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print('</a:t>
            </a:r>
            <a:r>
              <a:rPr lang="zh-TW" altLang="en-US" dirty="0">
                <a:solidFill>
                  <a:schemeClr val="tx1"/>
                </a:solidFill>
              </a:rPr>
              <a:t>經過</a:t>
            </a:r>
            <a:r>
              <a:rPr lang="zh-TW" altLang="en-US" dirty="0" smtClean="0">
                <a:solidFill>
                  <a:schemeClr val="tx1"/>
                </a:solidFill>
              </a:rPr>
              <a:t>時間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秒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TW" dirty="0">
                <a:solidFill>
                  <a:schemeClr val="tx1"/>
                </a:solidFill>
              </a:rPr>
              <a:t>' + </a:t>
            </a:r>
            <a:r>
              <a:rPr lang="en-US" altLang="zh-TW" dirty="0" err="1">
                <a:solidFill>
                  <a:schemeClr val="tx1"/>
                </a:solidFill>
              </a:rPr>
              <a:t>str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endTime</a:t>
            </a:r>
            <a:r>
              <a:rPr lang="en-US" altLang="zh-TW" dirty="0">
                <a:solidFill>
                  <a:schemeClr val="tx1"/>
                </a:solidFill>
              </a:rPr>
              <a:t> - </a:t>
            </a:r>
            <a:r>
              <a:rPr lang="en-US" altLang="zh-TW" dirty="0" err="1">
                <a:solidFill>
                  <a:schemeClr val="tx1"/>
                </a:solidFill>
              </a:rPr>
              <a:t>startTime</a:t>
            </a:r>
            <a:r>
              <a:rPr lang="en-US" altLang="zh-TW" dirty="0">
                <a:solidFill>
                  <a:schemeClr val="tx1"/>
                </a:solidFill>
              </a:rPr>
              <a:t>))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41900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sz="2000" b="1" dirty="0" err="1" smtClean="0"/>
              <a:t>time.clock</a:t>
            </a:r>
            <a:r>
              <a:rPr lang="en-US" altLang="zh-TW" sz="2000" b="1" dirty="0" smtClean="0"/>
              <a:t>()</a:t>
            </a:r>
            <a:br>
              <a:rPr lang="en-US" altLang="zh-TW" sz="2000" b="1" dirty="0" smtClean="0"/>
            </a:br>
            <a:r>
              <a:rPr lang="en-US" altLang="zh-TW" sz="2000" b="1" dirty="0" smtClean="0"/>
              <a:t>- </a:t>
            </a:r>
            <a:r>
              <a:rPr lang="zh-TW" altLang="en-US" sz="2000" dirty="0" smtClean="0"/>
              <a:t>回傳第一次使用此函式到現在所經過秒數的浮點數</a:t>
            </a:r>
            <a:endParaRPr lang="en-US" altLang="zh-TW" sz="2000" dirty="0" smtClean="0"/>
          </a:p>
          <a:p>
            <a:r>
              <a:rPr lang="en-US" altLang="zh-TW" sz="2000" b="1" dirty="0" err="1" smtClean="0"/>
              <a:t>time.gmtime</a:t>
            </a:r>
            <a:r>
              <a:rPr lang="en-US" altLang="zh-TW" sz="2000" b="1" dirty="0" smtClean="0"/>
              <a:t>()</a:t>
            </a:r>
            <a:br>
              <a:rPr lang="en-US" altLang="zh-TW" sz="2000" b="1" dirty="0" smtClean="0"/>
            </a:br>
            <a:r>
              <a:rPr lang="en-US" altLang="zh-TW" sz="2000" dirty="0" smtClean="0"/>
              <a:t>- </a:t>
            </a:r>
            <a:r>
              <a:rPr lang="zh-TW" altLang="en-US" sz="2000" dirty="0" smtClean="0"/>
              <a:t>回傳現在 </a:t>
            </a:r>
            <a:r>
              <a:rPr lang="en-US" altLang="zh-TW" sz="2000" dirty="0" smtClean="0"/>
              <a:t>UTC </a:t>
            </a:r>
            <a:r>
              <a:rPr lang="zh-TW" altLang="en-US" sz="2000" dirty="0" smtClean="0"/>
              <a:t>時區的時間</a:t>
            </a:r>
            <a:endParaRPr lang="en-US" altLang="zh-TW" sz="2000" b="1" dirty="0" smtClean="0"/>
          </a:p>
          <a:p>
            <a:r>
              <a:rPr lang="en-US" altLang="zh-TW" sz="2000" b="1" dirty="0" err="1" smtClean="0"/>
              <a:t>time.localtime</a:t>
            </a:r>
            <a:r>
              <a:rPr lang="en-US" altLang="zh-TW" sz="2000" b="1" dirty="0" smtClean="0"/>
              <a:t>()</a:t>
            </a:r>
            <a:br>
              <a:rPr lang="en-US" altLang="zh-TW" sz="2000" b="1" dirty="0" smtClean="0"/>
            </a:br>
            <a:r>
              <a:rPr lang="en-US" altLang="zh-TW" sz="2000" dirty="0" smtClean="0"/>
              <a:t>- </a:t>
            </a:r>
            <a:r>
              <a:rPr lang="zh-TW" altLang="en-US" sz="2000" dirty="0" smtClean="0"/>
              <a:t>回傳現在系統時區的時間</a:t>
            </a:r>
            <a:endParaRPr lang="en-US" altLang="zh-TW" sz="2000" b="1" dirty="0" smtClean="0"/>
          </a:p>
          <a:p>
            <a:r>
              <a:rPr lang="en-US" altLang="zh-TW" sz="2000" b="1" dirty="0" err="1" smtClean="0"/>
              <a:t>time.sleep</a:t>
            </a:r>
            <a:r>
              <a:rPr lang="en-US" altLang="zh-TW" sz="2000" b="1" dirty="0" smtClean="0"/>
              <a:t>(</a:t>
            </a:r>
            <a:r>
              <a:rPr lang="en-US" altLang="zh-TW" sz="2000" b="1" i="1" u="sng" dirty="0" err="1" smtClean="0"/>
              <a:t>secs</a:t>
            </a:r>
            <a:r>
              <a:rPr lang="en-US" altLang="zh-TW" sz="2000" b="1" dirty="0" smtClean="0"/>
              <a:t>)</a:t>
            </a:r>
            <a:br>
              <a:rPr lang="en-US" altLang="zh-TW" sz="2000" b="1" dirty="0" smtClean="0"/>
            </a:br>
            <a:r>
              <a:rPr lang="en-US" altLang="zh-TW" sz="2000" dirty="0" smtClean="0"/>
              <a:t>- </a:t>
            </a:r>
            <a:r>
              <a:rPr lang="zh-TW" altLang="en-US" sz="2000" dirty="0" smtClean="0"/>
              <a:t>程式停止 </a:t>
            </a:r>
            <a:r>
              <a:rPr lang="en-US" altLang="zh-TW" sz="2000" i="1" u="sng" dirty="0" err="1" smtClean="0"/>
              <a:t>secs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秒，</a:t>
            </a:r>
            <a:r>
              <a:rPr lang="en-US" altLang="zh-TW" sz="2000" i="1" u="sng" dirty="0" err="1" smtClean="0"/>
              <a:t>secs</a:t>
            </a:r>
            <a:r>
              <a:rPr lang="zh-TW" altLang="en-US" sz="2000" dirty="0" smtClean="0"/>
              <a:t> 為自行設定的變數</a:t>
            </a:r>
            <a:endParaRPr lang="en-US" altLang="zh-TW" sz="2000" b="1" dirty="0" smtClean="0"/>
          </a:p>
          <a:p>
            <a:r>
              <a:rPr lang="en-US" altLang="zh-TW" sz="2000" b="1" dirty="0" err="1" smtClean="0"/>
              <a:t>time.time</a:t>
            </a:r>
            <a:r>
              <a:rPr lang="en-US" altLang="zh-TW" sz="2000" b="1" dirty="0" smtClean="0"/>
              <a:t>()</a:t>
            </a:r>
            <a:br>
              <a:rPr lang="en-US" altLang="zh-TW" sz="2000" b="1" dirty="0" smtClean="0"/>
            </a:br>
            <a:r>
              <a:rPr lang="en-US" altLang="zh-TW" sz="2000" b="1" dirty="0" smtClean="0"/>
              <a:t>- </a:t>
            </a:r>
            <a:r>
              <a:rPr lang="zh-TW" altLang="en-US" sz="2000" dirty="0" smtClean="0">
                <a:solidFill>
                  <a:prstClr val="black"/>
                </a:solidFill>
              </a:rPr>
              <a:t>回傳從</a:t>
            </a:r>
            <a:r>
              <a:rPr lang="en-US" altLang="zh-TW" sz="2000" dirty="0" smtClean="0">
                <a:solidFill>
                  <a:prstClr val="black"/>
                </a:solidFill>
              </a:rPr>
              <a:t>1970</a:t>
            </a:r>
            <a:r>
              <a:rPr lang="zh-TW" altLang="en-US" sz="2000" dirty="0" smtClean="0">
                <a:solidFill>
                  <a:prstClr val="black"/>
                </a:solidFill>
              </a:rPr>
              <a:t>年</a:t>
            </a:r>
            <a:r>
              <a:rPr lang="en-US" altLang="zh-TW" sz="2000" dirty="0" smtClean="0">
                <a:solidFill>
                  <a:prstClr val="black"/>
                </a:solidFill>
              </a:rPr>
              <a:t>1</a:t>
            </a:r>
            <a:r>
              <a:rPr lang="zh-TW" altLang="en-US" sz="2000" dirty="0" smtClean="0">
                <a:solidFill>
                  <a:prstClr val="black"/>
                </a:solidFill>
              </a:rPr>
              <a:t>月</a:t>
            </a:r>
            <a:r>
              <a:rPr lang="en-US" altLang="zh-TW" sz="2000" dirty="0" smtClean="0">
                <a:solidFill>
                  <a:prstClr val="black"/>
                </a:solidFill>
              </a:rPr>
              <a:t>1</a:t>
            </a:r>
            <a:r>
              <a:rPr lang="zh-TW" altLang="en-US" sz="2000" dirty="0" smtClean="0">
                <a:solidFill>
                  <a:prstClr val="black"/>
                </a:solidFill>
              </a:rPr>
              <a:t>日到現在所經過秒數的浮點數</a:t>
            </a:r>
            <a:endParaRPr lang="en-US" altLang="zh-TW" sz="2000" b="1" dirty="0" smtClean="0"/>
          </a:p>
          <a:p>
            <a:r>
              <a:rPr lang="en-US" altLang="zh-TW" sz="2000" b="1" dirty="0" err="1" smtClean="0"/>
              <a:t>time.timezone</a:t>
            </a:r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en-US" altLang="zh-TW" sz="2000" dirty="0" smtClean="0"/>
              <a:t> - </a:t>
            </a:r>
            <a:r>
              <a:rPr lang="zh-TW" altLang="en-US" sz="2000" dirty="0" smtClean="0"/>
              <a:t>系統時區與</a:t>
            </a:r>
            <a:r>
              <a:rPr lang="en-US" altLang="zh-TW" sz="2000" dirty="0" smtClean="0"/>
              <a:t>UTC</a:t>
            </a:r>
            <a:r>
              <a:rPr lang="zh-TW" altLang="en-US" sz="2000" dirty="0" smtClean="0"/>
              <a:t>時區所相差的秒數</a:t>
            </a:r>
            <a:endParaRPr lang="en-US" altLang="zh-TW" sz="20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time.strftime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00B050"/>
                </a:solidFill>
              </a:rPr>
              <a:t>string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在函式輸入特定的字串格式，取得特定的數值或文字的字串資料。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27984" y="3284984"/>
          <a:ext cx="3024336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56"/>
                <a:gridCol w="2438980"/>
              </a:tblGrid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%H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小時</a:t>
                      </a:r>
                      <a:r>
                        <a:rPr lang="en-US" altLang="zh-TW" sz="1600" dirty="0" smtClean="0"/>
                        <a:t>(24</a:t>
                      </a:r>
                      <a:r>
                        <a:rPr lang="zh-TW" altLang="en-US" sz="1600" dirty="0" smtClean="0"/>
                        <a:t>小時制</a:t>
                      </a:r>
                      <a:r>
                        <a:rPr lang="en-US" altLang="zh-TW" sz="1600" dirty="0" smtClean="0"/>
                        <a:t>) [00</a:t>
                      </a:r>
                      <a:r>
                        <a:rPr lang="en-US" altLang="zh-TW" sz="1600" baseline="0" dirty="0" smtClean="0"/>
                        <a:t> ~</a:t>
                      </a:r>
                      <a:r>
                        <a:rPr lang="en-US" altLang="zh-TW" sz="1600" dirty="0" smtClean="0"/>
                        <a:t>23]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%I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小時</a:t>
                      </a:r>
                      <a:r>
                        <a:rPr lang="en-US" altLang="zh-TW" sz="1600" dirty="0" smtClean="0"/>
                        <a:t>(12</a:t>
                      </a:r>
                      <a:r>
                        <a:rPr lang="zh-TW" altLang="en-US" sz="1600" dirty="0" smtClean="0"/>
                        <a:t>小時制</a:t>
                      </a:r>
                      <a:r>
                        <a:rPr lang="en-US" altLang="zh-TW" sz="1600" dirty="0" smtClean="0"/>
                        <a:t>) [01</a:t>
                      </a:r>
                      <a:r>
                        <a:rPr lang="en-US" altLang="zh-TW" sz="1600" baseline="0" dirty="0" smtClean="0"/>
                        <a:t> ~</a:t>
                      </a:r>
                      <a:r>
                        <a:rPr lang="en-US" altLang="zh-TW" sz="1600" dirty="0" smtClean="0"/>
                        <a:t>12]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%M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分鐘 </a:t>
                      </a:r>
                      <a:r>
                        <a:rPr lang="en-US" altLang="zh-TW" sz="1600" dirty="0" smtClean="0"/>
                        <a:t>[01</a:t>
                      </a:r>
                      <a:r>
                        <a:rPr lang="en-US" altLang="zh-TW" sz="1600" baseline="0" dirty="0" smtClean="0"/>
                        <a:t> ~ 12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%S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秒 </a:t>
                      </a:r>
                      <a:r>
                        <a:rPr lang="en-US" altLang="zh-TW" sz="1600" dirty="0" smtClean="0"/>
                        <a:t>[00 ~ 59]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%Y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年份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西元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%m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月份 </a:t>
                      </a:r>
                      <a:r>
                        <a:rPr lang="en-US" altLang="zh-TW" sz="1600" dirty="0" smtClean="0"/>
                        <a:t>[01 ~ 12]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%B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月份 </a:t>
                      </a:r>
                      <a:r>
                        <a:rPr lang="en-US" altLang="zh-TW" sz="1600" dirty="0" smtClean="0"/>
                        <a:t>[</a:t>
                      </a:r>
                      <a:r>
                        <a:rPr lang="zh-TW" altLang="en-US" sz="1600" dirty="0" smtClean="0"/>
                        <a:t>英文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%d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日期 </a:t>
                      </a:r>
                      <a:r>
                        <a:rPr lang="en-US" altLang="zh-TW" sz="1600" dirty="0" smtClean="0"/>
                        <a:t>[01 ~ 31]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%p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‘AM’(</a:t>
                      </a:r>
                      <a:r>
                        <a:rPr lang="zh-TW" altLang="en-US" sz="1600" dirty="0" smtClean="0"/>
                        <a:t>上午</a:t>
                      </a:r>
                      <a:r>
                        <a:rPr lang="en-US" altLang="zh-TW" sz="1600" dirty="0" smtClean="0"/>
                        <a:t>)</a:t>
                      </a:r>
                      <a:r>
                        <a:rPr lang="zh-TW" altLang="en-US" sz="1600" dirty="0" smtClean="0"/>
                        <a:t>或</a:t>
                      </a:r>
                      <a:r>
                        <a:rPr lang="en-US" altLang="zh-TW" sz="1600" dirty="0" smtClean="0"/>
                        <a:t>’PM’(</a:t>
                      </a:r>
                      <a:r>
                        <a:rPr lang="zh-TW" altLang="en-US" sz="1600" dirty="0" smtClean="0"/>
                        <a:t>下午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6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%Z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系統時區名稱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63688" y="3501008"/>
            <a:ext cx="20882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time.strftime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>
                <a:solidFill>
                  <a:srgbClr val="00B050"/>
                </a:solidFill>
              </a:rPr>
              <a:t>'</a:t>
            </a:r>
            <a:r>
              <a:rPr lang="en-US" altLang="zh-TW" dirty="0" smtClean="0">
                <a:solidFill>
                  <a:srgbClr val="00B050"/>
                </a:solidFill>
              </a:rPr>
              <a:t>%B</a:t>
            </a:r>
            <a:r>
              <a:rPr lang="en-US" altLang="zh-TW" dirty="0">
                <a:solidFill>
                  <a:srgbClr val="00B050"/>
                </a:solidFill>
              </a:rPr>
              <a:t>'</a:t>
            </a:r>
            <a:r>
              <a:rPr lang="en-US" altLang="zh-TW" dirty="0" smtClean="0"/>
              <a:t>)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回傳字串</a:t>
            </a:r>
            <a:r>
              <a:rPr lang="en-US" altLang="zh-TW" dirty="0" smtClean="0"/>
              <a:t>’July’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547664" y="5085184"/>
            <a:ext cx="252028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time.strftime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>
                <a:solidFill>
                  <a:srgbClr val="00B050"/>
                </a:solidFill>
              </a:rPr>
              <a:t>'</a:t>
            </a:r>
            <a:r>
              <a:rPr lang="en-US" altLang="zh-TW" dirty="0" smtClean="0">
                <a:solidFill>
                  <a:srgbClr val="00B050"/>
                </a:solidFill>
              </a:rPr>
              <a:t>%M:%S</a:t>
            </a:r>
            <a:r>
              <a:rPr lang="en-US" altLang="zh-TW" dirty="0">
                <a:solidFill>
                  <a:srgbClr val="00B050"/>
                </a:solidFill>
              </a:rPr>
              <a:t>'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回傳字串</a:t>
            </a:r>
            <a:r>
              <a:rPr lang="en-US" altLang="zh-TW" dirty="0" smtClean="0"/>
              <a:t>’53:17’</a:t>
            </a:r>
          </a:p>
        </p:txBody>
      </p:sp>
      <p:sp>
        <p:nvSpPr>
          <p:cNvPr id="8" name="向下箭號 7"/>
          <p:cNvSpPr/>
          <p:nvPr/>
        </p:nvSpPr>
        <p:spPr>
          <a:xfrm>
            <a:off x="2555776" y="386104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2555776" y="544522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Time 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2119257"/>
            <a:ext cx="6984776" cy="32539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TW" sz="1800" dirty="0" smtClean="0">
                <a:solidFill>
                  <a:srgbClr val="0000FF"/>
                </a:solidFill>
              </a:rPr>
              <a:t>import</a:t>
            </a:r>
            <a:r>
              <a:rPr lang="en-US" altLang="zh-TW" sz="1800" dirty="0" smtClean="0"/>
              <a:t> time</a:t>
            </a:r>
          </a:p>
          <a:p>
            <a:pPr>
              <a:buNone/>
            </a:pPr>
            <a:r>
              <a:rPr lang="en-US" altLang="zh-TW" sz="1800" dirty="0" smtClean="0"/>
              <a:t>period = </a:t>
            </a:r>
            <a:r>
              <a:rPr lang="en-US" altLang="zh-TW" sz="1800" dirty="0" err="1" smtClean="0">
                <a:solidFill>
                  <a:srgbClr val="9900CC"/>
                </a:solidFill>
              </a:rPr>
              <a:t>time.strftime</a:t>
            </a:r>
            <a:r>
              <a:rPr lang="en-US" altLang="zh-TW" sz="1800" dirty="0" smtClean="0"/>
              <a:t>('%p')</a:t>
            </a:r>
          </a:p>
          <a:p>
            <a:pPr>
              <a:buNone/>
            </a:pPr>
            <a:r>
              <a:rPr lang="en-US" altLang="zh-TW" sz="1800" dirty="0" smtClean="0"/>
              <a:t>while 1:</a:t>
            </a:r>
          </a:p>
          <a:p>
            <a:pPr>
              <a:buNone/>
            </a:pPr>
            <a:r>
              <a:rPr lang="en-US" altLang="zh-TW" sz="1800" dirty="0" smtClean="0"/>
              <a:t>    if period == 'AM':</a:t>
            </a:r>
          </a:p>
          <a:p>
            <a:pPr>
              <a:buNone/>
            </a:pPr>
            <a:r>
              <a:rPr lang="en-US" altLang="zh-TW" sz="1800" dirty="0" smtClean="0"/>
              <a:t>        print(</a:t>
            </a:r>
            <a:r>
              <a:rPr lang="en-US" altLang="zh-TW" sz="1800" dirty="0" err="1" smtClean="0">
                <a:solidFill>
                  <a:srgbClr val="9900CC"/>
                </a:solidFill>
              </a:rPr>
              <a:t>time.strftime</a:t>
            </a:r>
            <a:r>
              <a:rPr lang="en-US" altLang="zh-TW" sz="1800" dirty="0" smtClean="0"/>
              <a:t>('%Y</a:t>
            </a:r>
            <a:r>
              <a:rPr lang="zh-TW" altLang="en-US" sz="1800" dirty="0" smtClean="0"/>
              <a:t>年 </a:t>
            </a:r>
            <a:r>
              <a:rPr lang="en-US" altLang="zh-TW" sz="1800" dirty="0" smtClean="0"/>
              <a:t>%m</a:t>
            </a:r>
            <a:r>
              <a:rPr lang="zh-TW" altLang="en-US" sz="1800" dirty="0" smtClean="0"/>
              <a:t>月 </a:t>
            </a:r>
            <a:r>
              <a:rPr lang="en-US" altLang="zh-TW" sz="1800" dirty="0" smtClean="0"/>
              <a:t>%d</a:t>
            </a:r>
            <a:r>
              <a:rPr lang="zh-TW" altLang="en-US" sz="1800" dirty="0" smtClean="0"/>
              <a:t>日 上午 </a:t>
            </a:r>
            <a:r>
              <a:rPr lang="en-US" altLang="zh-TW" sz="1800" dirty="0" smtClean="0"/>
              <a:t>%I</a:t>
            </a:r>
            <a:r>
              <a:rPr lang="zh-TW" altLang="en-US" sz="1800" dirty="0" smtClean="0"/>
              <a:t>時 </a:t>
            </a:r>
            <a:r>
              <a:rPr lang="en-US" altLang="zh-TW" sz="1800" dirty="0" smtClean="0"/>
              <a:t>%M</a:t>
            </a:r>
            <a:r>
              <a:rPr lang="zh-TW" altLang="en-US" sz="1800" dirty="0" smtClean="0"/>
              <a:t>分 </a:t>
            </a:r>
            <a:r>
              <a:rPr lang="en-US" altLang="zh-TW" sz="1800" dirty="0" smtClean="0"/>
              <a:t>%S</a:t>
            </a:r>
            <a:r>
              <a:rPr lang="zh-TW" altLang="en-US" sz="1800" dirty="0" smtClean="0"/>
              <a:t>秒</a:t>
            </a:r>
            <a:r>
              <a:rPr lang="en-US" altLang="zh-TW" sz="1800" dirty="0" smtClean="0"/>
              <a:t>'))</a:t>
            </a:r>
          </a:p>
          <a:p>
            <a:pPr>
              <a:buNone/>
            </a:pPr>
            <a:r>
              <a:rPr lang="en-US" altLang="zh-TW" sz="1800" dirty="0" smtClean="0"/>
              <a:t>    else:</a:t>
            </a:r>
          </a:p>
          <a:p>
            <a:pPr>
              <a:buNone/>
            </a:pPr>
            <a:r>
              <a:rPr lang="en-US" altLang="zh-TW" sz="1800" dirty="0" smtClean="0"/>
              <a:t>        print(</a:t>
            </a:r>
            <a:r>
              <a:rPr lang="en-US" altLang="zh-TW" sz="1800" dirty="0" err="1" smtClean="0">
                <a:solidFill>
                  <a:srgbClr val="9900CC"/>
                </a:solidFill>
              </a:rPr>
              <a:t>time.strftime</a:t>
            </a:r>
            <a:r>
              <a:rPr lang="en-US" altLang="zh-TW" sz="1800" dirty="0" smtClean="0"/>
              <a:t>('%Y</a:t>
            </a:r>
            <a:r>
              <a:rPr lang="zh-TW" altLang="en-US" sz="1800" dirty="0" smtClean="0"/>
              <a:t>年 </a:t>
            </a:r>
            <a:r>
              <a:rPr lang="en-US" altLang="zh-TW" sz="1800" dirty="0" smtClean="0"/>
              <a:t>%m</a:t>
            </a:r>
            <a:r>
              <a:rPr lang="zh-TW" altLang="en-US" sz="1800" dirty="0" smtClean="0"/>
              <a:t>月 </a:t>
            </a:r>
            <a:r>
              <a:rPr lang="en-US" altLang="zh-TW" sz="1800" dirty="0" smtClean="0"/>
              <a:t>%d</a:t>
            </a:r>
            <a:r>
              <a:rPr lang="zh-TW" altLang="en-US" sz="1800" dirty="0" smtClean="0"/>
              <a:t>日 下午 </a:t>
            </a:r>
            <a:r>
              <a:rPr lang="en-US" altLang="zh-TW" sz="1800" dirty="0" smtClean="0"/>
              <a:t>%I</a:t>
            </a:r>
            <a:r>
              <a:rPr lang="zh-TW" altLang="en-US" sz="1800" dirty="0" smtClean="0"/>
              <a:t>時 </a:t>
            </a:r>
            <a:r>
              <a:rPr lang="en-US" altLang="zh-TW" sz="1800" dirty="0" smtClean="0"/>
              <a:t>%M</a:t>
            </a:r>
            <a:r>
              <a:rPr lang="zh-TW" altLang="en-US" sz="1800" dirty="0" smtClean="0"/>
              <a:t>分 </a:t>
            </a:r>
            <a:r>
              <a:rPr lang="en-US" altLang="zh-TW" sz="1800" dirty="0" smtClean="0"/>
              <a:t>%S</a:t>
            </a:r>
            <a:r>
              <a:rPr lang="zh-TW" altLang="en-US" sz="1800" dirty="0" smtClean="0"/>
              <a:t>秒</a:t>
            </a:r>
            <a:r>
              <a:rPr lang="en-US" altLang="zh-TW" sz="1800" dirty="0" smtClean="0"/>
              <a:t>'))</a:t>
            </a:r>
          </a:p>
          <a:p>
            <a:pPr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time.sleep</a:t>
            </a:r>
            <a:r>
              <a:rPr lang="en-US" altLang="zh-TW" sz="1800" dirty="0" smtClean="0"/>
              <a:t>(1)</a:t>
            </a:r>
            <a:r>
              <a:rPr lang="zh-TW" altLang="en-US" sz="1800" dirty="0" smtClean="0"/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暫停 </a:t>
            </a:r>
            <a:r>
              <a:rPr lang="en-US" altLang="zh-TW" sz="1800" dirty="0" smtClean="0">
                <a:solidFill>
                  <a:srgbClr val="FF0000"/>
                </a:solidFill>
              </a:rPr>
              <a:t>1 </a:t>
            </a:r>
            <a:r>
              <a:rPr lang="zh-TW" altLang="en-US" sz="1800" dirty="0" smtClean="0">
                <a:solidFill>
                  <a:srgbClr val="FF0000"/>
                </a:solidFill>
              </a:rPr>
              <a:t>秒</a:t>
            </a:r>
            <a:endParaRPr lang="en-US" altLang="zh-TW" sz="1800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7" name="Picture 3" descr="C:\Users\SHWang\Desktop\高應\碩士\Python\ppt\resources\6_example-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5381625"/>
            <a:ext cx="3848100" cy="1476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1175</TotalTime>
  <Words>487</Words>
  <Application>Microsoft Office PowerPoint</Application>
  <PresentationFormat>如螢幕大小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圖釘</vt:lpstr>
      <vt:lpstr>匯入模組、Time 模組介紹</vt:lpstr>
      <vt:lpstr>學習目標</vt:lpstr>
      <vt:lpstr>模組</vt:lpstr>
      <vt:lpstr>內建模組</vt:lpstr>
      <vt:lpstr>Time 模組</vt:lpstr>
      <vt:lpstr>Time 模組</vt:lpstr>
      <vt:lpstr>Time 模組</vt:lpstr>
      <vt:lpstr>Time 模組</vt:lpstr>
      <vt:lpstr>Time 模組</vt:lpstr>
      <vt:lpstr>內建模組</vt:lpstr>
      <vt:lpstr>作業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SYWang</dc:creator>
  <cp:lastModifiedBy>SYWang</cp:lastModifiedBy>
  <cp:revision>368</cp:revision>
  <dcterms:created xsi:type="dcterms:W3CDTF">2015-06-03T11:45:27Z</dcterms:created>
  <dcterms:modified xsi:type="dcterms:W3CDTF">2015-08-13T07:57:27Z</dcterms:modified>
</cp:coreProperties>
</file>