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6391" autoAdjust="0"/>
  </p:normalViewPr>
  <p:slideViewPr>
    <p:cSldViewPr snapToGrid="0">
      <p:cViewPr varScale="1">
        <p:scale>
          <a:sx n="115" d="100"/>
          <a:sy n="115" d="100"/>
        </p:scale>
        <p:origin x="-43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788410-BB06-410F-B7FC-5FAF4FB8D8D0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2023/2/19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6F5E17-99B1-4C47-9487-9B84194F84BC}" type="datetime1">
              <a:rPr lang="zh-TW" altLang="en-US" noProof="0" smtClean="0"/>
              <a:t>2023/2/19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24A772-5D94-4F12-8B86-44D4FB26368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8864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6480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4199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6335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6261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8324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1570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9599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18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0036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19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0752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2121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6844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8826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9784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2999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9531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4910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296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手繪多邊形​​(F)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手繪多邊形​​(F)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手繪多邊形​​(F)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手繪多邊形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手繪多邊形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手繪多邊形​​(F)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9FF200-C23A-49A9-8EBD-3D9A20790F3A}" type="datetime1">
              <a:rPr lang="zh-TW" altLang="en-US" noProof="0" smtClean="0"/>
              <a:t>2023/2/19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4C98D-EC68-493C-86FD-04816113B27C}" type="datetime1">
              <a:rPr lang="zh-TW" altLang="en-US" noProof="0" smtClean="0"/>
              <a:t>2023/2/19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32E7E3-29C0-41C3-B9F2-A577E206813E}" type="datetime1">
              <a:rPr lang="zh-TW" altLang="en-US" noProof="0" smtClean="0"/>
              <a:t>2023/2/19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6BC115-265B-435A-ADC6-A6F9475D7DB4}" type="datetime1">
              <a:rPr lang="zh-TW" altLang="en-US" noProof="0" smtClean="0"/>
              <a:t>2023/2/19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19037-FC0F-4443-A900-E685DA558601}" type="datetime1">
              <a:rPr lang="zh-TW" altLang="en-US" noProof="0" smtClean="0"/>
              <a:t>2023/2/19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TW" altLang="en-US" noProof="0" smtClean="0"/>
              <a:t>編輯母片文字樣式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AD5BE61-72C6-4046-B7A6-2750670B1890}" type="datetime1">
              <a:rPr lang="zh-TW" altLang="en-US" noProof="0" smtClean="0"/>
              <a:t>2023/2/19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TW" altLang="en-US" noProof="0" smtClean="0"/>
              <a:t>編輯母片文字樣式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6E6A0-FB36-4B65-A0B7-F0B053AAD0FA}" type="datetime1">
              <a:rPr lang="zh-TW" altLang="en-US" noProof="0" smtClean="0"/>
              <a:t>2023/2/19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096CF3-FABB-400D-ABB0-708A1E8A4FB5}" type="datetime1">
              <a:rPr lang="zh-TW" altLang="en-US" noProof="0" smtClean="0"/>
              <a:t>2023/2/19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C9BCDF-8C96-4BA0-BEC2-CFA32CF16D67}" type="datetime1">
              <a:rPr lang="zh-TW" altLang="en-US" noProof="0" smtClean="0"/>
              <a:t>2023/2/19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316538-E816-43AD-A730-86EF08F77978}" type="datetime1">
              <a:rPr lang="zh-TW" altLang="en-US" noProof="0" smtClean="0"/>
              <a:t>2023/2/19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E1E366-EFC9-4B30-BB2C-EC2F53219AAB}" type="datetime1">
              <a:rPr lang="zh-TW" altLang="en-US" noProof="0" smtClean="0"/>
              <a:t>2023/2/19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BD7D9F-17FE-4AA6-A4EB-CFF08F43BE1C}" type="datetime1">
              <a:rPr lang="zh-TW" altLang="en-US" noProof="0" smtClean="0"/>
              <a:t>2023/2/19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87070D-648F-43E4-A10D-69C448F1A9AF}" type="datetime1">
              <a:rPr lang="zh-TW" altLang="en-US" noProof="0" smtClean="0"/>
              <a:t>2023/2/19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800403-2696-4BBE-8C04-2D39AF41AFFB}" type="datetime1">
              <a:rPr lang="zh-TW" altLang="en-US" noProof="0" smtClean="0"/>
              <a:t>2023/2/19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A9D5EC-7435-4A15-82A4-2720F078E665}" type="datetime1">
              <a:rPr lang="zh-TW" altLang="en-US" noProof="0" smtClean="0"/>
              <a:t>2023/2/19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3636BD-E3A3-4E92-8787-A2AF5D670D86}" type="datetime1">
              <a:rPr lang="zh-TW" altLang="en-US" noProof="0" smtClean="0"/>
              <a:t>2023/2/19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14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2472C3-44DD-44EC-8B9D-425F7116E445}" type="datetime1">
              <a:rPr lang="zh-TW" altLang="en-US" noProof="0" smtClean="0"/>
              <a:t>2023/2/19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手繪多邊形​​(F)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手繪多邊形​​(F)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手繪多邊形​​(F)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手繪多邊形​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手繪多邊形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手繪多邊形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BC4E484-47F7-4AAD-A573-8929AE30A1AF}" type="datetime1">
              <a:rPr lang="zh-TW" altLang="en-US" noProof="0" smtClean="0"/>
              <a:t>2023/2/19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矩形 20">
            <a:extLst>
              <a:ext uri="{FF2B5EF4-FFF2-40B4-BE49-F238E27FC236}">
                <a16:creationId xmlns:a16="http://schemas.microsoft.com/office/drawing/2014/main" xmlns="" id="{E5A92FE9-DB05-4D0D-AF5A-BE8664B9FF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xmlns="" id="{53D9B26A-5143-49A7-BA98-D871D5BD7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手繪多邊形​​(F) 6">
              <a:extLst>
                <a:ext uri="{FF2B5EF4-FFF2-40B4-BE49-F238E27FC236}">
                  <a16:creationId xmlns:a16="http://schemas.microsoft.com/office/drawing/2014/main" xmlns="" id="{68B85E55-A2A1-4682-B891-F201358A92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手繪多邊形​​(F) 7">
              <a:extLst>
                <a:ext uri="{FF2B5EF4-FFF2-40B4-BE49-F238E27FC236}">
                  <a16:creationId xmlns:a16="http://schemas.microsoft.com/office/drawing/2014/main" xmlns="" id="{45EF6EDB-9B5D-49E9-96FA-1AE08BF95E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手繪多邊形​​(F) 12">
              <a:extLst>
                <a:ext uri="{FF2B5EF4-FFF2-40B4-BE49-F238E27FC236}">
                  <a16:creationId xmlns:a16="http://schemas.microsoft.com/office/drawing/2014/main" xmlns="" id="{38338226-D6E2-4EEE-B271-DB4BD096DB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手繪多邊形​​(F) 13">
              <a:extLst>
                <a:ext uri="{FF2B5EF4-FFF2-40B4-BE49-F238E27FC236}">
                  <a16:creationId xmlns:a16="http://schemas.microsoft.com/office/drawing/2014/main" xmlns="" id="{4878FB48-17B3-4A11-8025-DE0945CD4E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手繪多邊形​​(F) 14">
              <a:extLst>
                <a:ext uri="{FF2B5EF4-FFF2-40B4-BE49-F238E27FC236}">
                  <a16:creationId xmlns:a16="http://schemas.microsoft.com/office/drawing/2014/main" xmlns="" id="{4150A21C-DD6D-4D3C-9E95-7A3CA263BE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手繪多邊形 15">
              <a:extLst>
                <a:ext uri="{FF2B5EF4-FFF2-40B4-BE49-F238E27FC236}">
                  <a16:creationId xmlns:a16="http://schemas.microsoft.com/office/drawing/2014/main" xmlns="" id="{7505BF04-104D-4180-A284-42FCD6B04D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1856725"/>
          </a:xfrm>
        </p:spPr>
        <p:txBody>
          <a:bodyPr rtlCol="0">
            <a:normAutofit/>
          </a:bodyPr>
          <a:lstStyle/>
          <a:p>
            <a:pPr algn="l"/>
            <a:r>
              <a:rPr lang="zh-TW" altLang="en-US" sz="6200" dirty="0" smtClean="0"/>
              <a:t>工單系統</a:t>
            </a:r>
            <a:r>
              <a:rPr lang="en-US" altLang="zh-TW" sz="6200" dirty="0" smtClean="0"/>
              <a:t>_</a:t>
            </a:r>
            <a:r>
              <a:rPr lang="zh-TW" altLang="en-US" sz="6200" dirty="0" smtClean="0"/>
              <a:t>測試版</a:t>
            </a:r>
            <a:endParaRPr lang="en-US" altLang="zh-TW" sz="6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2023-02-17</a:t>
            </a:r>
          </a:p>
          <a:p>
            <a:pPr rtl="0"/>
            <a:r>
              <a:rPr lang="zh-TW" altLang="en-US" dirty="0" smtClean="0"/>
              <a:t>製作者</a:t>
            </a:r>
            <a:r>
              <a:rPr lang="en-US" altLang="zh-TW" dirty="0" smtClean="0"/>
              <a:t>:</a:t>
            </a:r>
            <a:r>
              <a:rPr lang="zh-TW" altLang="en-US" dirty="0" smtClean="0"/>
              <a:t> 游</a:t>
            </a:r>
            <a:r>
              <a:rPr lang="zh-TW" altLang="en-US" dirty="0"/>
              <a:t>仁輔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en-US" altLang="zh-TW" dirty="0"/>
              <a:t>SOP_</a:t>
            </a:r>
            <a:r>
              <a:rPr lang="zh-TW" altLang="en-US" dirty="0"/>
              <a:t>總管理者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7966" y="2049517"/>
            <a:ext cx="5163619" cy="3741682"/>
          </a:xfrm>
        </p:spPr>
        <p:txBody>
          <a:bodyPr/>
          <a:lstStyle/>
          <a:p>
            <a:r>
              <a:rPr lang="zh-TW" altLang="en-US" dirty="0" smtClean="0"/>
              <a:t>工單完成提交頁面</a:t>
            </a:r>
            <a:endParaRPr lang="en-US" altLang="zh-TW" dirty="0" smtClean="0"/>
          </a:p>
          <a:p>
            <a:r>
              <a:rPr lang="zh-TW" altLang="en-US" dirty="0" smtClean="0"/>
              <a:t>經由上步驟，總務可在此頁面備註欄位進行備註說明。</a:t>
            </a:r>
            <a:endParaRPr lang="en-US" altLang="zh-TW" dirty="0" smtClean="0"/>
          </a:p>
          <a:p>
            <a:r>
              <a:rPr lang="zh-TW" altLang="en-US" dirty="0" smtClean="0"/>
              <a:t>最後點擊「完成」鈕，進行工單完成提交。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6" y="2049517"/>
            <a:ext cx="4984682" cy="3741683"/>
          </a:xfrm>
        </p:spPr>
      </p:pic>
    </p:spTree>
    <p:extLst>
      <p:ext uri="{BB962C8B-B14F-4D97-AF65-F5344CB8AC3E}">
        <p14:creationId xmlns:p14="http://schemas.microsoft.com/office/powerpoint/2010/main" val="152693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en-US" altLang="zh-TW" dirty="0"/>
              <a:t>SOP_</a:t>
            </a:r>
            <a:r>
              <a:rPr lang="zh-TW" altLang="en-US" dirty="0"/>
              <a:t>總管理者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7966" y="2049517"/>
            <a:ext cx="5163619" cy="3741682"/>
          </a:xfrm>
        </p:spPr>
        <p:txBody>
          <a:bodyPr/>
          <a:lstStyle/>
          <a:p>
            <a:r>
              <a:rPr lang="zh-TW" altLang="en-US" dirty="0" smtClean="0"/>
              <a:t>工單驗收頁面</a:t>
            </a:r>
            <a:endParaRPr lang="en-US" altLang="zh-TW" dirty="0" smtClean="0"/>
          </a:p>
          <a:p>
            <a:r>
              <a:rPr lang="zh-TW" altLang="en-US" dirty="0" smtClean="0"/>
              <a:t>本頁面可以看到總務已完成但未驗收之工單。</a:t>
            </a:r>
            <a:endParaRPr lang="en-US" altLang="zh-TW" dirty="0" smtClean="0"/>
          </a:p>
          <a:p>
            <a:r>
              <a:rPr lang="zh-TW" altLang="en-US" dirty="0" smtClean="0"/>
              <a:t>由行政人員或主管進行驗收動作。</a:t>
            </a:r>
            <a:endParaRPr lang="en-US" altLang="zh-TW" dirty="0" smtClean="0"/>
          </a:p>
          <a:p>
            <a:r>
              <a:rPr lang="zh-TW" altLang="en-US" dirty="0"/>
              <a:t>選擇</a:t>
            </a:r>
            <a:r>
              <a:rPr lang="zh-TW" altLang="en-US" dirty="0" smtClean="0"/>
              <a:t>需</a:t>
            </a:r>
            <a:r>
              <a:rPr lang="zh-TW" altLang="en-US" dirty="0"/>
              <a:t>驗收工單後</a:t>
            </a:r>
            <a:r>
              <a:rPr lang="zh-TW" altLang="en-US" dirty="0" smtClean="0"/>
              <a:t>，點擊右下「驗收工單」鈕，進行跳頁。</a:t>
            </a:r>
            <a:endParaRPr lang="en-US" altLang="zh-TW" dirty="0" smtClean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34" y="2049517"/>
            <a:ext cx="5003708" cy="3741683"/>
          </a:xfrm>
        </p:spPr>
      </p:pic>
    </p:spTree>
    <p:extLst>
      <p:ext uri="{BB962C8B-B14F-4D97-AF65-F5344CB8AC3E}">
        <p14:creationId xmlns:p14="http://schemas.microsoft.com/office/powerpoint/2010/main" val="89401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en-US" altLang="zh-TW" dirty="0"/>
              <a:t>SOP_</a:t>
            </a:r>
            <a:r>
              <a:rPr lang="zh-TW" altLang="en-US" dirty="0"/>
              <a:t>總管理者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7966" y="2049517"/>
            <a:ext cx="5163619" cy="3741682"/>
          </a:xfrm>
        </p:spPr>
        <p:txBody>
          <a:bodyPr/>
          <a:lstStyle/>
          <a:p>
            <a:r>
              <a:rPr lang="zh-TW" altLang="en-US" dirty="0" smtClean="0"/>
              <a:t>工單驗收頁面</a:t>
            </a:r>
            <a:r>
              <a:rPr lang="en-US" altLang="zh-TW" dirty="0" smtClean="0"/>
              <a:t>2</a:t>
            </a:r>
          </a:p>
          <a:p>
            <a:r>
              <a:rPr lang="zh-TW" altLang="en-US" dirty="0" smtClean="0"/>
              <a:t>本頁面進行工單驗收。</a:t>
            </a:r>
            <a:endParaRPr lang="en-US" altLang="zh-TW" dirty="0" smtClean="0"/>
          </a:p>
          <a:p>
            <a:r>
              <a:rPr lang="zh-TW" altLang="en-US" dirty="0" smtClean="0"/>
              <a:t>由行政人員或主管進行驗收。</a:t>
            </a:r>
            <a:endParaRPr lang="en-US" altLang="zh-TW" dirty="0" smtClean="0"/>
          </a:p>
          <a:p>
            <a:r>
              <a:rPr lang="zh-TW" altLang="en-US" dirty="0" smtClean="0"/>
              <a:t>在備註欄位增加說明後，點擊右下「完成驗收」鈕，即可完成驗收動作。</a:t>
            </a:r>
            <a:endParaRPr lang="en-US" altLang="zh-TW" dirty="0" smtClean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65" y="2049517"/>
            <a:ext cx="4921944" cy="3741683"/>
          </a:xfrm>
        </p:spPr>
      </p:pic>
    </p:spTree>
    <p:extLst>
      <p:ext uri="{BB962C8B-B14F-4D97-AF65-F5344CB8AC3E}">
        <p14:creationId xmlns:p14="http://schemas.microsoft.com/office/powerpoint/2010/main" val="3709238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en-US" altLang="zh-TW" dirty="0"/>
              <a:t>SOP_</a:t>
            </a:r>
            <a:r>
              <a:rPr lang="zh-TW" altLang="en-US" dirty="0"/>
              <a:t>總管理者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7966" y="2049517"/>
            <a:ext cx="5163619" cy="3741682"/>
          </a:xfrm>
        </p:spPr>
        <p:txBody>
          <a:bodyPr/>
          <a:lstStyle/>
          <a:p>
            <a:r>
              <a:rPr lang="zh-TW" altLang="en-US" dirty="0" smtClean="0"/>
              <a:t>歷史工單選擇頁面</a:t>
            </a:r>
            <a:endParaRPr lang="en-US" altLang="zh-TW" dirty="0" smtClean="0"/>
          </a:p>
          <a:p>
            <a:r>
              <a:rPr lang="zh-TW" altLang="en-US" dirty="0" smtClean="0"/>
              <a:t>本頁面可以看到全部已完成驗收之工單。</a:t>
            </a:r>
            <a:endParaRPr lang="en-US" altLang="zh-TW" dirty="0" smtClean="0"/>
          </a:p>
          <a:p>
            <a:r>
              <a:rPr lang="zh-TW" altLang="en-US" dirty="0" smtClean="0"/>
              <a:t>如果想要看到工單詳細資料，選擇想看之工單後，點擊右下「查看工單」鈕，進行跳頁。</a:t>
            </a:r>
            <a:endParaRPr lang="en-US" altLang="zh-TW" dirty="0" smtClean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82" y="2049517"/>
            <a:ext cx="4936506" cy="3741683"/>
          </a:xfrm>
        </p:spPr>
      </p:pic>
    </p:spTree>
    <p:extLst>
      <p:ext uri="{BB962C8B-B14F-4D97-AF65-F5344CB8AC3E}">
        <p14:creationId xmlns:p14="http://schemas.microsoft.com/office/powerpoint/2010/main" val="1115354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en-US" altLang="zh-TW" dirty="0"/>
              <a:t>SOP_</a:t>
            </a:r>
            <a:r>
              <a:rPr lang="zh-TW" altLang="en-US" dirty="0"/>
              <a:t>總管理者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7966" y="2049517"/>
            <a:ext cx="5163619" cy="3741682"/>
          </a:xfrm>
        </p:spPr>
        <p:txBody>
          <a:bodyPr/>
          <a:lstStyle/>
          <a:p>
            <a:r>
              <a:rPr lang="zh-TW" altLang="en-US" dirty="0" smtClean="0"/>
              <a:t>歷史工單細目頁面</a:t>
            </a:r>
            <a:endParaRPr lang="en-US" altLang="zh-TW" dirty="0" smtClean="0"/>
          </a:p>
          <a:p>
            <a:r>
              <a:rPr lang="zh-TW" altLang="en-US" dirty="0" smtClean="0"/>
              <a:t>本頁面可以看到所選之工單詳細資料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提出分校、工單提出人員、指派人、負責處理人員、完成時間、說明等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可在備註欄添加或修改說明文字。</a:t>
            </a:r>
            <a:endParaRPr lang="en-US" altLang="zh-TW" dirty="0" smtClean="0"/>
          </a:p>
          <a:p>
            <a:r>
              <a:rPr lang="zh-TW" altLang="en-US" dirty="0" smtClean="0"/>
              <a:t>如進行修改，修改完成後，點擊右下「儲存工單」鈕，完成工單修改。</a:t>
            </a:r>
            <a:endParaRPr lang="en-US" altLang="zh-TW" dirty="0" smtClean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67" y="2049517"/>
            <a:ext cx="4948881" cy="3741683"/>
          </a:xfrm>
        </p:spPr>
      </p:pic>
    </p:spTree>
    <p:extLst>
      <p:ext uri="{BB962C8B-B14F-4D97-AF65-F5344CB8AC3E}">
        <p14:creationId xmlns:p14="http://schemas.microsoft.com/office/powerpoint/2010/main" val="336649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en-US" altLang="zh-TW" dirty="0"/>
              <a:t>SOP_</a:t>
            </a:r>
            <a:r>
              <a:rPr lang="zh-TW" altLang="en-US" dirty="0"/>
              <a:t>總管理者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7966" y="2049517"/>
            <a:ext cx="5163619" cy="3741682"/>
          </a:xfrm>
        </p:spPr>
        <p:txBody>
          <a:bodyPr/>
          <a:lstStyle/>
          <a:p>
            <a:r>
              <a:rPr lang="zh-TW" altLang="en-US" dirty="0"/>
              <a:t>系統報表</a:t>
            </a:r>
            <a:r>
              <a:rPr lang="zh-TW" altLang="en-US" dirty="0" smtClean="0"/>
              <a:t>頁面</a:t>
            </a:r>
            <a:endParaRPr lang="en-US" altLang="zh-TW" dirty="0" smtClean="0"/>
          </a:p>
          <a:p>
            <a:r>
              <a:rPr lang="zh-TW" altLang="en-US" dirty="0" smtClean="0"/>
              <a:t>本頁面可以下在系統相關資訊。</a:t>
            </a:r>
            <a:endParaRPr lang="en-US" altLang="zh-TW" dirty="0" smtClean="0"/>
          </a:p>
          <a:p>
            <a:r>
              <a:rPr lang="zh-TW" altLang="en-US" dirty="0" smtClean="0"/>
              <a:t>點擊下載後，文件會儲存在同一個資料夾下。</a:t>
            </a:r>
            <a:endParaRPr lang="en-US" altLang="zh-TW" dirty="0" smtClean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9" y="2049517"/>
            <a:ext cx="4965774" cy="3741683"/>
          </a:xfrm>
        </p:spPr>
      </p:pic>
    </p:spTree>
    <p:extLst>
      <p:ext uri="{BB962C8B-B14F-4D97-AF65-F5344CB8AC3E}">
        <p14:creationId xmlns:p14="http://schemas.microsoft.com/office/powerpoint/2010/main" val="2605414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en-US" altLang="zh-TW" dirty="0"/>
              <a:t>SOP_</a:t>
            </a:r>
            <a:r>
              <a:rPr lang="zh-TW" altLang="en-US" dirty="0"/>
              <a:t>總管理者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7966" y="2049517"/>
            <a:ext cx="5163619" cy="3741682"/>
          </a:xfrm>
        </p:spPr>
        <p:txBody>
          <a:bodyPr/>
          <a:lstStyle/>
          <a:p>
            <a:r>
              <a:rPr lang="zh-TW" altLang="en-US" dirty="0" smtClean="0"/>
              <a:t>帳號管理頁面</a:t>
            </a:r>
            <a:endParaRPr lang="en-US" altLang="zh-TW" dirty="0" smtClean="0"/>
          </a:p>
          <a:p>
            <a:r>
              <a:rPr lang="zh-TW" altLang="en-US" dirty="0" smtClean="0"/>
              <a:t>本頁面會顯示所有系統內部之帳號及相關資料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mtClean="0"/>
              <a:t>可搜索帳號、使用者中文姓名、電話</a:t>
            </a:r>
            <a:endParaRPr lang="en-US" altLang="zh-TW" dirty="0" smtClean="0"/>
          </a:p>
          <a:p>
            <a:r>
              <a:rPr lang="zh-TW" altLang="en-US" dirty="0" smtClean="0"/>
              <a:t>想新增帳號，點選「新增帳號」鈕。</a:t>
            </a:r>
            <a:endParaRPr lang="en-US" altLang="zh-TW" dirty="0" smtClean="0"/>
          </a:p>
          <a:p>
            <a:r>
              <a:rPr lang="zh-TW" altLang="en-US" dirty="0"/>
              <a:t>想變更現有帳號資料</a:t>
            </a:r>
            <a:r>
              <a:rPr lang="zh-TW" altLang="en-US" dirty="0" smtClean="0"/>
              <a:t>，點選想變更之帳號後，點擊「帳號修改」鈕。</a:t>
            </a:r>
            <a:endParaRPr lang="en-US" altLang="zh-TW" dirty="0" smtClean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4" y="2069868"/>
            <a:ext cx="4928248" cy="3721331"/>
          </a:xfrm>
        </p:spPr>
      </p:pic>
    </p:spTree>
    <p:extLst>
      <p:ext uri="{BB962C8B-B14F-4D97-AF65-F5344CB8AC3E}">
        <p14:creationId xmlns:p14="http://schemas.microsoft.com/office/powerpoint/2010/main" val="1894092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en-US" altLang="zh-TW" dirty="0"/>
              <a:t>SOP_</a:t>
            </a:r>
            <a:r>
              <a:rPr lang="zh-TW" altLang="en-US" dirty="0"/>
              <a:t>總管理者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7966" y="2049517"/>
            <a:ext cx="5163619" cy="3741682"/>
          </a:xfrm>
        </p:spPr>
        <p:txBody>
          <a:bodyPr/>
          <a:lstStyle/>
          <a:p>
            <a:r>
              <a:rPr lang="zh-TW" altLang="en-US" dirty="0" smtClean="0"/>
              <a:t>帳號修改頁面</a:t>
            </a:r>
            <a:endParaRPr lang="en-US" altLang="zh-TW" dirty="0" smtClean="0"/>
          </a:p>
          <a:p>
            <a:r>
              <a:rPr lang="zh-TW" altLang="en-US" dirty="0" smtClean="0"/>
              <a:t>上步驟點擊</a:t>
            </a:r>
            <a:r>
              <a:rPr lang="zh-TW" altLang="en-US" dirty="0"/>
              <a:t>「帳號修改」</a:t>
            </a:r>
            <a:r>
              <a:rPr lang="zh-TW" altLang="en-US" dirty="0" smtClean="0"/>
              <a:t>鈕後，會跳到本頁面。</a:t>
            </a:r>
            <a:endParaRPr lang="en-US" altLang="zh-TW" dirty="0" smtClean="0"/>
          </a:p>
          <a:p>
            <a:r>
              <a:rPr lang="zh-TW" altLang="en-US" dirty="0"/>
              <a:t>可於本頁面進行帳號相關資訊變更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帳號請輸入個人信箱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性別</a:t>
            </a:r>
            <a:r>
              <a:rPr lang="en-US" altLang="zh-TW" dirty="0" smtClean="0"/>
              <a:t>1</a:t>
            </a:r>
            <a:r>
              <a:rPr lang="zh-TW" altLang="en-US" dirty="0" smtClean="0"/>
              <a:t>為男性，</a:t>
            </a:r>
            <a:r>
              <a:rPr lang="en-US" altLang="zh-TW" dirty="0" smtClean="0"/>
              <a:t>2</a:t>
            </a:r>
            <a:r>
              <a:rPr lang="zh-TW" altLang="en-US" dirty="0" smtClean="0"/>
              <a:t>為女性</a:t>
            </a:r>
            <a:endParaRPr lang="en-US" altLang="zh-TW" dirty="0" smtClean="0"/>
          </a:p>
          <a:p>
            <a:r>
              <a:rPr lang="zh-TW" altLang="en-US" dirty="0"/>
              <a:t>生日格式</a:t>
            </a:r>
            <a:r>
              <a:rPr lang="zh-TW" altLang="en-US" dirty="0" smtClean="0"/>
              <a:t>為西元</a:t>
            </a:r>
            <a:r>
              <a:rPr lang="en-US" altLang="zh-TW" dirty="0" smtClean="0"/>
              <a:t>YYYY-MM-DD</a:t>
            </a:r>
          </a:p>
          <a:p>
            <a:r>
              <a:rPr lang="zh-TW" altLang="en-US" dirty="0"/>
              <a:t>修改完成後</a:t>
            </a:r>
            <a:r>
              <a:rPr lang="zh-TW" altLang="en-US" dirty="0" smtClean="0"/>
              <a:t>，點擊「儲存變更」鈕，完成修改。</a:t>
            </a:r>
            <a:endParaRPr lang="en-US" altLang="zh-TW" dirty="0" smtClean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13" y="2049517"/>
            <a:ext cx="4934226" cy="3741683"/>
          </a:xfrm>
        </p:spPr>
      </p:pic>
    </p:spTree>
    <p:extLst>
      <p:ext uri="{BB962C8B-B14F-4D97-AF65-F5344CB8AC3E}">
        <p14:creationId xmlns:p14="http://schemas.microsoft.com/office/powerpoint/2010/main" val="4180146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en-US" altLang="zh-TW" dirty="0"/>
              <a:t>SOP_</a:t>
            </a:r>
            <a:r>
              <a:rPr lang="zh-TW" altLang="en-US" dirty="0"/>
              <a:t>總管理者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7966" y="2049517"/>
            <a:ext cx="5163619" cy="3741682"/>
          </a:xfrm>
        </p:spPr>
        <p:txBody>
          <a:bodyPr/>
          <a:lstStyle/>
          <a:p>
            <a:r>
              <a:rPr lang="zh-TW" altLang="en-US" dirty="0"/>
              <a:t>新增帳號</a:t>
            </a:r>
            <a:r>
              <a:rPr lang="zh-TW" altLang="en-US" dirty="0" smtClean="0"/>
              <a:t>頁面</a:t>
            </a:r>
            <a:endParaRPr lang="en-US" altLang="zh-TW" dirty="0" smtClean="0"/>
          </a:p>
          <a:p>
            <a:r>
              <a:rPr lang="zh-TW" altLang="en-US" dirty="0" smtClean="0"/>
              <a:t>從帳號</a:t>
            </a:r>
            <a:r>
              <a:rPr lang="zh-TW" altLang="en-US" dirty="0"/>
              <a:t>管理頁</a:t>
            </a:r>
            <a:r>
              <a:rPr lang="zh-TW" altLang="en-US" dirty="0" smtClean="0"/>
              <a:t>面點選</a:t>
            </a:r>
            <a:r>
              <a:rPr lang="zh-TW" altLang="en-US" dirty="0"/>
              <a:t>「新增帳號」</a:t>
            </a:r>
            <a:r>
              <a:rPr lang="zh-TW" altLang="en-US" dirty="0" smtClean="0"/>
              <a:t>鈕後，會跳至本頁面。</a:t>
            </a:r>
            <a:endParaRPr lang="en-US" altLang="zh-TW" dirty="0"/>
          </a:p>
          <a:p>
            <a:r>
              <a:rPr lang="zh-TW" altLang="en-US" dirty="0"/>
              <a:t>帳號請輸入個人信箱。</a:t>
            </a:r>
            <a:endParaRPr lang="en-US" altLang="zh-TW" dirty="0"/>
          </a:p>
          <a:p>
            <a:r>
              <a:rPr lang="zh-TW" altLang="en-US" dirty="0"/>
              <a:t>性別</a:t>
            </a:r>
            <a:r>
              <a:rPr lang="en-US" altLang="zh-TW" dirty="0"/>
              <a:t>1</a:t>
            </a:r>
            <a:r>
              <a:rPr lang="zh-TW" altLang="en-US" dirty="0"/>
              <a:t>為男性，</a:t>
            </a:r>
            <a:r>
              <a:rPr lang="en-US" altLang="zh-TW" dirty="0"/>
              <a:t>2</a:t>
            </a:r>
            <a:r>
              <a:rPr lang="zh-TW" altLang="en-US" dirty="0"/>
              <a:t>為女性</a:t>
            </a:r>
            <a:endParaRPr lang="en-US" altLang="zh-TW" dirty="0"/>
          </a:p>
          <a:p>
            <a:r>
              <a:rPr lang="zh-TW" altLang="en-US" dirty="0"/>
              <a:t>生日格式為西元</a:t>
            </a:r>
            <a:r>
              <a:rPr lang="en-US" altLang="zh-TW" dirty="0"/>
              <a:t>YYYY-MM-DD</a:t>
            </a:r>
          </a:p>
          <a:p>
            <a:r>
              <a:rPr lang="zh-TW" altLang="en-US" dirty="0"/>
              <a:t>修改完成後，點擊</a:t>
            </a:r>
            <a:r>
              <a:rPr lang="zh-TW" altLang="en-US" dirty="0" smtClean="0"/>
              <a:t>「新增帳號」</a:t>
            </a:r>
            <a:r>
              <a:rPr lang="zh-TW" altLang="en-US" dirty="0"/>
              <a:t>鈕</a:t>
            </a:r>
            <a:r>
              <a:rPr lang="zh-TW" altLang="en-US" dirty="0" smtClean="0"/>
              <a:t>，</a:t>
            </a:r>
            <a:r>
              <a:rPr lang="zh-TW" altLang="en-US" dirty="0"/>
              <a:t>完成帳號新增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55" y="2049517"/>
            <a:ext cx="4991024" cy="3741683"/>
          </a:xfrm>
        </p:spPr>
      </p:pic>
    </p:spTree>
    <p:extLst>
      <p:ext uri="{BB962C8B-B14F-4D97-AF65-F5344CB8AC3E}">
        <p14:creationId xmlns:p14="http://schemas.microsoft.com/office/powerpoint/2010/main" val="1266683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en-US" altLang="zh-TW" dirty="0"/>
              <a:t>SOP_</a:t>
            </a:r>
            <a:r>
              <a:rPr lang="zh-TW" altLang="en-US" dirty="0"/>
              <a:t>總管理者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7966" y="1639614"/>
            <a:ext cx="5163619" cy="4435366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權限管理頁面</a:t>
            </a:r>
            <a:endParaRPr lang="en-US" altLang="zh-TW" dirty="0" smtClean="0"/>
          </a:p>
          <a:p>
            <a:r>
              <a:rPr lang="zh-TW" altLang="en-US" dirty="0"/>
              <a:t>總管理者可在此頁</a:t>
            </a:r>
            <a:r>
              <a:rPr lang="zh-TW" altLang="en-US" dirty="0" smtClean="0"/>
              <a:t>面進行所有級別的權限管理。</a:t>
            </a:r>
            <a:endParaRPr lang="en-US" altLang="zh-TW" dirty="0" smtClean="0"/>
          </a:p>
          <a:p>
            <a:r>
              <a:rPr lang="zh-TW" altLang="en-US" dirty="0" smtClean="0"/>
              <a:t>預設</a:t>
            </a:r>
            <a:endParaRPr lang="en-US" altLang="zh-TW" dirty="0" smtClean="0"/>
          </a:p>
          <a:p>
            <a:r>
              <a:rPr lang="zh-TW" altLang="en-US" dirty="0"/>
              <a:t>櫃台</a:t>
            </a:r>
            <a:r>
              <a:rPr lang="zh-TW" altLang="en-US" dirty="0" smtClean="0"/>
              <a:t>人員可見</a:t>
            </a:r>
            <a:r>
              <a:rPr lang="en-US" altLang="zh-TW" dirty="0" smtClean="0"/>
              <a:t>:</a:t>
            </a:r>
            <a:r>
              <a:rPr lang="zh-TW" altLang="en-US" dirty="0" smtClean="0"/>
              <a:t> 新增工單頁面、工單進度顯示頁面、工單驗收頁面。</a:t>
            </a:r>
            <a:endParaRPr lang="en-US" altLang="zh-TW" dirty="0" smtClean="0"/>
          </a:p>
          <a:p>
            <a:r>
              <a:rPr lang="zh-TW" altLang="en-US" dirty="0" smtClean="0"/>
              <a:t>總務人員可見</a:t>
            </a:r>
            <a:r>
              <a:rPr lang="en-US" altLang="zh-TW" dirty="0" smtClean="0"/>
              <a:t>:</a:t>
            </a:r>
            <a:r>
              <a:rPr lang="zh-TW" altLang="en-US" dirty="0"/>
              <a:t>新增工單頁面、工單進度顯示頁面、工</a:t>
            </a:r>
            <a:r>
              <a:rPr lang="zh-TW" altLang="en-US" dirty="0" smtClean="0"/>
              <a:t>單完成提交頁面、</a:t>
            </a:r>
            <a:r>
              <a:rPr lang="zh-TW" altLang="en-US" dirty="0"/>
              <a:t>工單驗收頁</a:t>
            </a:r>
            <a:r>
              <a:rPr lang="zh-TW" altLang="en-US" dirty="0" smtClean="0"/>
              <a:t>面、歷史工單查看頁面。</a:t>
            </a:r>
            <a:endParaRPr lang="en-US" altLang="zh-TW" dirty="0" smtClean="0"/>
          </a:p>
          <a:p>
            <a:r>
              <a:rPr lang="zh-TW" altLang="en-US" dirty="0"/>
              <a:t>會計</a:t>
            </a:r>
            <a:r>
              <a:rPr lang="zh-TW" altLang="en-US" dirty="0" smtClean="0"/>
              <a:t>人員</a:t>
            </a:r>
            <a:r>
              <a:rPr lang="zh-TW" altLang="en-US" dirty="0"/>
              <a:t>可見</a:t>
            </a:r>
            <a:r>
              <a:rPr lang="en-US" altLang="zh-TW" dirty="0"/>
              <a:t>:</a:t>
            </a:r>
            <a:r>
              <a:rPr lang="zh-TW" altLang="en-US" dirty="0"/>
              <a:t>新增工單頁面、工單進度顯示頁面</a:t>
            </a:r>
            <a:r>
              <a:rPr lang="zh-TW" altLang="en-US" dirty="0" smtClean="0"/>
              <a:t>、工</a:t>
            </a:r>
            <a:r>
              <a:rPr lang="zh-TW" altLang="en-US" dirty="0"/>
              <a:t>單驗收頁面、歷史工單查看頁</a:t>
            </a:r>
            <a:r>
              <a:rPr lang="zh-TW" altLang="en-US" dirty="0" smtClean="0"/>
              <a:t>面、報表頁面。</a:t>
            </a:r>
            <a:endParaRPr lang="en-US" altLang="zh-TW" dirty="0" smtClean="0"/>
          </a:p>
          <a:p>
            <a:r>
              <a:rPr lang="zh-TW" altLang="en-US" dirty="0"/>
              <a:t>管理者</a:t>
            </a:r>
            <a:r>
              <a:rPr lang="zh-TW" altLang="en-US" dirty="0" smtClean="0"/>
              <a:t>可見</a:t>
            </a:r>
            <a:r>
              <a:rPr lang="en-US" altLang="zh-TW" dirty="0" smtClean="0"/>
              <a:t>:</a:t>
            </a:r>
            <a:r>
              <a:rPr lang="zh-TW" altLang="en-US" dirty="0" smtClean="0"/>
              <a:t>除權限管理外全部功能。</a:t>
            </a:r>
            <a:endParaRPr lang="en-US" altLang="zh-TW" dirty="0" smtClean="0"/>
          </a:p>
          <a:p>
            <a:r>
              <a:rPr lang="zh-TW" altLang="en-US" dirty="0" smtClean="0"/>
              <a:t>總管理</a:t>
            </a:r>
            <a:r>
              <a:rPr lang="zh-TW" altLang="en-US" dirty="0"/>
              <a:t>者可見</a:t>
            </a:r>
            <a:r>
              <a:rPr lang="en-US" altLang="zh-TW" dirty="0" smtClean="0"/>
              <a:t>:</a:t>
            </a:r>
            <a:r>
              <a:rPr lang="zh-TW" altLang="en-US" dirty="0" smtClean="0"/>
              <a:t>全部</a:t>
            </a:r>
            <a:r>
              <a:rPr lang="zh-TW" altLang="en-US" dirty="0"/>
              <a:t>功能。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2" y="2049517"/>
            <a:ext cx="4976247" cy="3741683"/>
          </a:xfrm>
        </p:spPr>
      </p:pic>
    </p:spTree>
    <p:extLst>
      <p:ext uri="{BB962C8B-B14F-4D97-AF65-F5344CB8AC3E}">
        <p14:creationId xmlns:p14="http://schemas.microsoft.com/office/powerpoint/2010/main" val="3263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zh-TW" altLang="en-US" dirty="0" smtClean="0"/>
              <a:t>系統說明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 anchor="t">
            <a:normAutofit/>
          </a:bodyPr>
          <a:lstStyle/>
          <a:p>
            <a:pPr rtl="0"/>
            <a:r>
              <a:rPr lang="zh-TW" altLang="en-US" sz="18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系統說明</a:t>
            </a:r>
            <a:r>
              <a:rPr lang="en-US" altLang="zh-TW" sz="18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sz="18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工單系統用於公司內部維修、請購、報修之用。</a:t>
            </a:r>
            <a:endParaRPr lang="en-US" altLang="zh-TW" sz="18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zh-TW" altLang="en-US" sz="1800" dirty="0"/>
              <a:t>操作</a:t>
            </a:r>
            <a:r>
              <a:rPr lang="zh-TW" altLang="en-US" sz="1800" dirty="0" smtClean="0"/>
              <a:t>流程</a:t>
            </a:r>
            <a:r>
              <a:rPr lang="en-US" altLang="zh-TW" sz="1800" dirty="0" smtClean="0"/>
              <a:t>:</a:t>
            </a:r>
            <a:r>
              <a:rPr lang="zh-TW" altLang="en-US" sz="1800" dirty="0" smtClean="0"/>
              <a:t> 新工單提交→工單指派→工單完成後提交→工單驗收→流程結束</a:t>
            </a:r>
            <a:endParaRPr lang="en-US" altLang="zh-TW" sz="1800" dirty="0" smtClean="0"/>
          </a:p>
          <a:p>
            <a:pPr rtl="0"/>
            <a:r>
              <a: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其餘</a:t>
            </a:r>
            <a:r>
              <a:rPr lang="zh-TW" altLang="en-US" sz="18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功能</a:t>
            </a:r>
            <a:r>
              <a:rPr lang="en-US" altLang="zh-TW" sz="18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sz="18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操作帳號密碼管理、報表系統、權限管理、歷史工單查看</a:t>
            </a:r>
            <a:endParaRPr lang="en-US" altLang="zh-TW" sz="18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152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zh-TW" altLang="en-US" dirty="0" smtClean="0"/>
              <a:t>頁目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 anchor="t">
            <a:normAutofit/>
          </a:bodyPr>
          <a:lstStyle/>
          <a:p>
            <a:pPr rtl="0"/>
            <a:r>
              <a:rPr lang="zh-TW" altLang="en-US" sz="18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總管理者操作</a:t>
            </a:r>
            <a:r>
              <a:rPr lang="en-US" altLang="zh-TW" sz="18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SOP</a:t>
            </a:r>
          </a:p>
          <a:p>
            <a:pPr rtl="0"/>
            <a:r>
              <a:rPr lang="zh-TW" altLang="en-US" sz="1800" dirty="0"/>
              <a:t>管理者操作</a:t>
            </a:r>
            <a:r>
              <a:rPr lang="en-US" altLang="zh-TW" sz="1800" dirty="0" smtClean="0"/>
              <a:t>SOP</a:t>
            </a:r>
          </a:p>
          <a:p>
            <a:pPr rtl="0"/>
            <a:r>
              <a:rPr lang="zh-TW" altLang="en-US" sz="1800" dirty="0"/>
              <a:t>會計</a:t>
            </a:r>
            <a:r>
              <a:rPr lang="zh-TW" altLang="en-US" sz="1800" dirty="0" smtClean="0"/>
              <a:t>人員操作</a:t>
            </a:r>
            <a:r>
              <a:rPr lang="en-US" altLang="zh-TW" sz="18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SOP</a:t>
            </a:r>
          </a:p>
          <a:p>
            <a:pPr rtl="0"/>
            <a:r>
              <a:rPr lang="zh-TW" altLang="en-US" sz="1800" dirty="0"/>
              <a:t>總務人員操作</a:t>
            </a:r>
            <a:r>
              <a:rPr lang="en-US" altLang="zh-TW" sz="1800" dirty="0" smtClean="0"/>
              <a:t>SOP</a:t>
            </a:r>
          </a:p>
          <a:p>
            <a:pPr rtl="0"/>
            <a:r>
              <a:rPr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櫃台行政人員操作</a:t>
            </a:r>
            <a:r>
              <a:rPr lang="en-US" altLang="zh-TW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SOP</a:t>
            </a:r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22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en-US" altLang="zh-TW" dirty="0"/>
              <a:t>SOP_</a:t>
            </a:r>
            <a:r>
              <a:rPr lang="zh-TW" altLang="en-US" dirty="0"/>
              <a:t>總管理者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81" y="2049463"/>
            <a:ext cx="4944888" cy="3741737"/>
          </a:xfrm>
        </p:spPr>
      </p:pic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7966" y="2049517"/>
            <a:ext cx="5163619" cy="3741682"/>
          </a:xfrm>
        </p:spPr>
        <p:txBody>
          <a:bodyPr/>
          <a:lstStyle/>
          <a:p>
            <a:r>
              <a:rPr lang="zh-TW" altLang="en-US" dirty="0" smtClean="0"/>
              <a:t>登入頁面</a:t>
            </a:r>
            <a:endParaRPr lang="en-US" altLang="zh-TW" dirty="0" smtClean="0"/>
          </a:p>
          <a:p>
            <a:r>
              <a:rPr lang="zh-TW" altLang="en-US" dirty="0"/>
              <a:t>輸入帳號</a:t>
            </a:r>
            <a:r>
              <a:rPr lang="zh-TW" altLang="en-US" dirty="0" smtClean="0"/>
              <a:t>、密碼登入系統</a:t>
            </a:r>
            <a:endParaRPr lang="en-US" altLang="zh-TW" dirty="0" smtClean="0"/>
          </a:p>
          <a:p>
            <a:r>
              <a:rPr lang="zh-TW" altLang="en-US" dirty="0"/>
              <a:t>備註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帳號為公司配給之個人</a:t>
            </a:r>
            <a:r>
              <a:rPr lang="en-US" altLang="zh-TW" dirty="0" smtClean="0"/>
              <a:t>Email</a:t>
            </a:r>
          </a:p>
          <a:p>
            <a:r>
              <a:rPr lang="en-US" altLang="zh-TW" dirty="0" smtClean="0"/>
              <a:t>2.</a:t>
            </a:r>
            <a:r>
              <a:rPr lang="zh-TW" altLang="en-US" dirty="0"/>
              <a:t>初始</a:t>
            </a:r>
            <a:r>
              <a:rPr lang="zh-TW" altLang="en-US" dirty="0" smtClean="0"/>
              <a:t>密碼為</a:t>
            </a:r>
            <a:r>
              <a:rPr lang="en-US" altLang="zh-TW" dirty="0" smtClean="0"/>
              <a:t>1234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267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en-US" altLang="zh-TW" dirty="0"/>
              <a:t>SOP_</a:t>
            </a:r>
            <a:r>
              <a:rPr lang="zh-TW" altLang="en-US" dirty="0"/>
              <a:t>總管理者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7966" y="2049517"/>
            <a:ext cx="5163619" cy="3741682"/>
          </a:xfrm>
        </p:spPr>
        <p:txBody>
          <a:bodyPr/>
          <a:lstStyle/>
          <a:p>
            <a:r>
              <a:rPr lang="zh-TW" altLang="en-US" dirty="0" smtClean="0"/>
              <a:t>工單進度顯示頁面</a:t>
            </a:r>
            <a:endParaRPr lang="en-US" altLang="zh-TW" dirty="0" smtClean="0"/>
          </a:p>
          <a:p>
            <a:r>
              <a:rPr lang="zh-TW" altLang="en-US" dirty="0" smtClean="0"/>
              <a:t>點擊上方按鈕會顯示已指派工單、需驗收工單、未指派工單，可於此處大致了解各工單進度</a:t>
            </a:r>
            <a:endParaRPr lang="en-US" altLang="zh-TW" dirty="0" smtClean="0"/>
          </a:p>
          <a:p>
            <a:r>
              <a:rPr lang="zh-TW" altLang="en-US" dirty="0" smtClean="0"/>
              <a:t>備註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 各工單操作請至左側操作頁面操作，本頁面不提供工單操作。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53" y="2049517"/>
            <a:ext cx="4927916" cy="3741683"/>
          </a:xfrm>
        </p:spPr>
      </p:pic>
    </p:spTree>
    <p:extLst>
      <p:ext uri="{BB962C8B-B14F-4D97-AF65-F5344CB8AC3E}">
        <p14:creationId xmlns:p14="http://schemas.microsoft.com/office/powerpoint/2010/main" val="389571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en-US" altLang="zh-TW" dirty="0"/>
              <a:t>SOP_</a:t>
            </a:r>
            <a:r>
              <a:rPr lang="zh-TW" altLang="en-US" dirty="0"/>
              <a:t>總管理者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7966" y="2049517"/>
            <a:ext cx="5163619" cy="3741682"/>
          </a:xfrm>
        </p:spPr>
        <p:txBody>
          <a:bodyPr/>
          <a:lstStyle/>
          <a:p>
            <a:r>
              <a:rPr lang="zh-TW" altLang="en-US" dirty="0"/>
              <a:t>新增工單</a:t>
            </a:r>
            <a:r>
              <a:rPr lang="zh-TW" altLang="en-US" dirty="0" smtClean="0"/>
              <a:t>頁面</a:t>
            </a:r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選擇</a:t>
            </a:r>
            <a:r>
              <a:rPr lang="zh-TW" altLang="en-US" dirty="0"/>
              <a:t>工單提出</a:t>
            </a:r>
            <a:r>
              <a:rPr lang="zh-TW" altLang="en-US" dirty="0" smtClean="0"/>
              <a:t>分校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選擇</a:t>
            </a:r>
            <a:r>
              <a:rPr lang="zh-TW" altLang="en-US" dirty="0"/>
              <a:t>工單</a:t>
            </a:r>
            <a:r>
              <a:rPr lang="zh-TW" altLang="en-US" dirty="0" smtClean="0"/>
              <a:t>類型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將</a:t>
            </a:r>
            <a:r>
              <a:rPr lang="zh-TW" altLang="en-US" dirty="0"/>
              <a:t>須處理</a:t>
            </a:r>
            <a:r>
              <a:rPr lang="zh-TW" altLang="en-US" dirty="0" smtClean="0"/>
              <a:t>事項填入說明欄位。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點擊提交鈕，送出新工單。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6" y="2049517"/>
            <a:ext cx="4984682" cy="3741683"/>
          </a:xfrm>
        </p:spPr>
      </p:pic>
    </p:spTree>
    <p:extLst>
      <p:ext uri="{BB962C8B-B14F-4D97-AF65-F5344CB8AC3E}">
        <p14:creationId xmlns:p14="http://schemas.microsoft.com/office/powerpoint/2010/main" val="6647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en-US" altLang="zh-TW" dirty="0"/>
              <a:t>SOP_</a:t>
            </a:r>
            <a:r>
              <a:rPr lang="zh-TW" altLang="en-US" dirty="0"/>
              <a:t>總管理者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7966" y="2049517"/>
            <a:ext cx="5163619" cy="3741682"/>
          </a:xfrm>
        </p:spPr>
        <p:txBody>
          <a:bodyPr/>
          <a:lstStyle/>
          <a:p>
            <a:r>
              <a:rPr lang="zh-TW" altLang="en-US" dirty="0" smtClean="0"/>
              <a:t>工單指派頁面</a:t>
            </a:r>
            <a:endParaRPr lang="en-US" altLang="zh-TW" dirty="0" smtClean="0"/>
          </a:p>
          <a:p>
            <a:r>
              <a:rPr lang="zh-TW" altLang="en-US" dirty="0" smtClean="0"/>
              <a:t>該頁面會顯示所有未指派之工單</a:t>
            </a:r>
            <a:endParaRPr lang="en-US" altLang="zh-TW" dirty="0" smtClean="0"/>
          </a:p>
          <a:p>
            <a:r>
              <a:rPr lang="zh-TW" altLang="en-US" dirty="0"/>
              <a:t>點擊選擇想</a:t>
            </a:r>
            <a:r>
              <a:rPr lang="zh-TW" altLang="en-US" dirty="0" smtClean="0"/>
              <a:t>指派之工單後，點擊右下方「指派工單」按鈕。</a:t>
            </a:r>
            <a:endParaRPr lang="en-US" altLang="zh-TW" dirty="0"/>
          </a:p>
          <a:p>
            <a:r>
              <a:rPr lang="zh-TW" altLang="en-US" dirty="0" smtClean="0"/>
              <a:t>即會跳頁至所選工單指派頁面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26" y="2049517"/>
            <a:ext cx="4919619" cy="3741683"/>
          </a:xfrm>
        </p:spPr>
      </p:pic>
    </p:spTree>
    <p:extLst>
      <p:ext uri="{BB962C8B-B14F-4D97-AF65-F5344CB8AC3E}">
        <p14:creationId xmlns:p14="http://schemas.microsoft.com/office/powerpoint/2010/main" val="136485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en-US" altLang="zh-TW" dirty="0"/>
              <a:t>SOP_</a:t>
            </a:r>
            <a:r>
              <a:rPr lang="zh-TW" altLang="en-US" dirty="0"/>
              <a:t>總管理者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7966" y="2049517"/>
            <a:ext cx="5163619" cy="3741682"/>
          </a:xfrm>
        </p:spPr>
        <p:txBody>
          <a:bodyPr/>
          <a:lstStyle/>
          <a:p>
            <a:r>
              <a:rPr lang="zh-TW" altLang="en-US" dirty="0" smtClean="0"/>
              <a:t>指派工單頁面</a:t>
            </a:r>
            <a:r>
              <a:rPr lang="en-US" altLang="zh-TW" dirty="0" smtClean="0"/>
              <a:t>2</a:t>
            </a:r>
          </a:p>
          <a:p>
            <a:r>
              <a:rPr lang="zh-TW" altLang="en-US" dirty="0" smtClean="0"/>
              <a:t>經由上個步驟，跳至所選工單的指派頁面</a:t>
            </a:r>
            <a:endParaRPr lang="en-US" altLang="zh-TW" dirty="0" smtClean="0"/>
          </a:p>
          <a:p>
            <a:r>
              <a:rPr lang="zh-TW" altLang="en-US" dirty="0" smtClean="0"/>
              <a:t>本頁面可選擇指派工單給特定總務人員。</a:t>
            </a:r>
            <a:endParaRPr lang="en-US" altLang="zh-TW" dirty="0" smtClean="0"/>
          </a:p>
          <a:p>
            <a:r>
              <a:rPr lang="zh-TW" altLang="en-US" dirty="0"/>
              <a:t>並可在說明</a:t>
            </a:r>
            <a:r>
              <a:rPr lang="zh-TW" altLang="en-US" dirty="0" smtClean="0"/>
              <a:t>欄位添加說明事項。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6" y="2049517"/>
            <a:ext cx="4984682" cy="3741683"/>
          </a:xfrm>
        </p:spPr>
      </p:pic>
    </p:spTree>
    <p:extLst>
      <p:ext uri="{BB962C8B-B14F-4D97-AF65-F5344CB8AC3E}">
        <p14:creationId xmlns:p14="http://schemas.microsoft.com/office/powerpoint/2010/main" val="92718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en-US" altLang="zh-TW" dirty="0"/>
              <a:t>SOP_</a:t>
            </a:r>
            <a:r>
              <a:rPr lang="zh-TW" altLang="en-US" dirty="0"/>
              <a:t>總管理者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7966" y="2049517"/>
            <a:ext cx="5163619" cy="3741682"/>
          </a:xfrm>
        </p:spPr>
        <p:txBody>
          <a:bodyPr/>
          <a:lstStyle/>
          <a:p>
            <a:r>
              <a:rPr lang="zh-TW" altLang="en-US" dirty="0" smtClean="0"/>
              <a:t>待完成工單頁面</a:t>
            </a:r>
            <a:endParaRPr lang="en-US" altLang="zh-TW" dirty="0" smtClean="0"/>
          </a:p>
          <a:p>
            <a:r>
              <a:rPr lang="zh-TW" altLang="en-US" dirty="0"/>
              <a:t>總務人員在接受指派後可在本頁面</a:t>
            </a:r>
            <a:r>
              <a:rPr lang="zh-TW" altLang="en-US" dirty="0" smtClean="0"/>
              <a:t>收到工單資料。</a:t>
            </a:r>
            <a:endParaRPr lang="en-US" altLang="zh-TW" dirty="0" smtClean="0"/>
          </a:p>
          <a:p>
            <a:r>
              <a:rPr lang="zh-TW" altLang="en-US" dirty="0"/>
              <a:t>完成工單</a:t>
            </a:r>
            <a:r>
              <a:rPr lang="zh-TW" altLang="en-US" dirty="0" smtClean="0"/>
              <a:t>後，選擇工單並點擊右下「完成工單」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5" y="2049517"/>
            <a:ext cx="4961522" cy="3741683"/>
          </a:xfrm>
        </p:spPr>
      </p:pic>
    </p:spTree>
    <p:extLst>
      <p:ext uri="{BB962C8B-B14F-4D97-AF65-F5344CB8AC3E}">
        <p14:creationId xmlns:p14="http://schemas.microsoft.com/office/powerpoint/2010/main" val="1419161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36804259_TF22644756.potx" id="{EC1B1D02-3C16-4EEE-83FF-79A55E4E3F05}" vid="{9933F274-0EC3-434B-96B8-881692C632D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16c05727-aa75-4e4a-9b5f-8a80a1165891"/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視差設計</Template>
  <TotalTime>0</TotalTime>
  <Words>1051</Words>
  <Application>Microsoft Office PowerPoint</Application>
  <PresentationFormat>自訂</PresentationFormat>
  <Paragraphs>121</Paragraphs>
  <Slides>19</Slides>
  <Notes>19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視差</vt:lpstr>
      <vt:lpstr>工單系統_測試版</vt:lpstr>
      <vt:lpstr>系統說明</vt:lpstr>
      <vt:lpstr>頁目</vt:lpstr>
      <vt:lpstr>SOP_總管理者</vt:lpstr>
      <vt:lpstr>SOP_總管理者</vt:lpstr>
      <vt:lpstr>SOP_總管理者</vt:lpstr>
      <vt:lpstr>SOP_總管理者</vt:lpstr>
      <vt:lpstr>SOP_總管理者</vt:lpstr>
      <vt:lpstr>SOP_總管理者</vt:lpstr>
      <vt:lpstr>SOP_總管理者</vt:lpstr>
      <vt:lpstr>SOP_總管理者</vt:lpstr>
      <vt:lpstr>SOP_總管理者</vt:lpstr>
      <vt:lpstr>SOP_總管理者</vt:lpstr>
      <vt:lpstr>SOP_總管理者</vt:lpstr>
      <vt:lpstr>SOP_總管理者</vt:lpstr>
      <vt:lpstr>SOP_總管理者</vt:lpstr>
      <vt:lpstr>SOP_總管理者</vt:lpstr>
      <vt:lpstr>SOP_總管理者</vt:lpstr>
      <vt:lpstr>SOP_總管理者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2023-02-17T01:16:19Z</dcterms:created>
  <dcterms:modified xsi:type="dcterms:W3CDTF">2023-02-19T09:17:54Z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