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3"/>
  </p:notesMasterIdLst>
  <p:sldIdLst>
    <p:sldId id="256" r:id="rId2"/>
    <p:sldId id="287" r:id="rId3"/>
    <p:sldId id="257" r:id="rId4"/>
    <p:sldId id="258" r:id="rId5"/>
    <p:sldId id="259" r:id="rId6"/>
    <p:sldId id="267" r:id="rId7"/>
    <p:sldId id="260" r:id="rId8"/>
    <p:sldId id="268" r:id="rId9"/>
    <p:sldId id="270" r:id="rId10"/>
    <p:sldId id="269" r:id="rId11"/>
    <p:sldId id="271" r:id="rId12"/>
    <p:sldId id="272" r:id="rId13"/>
    <p:sldId id="274" r:id="rId14"/>
    <p:sldId id="273" r:id="rId15"/>
    <p:sldId id="261" r:id="rId16"/>
    <p:sldId id="276" r:id="rId17"/>
    <p:sldId id="262" r:id="rId18"/>
    <p:sldId id="277" r:id="rId19"/>
    <p:sldId id="278" r:id="rId20"/>
    <p:sldId id="279" r:id="rId21"/>
    <p:sldId id="263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65" r:id="rId31"/>
    <p:sldId id="266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65" autoAdjust="0"/>
  </p:normalViewPr>
  <p:slideViewPr>
    <p:cSldViewPr>
      <p:cViewPr varScale="1">
        <p:scale>
          <a:sx n="77" d="100"/>
          <a:sy n="77" d="100"/>
        </p:scale>
        <p:origin x="-106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99391-D2E1-4C07-99A1-4EFD40D539FD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20A2A-53A1-4095-9C97-21722A5E1A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3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0A2A-53A1-4095-9C97-21722A5E1A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00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0A2A-53A1-4095-9C97-21722A5E1A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63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0A2A-53A1-4095-9C97-21722A5E1A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638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 standardized platform with all the basic styles and components needed (layout grid, panels, tables, buttons, modals, form styles,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build on which saves a lot of 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all major browsers and fixes CSS compatibility issues.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 UI that looks good out of the box.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 and customizable (on their site or via less and sass) files so you can include only what you use.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 with responsive structures and styles for mobile devices.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plugins included using jQuery.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Icons included (now as a font file for infinite scaling).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documentation and community support.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Lots of free and professional templates, themes and plugins.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0A2A-53A1-4095-9C97-21722A5E1A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2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3.3/" TargetMode="External"/><Relationship Id="rId2" Type="http://schemas.openxmlformats.org/officeDocument/2006/relationships/hyperlink" Target="https://www.quora.com/What-are-the-pros-and-cons-of-using-Bootstrap-in-web-develop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7664" y="3356992"/>
            <a:ext cx="6480048" cy="2301240"/>
          </a:xfrm>
        </p:spPr>
        <p:txBody>
          <a:bodyPr/>
          <a:lstStyle/>
          <a:p>
            <a:pPr algn="ctr"/>
            <a:r>
              <a:rPr lang="de-DE" dirty="0" smtClean="0"/>
              <a:t>Bootstrap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1628800"/>
            <a:ext cx="6400800" cy="1752600"/>
          </a:xfrm>
        </p:spPr>
        <p:txBody>
          <a:bodyPr/>
          <a:lstStyle/>
          <a:p>
            <a:pPr algn="ctr"/>
            <a:r>
              <a:rPr lang="de-DE" dirty="0" smtClean="0"/>
              <a:t>Twitter</a:t>
            </a:r>
            <a:r>
              <a:rPr lang="de-DE" dirty="0"/>
              <a:t> ~</a:t>
            </a:r>
          </a:p>
        </p:txBody>
      </p:sp>
    </p:spTree>
    <p:extLst>
      <p:ext uri="{BB962C8B-B14F-4D97-AF65-F5344CB8AC3E}">
        <p14:creationId xmlns:p14="http://schemas.microsoft.com/office/powerpoint/2010/main" val="14065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~ </a:t>
            </a:r>
            <a:r>
              <a:rPr lang="de-DE" dirty="0" err="1" smtClean="0"/>
              <a:t>breakpoints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col-xs</a:t>
            </a:r>
            <a:r>
              <a:rPr lang="de-DE" dirty="0" smtClean="0"/>
              <a:t>: </a:t>
            </a:r>
            <a:r>
              <a:rPr lang="de-DE" dirty="0" err="1" smtClean="0"/>
              <a:t>phones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768px</a:t>
            </a:r>
            <a:endParaRPr lang="en-US" dirty="0" smtClean="0"/>
          </a:p>
          <a:p>
            <a:r>
              <a:rPr lang="en-US" dirty="0" smtClean="0"/>
              <a:t>col-</a:t>
            </a:r>
            <a:r>
              <a:rPr lang="en-US" dirty="0" err="1" smtClean="0"/>
              <a:t>sm</a:t>
            </a:r>
            <a:r>
              <a:rPr lang="en-US" dirty="0" smtClean="0"/>
              <a:t>: </a:t>
            </a:r>
            <a:r>
              <a:rPr lang="de-DE" dirty="0" err="1"/>
              <a:t>tablets</a:t>
            </a:r>
            <a:r>
              <a:rPr lang="de-DE" dirty="0"/>
              <a:t>, 768px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 smtClean="0"/>
          </a:p>
          <a:p>
            <a:r>
              <a:rPr lang="de-DE" dirty="0" err="1" smtClean="0"/>
              <a:t>col</a:t>
            </a:r>
            <a:r>
              <a:rPr lang="de-DE" dirty="0" smtClean="0"/>
              <a:t>-md: </a:t>
            </a:r>
            <a:r>
              <a:rPr lang="de-DE" dirty="0" err="1"/>
              <a:t>desktops</a:t>
            </a:r>
            <a:r>
              <a:rPr lang="de-DE" dirty="0"/>
              <a:t>, 992px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up</a:t>
            </a:r>
            <a:endParaRPr lang="de-DE" dirty="0" smtClean="0"/>
          </a:p>
          <a:p>
            <a:r>
              <a:rPr lang="en-US" dirty="0"/>
              <a:t>c</a:t>
            </a:r>
            <a:r>
              <a:rPr lang="en-US" dirty="0" smtClean="0"/>
              <a:t>ol-</a:t>
            </a:r>
            <a:r>
              <a:rPr lang="en-US" dirty="0" err="1" smtClean="0"/>
              <a:t>lg</a:t>
            </a:r>
            <a:r>
              <a:rPr lang="en-US" dirty="0" smtClean="0"/>
              <a:t>: large </a:t>
            </a:r>
            <a:r>
              <a:rPr lang="en-US" dirty="0"/>
              <a:t>desktops, 1200px and </a:t>
            </a:r>
            <a:r>
              <a:rPr lang="en-US" dirty="0" smtClean="0"/>
              <a:t>up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77072"/>
            <a:ext cx="8690994" cy="164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1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creating page layouts through a series of rows and </a:t>
            </a:r>
            <a:r>
              <a:rPr lang="en-US" dirty="0" smtClean="0"/>
              <a:t>columns</a:t>
            </a:r>
          </a:p>
          <a:p>
            <a:r>
              <a:rPr lang="en-US" dirty="0"/>
              <a:t>scales up to 12 columns as the device or viewport size </a:t>
            </a:r>
            <a:r>
              <a:rPr lang="en-US" dirty="0" smtClean="0"/>
              <a:t>increases</a:t>
            </a:r>
          </a:p>
          <a:p>
            <a:r>
              <a:rPr lang="en-US" dirty="0" smtClean="0"/>
              <a:t>Different </a:t>
            </a:r>
            <a:r>
              <a:rPr lang="en-US" dirty="0"/>
              <a:t>breakpoints for different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Can be nested</a:t>
            </a:r>
          </a:p>
        </p:txBody>
      </p:sp>
    </p:spTree>
    <p:extLst>
      <p:ext uri="{BB962C8B-B14F-4D97-AF65-F5344CB8AC3E}">
        <p14:creationId xmlns:p14="http://schemas.microsoft.com/office/powerpoint/2010/main" val="29298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~ </a:t>
            </a:r>
            <a:r>
              <a:rPr lang="de-DE" dirty="0" err="1" smtClean="0"/>
              <a:t>nesting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1" y="2132856"/>
            <a:ext cx="83058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1" y="3928720"/>
            <a:ext cx="4610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8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creating page layouts through a series of rows and columns</a:t>
            </a:r>
          </a:p>
          <a:p>
            <a:r>
              <a:rPr lang="en-US" dirty="0" smtClean="0"/>
              <a:t>scales up to 12 columns as the device or viewport size increases</a:t>
            </a:r>
          </a:p>
          <a:p>
            <a:r>
              <a:rPr lang="en-US" dirty="0" smtClean="0"/>
              <a:t>Different breakpoints for different devices</a:t>
            </a:r>
          </a:p>
          <a:p>
            <a:r>
              <a:rPr lang="en-US" dirty="0" smtClean="0"/>
              <a:t>Can be nested</a:t>
            </a:r>
          </a:p>
          <a:p>
            <a:r>
              <a:rPr lang="en-US" dirty="0" smtClean="0"/>
              <a:t>Offsets can be set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20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44" y="1988840"/>
            <a:ext cx="867597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7" y="3933056"/>
            <a:ext cx="45529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95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Css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~Samples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Tables</a:t>
            </a:r>
            <a:r>
              <a:rPr lang="de-DE" dirty="0" smtClean="0"/>
              <a:t> </a:t>
            </a:r>
          </a:p>
          <a:p>
            <a:pPr marL="36576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561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Css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~Samples: </a:t>
            </a:r>
            <a:r>
              <a:rPr lang="de-DE" dirty="0" err="1" smtClean="0"/>
              <a:t>tables</a:t>
            </a:r>
            <a:endParaRPr lang="de-D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488832" cy="240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488832" cy="247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7488832" cy="230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42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Css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~</a:t>
            </a:r>
            <a:r>
              <a:rPr lang="de-DE" dirty="0"/>
              <a:t>Samples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Tables</a:t>
            </a:r>
            <a:endParaRPr lang="de-DE" dirty="0" smtClean="0"/>
          </a:p>
          <a:p>
            <a:r>
              <a:rPr lang="de-DE" dirty="0"/>
              <a:t>B</a:t>
            </a:r>
            <a:r>
              <a:rPr lang="de-DE" dirty="0" smtClean="0"/>
              <a:t>uttons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00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Css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~Samples: </a:t>
            </a:r>
            <a:r>
              <a:rPr lang="de-DE" dirty="0" err="1" smtClean="0"/>
              <a:t>buttons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8" y="2276872"/>
            <a:ext cx="86487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8" y="3362335"/>
            <a:ext cx="7612968" cy="13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91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Css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~</a:t>
            </a:r>
            <a:r>
              <a:rPr lang="de-DE" dirty="0"/>
              <a:t>Samples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Tables</a:t>
            </a:r>
            <a:endParaRPr lang="de-DE" dirty="0" smtClean="0"/>
          </a:p>
          <a:p>
            <a:r>
              <a:rPr lang="de-DE" dirty="0" smtClean="0"/>
              <a:t>Buttons</a:t>
            </a:r>
          </a:p>
          <a:p>
            <a:r>
              <a:rPr lang="de-DE" dirty="0" smtClean="0"/>
              <a:t>Forms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51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description of bootstrap</a:t>
            </a:r>
          </a:p>
          <a:p>
            <a:r>
              <a:rPr lang="en-US" dirty="0" smtClean="0"/>
              <a:t>Pro’s and Con’s</a:t>
            </a:r>
          </a:p>
          <a:p>
            <a:r>
              <a:rPr lang="en-US" dirty="0" smtClean="0"/>
              <a:t>How to use</a:t>
            </a:r>
          </a:p>
          <a:p>
            <a:r>
              <a:rPr lang="en-US" dirty="0" smtClean="0"/>
              <a:t>Grid system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samples</a:t>
            </a:r>
          </a:p>
          <a:p>
            <a:r>
              <a:rPr lang="en-US" dirty="0" err="1" smtClean="0"/>
              <a:t>Comoponents</a:t>
            </a:r>
            <a:r>
              <a:rPr lang="en-US" dirty="0" smtClean="0"/>
              <a:t> samples</a:t>
            </a:r>
          </a:p>
          <a:p>
            <a:r>
              <a:rPr lang="en-US" dirty="0" smtClean="0"/>
              <a:t>JavaScript samples</a:t>
            </a:r>
          </a:p>
          <a:p>
            <a:r>
              <a:rPr lang="en-US" dirty="0" smtClean="0"/>
              <a:t>Exercise</a:t>
            </a:r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3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53751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err="1" smtClean="0"/>
              <a:t>Css</a:t>
            </a:r>
            <a:r>
              <a:rPr lang="de-DE" sz="4400" dirty="0"/>
              <a:t> </a:t>
            </a:r>
            <a:r>
              <a:rPr lang="de-DE" sz="4400" dirty="0" smtClean="0"/>
              <a:t>~Samples: </a:t>
            </a:r>
            <a:r>
              <a:rPr lang="de-DE" sz="4400" dirty="0" err="1" smtClean="0"/>
              <a:t>forms</a:t>
            </a:r>
            <a:endParaRPr lang="de-DE" sz="4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2399"/>
            <a:ext cx="8189019" cy="240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17032"/>
            <a:ext cx="7086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2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Components</a:t>
            </a:r>
            <a:br>
              <a:rPr lang="de-DE" dirty="0" smtClean="0"/>
            </a:br>
            <a:r>
              <a:rPr lang="de-DE" dirty="0" smtClean="0"/>
              <a:t>~Samples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Navbars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6501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Components</a:t>
            </a:r>
            <a:br>
              <a:rPr lang="de-DE" dirty="0" smtClean="0"/>
            </a:br>
            <a:r>
              <a:rPr lang="de-DE" dirty="0" smtClean="0"/>
              <a:t>~Samples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Navbars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51625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46101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51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Components</a:t>
            </a:r>
            <a:br>
              <a:rPr lang="de-DE" dirty="0" smtClean="0"/>
            </a:br>
            <a:r>
              <a:rPr lang="de-DE" dirty="0" smtClean="0"/>
              <a:t>~Samples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Navbars</a:t>
            </a:r>
            <a:endParaRPr lang="de-DE" dirty="0" smtClean="0"/>
          </a:p>
          <a:p>
            <a:r>
              <a:rPr lang="de-DE" dirty="0" err="1" smtClean="0"/>
              <a:t>Alerts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9693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Components</a:t>
            </a:r>
            <a:br>
              <a:rPr lang="de-DE" dirty="0" smtClean="0"/>
            </a:br>
            <a:r>
              <a:rPr lang="de-DE" dirty="0" smtClean="0"/>
              <a:t>~Samples: </a:t>
            </a:r>
            <a:r>
              <a:rPr lang="de-DE" dirty="0" err="1" smtClean="0"/>
              <a:t>alerts</a:t>
            </a:r>
            <a:endParaRPr lang="de-DE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" y="1817434"/>
            <a:ext cx="8143234" cy="398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4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Components</a:t>
            </a:r>
            <a:br>
              <a:rPr lang="de-DE" dirty="0" smtClean="0"/>
            </a:br>
            <a:r>
              <a:rPr lang="de-DE" dirty="0" smtClean="0"/>
              <a:t>~Samples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Navbars</a:t>
            </a:r>
            <a:endParaRPr lang="de-DE" dirty="0" smtClean="0"/>
          </a:p>
          <a:p>
            <a:r>
              <a:rPr lang="de-DE" dirty="0" err="1" smtClean="0"/>
              <a:t>Alerts</a:t>
            </a:r>
            <a:endParaRPr lang="de-DE" dirty="0" smtClean="0"/>
          </a:p>
          <a:p>
            <a:r>
              <a:rPr lang="de-DE" dirty="0" err="1" smtClean="0"/>
              <a:t>Navs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37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525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smtClean="0"/>
              <a:t>Components ~Samples: </a:t>
            </a:r>
            <a:r>
              <a:rPr lang="de-DE" sz="4400" dirty="0" err="1" smtClean="0"/>
              <a:t>nav</a:t>
            </a:r>
            <a:r>
              <a:rPr lang="de-DE" dirty="0" err="1" smtClean="0"/>
              <a:t>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7544" y="1196752"/>
            <a:ext cx="7467600" cy="4781128"/>
          </a:xfrm>
        </p:spPr>
        <p:txBody>
          <a:bodyPr/>
          <a:lstStyle/>
          <a:p>
            <a:r>
              <a:rPr lang="de-DE" dirty="0" smtClean="0"/>
              <a:t>Tabs</a:t>
            </a:r>
          </a:p>
          <a:p>
            <a:pPr marL="36576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Pills</a:t>
            </a:r>
            <a:endParaRPr lang="de-DE" dirty="0" smtClean="0"/>
          </a:p>
          <a:p>
            <a:pPr marL="36576" indent="0">
              <a:buNone/>
            </a:pPr>
            <a:endParaRPr lang="de-DE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58959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2" y="4467225"/>
            <a:ext cx="59912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0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525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smtClean="0"/>
              <a:t>JavaScript </a:t>
            </a:r>
            <a:r>
              <a:rPr lang="de-DE" sz="4400" dirty="0" smtClean="0"/>
              <a:t>~</a:t>
            </a:r>
            <a:r>
              <a:rPr lang="de-DE" sz="4400" dirty="0" smtClean="0"/>
              <a:t>Samples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7544" y="1196752"/>
            <a:ext cx="7467600" cy="4781128"/>
          </a:xfrm>
        </p:spPr>
        <p:txBody>
          <a:bodyPr/>
          <a:lstStyle/>
          <a:p>
            <a:r>
              <a:rPr lang="de-DE" dirty="0" err="1" smtClean="0"/>
              <a:t>Tooltip</a:t>
            </a:r>
            <a:endParaRPr lang="de-DE" dirty="0" smtClean="0"/>
          </a:p>
          <a:p>
            <a:pPr marL="36576" indent="0">
              <a:buNone/>
            </a:pP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950936"/>
            <a:ext cx="7829151" cy="119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4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525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smtClean="0"/>
              <a:t>JavaScript </a:t>
            </a:r>
            <a:r>
              <a:rPr lang="de-DE" sz="4400" dirty="0" smtClean="0"/>
              <a:t>~</a:t>
            </a:r>
            <a:r>
              <a:rPr lang="de-DE" sz="4400" dirty="0" smtClean="0"/>
              <a:t>Samples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7544" y="1196752"/>
            <a:ext cx="7467600" cy="4781128"/>
          </a:xfrm>
        </p:spPr>
        <p:txBody>
          <a:bodyPr/>
          <a:lstStyle/>
          <a:p>
            <a:r>
              <a:rPr lang="de-DE" dirty="0" err="1" smtClean="0"/>
              <a:t>Tooltip</a:t>
            </a:r>
            <a:endParaRPr lang="de-DE" dirty="0" smtClean="0"/>
          </a:p>
          <a:p>
            <a:r>
              <a:rPr lang="de-DE" dirty="0" err="1" smtClean="0"/>
              <a:t>Carousel</a:t>
            </a:r>
            <a:endParaRPr lang="de-DE" dirty="0" smtClean="0"/>
          </a:p>
          <a:p>
            <a:r>
              <a:rPr lang="de-DE" dirty="0" err="1" smtClean="0"/>
              <a:t>Alerts</a:t>
            </a:r>
            <a:endParaRPr lang="de-DE" dirty="0" smtClean="0"/>
          </a:p>
          <a:p>
            <a:pPr marL="36576" indent="0">
              <a:buNone/>
            </a:pP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65849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41168"/>
            <a:ext cx="70675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24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525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smtClean="0"/>
              <a:t>JavaScript </a:t>
            </a:r>
            <a:r>
              <a:rPr lang="de-DE" sz="4400" dirty="0" smtClean="0"/>
              <a:t>~</a:t>
            </a:r>
            <a:r>
              <a:rPr lang="de-DE" sz="4400" dirty="0" smtClean="0"/>
              <a:t>Samples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7544" y="1196752"/>
            <a:ext cx="7467600" cy="4781128"/>
          </a:xfrm>
        </p:spPr>
        <p:txBody>
          <a:bodyPr/>
          <a:lstStyle/>
          <a:p>
            <a:r>
              <a:rPr lang="de-DE" dirty="0" err="1" smtClean="0"/>
              <a:t>Tooltip</a:t>
            </a:r>
            <a:endParaRPr lang="de-DE" dirty="0" smtClean="0"/>
          </a:p>
          <a:p>
            <a:r>
              <a:rPr lang="de-DE" dirty="0" err="1" smtClean="0"/>
              <a:t>Carousel</a:t>
            </a:r>
            <a:endParaRPr lang="de-DE" dirty="0" smtClean="0"/>
          </a:p>
          <a:p>
            <a:r>
              <a:rPr lang="de-DE" dirty="0" err="1" smtClean="0"/>
              <a:t>Alerts</a:t>
            </a:r>
            <a:endParaRPr lang="de-DE" dirty="0" smtClean="0"/>
          </a:p>
          <a:p>
            <a:r>
              <a:rPr lang="de-DE" dirty="0" smtClean="0"/>
              <a:t>Tabs</a:t>
            </a:r>
            <a:endParaRPr lang="de-DE" dirty="0" smtClean="0"/>
          </a:p>
          <a:p>
            <a:pPr marL="36576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49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Bootstrap?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</a:t>
            </a:r>
            <a:r>
              <a:rPr lang="en-US" dirty="0"/>
              <a:t>web framework for designing websites and web </a:t>
            </a:r>
            <a:r>
              <a:rPr lang="en-US" dirty="0" smtClean="0"/>
              <a:t>applications</a:t>
            </a:r>
          </a:p>
          <a:p>
            <a:r>
              <a:rPr lang="en-US" dirty="0"/>
              <a:t>f</a:t>
            </a:r>
            <a:r>
              <a:rPr lang="en-US" dirty="0" smtClean="0"/>
              <a:t>ree</a:t>
            </a:r>
          </a:p>
          <a:p>
            <a:r>
              <a:rPr lang="en-US" dirty="0" smtClean="0"/>
              <a:t>open-source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93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6056" y="3861048"/>
            <a:ext cx="7467600" cy="1143000"/>
          </a:xfrm>
        </p:spPr>
        <p:txBody>
          <a:bodyPr/>
          <a:lstStyle/>
          <a:p>
            <a:r>
              <a:rPr lang="de-DE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Exercise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764704"/>
            <a:ext cx="7467600" cy="4525963"/>
          </a:xfrm>
        </p:spPr>
        <p:txBody>
          <a:bodyPr/>
          <a:lstStyle/>
          <a:p>
            <a:pPr marL="36576" indent="0">
              <a:buNone/>
            </a:pPr>
            <a:r>
              <a:rPr lang="de-DE" i="1" dirty="0"/>
              <a:t>http://getbootstrap.com/docs/3.3</a:t>
            </a:r>
            <a:r>
              <a:rPr lang="de-DE" i="1" dirty="0" smtClean="0"/>
              <a:t>/</a:t>
            </a:r>
          </a:p>
          <a:p>
            <a:pPr marL="36576" indent="0">
              <a:buNone/>
            </a:pPr>
            <a:r>
              <a:rPr lang="de-DE" i="1" dirty="0"/>
              <a:t>https://github.com/JenHa/Bootstrap-presentation</a:t>
            </a:r>
            <a:endParaRPr lang="de-DE" i="1" dirty="0" smtClean="0"/>
          </a:p>
        </p:txBody>
      </p:sp>
    </p:spTree>
    <p:extLst>
      <p:ext uri="{BB962C8B-B14F-4D97-AF65-F5344CB8AC3E}">
        <p14:creationId xmlns:p14="http://schemas.microsoft.com/office/powerpoint/2010/main" val="62773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www.quora.com/What-are-the-pros-and-cons-of-using-Bootstrap-in-web-development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https://getbootstrap.com/docs/3.3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marL="36576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1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Pro‘s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Con‘s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39552" y="6165304"/>
            <a:ext cx="4040188" cy="838200"/>
          </a:xfrm>
        </p:spPr>
        <p:txBody>
          <a:bodyPr/>
          <a:lstStyle/>
          <a:p>
            <a:r>
              <a:rPr lang="de-DE" dirty="0" err="1" smtClean="0"/>
              <a:t>Pro‘s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3"/>
          </p:nvPr>
        </p:nvSpPr>
        <p:spPr>
          <a:xfrm>
            <a:off x="4644008" y="6165304"/>
            <a:ext cx="4041775" cy="838200"/>
          </a:xfrm>
        </p:spPr>
        <p:txBody>
          <a:bodyPr/>
          <a:lstStyle/>
          <a:p>
            <a:r>
              <a:rPr lang="de-DE" dirty="0" err="1" smtClean="0"/>
              <a:t>Con‘s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67544" y="1340768"/>
            <a:ext cx="4040188" cy="486441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standardized </a:t>
            </a:r>
            <a:r>
              <a:rPr lang="en-US" dirty="0"/>
              <a:t>platform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basic styles and components needed </a:t>
            </a:r>
            <a:endParaRPr lang="en-US" dirty="0" smtClean="0"/>
          </a:p>
          <a:p>
            <a:r>
              <a:rPr lang="en-US" dirty="0" smtClean="0"/>
              <a:t>saves </a:t>
            </a:r>
            <a:r>
              <a:rPr lang="en-US" dirty="0"/>
              <a:t>a lot of time.</a:t>
            </a:r>
          </a:p>
          <a:p>
            <a:r>
              <a:rPr lang="en-US" dirty="0"/>
              <a:t>Support for all major browsers </a:t>
            </a:r>
            <a:endParaRPr lang="en-US" dirty="0" smtClean="0"/>
          </a:p>
          <a:p>
            <a:r>
              <a:rPr lang="en-US" dirty="0" smtClean="0"/>
              <a:t>Lightweight </a:t>
            </a:r>
            <a:r>
              <a:rPr lang="en-US" dirty="0"/>
              <a:t>and </a:t>
            </a:r>
            <a:r>
              <a:rPr lang="en-US" dirty="0" smtClean="0"/>
              <a:t>customizable files</a:t>
            </a:r>
            <a:endParaRPr lang="en-US" dirty="0" smtClean="0"/>
          </a:p>
          <a:p>
            <a:r>
              <a:rPr lang="en-US" dirty="0" smtClean="0"/>
              <a:t>Mobiles first</a:t>
            </a:r>
            <a:endParaRPr lang="en-US" dirty="0"/>
          </a:p>
          <a:p>
            <a:r>
              <a:rPr lang="en-US" dirty="0"/>
              <a:t>Several </a:t>
            </a:r>
            <a:r>
              <a:rPr lang="en-US" dirty="0" err="1"/>
              <a:t>javascript</a:t>
            </a:r>
            <a:r>
              <a:rPr lang="en-US" dirty="0"/>
              <a:t> plugins </a:t>
            </a:r>
            <a:endParaRPr lang="en-US" dirty="0" smtClean="0"/>
          </a:p>
          <a:p>
            <a:r>
              <a:rPr lang="en-US" dirty="0" smtClean="0"/>
              <a:t>Good </a:t>
            </a:r>
            <a:r>
              <a:rPr lang="en-US" dirty="0"/>
              <a:t>documentation and community </a:t>
            </a:r>
            <a:r>
              <a:rPr lang="en-US" dirty="0" smtClean="0"/>
              <a:t>support</a:t>
            </a:r>
            <a:endParaRPr lang="en-US" dirty="0"/>
          </a:p>
          <a:p>
            <a:r>
              <a:rPr lang="en-US" dirty="0"/>
              <a:t>Lots of free and professional templates, themes and </a:t>
            </a:r>
            <a:r>
              <a:rPr lang="en-US" dirty="0" smtClean="0"/>
              <a:t>plugins</a:t>
            </a:r>
            <a:endParaRPr lang="en-US" dirty="0"/>
          </a:p>
          <a:p>
            <a:r>
              <a:rPr lang="de-DE" dirty="0" smtClean="0"/>
              <a:t>Works </a:t>
            </a:r>
            <a:r>
              <a:rPr lang="de-DE" dirty="0" err="1" smtClean="0"/>
              <a:t>with</a:t>
            </a:r>
            <a:r>
              <a:rPr lang="de-DE" dirty="0" smtClean="0"/>
              <a:t> media-</a:t>
            </a:r>
            <a:r>
              <a:rPr lang="de-DE" dirty="0" err="1" smtClean="0"/>
              <a:t>queries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>
          <a:xfrm>
            <a:off x="4644008" y="1412776"/>
            <a:ext cx="4041775" cy="3941763"/>
          </a:xfrm>
        </p:spPr>
        <p:txBody>
          <a:bodyPr>
            <a:normAutofit/>
          </a:bodyPr>
          <a:lstStyle/>
          <a:p>
            <a:r>
              <a:rPr lang="en-US" sz="2000" dirty="0"/>
              <a:t>Styles are verbose and can lead to lots of HTML output that's not perfectly </a:t>
            </a:r>
            <a:r>
              <a:rPr lang="en-US" sz="2000" dirty="0" smtClean="0"/>
              <a:t>semantic</a:t>
            </a:r>
            <a:endParaRPr lang="en-US" sz="2000" dirty="0"/>
          </a:p>
          <a:p>
            <a:r>
              <a:rPr lang="en-US" sz="2000" dirty="0" err="1"/>
              <a:t>Javascript</a:t>
            </a:r>
            <a:r>
              <a:rPr lang="en-US" sz="2000" dirty="0"/>
              <a:t> is tied to jQuery </a:t>
            </a:r>
            <a:endParaRPr lang="en-US" sz="2000" dirty="0" smtClean="0"/>
          </a:p>
          <a:p>
            <a:r>
              <a:rPr lang="en-US" sz="2000" dirty="0" smtClean="0"/>
              <a:t>Can </a:t>
            </a:r>
            <a:r>
              <a:rPr lang="en-US" sz="2000" dirty="0"/>
              <a:t>require lots of overriding styles or rewriting their </a:t>
            </a:r>
            <a:r>
              <a:rPr lang="en-US" sz="2000" dirty="0" smtClean="0"/>
              <a:t>files</a:t>
            </a:r>
          </a:p>
          <a:p>
            <a:r>
              <a:rPr lang="en-US" sz="2000" dirty="0" smtClean="0"/>
              <a:t>Websites </a:t>
            </a:r>
            <a:r>
              <a:rPr lang="en-US" sz="2000" dirty="0"/>
              <a:t>can start to look the same if you don't customize the styles and colors </a:t>
            </a:r>
            <a:r>
              <a:rPr lang="en-US" sz="2000" dirty="0" smtClean="0"/>
              <a:t>much</a:t>
            </a:r>
            <a:endParaRPr lang="en-US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22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5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Download </a:t>
            </a:r>
            <a:r>
              <a:rPr lang="de-DE" dirty="0" err="1" smtClean="0"/>
              <a:t>it</a:t>
            </a:r>
            <a:r>
              <a:rPr lang="de-DE" dirty="0" smtClean="0"/>
              <a:t> on </a:t>
            </a:r>
            <a:r>
              <a:rPr lang="de-DE" dirty="0" err="1" smtClean="0"/>
              <a:t>website</a:t>
            </a:r>
            <a:endParaRPr lang="de-DE" dirty="0" smtClean="0"/>
          </a:p>
          <a:p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dirty="0" err="1" smtClean="0"/>
              <a:t>se</a:t>
            </a:r>
            <a:r>
              <a:rPr lang="de-DE" dirty="0" smtClean="0"/>
              <a:t> CDN</a:t>
            </a:r>
          </a:p>
          <a:p>
            <a:pPr marL="36576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8915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2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Download </a:t>
            </a:r>
            <a:r>
              <a:rPr lang="de-DE" dirty="0" err="1" smtClean="0"/>
              <a:t>it</a:t>
            </a:r>
            <a:r>
              <a:rPr lang="de-DE" dirty="0" smtClean="0"/>
              <a:t> on </a:t>
            </a:r>
            <a:r>
              <a:rPr lang="de-DE" dirty="0" err="1" smtClean="0"/>
              <a:t>website</a:t>
            </a:r>
            <a:endParaRPr lang="de-DE" dirty="0" smtClean="0"/>
          </a:p>
          <a:p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dirty="0" err="1" smtClean="0"/>
              <a:t>se</a:t>
            </a:r>
            <a:r>
              <a:rPr lang="de-DE" dirty="0" smtClean="0"/>
              <a:t> CDN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classes</a:t>
            </a:r>
            <a:endParaRPr lang="de-DE" dirty="0" smtClean="0"/>
          </a:p>
          <a:p>
            <a:endParaRPr lang="de-DE" dirty="0" smtClean="0"/>
          </a:p>
          <a:p>
            <a:pPr marL="36576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641012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1187624" y="3284984"/>
            <a:ext cx="223224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728390" y="3789040"/>
            <a:ext cx="233955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492424" y="4293096"/>
            <a:ext cx="322359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5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page </a:t>
            </a:r>
            <a:r>
              <a:rPr lang="en-US" dirty="0"/>
              <a:t>layouts through a series of rows and </a:t>
            </a:r>
            <a:r>
              <a:rPr lang="en-US" dirty="0" smtClean="0"/>
              <a:t>columns</a:t>
            </a:r>
          </a:p>
          <a:p>
            <a:r>
              <a:rPr lang="en-US" dirty="0"/>
              <a:t>scales up to 12 columns as the device or viewport size </a:t>
            </a:r>
            <a:r>
              <a:rPr lang="en-US" dirty="0" smtClean="0"/>
              <a:t>increases</a:t>
            </a:r>
          </a:p>
        </p:txBody>
      </p:sp>
    </p:spTree>
    <p:extLst>
      <p:ext uri="{BB962C8B-B14F-4D97-AF65-F5344CB8AC3E}">
        <p14:creationId xmlns:p14="http://schemas.microsoft.com/office/powerpoint/2010/main" val="157476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</p:txBody>
      </p:sp>
      <p:pic>
        <p:nvPicPr>
          <p:cNvPr id="2050" name="Picture 2" descr="C:\Users\Jennifer Hauss\Downloads\Untitled Diagram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82030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85184"/>
            <a:ext cx="3744416" cy="80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36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creating page layouts through a series of rows and </a:t>
            </a:r>
            <a:r>
              <a:rPr lang="en-US" dirty="0" smtClean="0"/>
              <a:t>columns</a:t>
            </a:r>
          </a:p>
          <a:p>
            <a:r>
              <a:rPr lang="en-US" dirty="0"/>
              <a:t>scales up to 12 columns as the device or viewport size </a:t>
            </a:r>
            <a:r>
              <a:rPr lang="en-US" dirty="0" smtClean="0"/>
              <a:t>increases</a:t>
            </a:r>
          </a:p>
          <a:p>
            <a:r>
              <a:rPr lang="en-US" dirty="0" smtClean="0"/>
              <a:t>Different </a:t>
            </a:r>
            <a:r>
              <a:rPr lang="en-US" dirty="0"/>
              <a:t>breakpoints for different devices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9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528</Words>
  <Application>Microsoft Office PowerPoint</Application>
  <PresentationFormat>Bildschirmpräsentation (4:3)</PresentationFormat>
  <Paragraphs>129</Paragraphs>
  <Slides>31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Haemera</vt:lpstr>
      <vt:lpstr>Bootstrap</vt:lpstr>
      <vt:lpstr>Contents</vt:lpstr>
      <vt:lpstr>What is Bootstrap?</vt:lpstr>
      <vt:lpstr>Pro‘s and Con‘s</vt:lpstr>
      <vt:lpstr>How to use</vt:lpstr>
      <vt:lpstr>How to use</vt:lpstr>
      <vt:lpstr>Grid system</vt:lpstr>
      <vt:lpstr>Grid system</vt:lpstr>
      <vt:lpstr>Grid system</vt:lpstr>
      <vt:lpstr>Grid system ~ breakpoints</vt:lpstr>
      <vt:lpstr>Grid system</vt:lpstr>
      <vt:lpstr>Grid system ~ nesting</vt:lpstr>
      <vt:lpstr>Grid system</vt:lpstr>
      <vt:lpstr>Grid system</vt:lpstr>
      <vt:lpstr>Css ~Samples</vt:lpstr>
      <vt:lpstr>Css ~Samples: tables</vt:lpstr>
      <vt:lpstr>Css ~Samples</vt:lpstr>
      <vt:lpstr>Css ~Samples: buttons</vt:lpstr>
      <vt:lpstr>Css ~Samples</vt:lpstr>
      <vt:lpstr>Css ~Samples: forms</vt:lpstr>
      <vt:lpstr>Components ~Samples</vt:lpstr>
      <vt:lpstr>Components ~Samples</vt:lpstr>
      <vt:lpstr>Components ~Samples</vt:lpstr>
      <vt:lpstr>Components ~Samples: alerts</vt:lpstr>
      <vt:lpstr>Components ~Samples</vt:lpstr>
      <vt:lpstr>Components ~Samples: navs</vt:lpstr>
      <vt:lpstr>JavaScript ~Samples</vt:lpstr>
      <vt:lpstr>JavaScript ~Samples</vt:lpstr>
      <vt:lpstr>JavaScript ~Samples</vt:lpstr>
      <vt:lpstr>Exercise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Jennifer Hauss</dc:creator>
  <cp:lastModifiedBy>Jennifer Hauss</cp:lastModifiedBy>
  <cp:revision>18</cp:revision>
  <dcterms:created xsi:type="dcterms:W3CDTF">2017-11-09T08:02:59Z</dcterms:created>
  <dcterms:modified xsi:type="dcterms:W3CDTF">2017-11-15T12:46:36Z</dcterms:modified>
</cp:coreProperties>
</file>